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99" r:id="rId3"/>
    <p:sldId id="300" r:id="rId4"/>
    <p:sldId id="287" r:id="rId5"/>
    <p:sldId id="261" r:id="rId6"/>
    <p:sldId id="274" r:id="rId7"/>
    <p:sldId id="278" r:id="rId8"/>
    <p:sldId id="301" r:id="rId9"/>
    <p:sldId id="291" r:id="rId10"/>
    <p:sldId id="292" r:id="rId11"/>
    <p:sldId id="293" r:id="rId12"/>
    <p:sldId id="294" r:id="rId13"/>
    <p:sldId id="302" r:id="rId14"/>
    <p:sldId id="284" r:id="rId15"/>
    <p:sldId id="285" r:id="rId16"/>
    <p:sldId id="286" r:id="rId17"/>
    <p:sldId id="280" r:id="rId18"/>
    <p:sldId id="303" r:id="rId19"/>
    <p:sldId id="295" r:id="rId20"/>
    <p:sldId id="296" r:id="rId21"/>
    <p:sldId id="297" r:id="rId22"/>
    <p:sldId id="298" r:id="rId23"/>
    <p:sldId id="290" r:id="rId24"/>
  </p:sldIdLst>
  <p:sldSz cx="12192000" cy="6858000"/>
  <p:notesSz cx="7104063" cy="10234613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284"/>
    <a:srgbClr val="826C4A"/>
    <a:srgbClr val="6582A6"/>
    <a:srgbClr val="6C7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本框 39"/>
          <p:cNvSpPr txBox="1"/>
          <p:nvPr/>
        </p:nvSpPr>
        <p:spPr>
          <a:xfrm>
            <a:off x="2843885" y="2543495"/>
            <a:ext cx="747832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200" b="1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清新文艺风通用</a:t>
            </a:r>
            <a:r>
              <a:rPr lang="en-US" altLang="zh-CN" sz="5200" b="1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5200" b="1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模板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3377565" y="3449785"/>
            <a:ext cx="5996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教育教学培训 </a:t>
            </a:r>
            <a:r>
              <a:rPr lang="en-US" altLang="zh-CN" sz="20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教师说课模板 </a:t>
            </a:r>
            <a:r>
              <a:rPr lang="en-US" altLang="zh-CN" sz="20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月度工作总结</a:t>
            </a:r>
            <a:r>
              <a:rPr lang="en-US" altLang="zh-CN" sz="20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20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77565" y="4026510"/>
            <a:ext cx="60960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汇报人：</a:t>
            </a:r>
            <a:r>
              <a:rPr lang="en-US" altLang="zh-CN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xiazaii       </a:t>
            </a:r>
            <a:r>
              <a:rPr lang="zh-CN" altLang="en-U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汇报时间：</a:t>
            </a:r>
            <a:r>
              <a:rPr lang="en-US" altLang="zh-CN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202X</a:t>
            </a:r>
            <a:r>
              <a:rPr lang="zh-CN" altLang="en-U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XX</a:t>
            </a:r>
            <a:r>
              <a:rPr lang="zh-CN" altLang="en-US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endParaRPr lang="en-US" altLang="zh-CN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812944" y="3969458"/>
            <a:ext cx="5126182" cy="0"/>
          </a:xfrm>
          <a:prstGeom prst="line">
            <a:avLst/>
          </a:prstGeom>
          <a:ln w="19050">
            <a:solidFill>
              <a:srgbClr val="6C7588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62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66" name="燕尾形 65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7" name="燕尾形 66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6" name="Freeform 3"/>
          <p:cNvSpPr/>
          <p:nvPr/>
        </p:nvSpPr>
        <p:spPr bwMode="auto">
          <a:xfrm>
            <a:off x="7855080" y="4777301"/>
            <a:ext cx="563801" cy="563800"/>
          </a:xfrm>
          <a:custGeom>
            <a:avLst/>
            <a:gdLst>
              <a:gd name="connsiteX0" fmla="*/ 317501 w 649288"/>
              <a:gd name="connsiteY0" fmla="*/ 0 h 649287"/>
              <a:gd name="connsiteX1" fmla="*/ 393701 w 649288"/>
              <a:gd name="connsiteY1" fmla="*/ 7937 h 649287"/>
              <a:gd name="connsiteX2" fmla="*/ 412730 w 649288"/>
              <a:gd name="connsiteY2" fmla="*/ 94070 h 649287"/>
              <a:gd name="connsiteX3" fmla="*/ 432413 w 649288"/>
              <a:gd name="connsiteY3" fmla="*/ 101205 h 649287"/>
              <a:gd name="connsiteX4" fmla="*/ 464868 w 649288"/>
              <a:gd name="connsiteY4" fmla="*/ 120995 h 649287"/>
              <a:gd name="connsiteX5" fmla="*/ 546101 w 649288"/>
              <a:gd name="connsiteY5" fmla="*/ 87313 h 649287"/>
              <a:gd name="connsiteX6" fmla="*/ 595313 w 649288"/>
              <a:gd name="connsiteY6" fmla="*/ 147638 h 649287"/>
              <a:gd name="connsiteX7" fmla="*/ 548746 w 649288"/>
              <a:gd name="connsiteY7" fmla="*/ 220957 h 649287"/>
              <a:gd name="connsiteX8" fmla="*/ 557723 w 649288"/>
              <a:gd name="connsiteY8" fmla="*/ 239746 h 649287"/>
              <a:gd name="connsiteX9" fmla="*/ 565985 w 649288"/>
              <a:gd name="connsiteY9" fmla="*/ 279785 h 649287"/>
              <a:gd name="connsiteX10" fmla="*/ 649288 w 649288"/>
              <a:gd name="connsiteY10" fmla="*/ 314325 h 649287"/>
              <a:gd name="connsiteX11" fmla="*/ 642938 w 649288"/>
              <a:gd name="connsiteY11" fmla="*/ 390525 h 649287"/>
              <a:gd name="connsiteX12" fmla="*/ 554781 w 649288"/>
              <a:gd name="connsiteY12" fmla="*/ 409778 h 649287"/>
              <a:gd name="connsiteX13" fmla="*/ 542320 w 649288"/>
              <a:gd name="connsiteY13" fmla="*/ 441665 h 649287"/>
              <a:gd name="connsiteX14" fmla="*/ 525918 w 649288"/>
              <a:gd name="connsiteY14" fmla="*/ 464554 h 649287"/>
              <a:gd name="connsiteX15" fmla="*/ 560388 w 649288"/>
              <a:gd name="connsiteY15" fmla="*/ 547688 h 649287"/>
              <a:gd name="connsiteX16" fmla="*/ 500063 w 649288"/>
              <a:gd name="connsiteY16" fmla="*/ 596900 h 649287"/>
              <a:gd name="connsiteX17" fmla="*/ 424832 w 649288"/>
              <a:gd name="connsiteY17" fmla="*/ 548101 h 649287"/>
              <a:gd name="connsiteX18" fmla="*/ 408777 w 649288"/>
              <a:gd name="connsiteY18" fmla="*/ 556207 h 649287"/>
              <a:gd name="connsiteX19" fmla="*/ 367585 w 649288"/>
              <a:gd name="connsiteY19" fmla="*/ 566783 h 649287"/>
              <a:gd name="connsiteX20" fmla="*/ 333376 w 649288"/>
              <a:gd name="connsiteY20" fmla="*/ 649287 h 649287"/>
              <a:gd name="connsiteX21" fmla="*/ 255588 w 649288"/>
              <a:gd name="connsiteY21" fmla="*/ 641350 h 649287"/>
              <a:gd name="connsiteX22" fmla="*/ 237123 w 649288"/>
              <a:gd name="connsiteY22" fmla="*/ 553129 h 649287"/>
              <a:gd name="connsiteX23" fmla="*/ 205664 w 649288"/>
              <a:gd name="connsiteY23" fmla="*/ 540895 h 649287"/>
              <a:gd name="connsiteX24" fmla="*/ 184716 w 649288"/>
              <a:gd name="connsiteY24" fmla="*/ 525926 h 649287"/>
              <a:gd name="connsiteX25" fmla="*/ 101601 w 649288"/>
              <a:gd name="connsiteY25" fmla="*/ 560388 h 649287"/>
              <a:gd name="connsiteX26" fmla="*/ 52388 w 649288"/>
              <a:gd name="connsiteY26" fmla="*/ 500063 h 649287"/>
              <a:gd name="connsiteX27" fmla="*/ 100490 w 649288"/>
              <a:gd name="connsiteY27" fmla="*/ 425907 h 649287"/>
              <a:gd name="connsiteX28" fmla="*/ 91334 w 649288"/>
              <a:gd name="connsiteY28" fmla="*/ 407740 h 649287"/>
              <a:gd name="connsiteX29" fmla="*/ 80918 w 649288"/>
              <a:gd name="connsiteY29" fmla="*/ 366926 h 649287"/>
              <a:gd name="connsiteX30" fmla="*/ 0 w 649288"/>
              <a:gd name="connsiteY30" fmla="*/ 333375 h 649287"/>
              <a:gd name="connsiteX31" fmla="*/ 7937 w 649288"/>
              <a:gd name="connsiteY31" fmla="*/ 255588 h 649287"/>
              <a:gd name="connsiteX32" fmla="*/ 94980 w 649288"/>
              <a:gd name="connsiteY32" fmla="*/ 236357 h 649287"/>
              <a:gd name="connsiteX33" fmla="*/ 108451 w 649288"/>
              <a:gd name="connsiteY33" fmla="*/ 202540 h 649287"/>
              <a:gd name="connsiteX34" fmla="*/ 123332 w 649288"/>
              <a:gd name="connsiteY34" fmla="*/ 182620 h 649287"/>
              <a:gd name="connsiteX35" fmla="*/ 90488 w 649288"/>
              <a:gd name="connsiteY35" fmla="*/ 100013 h 649287"/>
              <a:gd name="connsiteX36" fmla="*/ 149226 w 649288"/>
              <a:gd name="connsiteY36" fmla="*/ 50800 h 649287"/>
              <a:gd name="connsiteX37" fmla="*/ 225205 w 649288"/>
              <a:gd name="connsiteY37" fmla="*/ 99427 h 649287"/>
              <a:gd name="connsiteX38" fmla="*/ 251847 w 649288"/>
              <a:gd name="connsiteY38" fmla="*/ 87446 h 649287"/>
              <a:gd name="connsiteX39" fmla="*/ 281793 w 649288"/>
              <a:gd name="connsiteY39" fmla="*/ 83658 h 64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49288" h="649287">
                <a:moveTo>
                  <a:pt x="317501" y="0"/>
                </a:moveTo>
                <a:lnTo>
                  <a:pt x="393701" y="7937"/>
                </a:lnTo>
                <a:lnTo>
                  <a:pt x="412730" y="94070"/>
                </a:lnTo>
                <a:lnTo>
                  <a:pt x="432413" y="101205"/>
                </a:lnTo>
                <a:lnTo>
                  <a:pt x="464868" y="120995"/>
                </a:lnTo>
                <a:lnTo>
                  <a:pt x="546101" y="87313"/>
                </a:lnTo>
                <a:lnTo>
                  <a:pt x="595313" y="147638"/>
                </a:lnTo>
                <a:lnTo>
                  <a:pt x="548746" y="220957"/>
                </a:lnTo>
                <a:lnTo>
                  <a:pt x="557723" y="239746"/>
                </a:lnTo>
                <a:lnTo>
                  <a:pt x="565985" y="279785"/>
                </a:lnTo>
                <a:lnTo>
                  <a:pt x="649288" y="314325"/>
                </a:lnTo>
                <a:lnTo>
                  <a:pt x="642938" y="390525"/>
                </a:lnTo>
                <a:lnTo>
                  <a:pt x="554781" y="409778"/>
                </a:lnTo>
                <a:lnTo>
                  <a:pt x="542320" y="441665"/>
                </a:lnTo>
                <a:lnTo>
                  <a:pt x="525918" y="464554"/>
                </a:lnTo>
                <a:lnTo>
                  <a:pt x="560388" y="547688"/>
                </a:lnTo>
                <a:lnTo>
                  <a:pt x="500063" y="596900"/>
                </a:lnTo>
                <a:lnTo>
                  <a:pt x="424832" y="548101"/>
                </a:lnTo>
                <a:lnTo>
                  <a:pt x="408777" y="556207"/>
                </a:lnTo>
                <a:lnTo>
                  <a:pt x="367585" y="566783"/>
                </a:lnTo>
                <a:lnTo>
                  <a:pt x="333376" y="649287"/>
                </a:lnTo>
                <a:lnTo>
                  <a:pt x="255588" y="641350"/>
                </a:lnTo>
                <a:lnTo>
                  <a:pt x="237123" y="553129"/>
                </a:lnTo>
                <a:lnTo>
                  <a:pt x="205664" y="540895"/>
                </a:lnTo>
                <a:lnTo>
                  <a:pt x="184716" y="525926"/>
                </a:lnTo>
                <a:lnTo>
                  <a:pt x="101601" y="560388"/>
                </a:lnTo>
                <a:lnTo>
                  <a:pt x="52388" y="500063"/>
                </a:lnTo>
                <a:lnTo>
                  <a:pt x="100490" y="425907"/>
                </a:lnTo>
                <a:lnTo>
                  <a:pt x="91334" y="407740"/>
                </a:lnTo>
                <a:lnTo>
                  <a:pt x="80918" y="366926"/>
                </a:lnTo>
                <a:lnTo>
                  <a:pt x="0" y="333375"/>
                </a:lnTo>
                <a:lnTo>
                  <a:pt x="7937" y="255588"/>
                </a:lnTo>
                <a:lnTo>
                  <a:pt x="94980" y="236357"/>
                </a:lnTo>
                <a:lnTo>
                  <a:pt x="108451" y="202540"/>
                </a:lnTo>
                <a:lnTo>
                  <a:pt x="123332" y="182620"/>
                </a:lnTo>
                <a:lnTo>
                  <a:pt x="90488" y="100013"/>
                </a:lnTo>
                <a:lnTo>
                  <a:pt x="149226" y="50800"/>
                </a:lnTo>
                <a:lnTo>
                  <a:pt x="225205" y="99427"/>
                </a:lnTo>
                <a:lnTo>
                  <a:pt x="251847" y="87446"/>
                </a:lnTo>
                <a:lnTo>
                  <a:pt x="281793" y="83658"/>
                </a:lnTo>
                <a:close/>
              </a:path>
            </a:pathLst>
          </a:custGeom>
          <a:solidFill>
            <a:srgbClr val="FC7284"/>
          </a:solidFill>
          <a:ln>
            <a:noFill/>
          </a:ln>
        </p:spPr>
        <p:txBody>
          <a:bodyPr vert="horz" wrap="square" lIns="79401" tIns="39701" rIns="79401" bIns="39701" numCol="1" anchor="t" anchorCtr="0" compatLnSpc="1">
            <a:noAutofit/>
          </a:bodyPr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Freeform 4"/>
          <p:cNvSpPr/>
          <p:nvPr/>
        </p:nvSpPr>
        <p:spPr bwMode="auto">
          <a:xfrm>
            <a:off x="7300930" y="4118384"/>
            <a:ext cx="867068" cy="865689"/>
          </a:xfrm>
          <a:custGeom>
            <a:avLst/>
            <a:gdLst>
              <a:gd name="connsiteX0" fmla="*/ 414337 w 998538"/>
              <a:gd name="connsiteY0" fmla="*/ 0 h 996950"/>
              <a:gd name="connsiteX1" fmla="*/ 479337 w 998538"/>
              <a:gd name="connsiteY1" fmla="*/ 109032 h 996950"/>
              <a:gd name="connsiteX2" fmla="*/ 546972 w 998538"/>
              <a:gd name="connsiteY2" fmla="*/ 110548 h 996950"/>
              <a:gd name="connsiteX3" fmla="*/ 620653 w 998538"/>
              <a:gd name="connsiteY3" fmla="*/ 127113 h 996950"/>
              <a:gd name="connsiteX4" fmla="*/ 711201 w 998538"/>
              <a:gd name="connsiteY4" fmla="*/ 39688 h 996950"/>
              <a:gd name="connsiteX5" fmla="*/ 792163 w 998538"/>
              <a:gd name="connsiteY5" fmla="*/ 87313 h 996950"/>
              <a:gd name="connsiteX6" fmla="*/ 760994 w 998538"/>
              <a:gd name="connsiteY6" fmla="*/ 208872 h 996950"/>
              <a:gd name="connsiteX7" fmla="*/ 805799 w 998538"/>
              <a:gd name="connsiteY7" fmla="*/ 254804 h 996950"/>
              <a:gd name="connsiteX8" fmla="*/ 838031 w 998538"/>
              <a:gd name="connsiteY8" fmla="*/ 301428 h 996950"/>
              <a:gd name="connsiteX9" fmla="*/ 847795 w 998538"/>
              <a:gd name="connsiteY9" fmla="*/ 321218 h 996950"/>
              <a:gd name="connsiteX10" fmla="*/ 973138 w 998538"/>
              <a:gd name="connsiteY10" fmla="*/ 322263 h 996950"/>
              <a:gd name="connsiteX11" fmla="*/ 998538 w 998538"/>
              <a:gd name="connsiteY11" fmla="*/ 414338 h 996950"/>
              <a:gd name="connsiteX12" fmla="*/ 890497 w 998538"/>
              <a:gd name="connsiteY12" fmla="*/ 478747 h 996950"/>
              <a:gd name="connsiteX13" fmla="*/ 890774 w 998538"/>
              <a:gd name="connsiteY13" fmla="*/ 527148 h 996950"/>
              <a:gd name="connsiteX14" fmla="*/ 882299 w 998538"/>
              <a:gd name="connsiteY14" fmla="*/ 584940 h 996950"/>
              <a:gd name="connsiteX15" fmla="*/ 871815 w 998538"/>
              <a:gd name="connsiteY15" fmla="*/ 619468 h 996950"/>
              <a:gd name="connsiteX16" fmla="*/ 958851 w 998538"/>
              <a:gd name="connsiteY16" fmla="*/ 709612 h 996950"/>
              <a:gd name="connsiteX17" fmla="*/ 911226 w 998538"/>
              <a:gd name="connsiteY17" fmla="*/ 792162 h 996950"/>
              <a:gd name="connsiteX18" fmla="*/ 787774 w 998538"/>
              <a:gd name="connsiteY18" fmla="*/ 760508 h 996950"/>
              <a:gd name="connsiteX19" fmla="*/ 772513 w 998538"/>
              <a:gd name="connsiteY19" fmla="*/ 780248 h 996950"/>
              <a:gd name="connsiteX20" fmla="*/ 680686 w 998538"/>
              <a:gd name="connsiteY20" fmla="*/ 846352 h 996950"/>
              <a:gd name="connsiteX21" fmla="*/ 677312 w 998538"/>
              <a:gd name="connsiteY21" fmla="*/ 847695 h 996950"/>
              <a:gd name="connsiteX22" fmla="*/ 676276 w 998538"/>
              <a:gd name="connsiteY22" fmla="*/ 973138 h 996950"/>
              <a:gd name="connsiteX23" fmla="*/ 584201 w 998538"/>
              <a:gd name="connsiteY23" fmla="*/ 996950 h 996950"/>
              <a:gd name="connsiteX24" fmla="*/ 519821 w 998538"/>
              <a:gd name="connsiteY24" fmla="*/ 888959 h 996950"/>
              <a:gd name="connsiteX25" fmla="*/ 470892 w 998538"/>
              <a:gd name="connsiteY25" fmla="*/ 889254 h 996950"/>
              <a:gd name="connsiteX26" fmla="*/ 379143 w 998538"/>
              <a:gd name="connsiteY26" fmla="*/ 870730 h 996950"/>
              <a:gd name="connsiteX27" fmla="*/ 288925 w 998538"/>
              <a:gd name="connsiteY27" fmla="*/ 958850 h 996950"/>
              <a:gd name="connsiteX28" fmla="*/ 206375 w 998538"/>
              <a:gd name="connsiteY28" fmla="*/ 911225 h 996950"/>
              <a:gd name="connsiteX29" fmla="*/ 237029 w 998538"/>
              <a:gd name="connsiteY29" fmla="*/ 786493 h 996950"/>
              <a:gd name="connsiteX30" fmla="*/ 207771 w 998538"/>
              <a:gd name="connsiteY30" fmla="*/ 761387 h 996950"/>
              <a:gd name="connsiteX31" fmla="*/ 151139 w 998538"/>
              <a:gd name="connsiteY31" fmla="*/ 680106 h 996950"/>
              <a:gd name="connsiteX32" fmla="*/ 149800 w 998538"/>
              <a:gd name="connsiteY32" fmla="*/ 676770 h 996950"/>
              <a:gd name="connsiteX33" fmla="*/ 23812 w 998538"/>
              <a:gd name="connsiteY33" fmla="*/ 674687 h 996950"/>
              <a:gd name="connsiteX34" fmla="*/ 0 w 998538"/>
              <a:gd name="connsiteY34" fmla="*/ 582612 h 996950"/>
              <a:gd name="connsiteX35" fmla="*/ 108043 w 998538"/>
              <a:gd name="connsiteY35" fmla="*/ 519241 h 996950"/>
              <a:gd name="connsiteX36" fmla="*/ 107765 w 998538"/>
              <a:gd name="connsiteY36" fmla="*/ 470735 h 996950"/>
              <a:gd name="connsiteX37" fmla="*/ 126816 w 998538"/>
              <a:gd name="connsiteY37" fmla="*/ 377577 h 996950"/>
              <a:gd name="connsiteX38" fmla="*/ 39688 w 998538"/>
              <a:gd name="connsiteY38" fmla="*/ 287338 h 996950"/>
              <a:gd name="connsiteX39" fmla="*/ 87313 w 998538"/>
              <a:gd name="connsiteY39" fmla="*/ 206375 h 996950"/>
              <a:gd name="connsiteX40" fmla="*/ 210783 w 998538"/>
              <a:gd name="connsiteY40" fmla="*/ 238034 h 996950"/>
              <a:gd name="connsiteX41" fmla="*/ 236348 w 998538"/>
              <a:gd name="connsiteY41" fmla="*/ 208415 h 996950"/>
              <a:gd name="connsiteX42" fmla="*/ 317853 w 998538"/>
              <a:gd name="connsiteY42" fmla="*/ 151801 h 996950"/>
              <a:gd name="connsiteX43" fmla="*/ 321216 w 998538"/>
              <a:gd name="connsiteY43" fmla="*/ 150452 h 996950"/>
              <a:gd name="connsiteX44" fmla="*/ 322262 w 998538"/>
              <a:gd name="connsiteY44" fmla="*/ 23812 h 99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98538" h="996950">
                <a:moveTo>
                  <a:pt x="414337" y="0"/>
                </a:moveTo>
                <a:lnTo>
                  <a:pt x="479337" y="109032"/>
                </a:lnTo>
                <a:lnTo>
                  <a:pt x="546972" y="110548"/>
                </a:lnTo>
                <a:lnTo>
                  <a:pt x="620653" y="127113"/>
                </a:lnTo>
                <a:lnTo>
                  <a:pt x="711201" y="39688"/>
                </a:lnTo>
                <a:lnTo>
                  <a:pt x="792163" y="87313"/>
                </a:lnTo>
                <a:lnTo>
                  <a:pt x="760994" y="208872"/>
                </a:lnTo>
                <a:lnTo>
                  <a:pt x="805799" y="254804"/>
                </a:lnTo>
                <a:cubicBezTo>
                  <a:pt x="817614" y="269493"/>
                  <a:pt x="828398" y="285067"/>
                  <a:pt x="838031" y="301428"/>
                </a:cubicBezTo>
                <a:lnTo>
                  <a:pt x="847795" y="321218"/>
                </a:lnTo>
                <a:lnTo>
                  <a:pt x="973138" y="322263"/>
                </a:lnTo>
                <a:lnTo>
                  <a:pt x="998538" y="414338"/>
                </a:lnTo>
                <a:lnTo>
                  <a:pt x="890497" y="478747"/>
                </a:lnTo>
                <a:lnTo>
                  <a:pt x="890774" y="527148"/>
                </a:lnTo>
                <a:cubicBezTo>
                  <a:pt x="889384" y="546811"/>
                  <a:pt x="886525" y="566115"/>
                  <a:pt x="882299" y="584940"/>
                </a:cubicBezTo>
                <a:lnTo>
                  <a:pt x="871815" y="619468"/>
                </a:lnTo>
                <a:lnTo>
                  <a:pt x="958851" y="709612"/>
                </a:lnTo>
                <a:lnTo>
                  <a:pt x="911226" y="792162"/>
                </a:lnTo>
                <a:lnTo>
                  <a:pt x="787774" y="760508"/>
                </a:lnTo>
                <a:lnTo>
                  <a:pt x="772513" y="780248"/>
                </a:lnTo>
                <a:cubicBezTo>
                  <a:pt x="745462" y="806425"/>
                  <a:pt x="714580" y="828779"/>
                  <a:pt x="680686" y="846352"/>
                </a:cubicBezTo>
                <a:lnTo>
                  <a:pt x="677312" y="847695"/>
                </a:lnTo>
                <a:lnTo>
                  <a:pt x="676276" y="973138"/>
                </a:lnTo>
                <a:lnTo>
                  <a:pt x="584201" y="996950"/>
                </a:lnTo>
                <a:lnTo>
                  <a:pt x="519821" y="888959"/>
                </a:lnTo>
                <a:lnTo>
                  <a:pt x="470892" y="889254"/>
                </a:lnTo>
                <a:lnTo>
                  <a:pt x="379143" y="870730"/>
                </a:lnTo>
                <a:lnTo>
                  <a:pt x="288925" y="958850"/>
                </a:lnTo>
                <a:lnTo>
                  <a:pt x="206375" y="911225"/>
                </a:lnTo>
                <a:lnTo>
                  <a:pt x="237029" y="786493"/>
                </a:lnTo>
                <a:lnTo>
                  <a:pt x="207771" y="761387"/>
                </a:lnTo>
                <a:cubicBezTo>
                  <a:pt x="185674" y="736979"/>
                  <a:pt x="166586" y="709707"/>
                  <a:pt x="151139" y="680106"/>
                </a:cubicBezTo>
                <a:lnTo>
                  <a:pt x="149800" y="676770"/>
                </a:lnTo>
                <a:lnTo>
                  <a:pt x="23812" y="674687"/>
                </a:lnTo>
                <a:lnTo>
                  <a:pt x="0" y="582612"/>
                </a:lnTo>
                <a:lnTo>
                  <a:pt x="108043" y="519241"/>
                </a:lnTo>
                <a:lnTo>
                  <a:pt x="107765" y="470735"/>
                </a:lnTo>
                <a:lnTo>
                  <a:pt x="126816" y="377577"/>
                </a:lnTo>
                <a:lnTo>
                  <a:pt x="39688" y="287338"/>
                </a:lnTo>
                <a:lnTo>
                  <a:pt x="87313" y="206375"/>
                </a:lnTo>
                <a:lnTo>
                  <a:pt x="210783" y="238034"/>
                </a:lnTo>
                <a:lnTo>
                  <a:pt x="236348" y="208415"/>
                </a:lnTo>
                <a:cubicBezTo>
                  <a:pt x="260844" y="186335"/>
                  <a:pt x="288196" y="167250"/>
                  <a:pt x="317853" y="151801"/>
                </a:cubicBezTo>
                <a:lnTo>
                  <a:pt x="321216" y="150452"/>
                </a:lnTo>
                <a:lnTo>
                  <a:pt x="322262" y="238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9401" tIns="39701" rIns="79401" bIns="39701" numCol="1" anchor="t" anchorCtr="0" compatLnSpc="1">
            <a:noAutofit/>
          </a:bodyPr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5"/>
          <p:cNvSpPr/>
          <p:nvPr/>
        </p:nvSpPr>
        <p:spPr bwMode="auto">
          <a:xfrm>
            <a:off x="6370454" y="2133362"/>
            <a:ext cx="1406055" cy="1404677"/>
          </a:xfrm>
          <a:custGeom>
            <a:avLst/>
            <a:gdLst>
              <a:gd name="connsiteX0" fmla="*/ 847725 w 1619250"/>
              <a:gd name="connsiteY0" fmla="*/ 0 h 1617662"/>
              <a:gd name="connsiteX1" fmla="*/ 949326 w 1619250"/>
              <a:gd name="connsiteY1" fmla="*/ 11113 h 1617662"/>
              <a:gd name="connsiteX2" fmla="*/ 970985 w 1619250"/>
              <a:gd name="connsiteY2" fmla="*/ 154479 h 1617662"/>
              <a:gd name="connsiteX3" fmla="*/ 1020676 w 1619250"/>
              <a:gd name="connsiteY3" fmla="*/ 165666 h 1617662"/>
              <a:gd name="connsiteX4" fmla="*/ 1059385 w 1619250"/>
              <a:gd name="connsiteY4" fmla="*/ 182405 h 1617662"/>
              <a:gd name="connsiteX5" fmla="*/ 1158875 w 1619250"/>
              <a:gd name="connsiteY5" fmla="*/ 77787 h 1617662"/>
              <a:gd name="connsiteX6" fmla="*/ 1249362 w 1619250"/>
              <a:gd name="connsiteY6" fmla="*/ 128587 h 1617662"/>
              <a:gd name="connsiteX7" fmla="*/ 1212628 w 1619250"/>
              <a:gd name="connsiteY7" fmla="*/ 267361 h 1617662"/>
              <a:gd name="connsiteX8" fmla="*/ 1233852 w 1619250"/>
              <a:gd name="connsiteY8" fmla="*/ 281489 h 1617662"/>
              <a:gd name="connsiteX9" fmla="*/ 1276002 w 1619250"/>
              <a:gd name="connsiteY9" fmla="*/ 322146 h 1617662"/>
              <a:gd name="connsiteX10" fmla="*/ 1409700 w 1619250"/>
              <a:gd name="connsiteY10" fmla="*/ 263525 h 1617662"/>
              <a:gd name="connsiteX11" fmla="*/ 1473200 w 1619250"/>
              <a:gd name="connsiteY11" fmla="*/ 344488 h 1617662"/>
              <a:gd name="connsiteX12" fmla="*/ 1387587 w 1619250"/>
              <a:gd name="connsiteY12" fmla="*/ 458303 h 1617662"/>
              <a:gd name="connsiteX13" fmla="*/ 1394228 w 1619250"/>
              <a:gd name="connsiteY13" fmla="*/ 467599 h 1617662"/>
              <a:gd name="connsiteX14" fmla="*/ 1431944 w 1619250"/>
              <a:gd name="connsiteY14" fmla="*/ 542726 h 1617662"/>
              <a:gd name="connsiteX15" fmla="*/ 1574800 w 1619250"/>
              <a:gd name="connsiteY15" fmla="*/ 539750 h 1617662"/>
              <a:gd name="connsiteX16" fmla="*/ 1603375 w 1619250"/>
              <a:gd name="connsiteY16" fmla="*/ 638175 h 1617662"/>
              <a:gd name="connsiteX17" fmla="*/ 1477160 w 1619250"/>
              <a:gd name="connsiteY17" fmla="*/ 710875 h 1617662"/>
              <a:gd name="connsiteX18" fmla="*/ 1483169 w 1619250"/>
              <a:gd name="connsiteY18" fmla="*/ 742768 h 1617662"/>
              <a:gd name="connsiteX19" fmla="*/ 1485310 w 1619250"/>
              <a:gd name="connsiteY19" fmla="*/ 795975 h 1617662"/>
              <a:gd name="connsiteX20" fmla="*/ 1619250 w 1619250"/>
              <a:gd name="connsiteY20" fmla="*/ 847724 h 1617662"/>
              <a:gd name="connsiteX21" fmla="*/ 1606550 w 1619250"/>
              <a:gd name="connsiteY21" fmla="*/ 949324 h 1617662"/>
              <a:gd name="connsiteX22" fmla="*/ 1466784 w 1619250"/>
              <a:gd name="connsiteY22" fmla="*/ 969434 h 1617662"/>
              <a:gd name="connsiteX23" fmla="*/ 1466709 w 1619250"/>
              <a:gd name="connsiteY23" fmla="*/ 969830 h 1617662"/>
              <a:gd name="connsiteX24" fmla="*/ 1444759 w 1619250"/>
              <a:gd name="connsiteY24" fmla="*/ 1041504 h 1617662"/>
              <a:gd name="connsiteX25" fmla="*/ 1436556 w 1619250"/>
              <a:gd name="connsiteY25" fmla="*/ 1059607 h 1617662"/>
              <a:gd name="connsiteX26" fmla="*/ 1539875 w 1619250"/>
              <a:gd name="connsiteY26" fmla="*/ 1158875 h 1617662"/>
              <a:gd name="connsiteX27" fmla="*/ 1490663 w 1619250"/>
              <a:gd name="connsiteY27" fmla="*/ 1247775 h 1617662"/>
              <a:gd name="connsiteX28" fmla="*/ 1352092 w 1619250"/>
              <a:gd name="connsiteY28" fmla="*/ 1212374 h 1617662"/>
              <a:gd name="connsiteX29" fmla="*/ 1349843 w 1619250"/>
              <a:gd name="connsiteY29" fmla="*/ 1215872 h 1617662"/>
              <a:gd name="connsiteX30" fmla="*/ 1294635 w 1619250"/>
              <a:gd name="connsiteY30" fmla="*/ 1274490 h 1617662"/>
              <a:gd name="connsiteX31" fmla="*/ 1354138 w 1619250"/>
              <a:gd name="connsiteY31" fmla="*/ 1408112 h 1617662"/>
              <a:gd name="connsiteX32" fmla="*/ 1273176 w 1619250"/>
              <a:gd name="connsiteY32" fmla="*/ 1473199 h 1617662"/>
              <a:gd name="connsiteX33" fmla="*/ 1157217 w 1619250"/>
              <a:gd name="connsiteY33" fmla="*/ 1385195 h 1617662"/>
              <a:gd name="connsiteX34" fmla="*/ 1120350 w 1619250"/>
              <a:gd name="connsiteY34" fmla="*/ 1409895 h 1617662"/>
              <a:gd name="connsiteX35" fmla="*/ 1075411 w 1619250"/>
              <a:gd name="connsiteY35" fmla="*/ 1427570 h 1617662"/>
              <a:gd name="connsiteX36" fmla="*/ 1079500 w 1619250"/>
              <a:gd name="connsiteY36" fmla="*/ 1574800 h 1617662"/>
              <a:gd name="connsiteX37" fmla="*/ 979488 w 1619250"/>
              <a:gd name="connsiteY37" fmla="*/ 1603375 h 1617662"/>
              <a:gd name="connsiteX38" fmla="*/ 906418 w 1619250"/>
              <a:gd name="connsiteY38" fmla="*/ 1476518 h 1617662"/>
              <a:gd name="connsiteX39" fmla="*/ 874521 w 1619250"/>
              <a:gd name="connsiteY39" fmla="*/ 1482591 h 1617662"/>
              <a:gd name="connsiteX40" fmla="*/ 821659 w 1619250"/>
              <a:gd name="connsiteY40" fmla="*/ 1484809 h 1617662"/>
              <a:gd name="connsiteX41" fmla="*/ 769938 w 1619250"/>
              <a:gd name="connsiteY41" fmla="*/ 1617662 h 1617662"/>
              <a:gd name="connsiteX42" fmla="*/ 668337 w 1619250"/>
              <a:gd name="connsiteY42" fmla="*/ 1606550 h 1617662"/>
              <a:gd name="connsiteX43" fmla="*/ 648200 w 1619250"/>
              <a:gd name="connsiteY43" fmla="*/ 1466596 h 1617662"/>
              <a:gd name="connsiteX44" fmla="*/ 647485 w 1619250"/>
              <a:gd name="connsiteY44" fmla="*/ 1466463 h 1617662"/>
              <a:gd name="connsiteX45" fmla="*/ 575832 w 1619250"/>
              <a:gd name="connsiteY45" fmla="*/ 1444578 h 1617662"/>
              <a:gd name="connsiteX46" fmla="*/ 558072 w 1619250"/>
              <a:gd name="connsiteY46" fmla="*/ 1436539 h 1617662"/>
              <a:gd name="connsiteX47" fmla="*/ 458787 w 1619250"/>
              <a:gd name="connsiteY47" fmla="*/ 1539875 h 1617662"/>
              <a:gd name="connsiteX48" fmla="*/ 368300 w 1619250"/>
              <a:gd name="connsiteY48" fmla="*/ 1489075 h 1617662"/>
              <a:gd name="connsiteX49" fmla="*/ 404648 w 1619250"/>
              <a:gd name="connsiteY49" fmla="*/ 1351758 h 1617662"/>
              <a:gd name="connsiteX50" fmla="*/ 401488 w 1619250"/>
              <a:gd name="connsiteY50" fmla="*/ 1349726 h 1617662"/>
              <a:gd name="connsiteX51" fmla="*/ 342640 w 1619250"/>
              <a:gd name="connsiteY51" fmla="*/ 1294298 h 1617662"/>
              <a:gd name="connsiteX52" fmla="*/ 209550 w 1619250"/>
              <a:gd name="connsiteY52" fmla="*/ 1354137 h 1617662"/>
              <a:gd name="connsiteX53" fmla="*/ 146050 w 1619250"/>
              <a:gd name="connsiteY53" fmla="*/ 1273175 h 1617662"/>
              <a:gd name="connsiteX54" fmla="*/ 232208 w 1619250"/>
              <a:gd name="connsiteY54" fmla="*/ 1157271 h 1617662"/>
              <a:gd name="connsiteX55" fmla="*/ 207227 w 1619250"/>
              <a:gd name="connsiteY55" fmla="*/ 1120016 h 1617662"/>
              <a:gd name="connsiteX56" fmla="*/ 189389 w 1619250"/>
              <a:gd name="connsiteY56" fmla="*/ 1074838 h 1617662"/>
              <a:gd name="connsiteX57" fmla="*/ 42862 w 1619250"/>
              <a:gd name="connsiteY57" fmla="*/ 1077912 h 1617662"/>
              <a:gd name="connsiteX58" fmla="*/ 14287 w 1619250"/>
              <a:gd name="connsiteY58" fmla="*/ 979487 h 1617662"/>
              <a:gd name="connsiteX59" fmla="*/ 140548 w 1619250"/>
              <a:gd name="connsiteY59" fmla="*/ 906174 h 1617662"/>
              <a:gd name="connsiteX60" fmla="*/ 134493 w 1619250"/>
              <a:gd name="connsiteY60" fmla="*/ 874043 h 1617662"/>
              <a:gd name="connsiteX61" fmla="*/ 132361 w 1619250"/>
              <a:gd name="connsiteY61" fmla="*/ 821076 h 1617662"/>
              <a:gd name="connsiteX62" fmla="*/ 0 w 1619250"/>
              <a:gd name="connsiteY62" fmla="*/ 769937 h 1617662"/>
              <a:gd name="connsiteX63" fmla="*/ 11112 w 1619250"/>
              <a:gd name="connsiteY63" fmla="*/ 668337 h 1617662"/>
              <a:gd name="connsiteX64" fmla="*/ 150722 w 1619250"/>
              <a:gd name="connsiteY64" fmla="*/ 648393 h 1617662"/>
              <a:gd name="connsiteX65" fmla="*/ 150953 w 1619250"/>
              <a:gd name="connsiteY65" fmla="*/ 647170 h 1617662"/>
              <a:gd name="connsiteX66" fmla="*/ 172903 w 1619250"/>
              <a:gd name="connsiteY66" fmla="*/ 575583 h 1617662"/>
              <a:gd name="connsiteX67" fmla="*/ 180932 w 1619250"/>
              <a:gd name="connsiteY67" fmla="*/ 557888 h 1617662"/>
              <a:gd name="connsiteX68" fmla="*/ 77787 w 1619250"/>
              <a:gd name="connsiteY68" fmla="*/ 458787 h 1617662"/>
              <a:gd name="connsiteX69" fmla="*/ 128587 w 1619250"/>
              <a:gd name="connsiteY69" fmla="*/ 368300 h 1617662"/>
              <a:gd name="connsiteX70" fmla="*/ 265788 w 1619250"/>
              <a:gd name="connsiteY70" fmla="*/ 404618 h 1617662"/>
              <a:gd name="connsiteX71" fmla="*/ 267819 w 1619250"/>
              <a:gd name="connsiteY71" fmla="*/ 401465 h 1617662"/>
              <a:gd name="connsiteX72" fmla="*/ 323724 w 1619250"/>
              <a:gd name="connsiteY72" fmla="*/ 342199 h 1617662"/>
              <a:gd name="connsiteX73" fmla="*/ 265112 w 1619250"/>
              <a:gd name="connsiteY73" fmla="*/ 209550 h 1617662"/>
              <a:gd name="connsiteX74" fmla="*/ 344487 w 1619250"/>
              <a:gd name="connsiteY74" fmla="*/ 146050 h 1617662"/>
              <a:gd name="connsiteX75" fmla="*/ 460547 w 1619250"/>
              <a:gd name="connsiteY75" fmla="*/ 232325 h 1617662"/>
              <a:gd name="connsiteX76" fmla="*/ 497312 w 1619250"/>
              <a:gd name="connsiteY76" fmla="*/ 207728 h 1617662"/>
              <a:gd name="connsiteX77" fmla="*/ 542279 w 1619250"/>
              <a:gd name="connsiteY77" fmla="*/ 190056 h 1617662"/>
              <a:gd name="connsiteX78" fmla="*/ 538162 w 1619250"/>
              <a:gd name="connsiteY78" fmla="*/ 42862 h 1617662"/>
              <a:gd name="connsiteX79" fmla="*/ 638174 w 1619250"/>
              <a:gd name="connsiteY79" fmla="*/ 14287 h 1617662"/>
              <a:gd name="connsiteX80" fmla="*/ 711825 w 1619250"/>
              <a:gd name="connsiteY80" fmla="*/ 142152 h 1617662"/>
              <a:gd name="connsiteX81" fmla="*/ 759983 w 1619250"/>
              <a:gd name="connsiteY81" fmla="*/ 133603 h 1617662"/>
              <a:gd name="connsiteX82" fmla="*/ 796385 w 1619250"/>
              <a:gd name="connsiteY82" fmla="*/ 134513 h 161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619250" h="1617662">
                <a:moveTo>
                  <a:pt x="847725" y="0"/>
                </a:moveTo>
                <a:lnTo>
                  <a:pt x="949326" y="11113"/>
                </a:lnTo>
                <a:lnTo>
                  <a:pt x="970985" y="154479"/>
                </a:lnTo>
                <a:lnTo>
                  <a:pt x="1020676" y="165666"/>
                </a:lnTo>
                <a:lnTo>
                  <a:pt x="1059385" y="182405"/>
                </a:lnTo>
                <a:lnTo>
                  <a:pt x="1158875" y="77787"/>
                </a:lnTo>
                <a:lnTo>
                  <a:pt x="1249362" y="128587"/>
                </a:lnTo>
                <a:lnTo>
                  <a:pt x="1212628" y="267361"/>
                </a:lnTo>
                <a:lnTo>
                  <a:pt x="1233852" y="281489"/>
                </a:lnTo>
                <a:lnTo>
                  <a:pt x="1276002" y="322146"/>
                </a:lnTo>
                <a:lnTo>
                  <a:pt x="1409700" y="263525"/>
                </a:lnTo>
                <a:lnTo>
                  <a:pt x="1473200" y="344488"/>
                </a:lnTo>
                <a:lnTo>
                  <a:pt x="1387587" y="458303"/>
                </a:lnTo>
                <a:lnTo>
                  <a:pt x="1394228" y="467599"/>
                </a:lnTo>
                <a:lnTo>
                  <a:pt x="1431944" y="542726"/>
                </a:lnTo>
                <a:lnTo>
                  <a:pt x="1574800" y="539750"/>
                </a:lnTo>
                <a:lnTo>
                  <a:pt x="1603375" y="638175"/>
                </a:lnTo>
                <a:lnTo>
                  <a:pt x="1477160" y="710875"/>
                </a:lnTo>
                <a:lnTo>
                  <a:pt x="1483169" y="742768"/>
                </a:lnTo>
                <a:lnTo>
                  <a:pt x="1485310" y="795975"/>
                </a:lnTo>
                <a:lnTo>
                  <a:pt x="1619250" y="847724"/>
                </a:lnTo>
                <a:lnTo>
                  <a:pt x="1606550" y="949324"/>
                </a:lnTo>
                <a:lnTo>
                  <a:pt x="1466784" y="969434"/>
                </a:lnTo>
                <a:lnTo>
                  <a:pt x="1466709" y="969830"/>
                </a:lnTo>
                <a:cubicBezTo>
                  <a:pt x="1460705" y="994163"/>
                  <a:pt x="1453369" y="1018089"/>
                  <a:pt x="1444759" y="1041504"/>
                </a:cubicBezTo>
                <a:lnTo>
                  <a:pt x="1436556" y="1059607"/>
                </a:lnTo>
                <a:lnTo>
                  <a:pt x="1539875" y="1158875"/>
                </a:lnTo>
                <a:lnTo>
                  <a:pt x="1490663" y="1247775"/>
                </a:lnTo>
                <a:lnTo>
                  <a:pt x="1352092" y="1212374"/>
                </a:lnTo>
                <a:lnTo>
                  <a:pt x="1349843" y="1215872"/>
                </a:lnTo>
                <a:lnTo>
                  <a:pt x="1294635" y="1274490"/>
                </a:lnTo>
                <a:lnTo>
                  <a:pt x="1354138" y="1408112"/>
                </a:lnTo>
                <a:lnTo>
                  <a:pt x="1273176" y="1473199"/>
                </a:lnTo>
                <a:lnTo>
                  <a:pt x="1157217" y="1385195"/>
                </a:lnTo>
                <a:lnTo>
                  <a:pt x="1120350" y="1409895"/>
                </a:lnTo>
                <a:lnTo>
                  <a:pt x="1075411" y="1427570"/>
                </a:lnTo>
                <a:lnTo>
                  <a:pt x="1079500" y="1574800"/>
                </a:lnTo>
                <a:lnTo>
                  <a:pt x="979488" y="1603375"/>
                </a:lnTo>
                <a:lnTo>
                  <a:pt x="906418" y="1476518"/>
                </a:lnTo>
                <a:lnTo>
                  <a:pt x="874521" y="1482591"/>
                </a:lnTo>
                <a:lnTo>
                  <a:pt x="821659" y="1484809"/>
                </a:lnTo>
                <a:lnTo>
                  <a:pt x="769938" y="1617662"/>
                </a:lnTo>
                <a:lnTo>
                  <a:pt x="668337" y="1606550"/>
                </a:lnTo>
                <a:lnTo>
                  <a:pt x="648200" y="1466596"/>
                </a:lnTo>
                <a:lnTo>
                  <a:pt x="647485" y="1466463"/>
                </a:lnTo>
                <a:cubicBezTo>
                  <a:pt x="623160" y="1460484"/>
                  <a:pt x="599240" y="1453170"/>
                  <a:pt x="575832" y="1444578"/>
                </a:cubicBezTo>
                <a:lnTo>
                  <a:pt x="558072" y="1436539"/>
                </a:lnTo>
                <a:lnTo>
                  <a:pt x="458787" y="1539875"/>
                </a:lnTo>
                <a:lnTo>
                  <a:pt x="368300" y="1489075"/>
                </a:lnTo>
                <a:lnTo>
                  <a:pt x="404648" y="1351758"/>
                </a:lnTo>
                <a:lnTo>
                  <a:pt x="401488" y="1349726"/>
                </a:lnTo>
                <a:lnTo>
                  <a:pt x="342640" y="1294298"/>
                </a:lnTo>
                <a:lnTo>
                  <a:pt x="209550" y="1354137"/>
                </a:lnTo>
                <a:lnTo>
                  <a:pt x="146050" y="1273175"/>
                </a:lnTo>
                <a:lnTo>
                  <a:pt x="232208" y="1157271"/>
                </a:lnTo>
                <a:lnTo>
                  <a:pt x="207227" y="1120016"/>
                </a:lnTo>
                <a:lnTo>
                  <a:pt x="189389" y="1074838"/>
                </a:lnTo>
                <a:lnTo>
                  <a:pt x="42862" y="1077912"/>
                </a:lnTo>
                <a:lnTo>
                  <a:pt x="14287" y="979487"/>
                </a:lnTo>
                <a:lnTo>
                  <a:pt x="140548" y="906174"/>
                </a:lnTo>
                <a:lnTo>
                  <a:pt x="134493" y="874043"/>
                </a:lnTo>
                <a:lnTo>
                  <a:pt x="132361" y="821076"/>
                </a:lnTo>
                <a:lnTo>
                  <a:pt x="0" y="769937"/>
                </a:lnTo>
                <a:lnTo>
                  <a:pt x="11112" y="668337"/>
                </a:lnTo>
                <a:lnTo>
                  <a:pt x="150722" y="648393"/>
                </a:lnTo>
                <a:lnTo>
                  <a:pt x="150953" y="647170"/>
                </a:lnTo>
                <a:cubicBezTo>
                  <a:pt x="156957" y="622865"/>
                  <a:pt x="164293" y="598967"/>
                  <a:pt x="172903" y="575583"/>
                </a:cubicBezTo>
                <a:lnTo>
                  <a:pt x="180932" y="557888"/>
                </a:lnTo>
                <a:lnTo>
                  <a:pt x="77787" y="458787"/>
                </a:lnTo>
                <a:lnTo>
                  <a:pt x="128587" y="368300"/>
                </a:lnTo>
                <a:lnTo>
                  <a:pt x="265788" y="404618"/>
                </a:lnTo>
                <a:lnTo>
                  <a:pt x="267819" y="401465"/>
                </a:lnTo>
                <a:lnTo>
                  <a:pt x="323724" y="342199"/>
                </a:lnTo>
                <a:lnTo>
                  <a:pt x="265112" y="209550"/>
                </a:lnTo>
                <a:lnTo>
                  <a:pt x="344487" y="146050"/>
                </a:lnTo>
                <a:lnTo>
                  <a:pt x="460547" y="232325"/>
                </a:lnTo>
                <a:lnTo>
                  <a:pt x="497312" y="207728"/>
                </a:lnTo>
                <a:lnTo>
                  <a:pt x="542279" y="190056"/>
                </a:lnTo>
                <a:lnTo>
                  <a:pt x="538162" y="42862"/>
                </a:lnTo>
                <a:lnTo>
                  <a:pt x="638174" y="14287"/>
                </a:lnTo>
                <a:lnTo>
                  <a:pt x="711825" y="142152"/>
                </a:lnTo>
                <a:lnTo>
                  <a:pt x="759983" y="133603"/>
                </a:lnTo>
                <a:lnTo>
                  <a:pt x="796385" y="134513"/>
                </a:lnTo>
                <a:close/>
              </a:path>
            </a:pathLst>
          </a:custGeom>
          <a:solidFill>
            <a:srgbClr val="FC7284"/>
          </a:solidFill>
          <a:ln>
            <a:noFill/>
          </a:ln>
        </p:spPr>
        <p:txBody>
          <a:bodyPr vert="horz" wrap="square" lIns="79401" tIns="39701" rIns="79401" bIns="39701" numCol="1" anchor="t" anchorCtr="0" compatLnSpc="1">
            <a:noAutofit/>
          </a:bodyPr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7539409" y="1670193"/>
            <a:ext cx="1020079" cy="1020079"/>
          </a:xfrm>
          <a:custGeom>
            <a:avLst/>
            <a:gdLst>
              <a:gd name="connsiteX0" fmla="*/ 615950 w 1174750"/>
              <a:gd name="connsiteY0" fmla="*/ 0 h 1174750"/>
              <a:gd name="connsiteX1" fmla="*/ 690562 w 1174750"/>
              <a:gd name="connsiteY1" fmla="*/ 7938 h 1174750"/>
              <a:gd name="connsiteX2" fmla="*/ 704967 w 1174750"/>
              <a:gd name="connsiteY2" fmla="*/ 112884 h 1174750"/>
              <a:gd name="connsiteX3" fmla="*/ 742050 w 1174750"/>
              <a:gd name="connsiteY3" fmla="*/ 121270 h 1174750"/>
              <a:gd name="connsiteX4" fmla="*/ 769468 w 1174750"/>
              <a:gd name="connsiteY4" fmla="*/ 133166 h 1174750"/>
              <a:gd name="connsiteX5" fmla="*/ 841375 w 1174750"/>
              <a:gd name="connsiteY5" fmla="*/ 57150 h 1174750"/>
              <a:gd name="connsiteX6" fmla="*/ 908050 w 1174750"/>
              <a:gd name="connsiteY6" fmla="*/ 93663 h 1174750"/>
              <a:gd name="connsiteX7" fmla="*/ 881353 w 1174750"/>
              <a:gd name="connsiteY7" fmla="*/ 195319 h 1174750"/>
              <a:gd name="connsiteX8" fmla="*/ 896621 w 1174750"/>
              <a:gd name="connsiteY8" fmla="*/ 205513 h 1174750"/>
              <a:gd name="connsiteX9" fmla="*/ 927173 w 1174750"/>
              <a:gd name="connsiteY9" fmla="*/ 235070 h 1174750"/>
              <a:gd name="connsiteX10" fmla="*/ 1022350 w 1174750"/>
              <a:gd name="connsiteY10" fmla="*/ 192087 h 1174750"/>
              <a:gd name="connsiteX11" fmla="*/ 1069975 w 1174750"/>
              <a:gd name="connsiteY11" fmla="*/ 250824 h 1174750"/>
              <a:gd name="connsiteX12" fmla="*/ 1008057 w 1174750"/>
              <a:gd name="connsiteY12" fmla="*/ 334058 h 1174750"/>
              <a:gd name="connsiteX13" fmla="*/ 1012850 w 1174750"/>
              <a:gd name="connsiteY13" fmla="*/ 340787 h 1174750"/>
              <a:gd name="connsiteX14" fmla="*/ 1035896 w 1174750"/>
              <a:gd name="connsiteY14" fmla="*/ 395218 h 1174750"/>
              <a:gd name="connsiteX15" fmla="*/ 1144588 w 1174750"/>
              <a:gd name="connsiteY15" fmla="*/ 392112 h 1174750"/>
              <a:gd name="connsiteX16" fmla="*/ 1165225 w 1174750"/>
              <a:gd name="connsiteY16" fmla="*/ 463549 h 1174750"/>
              <a:gd name="connsiteX17" fmla="*/ 1072819 w 1174750"/>
              <a:gd name="connsiteY17" fmla="*/ 516353 h 1174750"/>
              <a:gd name="connsiteX18" fmla="*/ 1077438 w 1174750"/>
              <a:gd name="connsiteY18" fmla="*/ 540687 h 1174750"/>
              <a:gd name="connsiteX19" fmla="*/ 1076865 w 1174750"/>
              <a:gd name="connsiteY19" fmla="*/ 577826 h 1174750"/>
              <a:gd name="connsiteX20" fmla="*/ 1174750 w 1174750"/>
              <a:gd name="connsiteY20" fmla="*/ 615950 h 1174750"/>
              <a:gd name="connsiteX21" fmla="*/ 1166813 w 1174750"/>
              <a:gd name="connsiteY21" fmla="*/ 690562 h 1174750"/>
              <a:gd name="connsiteX22" fmla="*/ 1062601 w 1174750"/>
              <a:gd name="connsiteY22" fmla="*/ 705007 h 1174750"/>
              <a:gd name="connsiteX23" fmla="*/ 1049710 w 1174750"/>
              <a:gd name="connsiteY23" fmla="*/ 757392 h 1174750"/>
              <a:gd name="connsiteX24" fmla="*/ 1043913 w 1174750"/>
              <a:gd name="connsiteY24" fmla="*/ 770170 h 1174750"/>
              <a:gd name="connsiteX25" fmla="*/ 1119188 w 1174750"/>
              <a:gd name="connsiteY25" fmla="*/ 841375 h 1174750"/>
              <a:gd name="connsiteX26" fmla="*/ 1082676 w 1174750"/>
              <a:gd name="connsiteY26" fmla="*/ 908050 h 1174750"/>
              <a:gd name="connsiteX27" fmla="*/ 982045 w 1174750"/>
              <a:gd name="connsiteY27" fmla="*/ 881886 h 1174750"/>
              <a:gd name="connsiteX28" fmla="*/ 980809 w 1174750"/>
              <a:gd name="connsiteY28" fmla="*/ 883806 h 1174750"/>
              <a:gd name="connsiteX29" fmla="*/ 940450 w 1174750"/>
              <a:gd name="connsiteY29" fmla="*/ 926599 h 1174750"/>
              <a:gd name="connsiteX30" fmla="*/ 982662 w 1174750"/>
              <a:gd name="connsiteY30" fmla="*/ 1022349 h 1174750"/>
              <a:gd name="connsiteX31" fmla="*/ 925512 w 1174750"/>
              <a:gd name="connsiteY31" fmla="*/ 1069974 h 1174750"/>
              <a:gd name="connsiteX32" fmla="*/ 840644 w 1174750"/>
              <a:gd name="connsiteY32" fmla="*/ 1006841 h 1174750"/>
              <a:gd name="connsiteX33" fmla="*/ 814145 w 1174750"/>
              <a:gd name="connsiteY33" fmla="*/ 1024591 h 1174750"/>
              <a:gd name="connsiteX34" fmla="*/ 781185 w 1174750"/>
              <a:gd name="connsiteY34" fmla="*/ 1037594 h 1174750"/>
              <a:gd name="connsiteX35" fmla="*/ 784225 w 1174750"/>
              <a:gd name="connsiteY35" fmla="*/ 1143000 h 1174750"/>
              <a:gd name="connsiteX36" fmla="*/ 711200 w 1174750"/>
              <a:gd name="connsiteY36" fmla="*/ 1163637 h 1174750"/>
              <a:gd name="connsiteX37" fmla="*/ 658868 w 1174750"/>
              <a:gd name="connsiteY37" fmla="*/ 1073062 h 1174750"/>
              <a:gd name="connsiteX38" fmla="*/ 635880 w 1174750"/>
              <a:gd name="connsiteY38" fmla="*/ 1077436 h 1174750"/>
              <a:gd name="connsiteX39" fmla="*/ 597489 w 1174750"/>
              <a:gd name="connsiteY39" fmla="*/ 1076843 h 1174750"/>
              <a:gd name="connsiteX40" fmla="*/ 560387 w 1174750"/>
              <a:gd name="connsiteY40" fmla="*/ 1174750 h 1174750"/>
              <a:gd name="connsiteX41" fmla="*/ 485774 w 1174750"/>
              <a:gd name="connsiteY41" fmla="*/ 1166813 h 1174750"/>
              <a:gd name="connsiteX42" fmla="*/ 470244 w 1174750"/>
              <a:gd name="connsiteY42" fmla="*/ 1062239 h 1174750"/>
              <a:gd name="connsiteX43" fmla="*/ 419327 w 1174750"/>
              <a:gd name="connsiteY43" fmla="*/ 1049708 h 1174750"/>
              <a:gd name="connsiteX44" fmla="*/ 404822 w 1174750"/>
              <a:gd name="connsiteY44" fmla="*/ 1043134 h 1174750"/>
              <a:gd name="connsiteX45" fmla="*/ 333374 w 1174750"/>
              <a:gd name="connsiteY45" fmla="*/ 1117600 h 1174750"/>
              <a:gd name="connsiteX46" fmla="*/ 268287 w 1174750"/>
              <a:gd name="connsiteY46" fmla="*/ 1081088 h 1174750"/>
              <a:gd name="connsiteX47" fmla="*/ 294359 w 1174750"/>
              <a:gd name="connsiteY47" fmla="*/ 981814 h 1174750"/>
              <a:gd name="connsiteX48" fmla="*/ 292795 w 1174750"/>
              <a:gd name="connsiteY48" fmla="*/ 980808 h 1174750"/>
              <a:gd name="connsiteX49" fmla="*/ 249696 w 1174750"/>
              <a:gd name="connsiteY49" fmla="*/ 940224 h 1174750"/>
              <a:gd name="connsiteX50" fmla="*/ 152399 w 1174750"/>
              <a:gd name="connsiteY50" fmla="*/ 982662 h 1174750"/>
              <a:gd name="connsiteX51" fmla="*/ 106362 w 1174750"/>
              <a:gd name="connsiteY51" fmla="*/ 925512 h 1174750"/>
              <a:gd name="connsiteX52" fmla="*/ 169531 w 1174750"/>
              <a:gd name="connsiteY52" fmla="*/ 840597 h 1174750"/>
              <a:gd name="connsiteX53" fmla="*/ 151782 w 1174750"/>
              <a:gd name="connsiteY53" fmla="*/ 814144 h 1174750"/>
              <a:gd name="connsiteX54" fmla="*/ 138529 w 1174750"/>
              <a:gd name="connsiteY54" fmla="*/ 780584 h 1174750"/>
              <a:gd name="connsiteX55" fmla="*/ 31749 w 1174750"/>
              <a:gd name="connsiteY55" fmla="*/ 782637 h 1174750"/>
              <a:gd name="connsiteX56" fmla="*/ 11112 w 1174750"/>
              <a:gd name="connsiteY56" fmla="*/ 712787 h 1174750"/>
              <a:gd name="connsiteX57" fmla="*/ 103243 w 1174750"/>
              <a:gd name="connsiteY57" fmla="*/ 658532 h 1174750"/>
              <a:gd name="connsiteX58" fmla="*/ 98900 w 1174750"/>
              <a:gd name="connsiteY58" fmla="*/ 635651 h 1174750"/>
              <a:gd name="connsiteX59" fmla="*/ 99486 w 1174750"/>
              <a:gd name="connsiteY59" fmla="*/ 597694 h 1174750"/>
              <a:gd name="connsiteX60" fmla="*/ 0 w 1174750"/>
              <a:gd name="connsiteY60" fmla="*/ 560387 h 1174750"/>
              <a:gd name="connsiteX61" fmla="*/ 7937 w 1174750"/>
              <a:gd name="connsiteY61" fmla="*/ 485775 h 1174750"/>
              <a:gd name="connsiteX62" fmla="*/ 114022 w 1174750"/>
              <a:gd name="connsiteY62" fmla="*/ 470174 h 1174750"/>
              <a:gd name="connsiteX63" fmla="*/ 126629 w 1174750"/>
              <a:gd name="connsiteY63" fmla="*/ 418946 h 1174750"/>
              <a:gd name="connsiteX64" fmla="*/ 132605 w 1174750"/>
              <a:gd name="connsiteY64" fmla="*/ 405771 h 1174750"/>
              <a:gd name="connsiteX65" fmla="*/ 57150 w 1174750"/>
              <a:gd name="connsiteY65" fmla="*/ 333375 h 1174750"/>
              <a:gd name="connsiteX66" fmla="*/ 93662 w 1174750"/>
              <a:gd name="connsiteY66" fmla="*/ 268287 h 1174750"/>
              <a:gd name="connsiteX67" fmla="*/ 194147 w 1174750"/>
              <a:gd name="connsiteY67" fmla="*/ 294677 h 1174750"/>
              <a:gd name="connsiteX68" fmla="*/ 195530 w 1174750"/>
              <a:gd name="connsiteY68" fmla="*/ 292531 h 1174750"/>
              <a:gd name="connsiteX69" fmla="*/ 235678 w 1174750"/>
              <a:gd name="connsiteY69" fmla="*/ 249961 h 1174750"/>
              <a:gd name="connsiteX70" fmla="*/ 192087 w 1174750"/>
              <a:gd name="connsiteY70" fmla="*/ 152400 h 1174750"/>
              <a:gd name="connsiteX71" fmla="*/ 250824 w 1174750"/>
              <a:gd name="connsiteY71" fmla="*/ 106362 h 1174750"/>
              <a:gd name="connsiteX72" fmla="*/ 335694 w 1174750"/>
              <a:gd name="connsiteY72" fmla="*/ 169496 h 1174750"/>
              <a:gd name="connsiteX73" fmla="*/ 362193 w 1174750"/>
              <a:gd name="connsiteY73" fmla="*/ 151746 h 1174750"/>
              <a:gd name="connsiteX74" fmla="*/ 395198 w 1174750"/>
              <a:gd name="connsiteY74" fmla="*/ 138726 h 1174750"/>
              <a:gd name="connsiteX75" fmla="*/ 392112 w 1174750"/>
              <a:gd name="connsiteY75" fmla="*/ 31750 h 1174750"/>
              <a:gd name="connsiteX76" fmla="*/ 463549 w 1174750"/>
              <a:gd name="connsiteY76" fmla="*/ 11112 h 1174750"/>
              <a:gd name="connsiteX77" fmla="*/ 518238 w 1174750"/>
              <a:gd name="connsiteY77" fmla="*/ 103979 h 1174750"/>
              <a:gd name="connsiteX78" fmla="*/ 552910 w 1174750"/>
              <a:gd name="connsiteY78" fmla="*/ 97845 h 1174750"/>
              <a:gd name="connsiteX79" fmla="*/ 577990 w 1174750"/>
              <a:gd name="connsiteY79" fmla="*/ 98490 h 117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174750" h="1174750">
                <a:moveTo>
                  <a:pt x="615950" y="0"/>
                </a:moveTo>
                <a:lnTo>
                  <a:pt x="690562" y="7938"/>
                </a:lnTo>
                <a:lnTo>
                  <a:pt x="704967" y="112884"/>
                </a:lnTo>
                <a:lnTo>
                  <a:pt x="742050" y="121270"/>
                </a:lnTo>
                <a:lnTo>
                  <a:pt x="769468" y="133166"/>
                </a:lnTo>
                <a:lnTo>
                  <a:pt x="841375" y="57150"/>
                </a:lnTo>
                <a:lnTo>
                  <a:pt x="908050" y="93663"/>
                </a:lnTo>
                <a:lnTo>
                  <a:pt x="881353" y="195319"/>
                </a:lnTo>
                <a:lnTo>
                  <a:pt x="896621" y="205513"/>
                </a:lnTo>
                <a:lnTo>
                  <a:pt x="927173" y="235070"/>
                </a:lnTo>
                <a:lnTo>
                  <a:pt x="1022350" y="192087"/>
                </a:lnTo>
                <a:lnTo>
                  <a:pt x="1069975" y="250824"/>
                </a:lnTo>
                <a:lnTo>
                  <a:pt x="1008057" y="334058"/>
                </a:lnTo>
                <a:lnTo>
                  <a:pt x="1012850" y="340787"/>
                </a:lnTo>
                <a:lnTo>
                  <a:pt x="1035896" y="395218"/>
                </a:lnTo>
                <a:lnTo>
                  <a:pt x="1144588" y="392112"/>
                </a:lnTo>
                <a:lnTo>
                  <a:pt x="1165225" y="463549"/>
                </a:lnTo>
                <a:lnTo>
                  <a:pt x="1072819" y="516353"/>
                </a:lnTo>
                <a:lnTo>
                  <a:pt x="1077438" y="540687"/>
                </a:lnTo>
                <a:lnTo>
                  <a:pt x="1076865" y="577826"/>
                </a:lnTo>
                <a:lnTo>
                  <a:pt x="1174750" y="615950"/>
                </a:lnTo>
                <a:lnTo>
                  <a:pt x="1166813" y="690562"/>
                </a:lnTo>
                <a:lnTo>
                  <a:pt x="1062601" y="705007"/>
                </a:lnTo>
                <a:lnTo>
                  <a:pt x="1049710" y="757392"/>
                </a:lnTo>
                <a:lnTo>
                  <a:pt x="1043913" y="770170"/>
                </a:lnTo>
                <a:lnTo>
                  <a:pt x="1119188" y="841375"/>
                </a:lnTo>
                <a:lnTo>
                  <a:pt x="1082676" y="908050"/>
                </a:lnTo>
                <a:lnTo>
                  <a:pt x="982045" y="881886"/>
                </a:lnTo>
                <a:lnTo>
                  <a:pt x="980809" y="883806"/>
                </a:lnTo>
                <a:lnTo>
                  <a:pt x="940450" y="926599"/>
                </a:lnTo>
                <a:lnTo>
                  <a:pt x="982662" y="1022349"/>
                </a:lnTo>
                <a:lnTo>
                  <a:pt x="925512" y="1069974"/>
                </a:lnTo>
                <a:lnTo>
                  <a:pt x="840644" y="1006841"/>
                </a:lnTo>
                <a:lnTo>
                  <a:pt x="814145" y="1024591"/>
                </a:lnTo>
                <a:lnTo>
                  <a:pt x="781185" y="1037594"/>
                </a:lnTo>
                <a:lnTo>
                  <a:pt x="784225" y="1143000"/>
                </a:lnTo>
                <a:lnTo>
                  <a:pt x="711200" y="1163637"/>
                </a:lnTo>
                <a:lnTo>
                  <a:pt x="658868" y="1073062"/>
                </a:lnTo>
                <a:lnTo>
                  <a:pt x="635880" y="1077436"/>
                </a:lnTo>
                <a:lnTo>
                  <a:pt x="597489" y="1076843"/>
                </a:lnTo>
                <a:lnTo>
                  <a:pt x="560387" y="1174750"/>
                </a:lnTo>
                <a:lnTo>
                  <a:pt x="485774" y="1166813"/>
                </a:lnTo>
                <a:lnTo>
                  <a:pt x="470244" y="1062239"/>
                </a:lnTo>
                <a:lnTo>
                  <a:pt x="419327" y="1049708"/>
                </a:lnTo>
                <a:lnTo>
                  <a:pt x="404822" y="1043134"/>
                </a:lnTo>
                <a:lnTo>
                  <a:pt x="333374" y="1117600"/>
                </a:lnTo>
                <a:lnTo>
                  <a:pt x="268287" y="1081088"/>
                </a:lnTo>
                <a:lnTo>
                  <a:pt x="294359" y="981814"/>
                </a:lnTo>
                <a:lnTo>
                  <a:pt x="292795" y="980808"/>
                </a:lnTo>
                <a:lnTo>
                  <a:pt x="249696" y="940224"/>
                </a:lnTo>
                <a:lnTo>
                  <a:pt x="152399" y="982662"/>
                </a:lnTo>
                <a:lnTo>
                  <a:pt x="106362" y="925512"/>
                </a:lnTo>
                <a:lnTo>
                  <a:pt x="169531" y="840597"/>
                </a:lnTo>
                <a:lnTo>
                  <a:pt x="151782" y="814144"/>
                </a:lnTo>
                <a:lnTo>
                  <a:pt x="138529" y="780584"/>
                </a:lnTo>
                <a:lnTo>
                  <a:pt x="31749" y="782637"/>
                </a:lnTo>
                <a:lnTo>
                  <a:pt x="11112" y="712787"/>
                </a:lnTo>
                <a:lnTo>
                  <a:pt x="103243" y="658532"/>
                </a:lnTo>
                <a:lnTo>
                  <a:pt x="98900" y="635651"/>
                </a:lnTo>
                <a:lnTo>
                  <a:pt x="99486" y="597694"/>
                </a:lnTo>
                <a:lnTo>
                  <a:pt x="0" y="560387"/>
                </a:lnTo>
                <a:lnTo>
                  <a:pt x="7937" y="485775"/>
                </a:lnTo>
                <a:lnTo>
                  <a:pt x="114022" y="470174"/>
                </a:lnTo>
                <a:lnTo>
                  <a:pt x="126629" y="418946"/>
                </a:lnTo>
                <a:lnTo>
                  <a:pt x="132605" y="405771"/>
                </a:lnTo>
                <a:lnTo>
                  <a:pt x="57150" y="333375"/>
                </a:lnTo>
                <a:lnTo>
                  <a:pt x="93662" y="268287"/>
                </a:lnTo>
                <a:lnTo>
                  <a:pt x="194147" y="294677"/>
                </a:lnTo>
                <a:lnTo>
                  <a:pt x="195530" y="292531"/>
                </a:lnTo>
                <a:lnTo>
                  <a:pt x="235678" y="249961"/>
                </a:lnTo>
                <a:lnTo>
                  <a:pt x="192087" y="152400"/>
                </a:lnTo>
                <a:lnTo>
                  <a:pt x="250824" y="106362"/>
                </a:lnTo>
                <a:lnTo>
                  <a:pt x="335694" y="169496"/>
                </a:lnTo>
                <a:lnTo>
                  <a:pt x="362193" y="151746"/>
                </a:lnTo>
                <a:lnTo>
                  <a:pt x="395198" y="138726"/>
                </a:lnTo>
                <a:lnTo>
                  <a:pt x="392112" y="31750"/>
                </a:lnTo>
                <a:lnTo>
                  <a:pt x="463549" y="11112"/>
                </a:lnTo>
                <a:lnTo>
                  <a:pt x="518238" y="103979"/>
                </a:lnTo>
                <a:lnTo>
                  <a:pt x="552910" y="97845"/>
                </a:lnTo>
                <a:lnTo>
                  <a:pt x="577990" y="9849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9401" tIns="39701" rIns="79401" bIns="39701" numCol="1" anchor="t" anchorCtr="0" compatLnSpc="1">
            <a:noAutofit/>
          </a:bodyPr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Freeform 7"/>
          <p:cNvSpPr/>
          <p:nvPr/>
        </p:nvSpPr>
        <p:spPr bwMode="auto">
          <a:xfrm>
            <a:off x="8423017" y="2262941"/>
            <a:ext cx="563801" cy="563800"/>
          </a:xfrm>
          <a:custGeom>
            <a:avLst/>
            <a:gdLst>
              <a:gd name="connsiteX0" fmla="*/ 317500 w 649288"/>
              <a:gd name="connsiteY0" fmla="*/ 0 h 649287"/>
              <a:gd name="connsiteX1" fmla="*/ 393700 w 649288"/>
              <a:gd name="connsiteY1" fmla="*/ 7937 h 649287"/>
              <a:gd name="connsiteX2" fmla="*/ 412438 w 649288"/>
              <a:gd name="connsiteY2" fmla="*/ 93737 h 649287"/>
              <a:gd name="connsiteX3" fmla="*/ 433195 w 649288"/>
              <a:gd name="connsiteY3" fmla="*/ 101206 h 649287"/>
              <a:gd name="connsiteX4" fmla="*/ 466681 w 649288"/>
              <a:gd name="connsiteY4" fmla="*/ 121501 h 649287"/>
              <a:gd name="connsiteX5" fmla="*/ 547689 w 649288"/>
              <a:gd name="connsiteY5" fmla="*/ 88900 h 649287"/>
              <a:gd name="connsiteX6" fmla="*/ 596901 w 649288"/>
              <a:gd name="connsiteY6" fmla="*/ 147638 h 649287"/>
              <a:gd name="connsiteX7" fmla="*/ 550055 w 649288"/>
              <a:gd name="connsiteY7" fmla="*/ 220835 h 649287"/>
              <a:gd name="connsiteX8" fmla="*/ 559211 w 649288"/>
              <a:gd name="connsiteY8" fmla="*/ 239961 h 649287"/>
              <a:gd name="connsiteX9" fmla="*/ 569814 w 649288"/>
              <a:gd name="connsiteY9" fmla="*/ 280966 h 649287"/>
              <a:gd name="connsiteX10" fmla="*/ 649288 w 649288"/>
              <a:gd name="connsiteY10" fmla="*/ 314325 h 649287"/>
              <a:gd name="connsiteX11" fmla="*/ 642938 w 649288"/>
              <a:gd name="connsiteY11" fmla="*/ 392113 h 649287"/>
              <a:gd name="connsiteX12" fmla="*/ 556964 w 649288"/>
              <a:gd name="connsiteY12" fmla="*/ 410889 h 649287"/>
              <a:gd name="connsiteX13" fmla="*/ 549457 w 649288"/>
              <a:gd name="connsiteY13" fmla="*/ 431560 h 649287"/>
              <a:gd name="connsiteX14" fmla="*/ 527263 w 649288"/>
              <a:gd name="connsiteY14" fmla="*/ 467798 h 649287"/>
              <a:gd name="connsiteX15" fmla="*/ 560388 w 649288"/>
              <a:gd name="connsiteY15" fmla="*/ 547687 h 649287"/>
              <a:gd name="connsiteX16" fmla="*/ 500063 w 649288"/>
              <a:gd name="connsiteY16" fmla="*/ 598487 h 649287"/>
              <a:gd name="connsiteX17" fmla="*/ 424873 w 649288"/>
              <a:gd name="connsiteY17" fmla="*/ 549715 h 649287"/>
              <a:gd name="connsiteX18" fmla="*/ 410120 w 649288"/>
              <a:gd name="connsiteY18" fmla="*/ 556698 h 649287"/>
              <a:gd name="connsiteX19" fmla="*/ 368313 w 649288"/>
              <a:gd name="connsiteY19" fmla="*/ 567433 h 649287"/>
              <a:gd name="connsiteX20" fmla="*/ 333375 w 649288"/>
              <a:gd name="connsiteY20" fmla="*/ 649287 h 649287"/>
              <a:gd name="connsiteX21" fmla="*/ 255588 w 649288"/>
              <a:gd name="connsiteY21" fmla="*/ 642937 h 649287"/>
              <a:gd name="connsiteX22" fmla="*/ 237274 w 649288"/>
              <a:gd name="connsiteY22" fmla="*/ 554423 h 649287"/>
              <a:gd name="connsiteX23" fmla="*/ 217680 w 649288"/>
              <a:gd name="connsiteY23" fmla="*/ 547372 h 649287"/>
              <a:gd name="connsiteX24" fmla="*/ 184265 w 649288"/>
              <a:gd name="connsiteY24" fmla="*/ 527120 h 649287"/>
              <a:gd name="connsiteX25" fmla="*/ 101600 w 649288"/>
              <a:gd name="connsiteY25" fmla="*/ 560387 h 649287"/>
              <a:gd name="connsiteX26" fmla="*/ 52388 w 649288"/>
              <a:gd name="connsiteY26" fmla="*/ 501650 h 649287"/>
              <a:gd name="connsiteX27" fmla="*/ 100335 w 649288"/>
              <a:gd name="connsiteY27" fmla="*/ 426731 h 649287"/>
              <a:gd name="connsiteX28" fmla="*/ 91664 w 649288"/>
              <a:gd name="connsiteY28" fmla="*/ 408618 h 649287"/>
              <a:gd name="connsiteX29" fmla="*/ 81166 w 649288"/>
              <a:gd name="connsiteY29" fmla="*/ 368019 h 649287"/>
              <a:gd name="connsiteX30" fmla="*/ 0 w 649288"/>
              <a:gd name="connsiteY30" fmla="*/ 333375 h 649287"/>
              <a:gd name="connsiteX31" fmla="*/ 7937 w 649288"/>
              <a:gd name="connsiteY31" fmla="*/ 257175 h 649287"/>
              <a:gd name="connsiteX32" fmla="*/ 93624 w 649288"/>
              <a:gd name="connsiteY32" fmla="*/ 238462 h 649287"/>
              <a:gd name="connsiteX33" fmla="*/ 101418 w 649288"/>
              <a:gd name="connsiteY33" fmla="*/ 216983 h 649287"/>
              <a:gd name="connsiteX34" fmla="*/ 122826 w 649288"/>
              <a:gd name="connsiteY34" fmla="*/ 181954 h 649287"/>
              <a:gd name="connsiteX35" fmla="*/ 90488 w 649288"/>
              <a:gd name="connsiteY35" fmla="*/ 101599 h 649287"/>
              <a:gd name="connsiteX36" fmla="*/ 149225 w 649288"/>
              <a:gd name="connsiteY36" fmla="*/ 52387 h 649287"/>
              <a:gd name="connsiteX37" fmla="*/ 223287 w 649288"/>
              <a:gd name="connsiteY37" fmla="*/ 99786 h 649287"/>
              <a:gd name="connsiteX38" fmla="*/ 240755 w 649288"/>
              <a:gd name="connsiteY38" fmla="*/ 91494 h 649287"/>
              <a:gd name="connsiteX39" fmla="*/ 283081 w 649288"/>
              <a:gd name="connsiteY39" fmla="*/ 80640 h 64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49288" h="649287">
                <a:moveTo>
                  <a:pt x="317500" y="0"/>
                </a:moveTo>
                <a:lnTo>
                  <a:pt x="393700" y="7937"/>
                </a:lnTo>
                <a:lnTo>
                  <a:pt x="412438" y="93737"/>
                </a:lnTo>
                <a:lnTo>
                  <a:pt x="433195" y="101206"/>
                </a:lnTo>
                <a:lnTo>
                  <a:pt x="466681" y="121501"/>
                </a:lnTo>
                <a:lnTo>
                  <a:pt x="547689" y="88900"/>
                </a:lnTo>
                <a:lnTo>
                  <a:pt x="596901" y="147638"/>
                </a:lnTo>
                <a:lnTo>
                  <a:pt x="550055" y="220835"/>
                </a:lnTo>
                <a:lnTo>
                  <a:pt x="559211" y="239961"/>
                </a:lnTo>
                <a:lnTo>
                  <a:pt x="569814" y="280966"/>
                </a:lnTo>
                <a:lnTo>
                  <a:pt x="649288" y="314325"/>
                </a:lnTo>
                <a:lnTo>
                  <a:pt x="642938" y="392113"/>
                </a:lnTo>
                <a:lnTo>
                  <a:pt x="556964" y="410889"/>
                </a:lnTo>
                <a:lnTo>
                  <a:pt x="549457" y="431560"/>
                </a:lnTo>
                <a:lnTo>
                  <a:pt x="527263" y="467798"/>
                </a:lnTo>
                <a:lnTo>
                  <a:pt x="560388" y="547687"/>
                </a:lnTo>
                <a:lnTo>
                  <a:pt x="500063" y="598487"/>
                </a:lnTo>
                <a:lnTo>
                  <a:pt x="424873" y="549715"/>
                </a:lnTo>
                <a:lnTo>
                  <a:pt x="410120" y="556698"/>
                </a:lnTo>
                <a:lnTo>
                  <a:pt x="368313" y="567433"/>
                </a:lnTo>
                <a:lnTo>
                  <a:pt x="333375" y="649287"/>
                </a:lnTo>
                <a:lnTo>
                  <a:pt x="255588" y="642937"/>
                </a:lnTo>
                <a:lnTo>
                  <a:pt x="237274" y="554423"/>
                </a:lnTo>
                <a:lnTo>
                  <a:pt x="217680" y="547372"/>
                </a:lnTo>
                <a:lnTo>
                  <a:pt x="184265" y="527120"/>
                </a:lnTo>
                <a:lnTo>
                  <a:pt x="101600" y="560387"/>
                </a:lnTo>
                <a:lnTo>
                  <a:pt x="52388" y="501650"/>
                </a:lnTo>
                <a:lnTo>
                  <a:pt x="100335" y="426731"/>
                </a:lnTo>
                <a:lnTo>
                  <a:pt x="91664" y="408618"/>
                </a:lnTo>
                <a:lnTo>
                  <a:pt x="81166" y="368019"/>
                </a:lnTo>
                <a:lnTo>
                  <a:pt x="0" y="333375"/>
                </a:lnTo>
                <a:lnTo>
                  <a:pt x="7937" y="257175"/>
                </a:lnTo>
                <a:lnTo>
                  <a:pt x="93624" y="238462"/>
                </a:lnTo>
                <a:lnTo>
                  <a:pt x="101418" y="216983"/>
                </a:lnTo>
                <a:lnTo>
                  <a:pt x="122826" y="181954"/>
                </a:lnTo>
                <a:lnTo>
                  <a:pt x="90488" y="101599"/>
                </a:lnTo>
                <a:lnTo>
                  <a:pt x="149225" y="52387"/>
                </a:lnTo>
                <a:lnTo>
                  <a:pt x="223287" y="99786"/>
                </a:lnTo>
                <a:lnTo>
                  <a:pt x="240755" y="91494"/>
                </a:lnTo>
                <a:lnTo>
                  <a:pt x="283081" y="806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79401" tIns="39701" rIns="79401" bIns="39701" numCol="1" anchor="t" anchorCtr="0" compatLnSpc="1">
            <a:noAutofit/>
          </a:bodyPr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8"/>
          <p:cNvSpPr/>
          <p:nvPr/>
        </p:nvSpPr>
        <p:spPr bwMode="auto">
          <a:xfrm>
            <a:off x="7509083" y="2730245"/>
            <a:ext cx="1616964" cy="1615586"/>
          </a:xfrm>
          <a:custGeom>
            <a:avLst/>
            <a:gdLst>
              <a:gd name="connsiteX0" fmla="*/ 925512 w 1862137"/>
              <a:gd name="connsiteY0" fmla="*/ 0 h 1860550"/>
              <a:gd name="connsiteX1" fmla="*/ 978984 w 1862137"/>
              <a:gd name="connsiteY1" fmla="*/ 157330 h 1860550"/>
              <a:gd name="connsiteX2" fmla="*/ 1037671 w 1862137"/>
              <a:gd name="connsiteY2" fmla="*/ 159757 h 1860550"/>
              <a:gd name="connsiteX3" fmla="*/ 1083692 w 1862137"/>
              <a:gd name="connsiteY3" fmla="*/ 170718 h 1860550"/>
              <a:gd name="connsiteX4" fmla="*/ 1176338 w 1862137"/>
              <a:gd name="connsiteY4" fmla="*/ 31750 h 1860550"/>
              <a:gd name="connsiteX5" fmla="*/ 1289050 w 1862137"/>
              <a:gd name="connsiteY5" fmla="*/ 69850 h 1860550"/>
              <a:gd name="connsiteX6" fmla="*/ 1275692 w 1862137"/>
              <a:gd name="connsiteY6" fmla="*/ 236320 h 1860550"/>
              <a:gd name="connsiteX7" fmla="*/ 1319008 w 1862137"/>
              <a:gd name="connsiteY7" fmla="*/ 255918 h 1860550"/>
              <a:gd name="connsiteX8" fmla="*/ 1358662 w 1862137"/>
              <a:gd name="connsiteY8" fmla="*/ 284075 h 1860550"/>
              <a:gd name="connsiteX9" fmla="*/ 1495425 w 1862137"/>
              <a:gd name="connsiteY9" fmla="*/ 190500 h 1860550"/>
              <a:gd name="connsiteX10" fmla="*/ 1585912 w 1862137"/>
              <a:gd name="connsiteY10" fmla="*/ 268288 h 1860550"/>
              <a:gd name="connsiteX11" fmla="*/ 1511895 w 1862137"/>
              <a:gd name="connsiteY11" fmla="*/ 417350 h 1860550"/>
              <a:gd name="connsiteX12" fmla="*/ 1546743 w 1862137"/>
              <a:gd name="connsiteY12" fmla="*/ 454238 h 1860550"/>
              <a:gd name="connsiteX13" fmla="*/ 1576521 w 1862137"/>
              <a:gd name="connsiteY13" fmla="*/ 502126 h 1860550"/>
              <a:gd name="connsiteX14" fmla="*/ 1741488 w 1862137"/>
              <a:gd name="connsiteY14" fmla="*/ 468313 h 1860550"/>
              <a:gd name="connsiteX15" fmla="*/ 1793875 w 1862137"/>
              <a:gd name="connsiteY15" fmla="*/ 573088 h 1860550"/>
              <a:gd name="connsiteX16" fmla="*/ 1667696 w 1862137"/>
              <a:gd name="connsiteY16" fmla="*/ 681097 h 1860550"/>
              <a:gd name="connsiteX17" fmla="*/ 1684884 w 1862137"/>
              <a:gd name="connsiteY17" fmla="*/ 735702 h 1860550"/>
              <a:gd name="connsiteX18" fmla="*/ 1693262 w 1862137"/>
              <a:gd name="connsiteY18" fmla="*/ 776085 h 1860550"/>
              <a:gd name="connsiteX19" fmla="*/ 1854200 w 1862137"/>
              <a:gd name="connsiteY19" fmla="*/ 806450 h 1860550"/>
              <a:gd name="connsiteX20" fmla="*/ 1862137 w 1862137"/>
              <a:gd name="connsiteY20" fmla="*/ 925513 h 1860550"/>
              <a:gd name="connsiteX21" fmla="*/ 1704727 w 1862137"/>
              <a:gd name="connsiteY21" fmla="*/ 977642 h 1860550"/>
              <a:gd name="connsiteX22" fmla="*/ 1702277 w 1862137"/>
              <a:gd name="connsiteY22" fmla="*/ 1036783 h 1860550"/>
              <a:gd name="connsiteX23" fmla="*/ 1691105 w 1862137"/>
              <a:gd name="connsiteY23" fmla="*/ 1083603 h 1860550"/>
              <a:gd name="connsiteX24" fmla="*/ 1830387 w 1862137"/>
              <a:gd name="connsiteY24" fmla="*/ 1174750 h 1860550"/>
              <a:gd name="connsiteX25" fmla="*/ 1792287 w 1862137"/>
              <a:gd name="connsiteY25" fmla="*/ 1285875 h 1860550"/>
              <a:gd name="connsiteX26" fmla="*/ 1625658 w 1862137"/>
              <a:gd name="connsiteY26" fmla="*/ 1274561 h 1860550"/>
              <a:gd name="connsiteX27" fmla="*/ 1606030 w 1862137"/>
              <a:gd name="connsiteY27" fmla="*/ 1317868 h 1860550"/>
              <a:gd name="connsiteX28" fmla="*/ 1577382 w 1862137"/>
              <a:gd name="connsiteY28" fmla="*/ 1358141 h 1860550"/>
              <a:gd name="connsiteX29" fmla="*/ 1671637 w 1862137"/>
              <a:gd name="connsiteY29" fmla="*/ 1495425 h 1860550"/>
              <a:gd name="connsiteX30" fmla="*/ 1593850 w 1862137"/>
              <a:gd name="connsiteY30" fmla="*/ 1584325 h 1860550"/>
              <a:gd name="connsiteX31" fmla="*/ 1444760 w 1862137"/>
              <a:gd name="connsiteY31" fmla="*/ 1510294 h 1860550"/>
              <a:gd name="connsiteX32" fmla="*/ 1407533 w 1862137"/>
              <a:gd name="connsiteY32" fmla="*/ 1545400 h 1860550"/>
              <a:gd name="connsiteX33" fmla="*/ 1359818 w 1862137"/>
              <a:gd name="connsiteY33" fmla="*/ 1575017 h 1860550"/>
              <a:gd name="connsiteX34" fmla="*/ 1393825 w 1862137"/>
              <a:gd name="connsiteY34" fmla="*/ 1739900 h 1860550"/>
              <a:gd name="connsiteX35" fmla="*/ 1289050 w 1862137"/>
              <a:gd name="connsiteY35" fmla="*/ 1792287 h 1860550"/>
              <a:gd name="connsiteX36" fmla="*/ 1181011 w 1862137"/>
              <a:gd name="connsiteY36" fmla="*/ 1666074 h 1860550"/>
              <a:gd name="connsiteX37" fmla="*/ 1125816 w 1862137"/>
              <a:gd name="connsiteY37" fmla="*/ 1683417 h 1860550"/>
              <a:gd name="connsiteX38" fmla="*/ 1086058 w 1862137"/>
              <a:gd name="connsiteY38" fmla="*/ 1691651 h 1860550"/>
              <a:gd name="connsiteX39" fmla="*/ 1055688 w 1862137"/>
              <a:gd name="connsiteY39" fmla="*/ 1852613 h 1860550"/>
              <a:gd name="connsiteX40" fmla="*/ 936625 w 1862137"/>
              <a:gd name="connsiteY40" fmla="*/ 1860550 h 1860550"/>
              <a:gd name="connsiteX41" fmla="*/ 883154 w 1862137"/>
              <a:gd name="connsiteY41" fmla="*/ 1703221 h 1860550"/>
              <a:gd name="connsiteX42" fmla="*/ 824467 w 1862137"/>
              <a:gd name="connsiteY42" fmla="*/ 1700794 h 1860550"/>
              <a:gd name="connsiteX43" fmla="*/ 777857 w 1862137"/>
              <a:gd name="connsiteY43" fmla="*/ 1689693 h 1860550"/>
              <a:gd name="connsiteX44" fmla="*/ 685800 w 1862137"/>
              <a:gd name="connsiteY44" fmla="*/ 1828800 h 1860550"/>
              <a:gd name="connsiteX45" fmla="*/ 574675 w 1862137"/>
              <a:gd name="connsiteY45" fmla="*/ 1789113 h 1860550"/>
              <a:gd name="connsiteX46" fmla="*/ 586948 w 1862137"/>
              <a:gd name="connsiteY46" fmla="*/ 1624458 h 1860550"/>
              <a:gd name="connsiteX47" fmla="*/ 543130 w 1862137"/>
              <a:gd name="connsiteY47" fmla="*/ 1604634 h 1860550"/>
              <a:gd name="connsiteX48" fmla="*/ 502741 w 1862137"/>
              <a:gd name="connsiteY48" fmla="*/ 1575955 h 1860550"/>
              <a:gd name="connsiteX49" fmla="*/ 366712 w 1862137"/>
              <a:gd name="connsiteY49" fmla="*/ 1670050 h 1860550"/>
              <a:gd name="connsiteX50" fmla="*/ 276225 w 1862137"/>
              <a:gd name="connsiteY50" fmla="*/ 1592263 h 1860550"/>
              <a:gd name="connsiteX51" fmla="*/ 350241 w 1862137"/>
              <a:gd name="connsiteY51" fmla="*/ 1443201 h 1860550"/>
              <a:gd name="connsiteX52" fmla="*/ 315394 w 1862137"/>
              <a:gd name="connsiteY52" fmla="*/ 1406314 h 1860550"/>
              <a:gd name="connsiteX53" fmla="*/ 285679 w 1862137"/>
              <a:gd name="connsiteY53" fmla="*/ 1358527 h 1860550"/>
              <a:gd name="connsiteX54" fmla="*/ 122237 w 1862137"/>
              <a:gd name="connsiteY54" fmla="*/ 1392237 h 1860550"/>
              <a:gd name="connsiteX55" fmla="*/ 68262 w 1862137"/>
              <a:gd name="connsiteY55" fmla="*/ 1285875 h 1860550"/>
              <a:gd name="connsiteX56" fmla="*/ 194297 w 1862137"/>
              <a:gd name="connsiteY56" fmla="*/ 1178997 h 1860550"/>
              <a:gd name="connsiteX57" fmla="*/ 177253 w 1862137"/>
              <a:gd name="connsiteY57" fmla="*/ 1124849 h 1860550"/>
              <a:gd name="connsiteX58" fmla="*/ 168617 w 1862137"/>
              <a:gd name="connsiteY58" fmla="*/ 1083223 h 1860550"/>
              <a:gd name="connsiteX59" fmla="*/ 7937 w 1862137"/>
              <a:gd name="connsiteY59" fmla="*/ 1054100 h 1860550"/>
              <a:gd name="connsiteX60" fmla="*/ 0 w 1862137"/>
              <a:gd name="connsiteY60" fmla="*/ 935037 h 1860550"/>
              <a:gd name="connsiteX61" fmla="*/ 157410 w 1862137"/>
              <a:gd name="connsiteY61" fmla="*/ 882908 h 1860550"/>
              <a:gd name="connsiteX62" fmla="*/ 159860 w 1862137"/>
              <a:gd name="connsiteY62" fmla="*/ 823769 h 1860550"/>
              <a:gd name="connsiteX63" fmla="*/ 171108 w 1862137"/>
              <a:gd name="connsiteY63" fmla="*/ 776628 h 1860550"/>
              <a:gd name="connsiteX64" fmla="*/ 33337 w 1862137"/>
              <a:gd name="connsiteY64" fmla="*/ 685801 h 1860550"/>
              <a:gd name="connsiteX65" fmla="*/ 71437 w 1862137"/>
              <a:gd name="connsiteY65" fmla="*/ 573088 h 1860550"/>
              <a:gd name="connsiteX66" fmla="*/ 236742 w 1862137"/>
              <a:gd name="connsiteY66" fmla="*/ 585409 h 1860550"/>
              <a:gd name="connsiteX67" fmla="*/ 256107 w 1862137"/>
              <a:gd name="connsiteY67" fmla="*/ 542684 h 1860550"/>
              <a:gd name="connsiteX68" fmla="*/ 284755 w 1862137"/>
              <a:gd name="connsiteY68" fmla="*/ 502410 h 1860550"/>
              <a:gd name="connsiteX69" fmla="*/ 190500 w 1862137"/>
              <a:gd name="connsiteY69" fmla="*/ 365125 h 1860550"/>
              <a:gd name="connsiteX70" fmla="*/ 268287 w 1862137"/>
              <a:gd name="connsiteY70" fmla="*/ 276225 h 1860550"/>
              <a:gd name="connsiteX71" fmla="*/ 417378 w 1862137"/>
              <a:gd name="connsiteY71" fmla="*/ 350256 h 1860550"/>
              <a:gd name="connsiteX72" fmla="*/ 454604 w 1862137"/>
              <a:gd name="connsiteY72" fmla="*/ 315152 h 1860550"/>
              <a:gd name="connsiteX73" fmla="*/ 502320 w 1862137"/>
              <a:gd name="connsiteY73" fmla="*/ 285534 h 1860550"/>
              <a:gd name="connsiteX74" fmla="*/ 468312 w 1862137"/>
              <a:gd name="connsiteY74" fmla="*/ 120651 h 1860550"/>
              <a:gd name="connsiteX75" fmla="*/ 574675 w 1862137"/>
              <a:gd name="connsiteY75" fmla="*/ 68263 h 1860550"/>
              <a:gd name="connsiteX76" fmla="*/ 682378 w 1862137"/>
              <a:gd name="connsiteY76" fmla="*/ 194084 h 1860550"/>
              <a:gd name="connsiteX77" fmla="*/ 736321 w 1862137"/>
              <a:gd name="connsiteY77" fmla="*/ 177134 h 1860550"/>
              <a:gd name="connsiteX78" fmla="*/ 777732 w 1862137"/>
              <a:gd name="connsiteY78" fmla="*/ 168558 h 1860550"/>
              <a:gd name="connsiteX79" fmla="*/ 808037 w 1862137"/>
              <a:gd name="connsiteY79" fmla="*/ 7937 h 186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862137" h="1860550">
                <a:moveTo>
                  <a:pt x="925512" y="0"/>
                </a:moveTo>
                <a:lnTo>
                  <a:pt x="978984" y="157330"/>
                </a:lnTo>
                <a:lnTo>
                  <a:pt x="1037671" y="159757"/>
                </a:lnTo>
                <a:lnTo>
                  <a:pt x="1083692" y="170718"/>
                </a:lnTo>
                <a:lnTo>
                  <a:pt x="1176338" y="31750"/>
                </a:lnTo>
                <a:lnTo>
                  <a:pt x="1289050" y="69850"/>
                </a:lnTo>
                <a:lnTo>
                  <a:pt x="1275692" y="236320"/>
                </a:lnTo>
                <a:lnTo>
                  <a:pt x="1319008" y="255918"/>
                </a:lnTo>
                <a:lnTo>
                  <a:pt x="1358662" y="284075"/>
                </a:lnTo>
                <a:lnTo>
                  <a:pt x="1495425" y="190500"/>
                </a:lnTo>
                <a:lnTo>
                  <a:pt x="1585912" y="268288"/>
                </a:lnTo>
                <a:lnTo>
                  <a:pt x="1511895" y="417350"/>
                </a:lnTo>
                <a:lnTo>
                  <a:pt x="1546743" y="454238"/>
                </a:lnTo>
                <a:lnTo>
                  <a:pt x="1576521" y="502126"/>
                </a:lnTo>
                <a:lnTo>
                  <a:pt x="1741488" y="468313"/>
                </a:lnTo>
                <a:lnTo>
                  <a:pt x="1793875" y="573088"/>
                </a:lnTo>
                <a:lnTo>
                  <a:pt x="1667696" y="681097"/>
                </a:lnTo>
                <a:lnTo>
                  <a:pt x="1684884" y="735702"/>
                </a:lnTo>
                <a:lnTo>
                  <a:pt x="1693262" y="776085"/>
                </a:lnTo>
                <a:lnTo>
                  <a:pt x="1854200" y="806450"/>
                </a:lnTo>
                <a:lnTo>
                  <a:pt x="1862137" y="925513"/>
                </a:lnTo>
                <a:lnTo>
                  <a:pt x="1704727" y="977642"/>
                </a:lnTo>
                <a:lnTo>
                  <a:pt x="1702277" y="1036783"/>
                </a:lnTo>
                <a:lnTo>
                  <a:pt x="1691105" y="1083603"/>
                </a:lnTo>
                <a:lnTo>
                  <a:pt x="1830387" y="1174750"/>
                </a:lnTo>
                <a:lnTo>
                  <a:pt x="1792287" y="1285875"/>
                </a:lnTo>
                <a:lnTo>
                  <a:pt x="1625658" y="1274561"/>
                </a:lnTo>
                <a:lnTo>
                  <a:pt x="1606030" y="1317868"/>
                </a:lnTo>
                <a:lnTo>
                  <a:pt x="1577382" y="1358141"/>
                </a:lnTo>
                <a:lnTo>
                  <a:pt x="1671637" y="1495425"/>
                </a:lnTo>
                <a:lnTo>
                  <a:pt x="1593850" y="1584325"/>
                </a:lnTo>
                <a:lnTo>
                  <a:pt x="1444760" y="1510294"/>
                </a:lnTo>
                <a:lnTo>
                  <a:pt x="1407533" y="1545400"/>
                </a:lnTo>
                <a:lnTo>
                  <a:pt x="1359818" y="1575017"/>
                </a:lnTo>
                <a:lnTo>
                  <a:pt x="1393825" y="1739900"/>
                </a:lnTo>
                <a:lnTo>
                  <a:pt x="1289050" y="1792287"/>
                </a:lnTo>
                <a:lnTo>
                  <a:pt x="1181011" y="1666074"/>
                </a:lnTo>
                <a:lnTo>
                  <a:pt x="1125816" y="1683417"/>
                </a:lnTo>
                <a:lnTo>
                  <a:pt x="1086058" y="1691651"/>
                </a:lnTo>
                <a:lnTo>
                  <a:pt x="1055688" y="1852613"/>
                </a:lnTo>
                <a:lnTo>
                  <a:pt x="936625" y="1860550"/>
                </a:lnTo>
                <a:lnTo>
                  <a:pt x="883154" y="1703221"/>
                </a:lnTo>
                <a:lnTo>
                  <a:pt x="824467" y="1700794"/>
                </a:lnTo>
                <a:lnTo>
                  <a:pt x="777857" y="1689693"/>
                </a:lnTo>
                <a:lnTo>
                  <a:pt x="685800" y="1828800"/>
                </a:lnTo>
                <a:lnTo>
                  <a:pt x="574675" y="1789113"/>
                </a:lnTo>
                <a:lnTo>
                  <a:pt x="586948" y="1624458"/>
                </a:lnTo>
                <a:lnTo>
                  <a:pt x="543130" y="1604634"/>
                </a:lnTo>
                <a:lnTo>
                  <a:pt x="502741" y="1575955"/>
                </a:lnTo>
                <a:lnTo>
                  <a:pt x="366712" y="1670050"/>
                </a:lnTo>
                <a:lnTo>
                  <a:pt x="276225" y="1592263"/>
                </a:lnTo>
                <a:lnTo>
                  <a:pt x="350241" y="1443201"/>
                </a:lnTo>
                <a:lnTo>
                  <a:pt x="315394" y="1406314"/>
                </a:lnTo>
                <a:lnTo>
                  <a:pt x="285679" y="1358527"/>
                </a:lnTo>
                <a:lnTo>
                  <a:pt x="122237" y="1392237"/>
                </a:lnTo>
                <a:lnTo>
                  <a:pt x="68262" y="1285875"/>
                </a:lnTo>
                <a:lnTo>
                  <a:pt x="194297" y="1178997"/>
                </a:lnTo>
                <a:lnTo>
                  <a:pt x="177253" y="1124849"/>
                </a:lnTo>
                <a:lnTo>
                  <a:pt x="168617" y="1083223"/>
                </a:lnTo>
                <a:lnTo>
                  <a:pt x="7937" y="1054100"/>
                </a:lnTo>
                <a:lnTo>
                  <a:pt x="0" y="935037"/>
                </a:lnTo>
                <a:lnTo>
                  <a:pt x="157410" y="882908"/>
                </a:lnTo>
                <a:lnTo>
                  <a:pt x="159860" y="823769"/>
                </a:lnTo>
                <a:lnTo>
                  <a:pt x="171108" y="776628"/>
                </a:lnTo>
                <a:lnTo>
                  <a:pt x="33337" y="685801"/>
                </a:lnTo>
                <a:lnTo>
                  <a:pt x="71437" y="573088"/>
                </a:lnTo>
                <a:lnTo>
                  <a:pt x="236742" y="585409"/>
                </a:lnTo>
                <a:lnTo>
                  <a:pt x="256107" y="542684"/>
                </a:lnTo>
                <a:lnTo>
                  <a:pt x="284755" y="502410"/>
                </a:lnTo>
                <a:lnTo>
                  <a:pt x="190500" y="365125"/>
                </a:lnTo>
                <a:lnTo>
                  <a:pt x="268287" y="276225"/>
                </a:lnTo>
                <a:lnTo>
                  <a:pt x="417378" y="350256"/>
                </a:lnTo>
                <a:lnTo>
                  <a:pt x="454604" y="315152"/>
                </a:lnTo>
                <a:lnTo>
                  <a:pt x="502320" y="285534"/>
                </a:lnTo>
                <a:lnTo>
                  <a:pt x="468312" y="120651"/>
                </a:lnTo>
                <a:lnTo>
                  <a:pt x="574675" y="68263"/>
                </a:lnTo>
                <a:lnTo>
                  <a:pt x="682378" y="194084"/>
                </a:lnTo>
                <a:lnTo>
                  <a:pt x="736321" y="177134"/>
                </a:lnTo>
                <a:lnTo>
                  <a:pt x="777732" y="168558"/>
                </a:lnTo>
                <a:lnTo>
                  <a:pt x="808037" y="7937"/>
                </a:lnTo>
                <a:close/>
              </a:path>
            </a:pathLst>
          </a:custGeom>
          <a:solidFill>
            <a:srgbClr val="826C4A"/>
          </a:solidFill>
          <a:ln>
            <a:noFill/>
          </a:ln>
        </p:spPr>
        <p:txBody>
          <a:bodyPr vert="horz" wrap="square" lIns="79401" tIns="39701" rIns="79401" bIns="39701" numCol="1" anchor="t" anchorCtr="0" compatLnSpc="1">
            <a:noAutofit/>
          </a:bodyPr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2" name="Group 9"/>
          <p:cNvGrpSpPr/>
          <p:nvPr/>
        </p:nvGrpSpPr>
        <p:grpSpPr>
          <a:xfrm>
            <a:off x="6148515" y="3646940"/>
            <a:ext cx="1137252" cy="2260716"/>
            <a:chOff x="3987801" y="4254500"/>
            <a:chExt cx="1309688" cy="2603499"/>
          </a:xfrm>
          <a:solidFill>
            <a:schemeClr val="accent1"/>
          </a:solidFill>
        </p:grpSpPr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4241801" y="4419599"/>
              <a:ext cx="469900" cy="47148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3987801" y="4348162"/>
              <a:ext cx="1309688" cy="2509837"/>
            </a:xfrm>
            <a:custGeom>
              <a:avLst/>
              <a:gdLst>
                <a:gd name="T0" fmla="*/ 835 w 1488"/>
                <a:gd name="T1" fmla="*/ 717 h 2854"/>
                <a:gd name="T2" fmla="*/ 851 w 1488"/>
                <a:gd name="T3" fmla="*/ 708 h 2854"/>
                <a:gd name="T4" fmla="*/ 1249 w 1488"/>
                <a:gd name="T5" fmla="*/ 68 h 2854"/>
                <a:gd name="T6" fmla="*/ 1417 w 1488"/>
                <a:gd name="T7" fmla="*/ 36 h 2854"/>
                <a:gd name="T8" fmla="*/ 1451 w 1488"/>
                <a:gd name="T9" fmla="*/ 199 h 2854"/>
                <a:gd name="T10" fmla="*/ 890 w 1488"/>
                <a:gd name="T11" fmla="*/ 1074 h 2854"/>
                <a:gd name="T12" fmla="*/ 887 w 1488"/>
                <a:gd name="T13" fmla="*/ 1085 h 2854"/>
                <a:gd name="T14" fmla="*/ 887 w 1488"/>
                <a:gd name="T15" fmla="*/ 1839 h 2854"/>
                <a:gd name="T16" fmla="*/ 887 w 1488"/>
                <a:gd name="T17" fmla="*/ 1906 h 2854"/>
                <a:gd name="T18" fmla="*/ 887 w 1488"/>
                <a:gd name="T19" fmla="*/ 2723 h 2854"/>
                <a:gd name="T20" fmla="*/ 751 w 1488"/>
                <a:gd name="T21" fmla="*/ 2854 h 2854"/>
                <a:gd name="T22" fmla="*/ 749 w 1488"/>
                <a:gd name="T23" fmla="*/ 2854 h 2854"/>
                <a:gd name="T24" fmla="*/ 614 w 1488"/>
                <a:gd name="T25" fmla="*/ 2723 h 2854"/>
                <a:gd name="T26" fmla="*/ 614 w 1488"/>
                <a:gd name="T27" fmla="*/ 1925 h 2854"/>
                <a:gd name="T28" fmla="*/ 595 w 1488"/>
                <a:gd name="T29" fmla="*/ 1906 h 2854"/>
                <a:gd name="T30" fmla="*/ 576 w 1488"/>
                <a:gd name="T31" fmla="*/ 1906 h 2854"/>
                <a:gd name="T32" fmla="*/ 557 w 1488"/>
                <a:gd name="T33" fmla="*/ 1925 h 2854"/>
                <a:gd name="T34" fmla="*/ 557 w 1488"/>
                <a:gd name="T35" fmla="*/ 2723 h 2854"/>
                <a:gd name="T36" fmla="*/ 421 w 1488"/>
                <a:gd name="T37" fmla="*/ 2854 h 2854"/>
                <a:gd name="T38" fmla="*/ 419 w 1488"/>
                <a:gd name="T39" fmla="*/ 2854 h 2854"/>
                <a:gd name="T40" fmla="*/ 283 w 1488"/>
                <a:gd name="T41" fmla="*/ 2723 h 2854"/>
                <a:gd name="T42" fmla="*/ 283 w 1488"/>
                <a:gd name="T43" fmla="*/ 1906 h 2854"/>
                <a:gd name="T44" fmla="*/ 283 w 1488"/>
                <a:gd name="T45" fmla="*/ 1839 h 2854"/>
                <a:gd name="T46" fmla="*/ 283 w 1488"/>
                <a:gd name="T47" fmla="*/ 1103 h 2854"/>
                <a:gd name="T48" fmla="*/ 263 w 1488"/>
                <a:gd name="T49" fmla="*/ 1085 h 2854"/>
                <a:gd name="T50" fmla="*/ 263 w 1488"/>
                <a:gd name="T51" fmla="*/ 1085 h 2854"/>
                <a:gd name="T52" fmla="*/ 246 w 1488"/>
                <a:gd name="T53" fmla="*/ 1103 h 2854"/>
                <a:gd name="T54" fmla="*/ 246 w 1488"/>
                <a:gd name="T55" fmla="*/ 1712 h 2854"/>
                <a:gd name="T56" fmla="*/ 123 w 1488"/>
                <a:gd name="T57" fmla="*/ 1830 h 2854"/>
                <a:gd name="T58" fmla="*/ 0 w 1488"/>
                <a:gd name="T59" fmla="*/ 1712 h 2854"/>
                <a:gd name="T60" fmla="*/ 0 w 1488"/>
                <a:gd name="T61" fmla="*/ 1170 h 2854"/>
                <a:gd name="T62" fmla="*/ 0 w 1488"/>
                <a:gd name="T63" fmla="*/ 1024 h 2854"/>
                <a:gd name="T64" fmla="*/ 0 w 1488"/>
                <a:gd name="T65" fmla="*/ 736 h 2854"/>
                <a:gd name="T66" fmla="*/ 19 w 1488"/>
                <a:gd name="T67" fmla="*/ 717 h 2854"/>
                <a:gd name="T68" fmla="*/ 835 w 1488"/>
                <a:gd name="T69" fmla="*/ 717 h 2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88" h="2854">
                  <a:moveTo>
                    <a:pt x="835" y="717"/>
                  </a:moveTo>
                  <a:cubicBezTo>
                    <a:pt x="841" y="717"/>
                    <a:pt x="847" y="714"/>
                    <a:pt x="851" y="708"/>
                  </a:cubicBezTo>
                  <a:cubicBezTo>
                    <a:pt x="1249" y="68"/>
                    <a:pt x="1249" y="68"/>
                    <a:pt x="1249" y="68"/>
                  </a:cubicBezTo>
                  <a:cubicBezTo>
                    <a:pt x="1286" y="14"/>
                    <a:pt x="1361" y="0"/>
                    <a:pt x="1417" y="36"/>
                  </a:cubicBezTo>
                  <a:cubicBezTo>
                    <a:pt x="1473" y="72"/>
                    <a:pt x="1488" y="145"/>
                    <a:pt x="1451" y="199"/>
                  </a:cubicBezTo>
                  <a:cubicBezTo>
                    <a:pt x="890" y="1074"/>
                    <a:pt x="890" y="1074"/>
                    <a:pt x="890" y="1074"/>
                  </a:cubicBezTo>
                  <a:cubicBezTo>
                    <a:pt x="888" y="1077"/>
                    <a:pt x="887" y="1081"/>
                    <a:pt x="887" y="1085"/>
                  </a:cubicBezTo>
                  <a:cubicBezTo>
                    <a:pt x="887" y="1839"/>
                    <a:pt x="887" y="1839"/>
                    <a:pt x="887" y="1839"/>
                  </a:cubicBezTo>
                  <a:cubicBezTo>
                    <a:pt x="887" y="1906"/>
                    <a:pt x="887" y="1906"/>
                    <a:pt x="887" y="1906"/>
                  </a:cubicBezTo>
                  <a:cubicBezTo>
                    <a:pt x="887" y="2723"/>
                    <a:pt x="887" y="2723"/>
                    <a:pt x="887" y="2723"/>
                  </a:cubicBezTo>
                  <a:cubicBezTo>
                    <a:pt x="887" y="2795"/>
                    <a:pt x="826" y="2854"/>
                    <a:pt x="751" y="2854"/>
                  </a:cubicBezTo>
                  <a:cubicBezTo>
                    <a:pt x="749" y="2854"/>
                    <a:pt x="749" y="2854"/>
                    <a:pt x="749" y="2854"/>
                  </a:cubicBezTo>
                  <a:cubicBezTo>
                    <a:pt x="675" y="2854"/>
                    <a:pt x="614" y="2795"/>
                    <a:pt x="614" y="2723"/>
                  </a:cubicBezTo>
                  <a:cubicBezTo>
                    <a:pt x="614" y="1925"/>
                    <a:pt x="614" y="1925"/>
                    <a:pt x="614" y="1925"/>
                  </a:cubicBezTo>
                  <a:cubicBezTo>
                    <a:pt x="614" y="1914"/>
                    <a:pt x="605" y="1906"/>
                    <a:pt x="595" y="1906"/>
                  </a:cubicBezTo>
                  <a:cubicBezTo>
                    <a:pt x="576" y="1906"/>
                    <a:pt x="576" y="1906"/>
                    <a:pt x="576" y="1906"/>
                  </a:cubicBezTo>
                  <a:cubicBezTo>
                    <a:pt x="565" y="1906"/>
                    <a:pt x="557" y="1914"/>
                    <a:pt x="557" y="1925"/>
                  </a:cubicBezTo>
                  <a:cubicBezTo>
                    <a:pt x="557" y="2723"/>
                    <a:pt x="557" y="2723"/>
                    <a:pt x="557" y="2723"/>
                  </a:cubicBezTo>
                  <a:cubicBezTo>
                    <a:pt x="557" y="2795"/>
                    <a:pt x="495" y="2854"/>
                    <a:pt x="421" y="2854"/>
                  </a:cubicBezTo>
                  <a:cubicBezTo>
                    <a:pt x="419" y="2854"/>
                    <a:pt x="419" y="2854"/>
                    <a:pt x="419" y="2854"/>
                  </a:cubicBezTo>
                  <a:cubicBezTo>
                    <a:pt x="344" y="2854"/>
                    <a:pt x="283" y="2795"/>
                    <a:pt x="283" y="2723"/>
                  </a:cubicBezTo>
                  <a:cubicBezTo>
                    <a:pt x="283" y="1906"/>
                    <a:pt x="283" y="1906"/>
                    <a:pt x="283" y="1906"/>
                  </a:cubicBezTo>
                  <a:cubicBezTo>
                    <a:pt x="283" y="1839"/>
                    <a:pt x="283" y="1839"/>
                    <a:pt x="283" y="1839"/>
                  </a:cubicBezTo>
                  <a:cubicBezTo>
                    <a:pt x="283" y="1103"/>
                    <a:pt x="283" y="1103"/>
                    <a:pt x="283" y="1103"/>
                  </a:cubicBezTo>
                  <a:cubicBezTo>
                    <a:pt x="283" y="1092"/>
                    <a:pt x="274" y="1084"/>
                    <a:pt x="263" y="1085"/>
                  </a:cubicBezTo>
                  <a:cubicBezTo>
                    <a:pt x="263" y="1085"/>
                    <a:pt x="263" y="1085"/>
                    <a:pt x="263" y="1085"/>
                  </a:cubicBezTo>
                  <a:cubicBezTo>
                    <a:pt x="253" y="1086"/>
                    <a:pt x="246" y="1094"/>
                    <a:pt x="246" y="1103"/>
                  </a:cubicBezTo>
                  <a:cubicBezTo>
                    <a:pt x="246" y="1712"/>
                    <a:pt x="246" y="1712"/>
                    <a:pt x="246" y="1712"/>
                  </a:cubicBezTo>
                  <a:cubicBezTo>
                    <a:pt x="246" y="1778"/>
                    <a:pt x="190" y="1830"/>
                    <a:pt x="123" y="1830"/>
                  </a:cubicBezTo>
                  <a:cubicBezTo>
                    <a:pt x="56" y="1830"/>
                    <a:pt x="0" y="1778"/>
                    <a:pt x="0" y="1712"/>
                  </a:cubicBezTo>
                  <a:cubicBezTo>
                    <a:pt x="0" y="1170"/>
                    <a:pt x="0" y="1170"/>
                    <a:pt x="0" y="1170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0" y="736"/>
                    <a:pt x="0" y="736"/>
                    <a:pt x="0" y="736"/>
                  </a:cubicBezTo>
                  <a:cubicBezTo>
                    <a:pt x="0" y="726"/>
                    <a:pt x="9" y="717"/>
                    <a:pt x="19" y="717"/>
                  </a:cubicBezTo>
                  <a:lnTo>
                    <a:pt x="835" y="7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4176714" y="4281487"/>
              <a:ext cx="625475" cy="330200"/>
            </a:xfrm>
            <a:custGeom>
              <a:avLst/>
              <a:gdLst>
                <a:gd name="T0" fmla="*/ 51 w 711"/>
                <a:gd name="T1" fmla="*/ 375 h 375"/>
                <a:gd name="T2" fmla="*/ 0 w 711"/>
                <a:gd name="T3" fmla="*/ 323 h 375"/>
                <a:gd name="T4" fmla="*/ 21 w 711"/>
                <a:gd name="T5" fmla="*/ 281 h 375"/>
                <a:gd name="T6" fmla="*/ 334 w 711"/>
                <a:gd name="T7" fmla="*/ 0 h 375"/>
                <a:gd name="T8" fmla="*/ 646 w 711"/>
                <a:gd name="T9" fmla="*/ 271 h 375"/>
                <a:gd name="T10" fmla="*/ 660 w 711"/>
                <a:gd name="T11" fmla="*/ 271 h 375"/>
                <a:gd name="T12" fmla="*/ 711 w 711"/>
                <a:gd name="T13" fmla="*/ 323 h 375"/>
                <a:gd name="T14" fmla="*/ 660 w 711"/>
                <a:gd name="T15" fmla="*/ 375 h 375"/>
                <a:gd name="T16" fmla="*/ 51 w 711"/>
                <a:gd name="T17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1" h="375">
                  <a:moveTo>
                    <a:pt x="51" y="375"/>
                  </a:moveTo>
                  <a:cubicBezTo>
                    <a:pt x="23" y="375"/>
                    <a:pt x="0" y="351"/>
                    <a:pt x="0" y="323"/>
                  </a:cubicBezTo>
                  <a:cubicBezTo>
                    <a:pt x="0" y="306"/>
                    <a:pt x="8" y="291"/>
                    <a:pt x="21" y="281"/>
                  </a:cubicBezTo>
                  <a:cubicBezTo>
                    <a:pt x="41" y="120"/>
                    <a:pt x="172" y="0"/>
                    <a:pt x="334" y="0"/>
                  </a:cubicBezTo>
                  <a:cubicBezTo>
                    <a:pt x="492" y="0"/>
                    <a:pt x="622" y="115"/>
                    <a:pt x="646" y="271"/>
                  </a:cubicBezTo>
                  <a:cubicBezTo>
                    <a:pt x="660" y="271"/>
                    <a:pt x="660" y="271"/>
                    <a:pt x="660" y="271"/>
                  </a:cubicBezTo>
                  <a:cubicBezTo>
                    <a:pt x="688" y="271"/>
                    <a:pt x="711" y="295"/>
                    <a:pt x="711" y="323"/>
                  </a:cubicBezTo>
                  <a:cubicBezTo>
                    <a:pt x="711" y="351"/>
                    <a:pt x="688" y="375"/>
                    <a:pt x="660" y="375"/>
                  </a:cubicBezTo>
                  <a:lnTo>
                    <a:pt x="51" y="37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4149726" y="4254500"/>
              <a:ext cx="679450" cy="381000"/>
            </a:xfrm>
            <a:custGeom>
              <a:avLst/>
              <a:gdLst>
                <a:gd name="T0" fmla="*/ 364 w 771"/>
                <a:gd name="T1" fmla="*/ 60 h 433"/>
                <a:gd name="T2" fmla="*/ 649 w 771"/>
                <a:gd name="T3" fmla="*/ 333 h 433"/>
                <a:gd name="T4" fmla="*/ 690 w 771"/>
                <a:gd name="T5" fmla="*/ 333 h 433"/>
                <a:gd name="T6" fmla="*/ 711 w 771"/>
                <a:gd name="T7" fmla="*/ 353 h 433"/>
                <a:gd name="T8" fmla="*/ 690 w 771"/>
                <a:gd name="T9" fmla="*/ 373 h 433"/>
                <a:gd name="T10" fmla="*/ 81 w 771"/>
                <a:gd name="T11" fmla="*/ 373 h 433"/>
                <a:gd name="T12" fmla="*/ 60 w 771"/>
                <a:gd name="T13" fmla="*/ 352 h 433"/>
                <a:gd name="T14" fmla="*/ 79 w 771"/>
                <a:gd name="T15" fmla="*/ 331 h 433"/>
                <a:gd name="T16" fmla="*/ 364 w 771"/>
                <a:gd name="T17" fmla="*/ 60 h 433"/>
                <a:gd name="T18" fmla="*/ 364 w 771"/>
                <a:gd name="T19" fmla="*/ 0 h 433"/>
                <a:gd name="T20" fmla="*/ 128 w 771"/>
                <a:gd name="T21" fmla="*/ 94 h 433"/>
                <a:gd name="T22" fmla="*/ 23 w 771"/>
                <a:gd name="T23" fmla="*/ 296 h 433"/>
                <a:gd name="T24" fmla="*/ 0 w 771"/>
                <a:gd name="T25" fmla="*/ 352 h 433"/>
                <a:gd name="T26" fmla="*/ 81 w 771"/>
                <a:gd name="T27" fmla="*/ 433 h 433"/>
                <a:gd name="T28" fmla="*/ 690 w 771"/>
                <a:gd name="T29" fmla="*/ 433 h 433"/>
                <a:gd name="T30" fmla="*/ 771 w 771"/>
                <a:gd name="T31" fmla="*/ 353 h 433"/>
                <a:gd name="T32" fmla="*/ 701 w 771"/>
                <a:gd name="T33" fmla="*/ 273 h 433"/>
                <a:gd name="T34" fmla="*/ 600 w 771"/>
                <a:gd name="T35" fmla="*/ 93 h 433"/>
                <a:gd name="T36" fmla="*/ 364 w 771"/>
                <a:gd name="T37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71" h="433">
                  <a:moveTo>
                    <a:pt x="364" y="60"/>
                  </a:moveTo>
                  <a:cubicBezTo>
                    <a:pt x="514" y="60"/>
                    <a:pt x="638" y="173"/>
                    <a:pt x="649" y="333"/>
                  </a:cubicBezTo>
                  <a:cubicBezTo>
                    <a:pt x="690" y="333"/>
                    <a:pt x="690" y="333"/>
                    <a:pt x="690" y="333"/>
                  </a:cubicBezTo>
                  <a:cubicBezTo>
                    <a:pt x="702" y="333"/>
                    <a:pt x="711" y="342"/>
                    <a:pt x="711" y="353"/>
                  </a:cubicBezTo>
                  <a:cubicBezTo>
                    <a:pt x="711" y="364"/>
                    <a:pt x="702" y="373"/>
                    <a:pt x="690" y="373"/>
                  </a:cubicBezTo>
                  <a:cubicBezTo>
                    <a:pt x="81" y="373"/>
                    <a:pt x="81" y="373"/>
                    <a:pt x="81" y="373"/>
                  </a:cubicBezTo>
                  <a:cubicBezTo>
                    <a:pt x="70" y="373"/>
                    <a:pt x="60" y="363"/>
                    <a:pt x="60" y="352"/>
                  </a:cubicBezTo>
                  <a:cubicBezTo>
                    <a:pt x="60" y="341"/>
                    <a:pt x="69" y="332"/>
                    <a:pt x="79" y="331"/>
                  </a:cubicBezTo>
                  <a:cubicBezTo>
                    <a:pt x="90" y="176"/>
                    <a:pt x="213" y="60"/>
                    <a:pt x="364" y="60"/>
                  </a:cubicBezTo>
                  <a:moveTo>
                    <a:pt x="364" y="0"/>
                  </a:moveTo>
                  <a:cubicBezTo>
                    <a:pt x="275" y="0"/>
                    <a:pt x="192" y="33"/>
                    <a:pt x="128" y="94"/>
                  </a:cubicBezTo>
                  <a:cubicBezTo>
                    <a:pt x="71" y="147"/>
                    <a:pt x="35" y="218"/>
                    <a:pt x="23" y="296"/>
                  </a:cubicBezTo>
                  <a:cubicBezTo>
                    <a:pt x="9" y="311"/>
                    <a:pt x="0" y="331"/>
                    <a:pt x="0" y="352"/>
                  </a:cubicBezTo>
                  <a:cubicBezTo>
                    <a:pt x="0" y="397"/>
                    <a:pt x="37" y="433"/>
                    <a:pt x="81" y="433"/>
                  </a:cubicBezTo>
                  <a:cubicBezTo>
                    <a:pt x="690" y="433"/>
                    <a:pt x="690" y="433"/>
                    <a:pt x="690" y="433"/>
                  </a:cubicBezTo>
                  <a:cubicBezTo>
                    <a:pt x="735" y="433"/>
                    <a:pt x="771" y="397"/>
                    <a:pt x="771" y="353"/>
                  </a:cubicBezTo>
                  <a:cubicBezTo>
                    <a:pt x="771" y="312"/>
                    <a:pt x="740" y="278"/>
                    <a:pt x="701" y="273"/>
                  </a:cubicBezTo>
                  <a:cubicBezTo>
                    <a:pt x="685" y="203"/>
                    <a:pt x="651" y="141"/>
                    <a:pt x="600" y="93"/>
                  </a:cubicBezTo>
                  <a:cubicBezTo>
                    <a:pt x="536" y="33"/>
                    <a:pt x="453" y="0"/>
                    <a:pt x="3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7" name="Freeform 12"/>
          <p:cNvSpPr/>
          <p:nvPr/>
        </p:nvSpPr>
        <p:spPr bwMode="auto">
          <a:xfrm>
            <a:off x="7724127" y="2945291"/>
            <a:ext cx="1186877" cy="1185498"/>
          </a:xfrm>
          <a:custGeom>
            <a:avLst/>
            <a:gdLst>
              <a:gd name="T0" fmla="*/ 165 w 1552"/>
              <a:gd name="T1" fmla="*/ 1075 h 1552"/>
              <a:gd name="T2" fmla="*/ 1076 w 1552"/>
              <a:gd name="T3" fmla="*/ 1387 h 1552"/>
              <a:gd name="T4" fmla="*/ 1387 w 1552"/>
              <a:gd name="T5" fmla="*/ 477 h 1552"/>
              <a:gd name="T6" fmla="*/ 477 w 1552"/>
              <a:gd name="T7" fmla="*/ 165 h 1552"/>
              <a:gd name="T8" fmla="*/ 165 w 1552"/>
              <a:gd name="T9" fmla="*/ 1075 h 1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52" h="1552">
                <a:moveTo>
                  <a:pt x="165" y="1075"/>
                </a:moveTo>
                <a:cubicBezTo>
                  <a:pt x="331" y="1413"/>
                  <a:pt x="738" y="1552"/>
                  <a:pt x="1076" y="1387"/>
                </a:cubicBezTo>
                <a:cubicBezTo>
                  <a:pt x="1413" y="1221"/>
                  <a:pt x="1552" y="814"/>
                  <a:pt x="1387" y="477"/>
                </a:cubicBezTo>
                <a:cubicBezTo>
                  <a:pt x="1222" y="139"/>
                  <a:pt x="814" y="0"/>
                  <a:pt x="477" y="165"/>
                </a:cubicBezTo>
                <a:cubicBezTo>
                  <a:pt x="139" y="331"/>
                  <a:pt x="0" y="738"/>
                  <a:pt x="165" y="107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826C4A"/>
            </a:solidFill>
          </a:ln>
        </p:spPr>
        <p:txBody>
          <a:bodyPr vert="horz" wrap="square" lIns="79401" tIns="39701" rIns="79401" bIns="39701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Freeform 30"/>
          <p:cNvSpPr/>
          <p:nvPr/>
        </p:nvSpPr>
        <p:spPr bwMode="auto">
          <a:xfrm>
            <a:off x="6570334" y="2333244"/>
            <a:ext cx="1006294" cy="1004916"/>
          </a:xfrm>
          <a:custGeom>
            <a:avLst/>
            <a:gdLst>
              <a:gd name="T0" fmla="*/ 88 w 1317"/>
              <a:gd name="T1" fmla="*/ 819 h 1317"/>
              <a:gd name="T2" fmla="*/ 819 w 1317"/>
              <a:gd name="T3" fmla="*/ 1228 h 1317"/>
              <a:gd name="T4" fmla="*/ 1228 w 1317"/>
              <a:gd name="T5" fmla="*/ 498 h 1317"/>
              <a:gd name="T6" fmla="*/ 497 w 1317"/>
              <a:gd name="T7" fmla="*/ 89 h 1317"/>
              <a:gd name="T8" fmla="*/ 88 w 1317"/>
              <a:gd name="T9" fmla="*/ 819 h 1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7" h="1317">
                <a:moveTo>
                  <a:pt x="88" y="819"/>
                </a:moveTo>
                <a:cubicBezTo>
                  <a:pt x="177" y="1134"/>
                  <a:pt x="504" y="1317"/>
                  <a:pt x="819" y="1228"/>
                </a:cubicBezTo>
                <a:cubicBezTo>
                  <a:pt x="1134" y="1139"/>
                  <a:pt x="1317" y="812"/>
                  <a:pt x="1228" y="498"/>
                </a:cubicBezTo>
                <a:cubicBezTo>
                  <a:pt x="1139" y="183"/>
                  <a:pt x="812" y="0"/>
                  <a:pt x="497" y="89"/>
                </a:cubicBezTo>
                <a:cubicBezTo>
                  <a:pt x="183" y="177"/>
                  <a:pt x="0" y="505"/>
                  <a:pt x="88" y="8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9401" tIns="39701" rIns="79401" bIns="39701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Freeform 48"/>
          <p:cNvSpPr/>
          <p:nvPr/>
        </p:nvSpPr>
        <p:spPr bwMode="auto">
          <a:xfrm>
            <a:off x="7713099" y="1843881"/>
            <a:ext cx="674080" cy="674079"/>
          </a:xfrm>
          <a:custGeom>
            <a:avLst/>
            <a:gdLst>
              <a:gd name="T0" fmla="*/ 60 w 883"/>
              <a:gd name="T1" fmla="*/ 549 h 883"/>
              <a:gd name="T2" fmla="*/ 550 w 883"/>
              <a:gd name="T3" fmla="*/ 824 h 883"/>
              <a:gd name="T4" fmla="*/ 824 w 883"/>
              <a:gd name="T5" fmla="*/ 334 h 883"/>
              <a:gd name="T6" fmla="*/ 334 w 883"/>
              <a:gd name="T7" fmla="*/ 60 h 883"/>
              <a:gd name="T8" fmla="*/ 60 w 883"/>
              <a:gd name="T9" fmla="*/ 549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3" h="883">
                <a:moveTo>
                  <a:pt x="60" y="549"/>
                </a:moveTo>
                <a:cubicBezTo>
                  <a:pt x="119" y="760"/>
                  <a:pt x="339" y="883"/>
                  <a:pt x="550" y="824"/>
                </a:cubicBezTo>
                <a:cubicBezTo>
                  <a:pt x="761" y="764"/>
                  <a:pt x="883" y="545"/>
                  <a:pt x="824" y="334"/>
                </a:cubicBezTo>
                <a:cubicBezTo>
                  <a:pt x="764" y="123"/>
                  <a:pt x="545" y="0"/>
                  <a:pt x="334" y="60"/>
                </a:cubicBezTo>
                <a:cubicBezTo>
                  <a:pt x="123" y="119"/>
                  <a:pt x="0" y="338"/>
                  <a:pt x="60" y="5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9401" tIns="39701" rIns="79401" bIns="39701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Freeform 66"/>
          <p:cNvSpPr/>
          <p:nvPr/>
        </p:nvSpPr>
        <p:spPr bwMode="auto">
          <a:xfrm>
            <a:off x="7485648" y="4303099"/>
            <a:ext cx="497635" cy="497634"/>
          </a:xfrm>
          <a:custGeom>
            <a:avLst/>
            <a:gdLst>
              <a:gd name="T0" fmla="*/ 13 w 650"/>
              <a:gd name="T1" fmla="*/ 351 h 651"/>
              <a:gd name="T2" fmla="*/ 350 w 650"/>
              <a:gd name="T3" fmla="*/ 637 h 651"/>
              <a:gd name="T4" fmla="*/ 636 w 650"/>
              <a:gd name="T5" fmla="*/ 300 h 651"/>
              <a:gd name="T6" fmla="*/ 300 w 650"/>
              <a:gd name="T7" fmla="*/ 14 h 651"/>
              <a:gd name="T8" fmla="*/ 13 w 650"/>
              <a:gd name="T9" fmla="*/ 351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0" h="651">
                <a:moveTo>
                  <a:pt x="13" y="351"/>
                </a:moveTo>
                <a:cubicBezTo>
                  <a:pt x="27" y="522"/>
                  <a:pt x="178" y="651"/>
                  <a:pt x="350" y="637"/>
                </a:cubicBezTo>
                <a:cubicBezTo>
                  <a:pt x="522" y="623"/>
                  <a:pt x="650" y="472"/>
                  <a:pt x="636" y="300"/>
                </a:cubicBezTo>
                <a:cubicBezTo>
                  <a:pt x="622" y="128"/>
                  <a:pt x="471" y="0"/>
                  <a:pt x="300" y="14"/>
                </a:cubicBezTo>
                <a:cubicBezTo>
                  <a:pt x="128" y="28"/>
                  <a:pt x="0" y="179"/>
                  <a:pt x="13" y="3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9401" tIns="39701" rIns="79401" bIns="39701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Freeform 76"/>
          <p:cNvSpPr>
            <a:spLocks noEditPoints="1"/>
          </p:cNvSpPr>
          <p:nvPr/>
        </p:nvSpPr>
        <p:spPr bwMode="auto">
          <a:xfrm>
            <a:off x="8020501" y="4952365"/>
            <a:ext cx="226072" cy="210908"/>
          </a:xfrm>
          <a:custGeom>
            <a:avLst/>
            <a:gdLst>
              <a:gd name="T0" fmla="*/ 153 w 296"/>
              <a:gd name="T1" fmla="*/ 276 h 276"/>
              <a:gd name="T2" fmla="*/ 153 w 296"/>
              <a:gd name="T3" fmla="*/ 276 h 276"/>
              <a:gd name="T4" fmla="*/ 119 w 296"/>
              <a:gd name="T5" fmla="*/ 273 h 276"/>
              <a:gd name="T6" fmla="*/ 18 w 296"/>
              <a:gd name="T7" fmla="*/ 105 h 276"/>
              <a:gd name="T8" fmla="*/ 153 w 296"/>
              <a:gd name="T9" fmla="*/ 0 h 276"/>
              <a:gd name="T10" fmla="*/ 187 w 296"/>
              <a:gd name="T11" fmla="*/ 4 h 276"/>
              <a:gd name="T12" fmla="*/ 272 w 296"/>
              <a:gd name="T13" fmla="*/ 68 h 276"/>
              <a:gd name="T14" fmla="*/ 287 w 296"/>
              <a:gd name="T15" fmla="*/ 172 h 276"/>
              <a:gd name="T16" fmla="*/ 153 w 296"/>
              <a:gd name="T17" fmla="*/ 276 h 276"/>
              <a:gd name="T18" fmla="*/ 153 w 296"/>
              <a:gd name="T19" fmla="*/ 44 h 276"/>
              <a:gd name="T20" fmla="*/ 61 w 296"/>
              <a:gd name="T21" fmla="*/ 116 h 276"/>
              <a:gd name="T22" fmla="*/ 130 w 296"/>
              <a:gd name="T23" fmla="*/ 230 h 276"/>
              <a:gd name="T24" fmla="*/ 153 w 296"/>
              <a:gd name="T25" fmla="*/ 232 h 276"/>
              <a:gd name="T26" fmla="*/ 153 w 296"/>
              <a:gd name="T27" fmla="*/ 232 h 276"/>
              <a:gd name="T28" fmla="*/ 245 w 296"/>
              <a:gd name="T29" fmla="*/ 161 h 276"/>
              <a:gd name="T30" fmla="*/ 234 w 296"/>
              <a:gd name="T31" fmla="*/ 90 h 276"/>
              <a:gd name="T32" fmla="*/ 176 w 296"/>
              <a:gd name="T33" fmla="*/ 47 h 276"/>
              <a:gd name="T34" fmla="*/ 153 w 296"/>
              <a:gd name="T35" fmla="*/ 44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96" h="276">
                <a:moveTo>
                  <a:pt x="153" y="276"/>
                </a:moveTo>
                <a:cubicBezTo>
                  <a:pt x="153" y="276"/>
                  <a:pt x="153" y="276"/>
                  <a:pt x="153" y="276"/>
                </a:cubicBezTo>
                <a:cubicBezTo>
                  <a:pt x="142" y="276"/>
                  <a:pt x="130" y="275"/>
                  <a:pt x="119" y="273"/>
                </a:cubicBezTo>
                <a:cubicBezTo>
                  <a:pt x="45" y="254"/>
                  <a:pt x="0" y="179"/>
                  <a:pt x="18" y="105"/>
                </a:cubicBezTo>
                <a:cubicBezTo>
                  <a:pt x="34" y="43"/>
                  <a:pt x="89" y="0"/>
                  <a:pt x="153" y="0"/>
                </a:cubicBezTo>
                <a:cubicBezTo>
                  <a:pt x="164" y="0"/>
                  <a:pt x="176" y="2"/>
                  <a:pt x="187" y="4"/>
                </a:cubicBezTo>
                <a:cubicBezTo>
                  <a:pt x="223" y="13"/>
                  <a:pt x="253" y="36"/>
                  <a:pt x="272" y="68"/>
                </a:cubicBezTo>
                <a:cubicBezTo>
                  <a:pt x="291" y="99"/>
                  <a:pt x="296" y="136"/>
                  <a:pt x="287" y="172"/>
                </a:cubicBezTo>
                <a:cubicBezTo>
                  <a:pt x="272" y="234"/>
                  <a:pt x="217" y="276"/>
                  <a:pt x="153" y="276"/>
                </a:cubicBezTo>
                <a:close/>
                <a:moveTo>
                  <a:pt x="153" y="44"/>
                </a:moveTo>
                <a:cubicBezTo>
                  <a:pt x="109" y="44"/>
                  <a:pt x="72" y="74"/>
                  <a:pt x="61" y="116"/>
                </a:cubicBezTo>
                <a:cubicBezTo>
                  <a:pt x="49" y="166"/>
                  <a:pt x="79" y="217"/>
                  <a:pt x="130" y="230"/>
                </a:cubicBezTo>
                <a:cubicBezTo>
                  <a:pt x="138" y="232"/>
                  <a:pt x="145" y="232"/>
                  <a:pt x="153" y="232"/>
                </a:cubicBezTo>
                <a:cubicBezTo>
                  <a:pt x="153" y="232"/>
                  <a:pt x="153" y="232"/>
                  <a:pt x="153" y="232"/>
                </a:cubicBezTo>
                <a:cubicBezTo>
                  <a:pt x="196" y="232"/>
                  <a:pt x="234" y="203"/>
                  <a:pt x="245" y="161"/>
                </a:cubicBezTo>
                <a:cubicBezTo>
                  <a:pt x="251" y="137"/>
                  <a:pt x="247" y="112"/>
                  <a:pt x="234" y="90"/>
                </a:cubicBezTo>
                <a:cubicBezTo>
                  <a:pt x="221" y="68"/>
                  <a:pt x="200" y="53"/>
                  <a:pt x="176" y="47"/>
                </a:cubicBezTo>
                <a:cubicBezTo>
                  <a:pt x="168" y="45"/>
                  <a:pt x="161" y="44"/>
                  <a:pt x="153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9401" tIns="39701" rIns="79401" bIns="39701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86"/>
          <p:cNvSpPr>
            <a:spLocks noEditPoints="1"/>
          </p:cNvSpPr>
          <p:nvPr/>
        </p:nvSpPr>
        <p:spPr bwMode="auto">
          <a:xfrm>
            <a:off x="8588435" y="2439386"/>
            <a:ext cx="226072" cy="210908"/>
          </a:xfrm>
          <a:custGeom>
            <a:avLst/>
            <a:gdLst>
              <a:gd name="T0" fmla="*/ 153 w 296"/>
              <a:gd name="T1" fmla="*/ 277 h 277"/>
              <a:gd name="T2" fmla="*/ 153 w 296"/>
              <a:gd name="T3" fmla="*/ 277 h 277"/>
              <a:gd name="T4" fmla="*/ 119 w 296"/>
              <a:gd name="T5" fmla="*/ 273 h 277"/>
              <a:gd name="T6" fmla="*/ 18 w 296"/>
              <a:gd name="T7" fmla="*/ 105 h 277"/>
              <a:gd name="T8" fmla="*/ 152 w 296"/>
              <a:gd name="T9" fmla="*/ 0 h 277"/>
              <a:gd name="T10" fmla="*/ 186 w 296"/>
              <a:gd name="T11" fmla="*/ 4 h 277"/>
              <a:gd name="T12" fmla="*/ 271 w 296"/>
              <a:gd name="T13" fmla="*/ 67 h 277"/>
              <a:gd name="T14" fmla="*/ 287 w 296"/>
              <a:gd name="T15" fmla="*/ 172 h 277"/>
              <a:gd name="T16" fmla="*/ 153 w 296"/>
              <a:gd name="T17" fmla="*/ 277 h 277"/>
              <a:gd name="T18" fmla="*/ 152 w 296"/>
              <a:gd name="T19" fmla="*/ 44 h 277"/>
              <a:gd name="T20" fmla="*/ 61 w 296"/>
              <a:gd name="T21" fmla="*/ 115 h 277"/>
              <a:gd name="T22" fmla="*/ 130 w 296"/>
              <a:gd name="T23" fmla="*/ 230 h 277"/>
              <a:gd name="T24" fmla="*/ 153 w 296"/>
              <a:gd name="T25" fmla="*/ 233 h 277"/>
              <a:gd name="T26" fmla="*/ 244 w 296"/>
              <a:gd name="T27" fmla="*/ 161 h 277"/>
              <a:gd name="T28" fmla="*/ 234 w 296"/>
              <a:gd name="T29" fmla="*/ 90 h 277"/>
              <a:gd name="T30" fmla="*/ 176 w 296"/>
              <a:gd name="T31" fmla="*/ 47 h 277"/>
              <a:gd name="T32" fmla="*/ 152 w 296"/>
              <a:gd name="T33" fmla="*/ 44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6" h="277">
                <a:moveTo>
                  <a:pt x="153" y="277"/>
                </a:moveTo>
                <a:cubicBezTo>
                  <a:pt x="153" y="277"/>
                  <a:pt x="153" y="277"/>
                  <a:pt x="153" y="277"/>
                </a:cubicBezTo>
                <a:cubicBezTo>
                  <a:pt x="141" y="277"/>
                  <a:pt x="130" y="276"/>
                  <a:pt x="119" y="273"/>
                </a:cubicBezTo>
                <a:cubicBezTo>
                  <a:pt x="45" y="254"/>
                  <a:pt x="0" y="179"/>
                  <a:pt x="18" y="105"/>
                </a:cubicBezTo>
                <a:cubicBezTo>
                  <a:pt x="34" y="43"/>
                  <a:pt x="89" y="0"/>
                  <a:pt x="152" y="0"/>
                </a:cubicBezTo>
                <a:cubicBezTo>
                  <a:pt x="164" y="0"/>
                  <a:pt x="175" y="1"/>
                  <a:pt x="186" y="4"/>
                </a:cubicBezTo>
                <a:cubicBezTo>
                  <a:pt x="222" y="13"/>
                  <a:pt x="252" y="35"/>
                  <a:pt x="271" y="67"/>
                </a:cubicBezTo>
                <a:cubicBezTo>
                  <a:pt x="291" y="99"/>
                  <a:pt x="296" y="136"/>
                  <a:pt x="287" y="172"/>
                </a:cubicBezTo>
                <a:cubicBezTo>
                  <a:pt x="272" y="234"/>
                  <a:pt x="216" y="277"/>
                  <a:pt x="153" y="277"/>
                </a:cubicBezTo>
                <a:close/>
                <a:moveTo>
                  <a:pt x="152" y="44"/>
                </a:moveTo>
                <a:cubicBezTo>
                  <a:pt x="109" y="44"/>
                  <a:pt x="71" y="73"/>
                  <a:pt x="61" y="115"/>
                </a:cubicBezTo>
                <a:cubicBezTo>
                  <a:pt x="48" y="166"/>
                  <a:pt x="79" y="217"/>
                  <a:pt x="130" y="230"/>
                </a:cubicBezTo>
                <a:cubicBezTo>
                  <a:pt x="137" y="232"/>
                  <a:pt x="145" y="233"/>
                  <a:pt x="153" y="233"/>
                </a:cubicBezTo>
                <a:cubicBezTo>
                  <a:pt x="196" y="233"/>
                  <a:pt x="234" y="204"/>
                  <a:pt x="244" y="161"/>
                </a:cubicBezTo>
                <a:cubicBezTo>
                  <a:pt x="250" y="137"/>
                  <a:pt x="247" y="111"/>
                  <a:pt x="234" y="90"/>
                </a:cubicBezTo>
                <a:cubicBezTo>
                  <a:pt x="221" y="68"/>
                  <a:pt x="200" y="53"/>
                  <a:pt x="176" y="47"/>
                </a:cubicBezTo>
                <a:cubicBezTo>
                  <a:pt x="168" y="45"/>
                  <a:pt x="160" y="44"/>
                  <a:pt x="152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79401" tIns="39701" rIns="79401" bIns="39701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6935634" y="2698542"/>
            <a:ext cx="274318" cy="274318"/>
          </a:xfrm>
          <a:prstGeom prst="ellipse">
            <a:avLst/>
          </a:prstGeom>
          <a:noFill/>
          <a:ln w="122238" cap="flat">
            <a:solidFill>
              <a:srgbClr val="FC7284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9401" tIns="39701" rIns="79401" bIns="39701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8167999" y="3379515"/>
            <a:ext cx="315674" cy="317052"/>
          </a:xfrm>
          <a:prstGeom prst="ellipse">
            <a:avLst/>
          </a:prstGeom>
          <a:noFill/>
          <a:ln w="139700" cap="flat">
            <a:solidFill>
              <a:srgbClr val="826C4A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9401" tIns="39701" rIns="79401" bIns="39701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7958471" y="2089250"/>
            <a:ext cx="186096" cy="186095"/>
          </a:xfrm>
          <a:prstGeom prst="ellipse">
            <a:avLst/>
          </a:prstGeom>
          <a:noFill/>
          <a:ln w="104775" cap="flat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9401" tIns="39701" rIns="79401" bIns="39701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7640040" y="4460247"/>
            <a:ext cx="186096" cy="184717"/>
          </a:xfrm>
          <a:prstGeom prst="ellipse">
            <a:avLst/>
          </a:prstGeom>
          <a:noFill/>
          <a:ln w="87313" cap="flat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9401" tIns="39701" rIns="79401" bIns="39701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5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7" name="Group 24"/>
          <p:cNvGrpSpPr/>
          <p:nvPr/>
        </p:nvGrpSpPr>
        <p:grpSpPr>
          <a:xfrm>
            <a:off x="8490237" y="3794437"/>
            <a:ext cx="1319540" cy="2107705"/>
            <a:chOff x="6684587" y="4424362"/>
            <a:chExt cx="1519615" cy="2427287"/>
          </a:xfrm>
          <a:solidFill>
            <a:schemeClr val="accent1"/>
          </a:solidFill>
        </p:grpSpPr>
        <p:sp>
          <p:nvSpPr>
            <p:cNvPr id="28" name="Freeform 25"/>
            <p:cNvSpPr/>
            <p:nvPr/>
          </p:nvSpPr>
          <p:spPr bwMode="auto">
            <a:xfrm>
              <a:off x="6684587" y="4970462"/>
              <a:ext cx="1519615" cy="1881187"/>
            </a:xfrm>
            <a:custGeom>
              <a:avLst/>
              <a:gdLst>
                <a:gd name="connsiteX0" fmla="*/ 687119 w 1519615"/>
                <a:gd name="connsiteY0" fmla="*/ 0 h 1881187"/>
                <a:gd name="connsiteX1" fmla="*/ 954208 w 1519615"/>
                <a:gd name="connsiteY1" fmla="*/ 0 h 1881187"/>
                <a:gd name="connsiteX2" fmla="*/ 965811 w 1519615"/>
                <a:gd name="connsiteY2" fmla="*/ 0 h 1881187"/>
                <a:gd name="connsiteX3" fmla="*/ 945837 w 1519615"/>
                <a:gd name="connsiteY3" fmla="*/ 26046 h 1881187"/>
                <a:gd name="connsiteX4" fmla="*/ 945837 w 1519615"/>
                <a:gd name="connsiteY4" fmla="*/ 60981 h 1881187"/>
                <a:gd name="connsiteX5" fmla="*/ 971550 w 1519615"/>
                <a:gd name="connsiteY5" fmla="*/ 94142 h 1881187"/>
                <a:gd name="connsiteX6" fmla="*/ 991717 w 1519615"/>
                <a:gd name="connsiteY6" fmla="*/ 120181 h 1881187"/>
                <a:gd name="connsiteX7" fmla="*/ 987968 w 1519615"/>
                <a:gd name="connsiteY7" fmla="*/ 141878 h 1881187"/>
                <a:gd name="connsiteX8" fmla="*/ 928461 w 1519615"/>
                <a:gd name="connsiteY8" fmla="*/ 489711 h 1881187"/>
                <a:gd name="connsiteX9" fmla="*/ 930224 w 1519615"/>
                <a:gd name="connsiteY9" fmla="*/ 501057 h 1881187"/>
                <a:gd name="connsiteX10" fmla="*/ 934632 w 1519615"/>
                <a:gd name="connsiteY10" fmla="*/ 510658 h 1881187"/>
                <a:gd name="connsiteX11" fmla="*/ 1005159 w 1519615"/>
                <a:gd name="connsiteY11" fmla="*/ 602301 h 1881187"/>
                <a:gd name="connsiteX12" fmla="*/ 1035133 w 1519615"/>
                <a:gd name="connsiteY12" fmla="*/ 602301 h 1881187"/>
                <a:gd name="connsiteX13" fmla="*/ 1104780 w 1519615"/>
                <a:gd name="connsiteY13" fmla="*/ 510658 h 1881187"/>
                <a:gd name="connsiteX14" fmla="*/ 1110951 w 1519615"/>
                <a:gd name="connsiteY14" fmla="*/ 485347 h 1881187"/>
                <a:gd name="connsiteX15" fmla="*/ 1077450 w 1519615"/>
                <a:gd name="connsiteY15" fmla="*/ 302935 h 1881187"/>
                <a:gd name="connsiteX16" fmla="*/ 1077450 w 1519615"/>
                <a:gd name="connsiteY16" fmla="*/ 302062 h 1881187"/>
                <a:gd name="connsiteX17" fmla="*/ 1051884 w 1519615"/>
                <a:gd name="connsiteY17" fmla="*/ 144088 h 1881187"/>
                <a:gd name="connsiteX18" fmla="*/ 1047870 w 1519615"/>
                <a:gd name="connsiteY18" fmla="*/ 119635 h 1881187"/>
                <a:gd name="connsiteX19" fmla="*/ 1058114 w 1519615"/>
                <a:gd name="connsiteY19" fmla="*/ 106423 h 1881187"/>
                <a:gd name="connsiteX20" fmla="*/ 1093350 w 1519615"/>
                <a:gd name="connsiteY20" fmla="*/ 60981 h 1881187"/>
                <a:gd name="connsiteX21" fmla="*/ 1093350 w 1519615"/>
                <a:gd name="connsiteY21" fmla="*/ 26046 h 1881187"/>
                <a:gd name="connsiteX22" fmla="*/ 1085732 w 1519615"/>
                <a:gd name="connsiteY22" fmla="*/ 16111 h 1881187"/>
                <a:gd name="connsiteX23" fmla="*/ 1073377 w 1519615"/>
                <a:gd name="connsiteY23" fmla="*/ 0 h 1881187"/>
                <a:gd name="connsiteX24" fmla="*/ 1127987 w 1519615"/>
                <a:gd name="connsiteY24" fmla="*/ 0 h 1881187"/>
                <a:gd name="connsiteX25" fmla="*/ 1509055 w 1519615"/>
                <a:gd name="connsiteY25" fmla="*/ 0 h 1881187"/>
                <a:gd name="connsiteX26" fmla="*/ 1519615 w 1519615"/>
                <a:gd name="connsiteY26" fmla="*/ 10549 h 1881187"/>
                <a:gd name="connsiteX27" fmla="*/ 1519615 w 1519615"/>
                <a:gd name="connsiteY27" fmla="*/ 271630 h 1881187"/>
                <a:gd name="connsiteX28" fmla="*/ 1519615 w 1519615"/>
                <a:gd name="connsiteY28" fmla="*/ 399972 h 1881187"/>
                <a:gd name="connsiteX29" fmla="*/ 1519615 w 1519615"/>
                <a:gd name="connsiteY29" fmla="*/ 876422 h 1881187"/>
                <a:gd name="connsiteX30" fmla="*/ 1411373 w 1519615"/>
                <a:gd name="connsiteY30" fmla="*/ 980151 h 1881187"/>
                <a:gd name="connsiteX31" fmla="*/ 1302251 w 1519615"/>
                <a:gd name="connsiteY31" fmla="*/ 876422 h 1881187"/>
                <a:gd name="connsiteX32" fmla="*/ 1302251 w 1519615"/>
                <a:gd name="connsiteY32" fmla="*/ 341075 h 1881187"/>
                <a:gd name="connsiteX33" fmla="*/ 1288171 w 1519615"/>
                <a:gd name="connsiteY33" fmla="*/ 325252 h 1881187"/>
                <a:gd name="connsiteX34" fmla="*/ 1270570 w 1519615"/>
                <a:gd name="connsiteY34" fmla="*/ 341075 h 1881187"/>
                <a:gd name="connsiteX35" fmla="*/ 1270570 w 1519615"/>
                <a:gd name="connsiteY35" fmla="*/ 988063 h 1881187"/>
                <a:gd name="connsiteX36" fmla="*/ 1270570 w 1519615"/>
                <a:gd name="connsiteY36" fmla="*/ 1046960 h 1881187"/>
                <a:gd name="connsiteX37" fmla="*/ 1270570 w 1519615"/>
                <a:gd name="connsiteY37" fmla="*/ 1765151 h 1881187"/>
                <a:gd name="connsiteX38" fmla="*/ 1151768 w 1519615"/>
                <a:gd name="connsiteY38" fmla="*/ 1881187 h 1881187"/>
                <a:gd name="connsiteX39" fmla="*/ 1150008 w 1519615"/>
                <a:gd name="connsiteY39" fmla="*/ 1881187 h 1881187"/>
                <a:gd name="connsiteX40" fmla="*/ 1031206 w 1519615"/>
                <a:gd name="connsiteY40" fmla="*/ 1765151 h 1881187"/>
                <a:gd name="connsiteX41" fmla="*/ 1031206 w 1519615"/>
                <a:gd name="connsiteY41" fmla="*/ 1058388 h 1881187"/>
                <a:gd name="connsiteX42" fmla="*/ 1020645 w 1519615"/>
                <a:gd name="connsiteY42" fmla="*/ 1047839 h 1881187"/>
                <a:gd name="connsiteX43" fmla="*/ 992485 w 1519615"/>
                <a:gd name="connsiteY43" fmla="*/ 1047839 h 1881187"/>
                <a:gd name="connsiteX44" fmla="*/ 981045 w 1519615"/>
                <a:gd name="connsiteY44" fmla="*/ 1058388 h 1881187"/>
                <a:gd name="connsiteX45" fmla="*/ 981045 w 1519615"/>
                <a:gd name="connsiteY45" fmla="*/ 1765151 h 1881187"/>
                <a:gd name="connsiteX46" fmla="*/ 860482 w 1519615"/>
                <a:gd name="connsiteY46" fmla="*/ 1881187 h 1881187"/>
                <a:gd name="connsiteX47" fmla="*/ 859602 w 1519615"/>
                <a:gd name="connsiteY47" fmla="*/ 1881187 h 1881187"/>
                <a:gd name="connsiteX48" fmla="*/ 739040 w 1519615"/>
                <a:gd name="connsiteY48" fmla="*/ 1765151 h 1881187"/>
                <a:gd name="connsiteX49" fmla="*/ 739040 w 1519615"/>
                <a:gd name="connsiteY49" fmla="*/ 1046960 h 1881187"/>
                <a:gd name="connsiteX50" fmla="*/ 739040 w 1519615"/>
                <a:gd name="connsiteY50" fmla="*/ 988063 h 1881187"/>
                <a:gd name="connsiteX51" fmla="*/ 739920 w 1519615"/>
                <a:gd name="connsiteY51" fmla="*/ 356898 h 1881187"/>
                <a:gd name="connsiteX52" fmla="*/ 721440 w 1519615"/>
                <a:gd name="connsiteY52" fmla="*/ 349866 h 1881187"/>
                <a:gd name="connsiteX53" fmla="*/ 537516 w 1519615"/>
                <a:gd name="connsiteY53" fmla="*/ 563477 h 1881187"/>
                <a:gd name="connsiteX54" fmla="*/ 126548 w 1519615"/>
                <a:gd name="connsiteY54" fmla="*/ 712038 h 1881187"/>
                <a:gd name="connsiteX55" fmla="*/ 3346 w 1519615"/>
                <a:gd name="connsiteY55" fmla="*/ 640834 h 1881187"/>
                <a:gd name="connsiteX56" fmla="*/ 73747 w 1519615"/>
                <a:gd name="connsiteY56" fmla="*/ 514250 h 1881187"/>
                <a:gd name="connsiteX57" fmla="*/ 386153 w 1519615"/>
                <a:gd name="connsiteY57" fmla="*/ 410521 h 1881187"/>
                <a:gd name="connsiteX58" fmla="*/ 391433 w 1519615"/>
                <a:gd name="connsiteY58" fmla="*/ 407884 h 1881187"/>
                <a:gd name="connsiteX59" fmla="*/ 687119 w 1519615"/>
                <a:gd name="connsiteY59" fmla="*/ 0 h 188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519615" h="1881187">
                  <a:moveTo>
                    <a:pt x="687119" y="0"/>
                  </a:moveTo>
                  <a:cubicBezTo>
                    <a:pt x="687119" y="0"/>
                    <a:pt x="687119" y="0"/>
                    <a:pt x="954208" y="0"/>
                  </a:cubicBezTo>
                  <a:lnTo>
                    <a:pt x="965811" y="0"/>
                  </a:lnTo>
                  <a:lnTo>
                    <a:pt x="945837" y="26046"/>
                  </a:lnTo>
                  <a:cubicBezTo>
                    <a:pt x="938771" y="35653"/>
                    <a:pt x="938771" y="51374"/>
                    <a:pt x="945837" y="60981"/>
                  </a:cubicBezTo>
                  <a:cubicBezTo>
                    <a:pt x="945837" y="60981"/>
                    <a:pt x="945837" y="60981"/>
                    <a:pt x="971550" y="94142"/>
                  </a:cubicBezTo>
                  <a:lnTo>
                    <a:pt x="991717" y="120181"/>
                  </a:lnTo>
                  <a:lnTo>
                    <a:pt x="987968" y="141878"/>
                  </a:lnTo>
                  <a:cubicBezTo>
                    <a:pt x="967141" y="262241"/>
                    <a:pt x="928461" y="484474"/>
                    <a:pt x="928461" y="489711"/>
                  </a:cubicBezTo>
                  <a:cubicBezTo>
                    <a:pt x="928461" y="494075"/>
                    <a:pt x="928461" y="497566"/>
                    <a:pt x="930224" y="501057"/>
                  </a:cubicBezTo>
                  <a:cubicBezTo>
                    <a:pt x="930224" y="502803"/>
                    <a:pt x="932869" y="510658"/>
                    <a:pt x="934632" y="510658"/>
                  </a:cubicBezTo>
                  <a:cubicBezTo>
                    <a:pt x="1005159" y="602301"/>
                    <a:pt x="1005159" y="602301"/>
                    <a:pt x="1005159" y="602301"/>
                  </a:cubicBezTo>
                  <a:cubicBezTo>
                    <a:pt x="1013094" y="612774"/>
                    <a:pt x="1026317" y="612774"/>
                    <a:pt x="1035133" y="602301"/>
                  </a:cubicBezTo>
                  <a:cubicBezTo>
                    <a:pt x="1104780" y="510658"/>
                    <a:pt x="1104780" y="510658"/>
                    <a:pt x="1104780" y="510658"/>
                  </a:cubicBezTo>
                  <a:cubicBezTo>
                    <a:pt x="1110069" y="503676"/>
                    <a:pt x="1111832" y="494075"/>
                    <a:pt x="1110951" y="485347"/>
                  </a:cubicBezTo>
                  <a:cubicBezTo>
                    <a:pt x="1110069" y="478365"/>
                    <a:pt x="1086266" y="357048"/>
                    <a:pt x="1077450" y="302935"/>
                  </a:cubicBezTo>
                  <a:cubicBezTo>
                    <a:pt x="1077450" y="302935"/>
                    <a:pt x="1077450" y="302062"/>
                    <a:pt x="1077450" y="302062"/>
                  </a:cubicBezTo>
                  <a:cubicBezTo>
                    <a:pt x="1073923" y="279370"/>
                    <a:pt x="1056291" y="173762"/>
                    <a:pt x="1051884" y="144088"/>
                  </a:cubicBezTo>
                  <a:lnTo>
                    <a:pt x="1047870" y="119635"/>
                  </a:lnTo>
                  <a:lnTo>
                    <a:pt x="1058114" y="106423"/>
                  </a:lnTo>
                  <a:cubicBezTo>
                    <a:pt x="1066685" y="95370"/>
                    <a:pt x="1078113" y="80632"/>
                    <a:pt x="1093350" y="60981"/>
                  </a:cubicBezTo>
                  <a:cubicBezTo>
                    <a:pt x="1100417" y="51374"/>
                    <a:pt x="1100417" y="35653"/>
                    <a:pt x="1093350" y="26046"/>
                  </a:cubicBezTo>
                  <a:cubicBezTo>
                    <a:pt x="1093350" y="26046"/>
                    <a:pt x="1093350" y="26046"/>
                    <a:pt x="1085732" y="16111"/>
                  </a:cubicBezTo>
                  <a:lnTo>
                    <a:pt x="1073377" y="0"/>
                  </a:lnTo>
                  <a:lnTo>
                    <a:pt x="1127987" y="0"/>
                  </a:lnTo>
                  <a:cubicBezTo>
                    <a:pt x="1229725" y="0"/>
                    <a:pt x="1354942" y="0"/>
                    <a:pt x="1509055" y="0"/>
                  </a:cubicBezTo>
                  <a:cubicBezTo>
                    <a:pt x="1515215" y="0"/>
                    <a:pt x="1519615" y="5275"/>
                    <a:pt x="1519615" y="10549"/>
                  </a:cubicBezTo>
                  <a:cubicBezTo>
                    <a:pt x="1519615" y="10549"/>
                    <a:pt x="1519615" y="10549"/>
                    <a:pt x="1519615" y="271630"/>
                  </a:cubicBezTo>
                  <a:cubicBezTo>
                    <a:pt x="1519615" y="271630"/>
                    <a:pt x="1519615" y="271630"/>
                    <a:pt x="1519615" y="399972"/>
                  </a:cubicBezTo>
                  <a:cubicBezTo>
                    <a:pt x="1519615" y="399972"/>
                    <a:pt x="1519615" y="399972"/>
                    <a:pt x="1519615" y="876422"/>
                  </a:cubicBezTo>
                  <a:cubicBezTo>
                    <a:pt x="1519615" y="933561"/>
                    <a:pt x="1470334" y="980151"/>
                    <a:pt x="1411373" y="980151"/>
                  </a:cubicBezTo>
                  <a:cubicBezTo>
                    <a:pt x="1352412" y="980151"/>
                    <a:pt x="1302251" y="933561"/>
                    <a:pt x="1302251" y="876422"/>
                  </a:cubicBezTo>
                  <a:cubicBezTo>
                    <a:pt x="1302251" y="876422"/>
                    <a:pt x="1302251" y="876422"/>
                    <a:pt x="1302251" y="341075"/>
                  </a:cubicBezTo>
                  <a:cubicBezTo>
                    <a:pt x="1302251" y="333164"/>
                    <a:pt x="1296091" y="325252"/>
                    <a:pt x="1288171" y="325252"/>
                  </a:cubicBezTo>
                  <a:cubicBezTo>
                    <a:pt x="1278490" y="324373"/>
                    <a:pt x="1270570" y="331406"/>
                    <a:pt x="1270570" y="341075"/>
                  </a:cubicBezTo>
                  <a:cubicBezTo>
                    <a:pt x="1270570" y="341075"/>
                    <a:pt x="1270570" y="341075"/>
                    <a:pt x="1270570" y="988063"/>
                  </a:cubicBezTo>
                  <a:cubicBezTo>
                    <a:pt x="1270570" y="988063"/>
                    <a:pt x="1270570" y="988063"/>
                    <a:pt x="1270570" y="1046960"/>
                  </a:cubicBezTo>
                  <a:cubicBezTo>
                    <a:pt x="1270570" y="1046960"/>
                    <a:pt x="1270570" y="1046960"/>
                    <a:pt x="1270570" y="1765151"/>
                  </a:cubicBezTo>
                  <a:cubicBezTo>
                    <a:pt x="1270570" y="1828444"/>
                    <a:pt x="1216889" y="1881187"/>
                    <a:pt x="1151768" y="1881187"/>
                  </a:cubicBezTo>
                  <a:cubicBezTo>
                    <a:pt x="1151768" y="1881187"/>
                    <a:pt x="1151768" y="1881187"/>
                    <a:pt x="1150008" y="1881187"/>
                  </a:cubicBezTo>
                  <a:cubicBezTo>
                    <a:pt x="1084007" y="1881187"/>
                    <a:pt x="1031206" y="1828444"/>
                    <a:pt x="1031206" y="1765151"/>
                  </a:cubicBezTo>
                  <a:cubicBezTo>
                    <a:pt x="1031206" y="1765151"/>
                    <a:pt x="1031206" y="1765151"/>
                    <a:pt x="1031206" y="1058388"/>
                  </a:cubicBezTo>
                  <a:cubicBezTo>
                    <a:pt x="1031206" y="1052234"/>
                    <a:pt x="1026806" y="1047839"/>
                    <a:pt x="1020645" y="1047839"/>
                  </a:cubicBezTo>
                  <a:cubicBezTo>
                    <a:pt x="1020645" y="1047839"/>
                    <a:pt x="1020645" y="1047839"/>
                    <a:pt x="992485" y="1047839"/>
                  </a:cubicBezTo>
                  <a:cubicBezTo>
                    <a:pt x="986325" y="1047839"/>
                    <a:pt x="981045" y="1052234"/>
                    <a:pt x="981045" y="1058388"/>
                  </a:cubicBezTo>
                  <a:cubicBezTo>
                    <a:pt x="981045" y="1058388"/>
                    <a:pt x="981045" y="1058388"/>
                    <a:pt x="981045" y="1765151"/>
                  </a:cubicBezTo>
                  <a:cubicBezTo>
                    <a:pt x="981045" y="1828444"/>
                    <a:pt x="926484" y="1881187"/>
                    <a:pt x="860482" y="1881187"/>
                  </a:cubicBezTo>
                  <a:cubicBezTo>
                    <a:pt x="860482" y="1881187"/>
                    <a:pt x="860482" y="1881187"/>
                    <a:pt x="859602" y="1881187"/>
                  </a:cubicBezTo>
                  <a:cubicBezTo>
                    <a:pt x="793601" y="1881187"/>
                    <a:pt x="739040" y="1828444"/>
                    <a:pt x="739040" y="1765151"/>
                  </a:cubicBezTo>
                  <a:cubicBezTo>
                    <a:pt x="739040" y="1765151"/>
                    <a:pt x="739040" y="1765151"/>
                    <a:pt x="739040" y="1046960"/>
                  </a:cubicBezTo>
                  <a:cubicBezTo>
                    <a:pt x="739040" y="1046960"/>
                    <a:pt x="739040" y="1046960"/>
                    <a:pt x="739040" y="988063"/>
                  </a:cubicBezTo>
                  <a:cubicBezTo>
                    <a:pt x="739040" y="988063"/>
                    <a:pt x="739040" y="988063"/>
                    <a:pt x="739920" y="356898"/>
                  </a:cubicBezTo>
                  <a:cubicBezTo>
                    <a:pt x="739920" y="347229"/>
                    <a:pt x="727600" y="341954"/>
                    <a:pt x="721440" y="349866"/>
                  </a:cubicBezTo>
                  <a:cubicBezTo>
                    <a:pt x="658958" y="418432"/>
                    <a:pt x="537516" y="562598"/>
                    <a:pt x="537516" y="563477"/>
                  </a:cubicBezTo>
                  <a:cubicBezTo>
                    <a:pt x="516396" y="585454"/>
                    <a:pt x="202229" y="686546"/>
                    <a:pt x="126548" y="712038"/>
                  </a:cubicBezTo>
                  <a:cubicBezTo>
                    <a:pt x="72867" y="726982"/>
                    <a:pt x="17426" y="695336"/>
                    <a:pt x="3346" y="640834"/>
                  </a:cubicBezTo>
                  <a:cubicBezTo>
                    <a:pt x="-10735" y="586333"/>
                    <a:pt x="20946" y="529194"/>
                    <a:pt x="73747" y="514250"/>
                  </a:cubicBezTo>
                  <a:cubicBezTo>
                    <a:pt x="74627" y="514250"/>
                    <a:pt x="349192" y="423707"/>
                    <a:pt x="386153" y="410521"/>
                  </a:cubicBezTo>
                  <a:cubicBezTo>
                    <a:pt x="387913" y="410521"/>
                    <a:pt x="389673" y="408763"/>
                    <a:pt x="391433" y="407884"/>
                  </a:cubicBezTo>
                  <a:cubicBezTo>
                    <a:pt x="391433" y="407884"/>
                    <a:pt x="391433" y="407884"/>
                    <a:pt x="6871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1" tIns="39701" rIns="79401" bIns="39701" numCol="1" anchor="t" anchorCtr="0" compatLnSpc="1">
              <a:noAutofit/>
            </a:bodyPr>
            <a:lstStyle/>
            <a:p>
              <a:pPr algn="just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7470776" y="4424362"/>
              <a:ext cx="469900" cy="4699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69"/>
          <p:cNvGrpSpPr/>
          <p:nvPr/>
        </p:nvGrpSpPr>
        <p:grpSpPr>
          <a:xfrm>
            <a:off x="1393313" y="5139152"/>
            <a:ext cx="403208" cy="403897"/>
            <a:chOff x="9145588" y="4435475"/>
            <a:chExt cx="464344" cy="465138"/>
          </a:xfrm>
          <a:solidFill>
            <a:schemeClr val="tx2"/>
          </a:solidFill>
        </p:grpSpPr>
        <p:sp>
          <p:nvSpPr>
            <p:cNvPr id="31" name="AutoShape 7"/>
            <p:cNvSpPr/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Group 79"/>
          <p:cNvGrpSpPr/>
          <p:nvPr/>
        </p:nvGrpSpPr>
        <p:grpSpPr>
          <a:xfrm>
            <a:off x="1399947" y="3603369"/>
            <a:ext cx="377706" cy="403208"/>
            <a:chOff x="9159875" y="1647825"/>
            <a:chExt cx="434975" cy="464344"/>
          </a:xfrm>
          <a:solidFill>
            <a:schemeClr val="accent3"/>
          </a:solidFill>
        </p:grpSpPr>
        <p:sp>
          <p:nvSpPr>
            <p:cNvPr id="41" name="AutoShape 78"/>
            <p:cNvSpPr/>
            <p:nvPr/>
          </p:nvSpPr>
          <p:spPr bwMode="auto">
            <a:xfrm>
              <a:off x="9159875" y="1647825"/>
              <a:ext cx="434975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80" y="18900"/>
                  </a:moveTo>
                  <a:cubicBezTo>
                    <a:pt x="2018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80" y="1955"/>
                    <a:pt x="20180" y="2700"/>
                  </a:cubicBezTo>
                  <a:cubicBezTo>
                    <a:pt x="20180" y="2700"/>
                    <a:pt x="20180" y="18900"/>
                    <a:pt x="2018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79"/>
            <p:cNvSpPr/>
            <p:nvPr/>
          </p:nvSpPr>
          <p:spPr bwMode="auto">
            <a:xfrm>
              <a:off x="9217819" y="1705769"/>
              <a:ext cx="319088" cy="2905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80"/>
            <p:cNvSpPr/>
            <p:nvPr/>
          </p:nvSpPr>
          <p:spPr bwMode="auto">
            <a:xfrm>
              <a:off x="9391650" y="1749425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83"/>
          <p:cNvGrpSpPr/>
          <p:nvPr/>
        </p:nvGrpSpPr>
        <p:grpSpPr>
          <a:xfrm>
            <a:off x="1399287" y="2067589"/>
            <a:ext cx="403897" cy="378395"/>
            <a:chOff x="5368132" y="3540125"/>
            <a:chExt cx="465138" cy="435769"/>
          </a:xfrm>
          <a:solidFill>
            <a:schemeClr val="accent1"/>
          </a:solidFill>
        </p:grpSpPr>
        <p:sp>
          <p:nvSpPr>
            <p:cNvPr id="45" name="AutoShape 110"/>
            <p:cNvSpPr/>
            <p:nvPr/>
          </p:nvSpPr>
          <p:spPr bwMode="auto">
            <a:xfrm>
              <a:off x="5426869" y="3598069"/>
              <a:ext cx="347663" cy="232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11"/>
            <p:cNvSpPr/>
            <p:nvPr/>
          </p:nvSpPr>
          <p:spPr bwMode="auto">
            <a:xfrm>
              <a:off x="5368132" y="3540125"/>
              <a:ext cx="465138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7" name="Group 86"/>
          <p:cNvGrpSpPr/>
          <p:nvPr/>
        </p:nvGrpSpPr>
        <p:grpSpPr>
          <a:xfrm>
            <a:off x="1399614" y="2854777"/>
            <a:ext cx="403897" cy="339797"/>
            <a:chOff x="5368132" y="2625725"/>
            <a:chExt cx="465138" cy="391319"/>
          </a:xfrm>
          <a:solidFill>
            <a:srgbClr val="FC7284"/>
          </a:solidFill>
        </p:grpSpPr>
        <p:sp>
          <p:nvSpPr>
            <p:cNvPr id="48" name="AutoShape 120"/>
            <p:cNvSpPr/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21"/>
            <p:cNvSpPr/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AutoShape 122"/>
            <p:cNvSpPr/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1" name="Group 90"/>
          <p:cNvGrpSpPr/>
          <p:nvPr/>
        </p:nvGrpSpPr>
        <p:grpSpPr>
          <a:xfrm>
            <a:off x="1395910" y="4415373"/>
            <a:ext cx="403208" cy="314985"/>
            <a:chOff x="2581275" y="1710532"/>
            <a:chExt cx="464344" cy="362744"/>
          </a:xfrm>
          <a:solidFill>
            <a:srgbClr val="826C4A"/>
          </a:solidFill>
        </p:grpSpPr>
        <p:sp>
          <p:nvSpPr>
            <p:cNvPr id="52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88" y="8008"/>
                    <a:pt x="2018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6542" tIns="16542" rIns="16542" bIns="16542" anchor="ctr"/>
            <a:lstStyle/>
            <a:p>
              <a:pPr algn="just" defTabSz="198120" hangingPunct="0">
                <a:lnSpc>
                  <a:spcPct val="120000"/>
                </a:lnSpc>
              </a:pPr>
              <a:endParaRPr lang="en-US" sz="855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Group 98"/>
          <p:cNvGrpSpPr/>
          <p:nvPr/>
        </p:nvGrpSpPr>
        <p:grpSpPr>
          <a:xfrm>
            <a:off x="2050834" y="1925980"/>
            <a:ext cx="3169233" cy="623854"/>
            <a:chOff x="8676119" y="2245064"/>
            <a:chExt cx="3378732" cy="718444"/>
          </a:xfrm>
        </p:grpSpPr>
        <p:sp>
          <p:nvSpPr>
            <p:cNvPr id="60" name="TextBox 99"/>
            <p:cNvSpPr txBox="1"/>
            <p:nvPr/>
          </p:nvSpPr>
          <p:spPr>
            <a:xfrm>
              <a:off x="8683445" y="2245064"/>
              <a:ext cx="1643841" cy="25793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25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Rectangle 100"/>
            <p:cNvSpPr/>
            <p:nvPr/>
          </p:nvSpPr>
          <p:spPr>
            <a:xfrm>
              <a:off x="8676119" y="2479915"/>
              <a:ext cx="3378732" cy="48359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76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2" name="Group 113"/>
          <p:cNvGrpSpPr/>
          <p:nvPr/>
        </p:nvGrpSpPr>
        <p:grpSpPr>
          <a:xfrm>
            <a:off x="2050834" y="2729720"/>
            <a:ext cx="3169233" cy="629015"/>
            <a:chOff x="8676119" y="2239121"/>
            <a:chExt cx="3378732" cy="724390"/>
          </a:xfrm>
        </p:grpSpPr>
        <p:sp>
          <p:nvSpPr>
            <p:cNvPr id="63" name="TextBox 114"/>
            <p:cNvSpPr txBox="1"/>
            <p:nvPr/>
          </p:nvSpPr>
          <p:spPr>
            <a:xfrm>
              <a:off x="8683445" y="2239121"/>
              <a:ext cx="1643841" cy="2579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25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Rectangle 115"/>
            <p:cNvSpPr/>
            <p:nvPr/>
          </p:nvSpPr>
          <p:spPr>
            <a:xfrm>
              <a:off x="8676119" y="2479917"/>
              <a:ext cx="3378732" cy="48359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76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9" name="Group 116"/>
          <p:cNvGrpSpPr/>
          <p:nvPr/>
        </p:nvGrpSpPr>
        <p:grpSpPr>
          <a:xfrm>
            <a:off x="2050834" y="3520563"/>
            <a:ext cx="3169233" cy="602109"/>
            <a:chOff x="8676119" y="2270107"/>
            <a:chExt cx="3378732" cy="693404"/>
          </a:xfrm>
        </p:grpSpPr>
        <p:sp>
          <p:nvSpPr>
            <p:cNvPr id="70" name="TextBox 117"/>
            <p:cNvSpPr txBox="1"/>
            <p:nvPr/>
          </p:nvSpPr>
          <p:spPr>
            <a:xfrm>
              <a:off x="8683445" y="2270107"/>
              <a:ext cx="1643841" cy="2579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25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1" name="Rectangle 118"/>
            <p:cNvSpPr/>
            <p:nvPr/>
          </p:nvSpPr>
          <p:spPr>
            <a:xfrm>
              <a:off x="8676119" y="2479917"/>
              <a:ext cx="3378732" cy="48359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76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2" name="Group 119"/>
          <p:cNvGrpSpPr/>
          <p:nvPr/>
        </p:nvGrpSpPr>
        <p:grpSpPr>
          <a:xfrm>
            <a:off x="2050834" y="4284498"/>
            <a:ext cx="3169233" cy="614624"/>
            <a:chOff x="8676119" y="2255696"/>
            <a:chExt cx="3378732" cy="707817"/>
          </a:xfrm>
        </p:grpSpPr>
        <p:sp>
          <p:nvSpPr>
            <p:cNvPr id="73" name="TextBox 120"/>
            <p:cNvSpPr txBox="1"/>
            <p:nvPr/>
          </p:nvSpPr>
          <p:spPr>
            <a:xfrm>
              <a:off x="8683445" y="2255696"/>
              <a:ext cx="1643841" cy="2579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25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Rectangle 121"/>
            <p:cNvSpPr/>
            <p:nvPr/>
          </p:nvSpPr>
          <p:spPr>
            <a:xfrm>
              <a:off x="8676119" y="2479919"/>
              <a:ext cx="3378732" cy="48359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76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5" name="Group 122"/>
          <p:cNvGrpSpPr/>
          <p:nvPr/>
        </p:nvGrpSpPr>
        <p:grpSpPr>
          <a:xfrm>
            <a:off x="2050834" y="5060945"/>
            <a:ext cx="3169233" cy="609936"/>
            <a:chOff x="8676119" y="2261094"/>
            <a:chExt cx="3378732" cy="702418"/>
          </a:xfrm>
        </p:grpSpPr>
        <p:sp>
          <p:nvSpPr>
            <p:cNvPr id="76" name="TextBox 123"/>
            <p:cNvSpPr txBox="1"/>
            <p:nvPr/>
          </p:nvSpPr>
          <p:spPr>
            <a:xfrm>
              <a:off x="8683445" y="2261094"/>
              <a:ext cx="1643841" cy="2579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25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Rectangle 124"/>
            <p:cNvSpPr/>
            <p:nvPr/>
          </p:nvSpPr>
          <p:spPr>
            <a:xfrm>
              <a:off x="8676119" y="2479918"/>
              <a:ext cx="3378732" cy="48359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76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00"/>
                            </p:stCondLst>
                            <p:childTnLst>
                              <p:par>
                                <p:cTn id="1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000"/>
                            </p:stCondLst>
                            <p:childTnLst>
                              <p:par>
                                <p:cTn id="14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500"/>
                            </p:stCondLst>
                            <p:childTnLst>
                              <p:par>
                                <p:cTn id="15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7000"/>
                            </p:stCondLst>
                            <p:childTnLst>
                              <p:par>
                                <p:cTn id="15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66" name="燕尾形 65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7" name="燕尾形 66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567802" y="1955673"/>
            <a:ext cx="3638682" cy="3627710"/>
            <a:chOff x="7115266" y="1299208"/>
            <a:chExt cx="3142800" cy="3133322"/>
          </a:xfrm>
        </p:grpSpPr>
        <p:sp>
          <p:nvSpPr>
            <p:cNvPr id="7" name="Oval 18"/>
            <p:cNvSpPr/>
            <p:nvPr/>
          </p:nvSpPr>
          <p:spPr>
            <a:xfrm>
              <a:off x="7115266" y="1299208"/>
              <a:ext cx="3142800" cy="3133322"/>
            </a:xfrm>
            <a:prstGeom prst="ellipse">
              <a:avLst/>
            </a:prstGeom>
            <a:solidFill>
              <a:srgbClr val="FC7284"/>
            </a:solidFill>
            <a:ln w="762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5849" tIns="52925" rIns="105849" bIns="52925" rtlCol="0" anchor="ctr"/>
            <a:lstStyle/>
            <a:p>
              <a:pPr algn="ctr">
                <a:lnSpc>
                  <a:spcPct val="120000"/>
                </a:lnSpc>
              </a:pPr>
              <a:endParaRPr lang="en-US" sz="132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extBox 5"/>
            <p:cNvSpPr txBox="1"/>
            <p:nvPr/>
          </p:nvSpPr>
          <p:spPr>
            <a:xfrm>
              <a:off x="7852834" y="3037533"/>
              <a:ext cx="1660924" cy="7253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760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directly.Please</a:t>
              </a:r>
              <a:r>
                <a:rPr lang="en-US" altLang="zh-CN" sz="76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8067853" y="2039519"/>
              <a:ext cx="1261320" cy="90743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569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86%</a:t>
              </a:r>
            </a:p>
          </p:txBody>
        </p:sp>
        <p:sp>
          <p:nvSpPr>
            <p:cNvPr id="10" name="TextBox 7"/>
            <p:cNvSpPr txBox="1"/>
            <p:nvPr/>
          </p:nvSpPr>
          <p:spPr>
            <a:xfrm>
              <a:off x="7998156" y="2826600"/>
              <a:ext cx="1320856" cy="2116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32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855348" y="1888610"/>
            <a:ext cx="2902539" cy="2902539"/>
            <a:chOff x="909267" y="1241284"/>
            <a:chExt cx="2506980" cy="2506980"/>
          </a:xfrm>
        </p:grpSpPr>
        <p:sp>
          <p:nvSpPr>
            <p:cNvPr id="12" name="Oval 16"/>
            <p:cNvSpPr/>
            <p:nvPr/>
          </p:nvSpPr>
          <p:spPr>
            <a:xfrm>
              <a:off x="909267" y="1241284"/>
              <a:ext cx="2506980" cy="2506980"/>
            </a:xfrm>
            <a:prstGeom prst="ellipse">
              <a:avLst/>
            </a:prstGeom>
            <a:solidFill>
              <a:schemeClr val="accent1"/>
            </a:solidFill>
            <a:ln w="762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5849" tIns="52925" rIns="105849" bIns="52925" rtlCol="0" anchor="ctr"/>
            <a:lstStyle/>
            <a:p>
              <a:pPr algn="ctr">
                <a:lnSpc>
                  <a:spcPct val="120000"/>
                </a:lnSpc>
              </a:pPr>
              <a:endParaRPr lang="en-US" sz="132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8"/>
            <p:cNvSpPr txBox="1"/>
            <p:nvPr/>
          </p:nvSpPr>
          <p:spPr>
            <a:xfrm>
              <a:off x="1493333" y="2719586"/>
              <a:ext cx="1334504" cy="48359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14" name="TextBox 9"/>
            <p:cNvSpPr txBox="1"/>
            <p:nvPr/>
          </p:nvSpPr>
          <p:spPr>
            <a:xfrm>
              <a:off x="1543343" y="1670330"/>
              <a:ext cx="1261321" cy="9074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569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76%</a:t>
              </a:r>
            </a:p>
          </p:txBody>
        </p:sp>
        <p:sp>
          <p:nvSpPr>
            <p:cNvPr id="15" name="TextBox 10"/>
            <p:cNvSpPr txBox="1"/>
            <p:nvPr/>
          </p:nvSpPr>
          <p:spPr>
            <a:xfrm>
              <a:off x="1507725" y="2514843"/>
              <a:ext cx="1320856" cy="2116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32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187903" y="3491165"/>
            <a:ext cx="2355557" cy="2355557"/>
            <a:chOff x="2923938" y="2625442"/>
            <a:chExt cx="2034540" cy="2034540"/>
          </a:xfrm>
        </p:grpSpPr>
        <p:sp>
          <p:nvSpPr>
            <p:cNvPr id="17" name="Oval 14"/>
            <p:cNvSpPr/>
            <p:nvPr/>
          </p:nvSpPr>
          <p:spPr>
            <a:xfrm>
              <a:off x="2923938" y="2625442"/>
              <a:ext cx="2034540" cy="2034540"/>
            </a:xfrm>
            <a:prstGeom prst="ellipse">
              <a:avLst/>
            </a:prstGeom>
            <a:solidFill>
              <a:srgbClr val="826C4A"/>
            </a:solidFill>
            <a:ln w="762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5849" tIns="52925" rIns="105849" bIns="52925" rtlCol="0" anchor="ctr"/>
            <a:lstStyle/>
            <a:p>
              <a:pPr algn="ctr">
                <a:lnSpc>
                  <a:spcPct val="120000"/>
                </a:lnSpc>
              </a:pPr>
              <a:endParaRPr lang="en-US" sz="132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TextBox 11"/>
            <p:cNvSpPr txBox="1"/>
            <p:nvPr/>
          </p:nvSpPr>
          <p:spPr>
            <a:xfrm>
              <a:off x="3330550" y="3682938"/>
              <a:ext cx="1252095" cy="48359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19" name="TextBox 12"/>
            <p:cNvSpPr txBox="1"/>
            <p:nvPr/>
          </p:nvSpPr>
          <p:spPr>
            <a:xfrm>
              <a:off x="3531525" y="2940341"/>
              <a:ext cx="841804" cy="60482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379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53%</a:t>
              </a:r>
            </a:p>
          </p:txBody>
        </p:sp>
        <p:sp>
          <p:nvSpPr>
            <p:cNvPr id="20" name="TextBox 13"/>
            <p:cNvSpPr txBox="1"/>
            <p:nvPr/>
          </p:nvSpPr>
          <p:spPr>
            <a:xfrm>
              <a:off x="3288181" y="3501194"/>
              <a:ext cx="1320856" cy="2116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32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136284" y="1784731"/>
            <a:ext cx="1926068" cy="1926068"/>
            <a:chOff x="3743074" y="1151562"/>
            <a:chExt cx="1663582" cy="1663582"/>
          </a:xfrm>
        </p:grpSpPr>
        <p:sp>
          <p:nvSpPr>
            <p:cNvPr id="22" name="Oval 17"/>
            <p:cNvSpPr/>
            <p:nvPr/>
          </p:nvSpPr>
          <p:spPr>
            <a:xfrm>
              <a:off x="3743074" y="1151562"/>
              <a:ext cx="1663582" cy="1663582"/>
            </a:xfrm>
            <a:prstGeom prst="ellipse">
              <a:avLst/>
            </a:prstGeom>
            <a:solidFill>
              <a:schemeClr val="accent3"/>
            </a:solidFill>
            <a:ln w="762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5849" tIns="52925" rIns="105849" bIns="52925" rtlCol="0" anchor="ctr"/>
            <a:lstStyle/>
            <a:p>
              <a:pPr algn="ctr">
                <a:lnSpc>
                  <a:spcPct val="120000"/>
                </a:lnSpc>
              </a:pPr>
              <a:endParaRPr lang="en-US" sz="132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TextBox 14"/>
            <p:cNvSpPr txBox="1"/>
            <p:nvPr/>
          </p:nvSpPr>
          <p:spPr>
            <a:xfrm>
              <a:off x="3957464" y="2007393"/>
              <a:ext cx="1262607" cy="48359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24" name="TextBox 15"/>
            <p:cNvSpPr txBox="1"/>
            <p:nvPr/>
          </p:nvSpPr>
          <p:spPr>
            <a:xfrm>
              <a:off x="4164833" y="1314546"/>
              <a:ext cx="841804" cy="60482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379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38%</a:t>
              </a:r>
            </a:p>
          </p:txBody>
        </p:sp>
        <p:sp>
          <p:nvSpPr>
            <p:cNvPr id="25" name="TextBox 16"/>
            <p:cNvSpPr txBox="1"/>
            <p:nvPr/>
          </p:nvSpPr>
          <p:spPr>
            <a:xfrm>
              <a:off x="4089639" y="1847189"/>
              <a:ext cx="996873" cy="15883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9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66" name="燕尾形 65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7" name="燕尾形 66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6" name="Freeform 10"/>
          <p:cNvSpPr/>
          <p:nvPr/>
        </p:nvSpPr>
        <p:spPr bwMode="auto">
          <a:xfrm>
            <a:off x="5539144" y="3093566"/>
            <a:ext cx="1302093" cy="1314376"/>
          </a:xfrm>
          <a:custGeom>
            <a:avLst/>
            <a:gdLst/>
            <a:ahLst/>
            <a:cxnLst>
              <a:cxn ang="0">
                <a:pos x="0" y="397"/>
              </a:cxn>
              <a:cxn ang="0">
                <a:pos x="0" y="345"/>
              </a:cxn>
              <a:cxn ang="0">
                <a:pos x="46" y="299"/>
              </a:cxn>
              <a:cxn ang="0">
                <a:pos x="46" y="98"/>
              </a:cxn>
              <a:cxn ang="0">
                <a:pos x="145" y="0"/>
              </a:cxn>
              <a:cxn ang="0">
                <a:pos x="394" y="0"/>
              </a:cxn>
              <a:cxn ang="0">
                <a:pos x="394" y="52"/>
              </a:cxn>
              <a:cxn ang="0">
                <a:pos x="145" y="52"/>
              </a:cxn>
              <a:cxn ang="0">
                <a:pos x="98" y="98"/>
              </a:cxn>
              <a:cxn ang="0">
                <a:pos x="98" y="299"/>
              </a:cxn>
              <a:cxn ang="0">
                <a:pos x="0" y="397"/>
              </a:cxn>
            </a:cxnLst>
            <a:rect l="0" t="0" r="r" b="b"/>
            <a:pathLst>
              <a:path w="394" h="397">
                <a:moveTo>
                  <a:pt x="0" y="397"/>
                </a:moveTo>
                <a:cubicBezTo>
                  <a:pt x="0" y="345"/>
                  <a:pt x="0" y="345"/>
                  <a:pt x="0" y="345"/>
                </a:cubicBezTo>
                <a:cubicBezTo>
                  <a:pt x="26" y="345"/>
                  <a:pt x="46" y="324"/>
                  <a:pt x="46" y="299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5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52"/>
                  <a:pt x="394" y="52"/>
                  <a:pt x="394" y="5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299"/>
                  <a:pt x="98" y="299"/>
                  <a:pt x="98" y="299"/>
                </a:cubicBezTo>
                <a:cubicBezTo>
                  <a:pt x="98" y="353"/>
                  <a:pt x="54" y="397"/>
                  <a:pt x="0" y="397"/>
                </a:cubicBezTo>
              </a:path>
            </a:pathLst>
          </a:custGeom>
          <a:solidFill>
            <a:srgbClr val="FC7284"/>
          </a:solidFill>
          <a:ln w="9525">
            <a:noFill/>
            <a:round/>
          </a:ln>
        </p:spPr>
        <p:txBody>
          <a:bodyPr vert="horz" wrap="square" lIns="79406" tIns="39703" rIns="79406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76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Freeform 14"/>
          <p:cNvSpPr/>
          <p:nvPr/>
        </p:nvSpPr>
        <p:spPr bwMode="auto">
          <a:xfrm>
            <a:off x="7897547" y="3210534"/>
            <a:ext cx="1058462" cy="761601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0" y="178"/>
              </a:cxn>
              <a:cxn ang="0">
                <a:pos x="46" y="132"/>
              </a:cxn>
              <a:cxn ang="0">
                <a:pos x="46" y="98"/>
              </a:cxn>
              <a:cxn ang="0">
                <a:pos x="144" y="0"/>
              </a:cxn>
              <a:cxn ang="0">
                <a:pos x="320" y="0"/>
              </a:cxn>
              <a:cxn ang="0">
                <a:pos x="320" y="52"/>
              </a:cxn>
              <a:cxn ang="0">
                <a:pos x="144" y="52"/>
              </a:cxn>
              <a:cxn ang="0">
                <a:pos x="98" y="98"/>
              </a:cxn>
              <a:cxn ang="0">
                <a:pos x="98" y="132"/>
              </a:cxn>
              <a:cxn ang="0">
                <a:pos x="0" y="230"/>
              </a:cxn>
            </a:cxnLst>
            <a:rect l="0" t="0" r="r" b="b"/>
            <a:pathLst>
              <a:path w="320" h="230">
                <a:moveTo>
                  <a:pt x="0" y="230"/>
                </a:moveTo>
                <a:cubicBezTo>
                  <a:pt x="0" y="178"/>
                  <a:pt x="0" y="178"/>
                  <a:pt x="0" y="178"/>
                </a:cubicBezTo>
                <a:cubicBezTo>
                  <a:pt x="25" y="178"/>
                  <a:pt x="46" y="157"/>
                  <a:pt x="46" y="132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4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132"/>
                  <a:pt x="98" y="132"/>
                  <a:pt x="98" y="132"/>
                </a:cubicBezTo>
                <a:cubicBezTo>
                  <a:pt x="98" y="186"/>
                  <a:pt x="54" y="230"/>
                  <a:pt x="0" y="230"/>
                </a:cubicBezTo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79406" tIns="39703" rIns="79406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76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18"/>
          <p:cNvSpPr/>
          <p:nvPr/>
        </p:nvSpPr>
        <p:spPr bwMode="auto">
          <a:xfrm>
            <a:off x="6837038" y="3098008"/>
            <a:ext cx="1060508" cy="870109"/>
          </a:xfrm>
          <a:custGeom>
            <a:avLst/>
            <a:gdLst/>
            <a:ahLst/>
            <a:cxnLst>
              <a:cxn ang="0">
                <a:pos x="321" y="263"/>
              </a:cxn>
              <a:cxn ang="0">
                <a:pos x="145" y="263"/>
              </a:cxn>
              <a:cxn ang="0">
                <a:pos x="47" y="165"/>
              </a:cxn>
              <a:cxn ang="0">
                <a:pos x="47" y="98"/>
              </a:cxn>
              <a:cxn ang="0">
                <a:pos x="0" y="52"/>
              </a:cxn>
              <a:cxn ang="0">
                <a:pos x="0" y="0"/>
              </a:cxn>
              <a:cxn ang="0">
                <a:pos x="99" y="98"/>
              </a:cxn>
              <a:cxn ang="0">
                <a:pos x="99" y="165"/>
              </a:cxn>
              <a:cxn ang="0">
                <a:pos x="145" y="211"/>
              </a:cxn>
              <a:cxn ang="0">
                <a:pos x="321" y="211"/>
              </a:cxn>
              <a:cxn ang="0">
                <a:pos x="321" y="263"/>
              </a:cxn>
            </a:cxnLst>
            <a:rect l="0" t="0" r="r" b="b"/>
            <a:pathLst>
              <a:path w="321" h="263">
                <a:moveTo>
                  <a:pt x="321" y="263"/>
                </a:moveTo>
                <a:cubicBezTo>
                  <a:pt x="145" y="263"/>
                  <a:pt x="145" y="263"/>
                  <a:pt x="145" y="263"/>
                </a:cubicBezTo>
                <a:cubicBezTo>
                  <a:pt x="91" y="263"/>
                  <a:pt x="47" y="219"/>
                  <a:pt x="47" y="165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73"/>
                  <a:pt x="26" y="52"/>
                  <a:pt x="0" y="52"/>
                </a:cubicBezTo>
                <a:cubicBezTo>
                  <a:pt x="0" y="0"/>
                  <a:pt x="0" y="0"/>
                  <a:pt x="0" y="0"/>
                </a:cubicBezTo>
                <a:cubicBezTo>
                  <a:pt x="55" y="0"/>
                  <a:pt x="99" y="44"/>
                  <a:pt x="99" y="98"/>
                </a:cubicBezTo>
                <a:cubicBezTo>
                  <a:pt x="99" y="165"/>
                  <a:pt x="99" y="165"/>
                  <a:pt x="99" y="165"/>
                </a:cubicBezTo>
                <a:cubicBezTo>
                  <a:pt x="99" y="190"/>
                  <a:pt x="119" y="211"/>
                  <a:pt x="145" y="211"/>
                </a:cubicBezTo>
                <a:cubicBezTo>
                  <a:pt x="321" y="211"/>
                  <a:pt x="321" y="211"/>
                  <a:pt x="321" y="211"/>
                </a:cubicBezTo>
                <a:cubicBezTo>
                  <a:pt x="321" y="263"/>
                  <a:pt x="321" y="263"/>
                  <a:pt x="321" y="263"/>
                </a:cubicBezTo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79406" tIns="39703" rIns="79406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76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10"/>
          <p:cNvSpPr/>
          <p:nvPr/>
        </p:nvSpPr>
        <p:spPr bwMode="auto">
          <a:xfrm>
            <a:off x="3422219" y="3543136"/>
            <a:ext cx="1058462" cy="1377843"/>
          </a:xfrm>
          <a:custGeom>
            <a:avLst/>
            <a:gdLst/>
            <a:ahLst/>
            <a:cxnLst>
              <a:cxn ang="0">
                <a:pos x="0" y="417"/>
              </a:cxn>
              <a:cxn ang="0">
                <a:pos x="0" y="365"/>
              </a:cxn>
              <a:cxn ang="0">
                <a:pos x="46" y="319"/>
              </a:cxn>
              <a:cxn ang="0">
                <a:pos x="46" y="98"/>
              </a:cxn>
              <a:cxn ang="0">
                <a:pos x="145" y="0"/>
              </a:cxn>
              <a:cxn ang="0">
                <a:pos x="320" y="0"/>
              </a:cxn>
              <a:cxn ang="0">
                <a:pos x="320" y="52"/>
              </a:cxn>
              <a:cxn ang="0">
                <a:pos x="145" y="52"/>
              </a:cxn>
              <a:cxn ang="0">
                <a:pos x="98" y="98"/>
              </a:cxn>
              <a:cxn ang="0">
                <a:pos x="98" y="319"/>
              </a:cxn>
              <a:cxn ang="0">
                <a:pos x="0" y="417"/>
              </a:cxn>
            </a:cxnLst>
            <a:rect l="0" t="0" r="r" b="b"/>
            <a:pathLst>
              <a:path w="320" h="417">
                <a:moveTo>
                  <a:pt x="0" y="417"/>
                </a:moveTo>
                <a:cubicBezTo>
                  <a:pt x="0" y="365"/>
                  <a:pt x="0" y="365"/>
                  <a:pt x="0" y="365"/>
                </a:cubicBezTo>
                <a:cubicBezTo>
                  <a:pt x="26" y="365"/>
                  <a:pt x="46" y="344"/>
                  <a:pt x="46" y="319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5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319"/>
                  <a:pt x="98" y="319"/>
                  <a:pt x="98" y="319"/>
                </a:cubicBezTo>
                <a:cubicBezTo>
                  <a:pt x="98" y="373"/>
                  <a:pt x="54" y="417"/>
                  <a:pt x="0" y="417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79406" tIns="39703" rIns="79406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76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Freeform 30"/>
          <p:cNvSpPr>
            <a:spLocks noEditPoints="1"/>
          </p:cNvSpPr>
          <p:nvPr/>
        </p:nvSpPr>
        <p:spPr bwMode="auto">
          <a:xfrm>
            <a:off x="1487933" y="4350976"/>
            <a:ext cx="945859" cy="945859"/>
          </a:xfrm>
          <a:custGeom>
            <a:avLst/>
            <a:gdLst/>
            <a:ahLst/>
            <a:cxnLst>
              <a:cxn ang="0">
                <a:pos x="143" y="286"/>
              </a:cxn>
              <a:cxn ang="0">
                <a:pos x="0" y="143"/>
              </a:cxn>
              <a:cxn ang="0">
                <a:pos x="143" y="0"/>
              </a:cxn>
              <a:cxn ang="0">
                <a:pos x="286" y="143"/>
              </a:cxn>
              <a:cxn ang="0">
                <a:pos x="143" y="286"/>
              </a:cxn>
              <a:cxn ang="0">
                <a:pos x="143" y="52"/>
              </a:cxn>
              <a:cxn ang="0">
                <a:pos x="52" y="143"/>
              </a:cxn>
              <a:cxn ang="0">
                <a:pos x="143" y="234"/>
              </a:cxn>
              <a:cxn ang="0">
                <a:pos x="234" y="143"/>
              </a:cxn>
              <a:cxn ang="0">
                <a:pos x="143" y="52"/>
              </a:cxn>
            </a:cxnLst>
            <a:rect l="0" t="0" r="r" b="b"/>
            <a:pathLst>
              <a:path w="286" h="286">
                <a:moveTo>
                  <a:pt x="143" y="286"/>
                </a:moveTo>
                <a:cubicBezTo>
                  <a:pt x="65" y="286"/>
                  <a:pt x="0" y="222"/>
                  <a:pt x="0" y="143"/>
                </a:cubicBezTo>
                <a:cubicBezTo>
                  <a:pt x="0" y="64"/>
                  <a:pt x="65" y="0"/>
                  <a:pt x="143" y="0"/>
                </a:cubicBezTo>
                <a:cubicBezTo>
                  <a:pt x="222" y="0"/>
                  <a:pt x="286" y="64"/>
                  <a:pt x="286" y="143"/>
                </a:cubicBezTo>
                <a:cubicBezTo>
                  <a:pt x="286" y="222"/>
                  <a:pt x="222" y="286"/>
                  <a:pt x="143" y="286"/>
                </a:cubicBezTo>
                <a:moveTo>
                  <a:pt x="143" y="52"/>
                </a:moveTo>
                <a:cubicBezTo>
                  <a:pt x="93" y="52"/>
                  <a:pt x="52" y="93"/>
                  <a:pt x="52" y="143"/>
                </a:cubicBezTo>
                <a:cubicBezTo>
                  <a:pt x="52" y="193"/>
                  <a:pt x="93" y="234"/>
                  <a:pt x="143" y="234"/>
                </a:cubicBezTo>
                <a:cubicBezTo>
                  <a:pt x="193" y="234"/>
                  <a:pt x="234" y="193"/>
                  <a:pt x="234" y="143"/>
                </a:cubicBezTo>
                <a:cubicBezTo>
                  <a:pt x="234" y="93"/>
                  <a:pt x="193" y="52"/>
                  <a:pt x="143" y="52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79406" tIns="39703" rIns="79406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76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1567779" y="4659180"/>
            <a:ext cx="786169" cy="3152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705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2017</a:t>
            </a:r>
          </a:p>
        </p:txBody>
      </p:sp>
      <p:sp>
        <p:nvSpPr>
          <p:cNvPr id="12" name="Rectangle 13"/>
          <p:cNvSpPr/>
          <p:nvPr/>
        </p:nvSpPr>
        <p:spPr>
          <a:xfrm>
            <a:off x="3904803" y="3160158"/>
            <a:ext cx="184731" cy="2323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endParaRPr lang="en-US" sz="76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ectangle 14"/>
          <p:cNvSpPr/>
          <p:nvPr/>
        </p:nvSpPr>
        <p:spPr>
          <a:xfrm>
            <a:off x="2416434" y="4753176"/>
            <a:ext cx="1005785" cy="165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76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Freeform 18"/>
          <p:cNvSpPr/>
          <p:nvPr/>
        </p:nvSpPr>
        <p:spPr bwMode="auto">
          <a:xfrm>
            <a:off x="4478582" y="3543082"/>
            <a:ext cx="1060508" cy="876707"/>
          </a:xfrm>
          <a:custGeom>
            <a:avLst/>
            <a:gdLst/>
            <a:ahLst/>
            <a:cxnLst>
              <a:cxn ang="0">
                <a:pos x="321" y="263"/>
              </a:cxn>
              <a:cxn ang="0">
                <a:pos x="145" y="263"/>
              </a:cxn>
              <a:cxn ang="0">
                <a:pos x="47" y="165"/>
              </a:cxn>
              <a:cxn ang="0">
                <a:pos x="47" y="98"/>
              </a:cxn>
              <a:cxn ang="0">
                <a:pos x="0" y="52"/>
              </a:cxn>
              <a:cxn ang="0">
                <a:pos x="0" y="0"/>
              </a:cxn>
              <a:cxn ang="0">
                <a:pos x="99" y="98"/>
              </a:cxn>
              <a:cxn ang="0">
                <a:pos x="99" y="165"/>
              </a:cxn>
              <a:cxn ang="0">
                <a:pos x="145" y="211"/>
              </a:cxn>
              <a:cxn ang="0">
                <a:pos x="321" y="211"/>
              </a:cxn>
              <a:cxn ang="0">
                <a:pos x="321" y="263"/>
              </a:cxn>
            </a:cxnLst>
            <a:rect l="0" t="0" r="r" b="b"/>
            <a:pathLst>
              <a:path w="321" h="263">
                <a:moveTo>
                  <a:pt x="321" y="263"/>
                </a:moveTo>
                <a:cubicBezTo>
                  <a:pt x="145" y="263"/>
                  <a:pt x="145" y="263"/>
                  <a:pt x="145" y="263"/>
                </a:cubicBezTo>
                <a:cubicBezTo>
                  <a:pt x="91" y="263"/>
                  <a:pt x="47" y="219"/>
                  <a:pt x="47" y="165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73"/>
                  <a:pt x="26" y="52"/>
                  <a:pt x="0" y="52"/>
                </a:cubicBezTo>
                <a:cubicBezTo>
                  <a:pt x="0" y="0"/>
                  <a:pt x="0" y="0"/>
                  <a:pt x="0" y="0"/>
                </a:cubicBezTo>
                <a:cubicBezTo>
                  <a:pt x="55" y="0"/>
                  <a:pt x="99" y="44"/>
                  <a:pt x="99" y="98"/>
                </a:cubicBezTo>
                <a:cubicBezTo>
                  <a:pt x="99" y="165"/>
                  <a:pt x="99" y="165"/>
                  <a:pt x="99" y="165"/>
                </a:cubicBezTo>
                <a:cubicBezTo>
                  <a:pt x="99" y="190"/>
                  <a:pt x="119" y="211"/>
                  <a:pt x="145" y="211"/>
                </a:cubicBezTo>
                <a:cubicBezTo>
                  <a:pt x="321" y="211"/>
                  <a:pt x="321" y="211"/>
                  <a:pt x="321" y="211"/>
                </a:cubicBezTo>
                <a:cubicBezTo>
                  <a:pt x="321" y="263"/>
                  <a:pt x="321" y="263"/>
                  <a:pt x="321" y="263"/>
                </a:cubicBezTo>
              </a:path>
            </a:pathLst>
          </a:custGeom>
          <a:solidFill>
            <a:srgbClr val="FC7284"/>
          </a:solidFill>
          <a:ln w="9525">
            <a:noFill/>
            <a:round/>
          </a:ln>
        </p:spPr>
        <p:txBody>
          <a:bodyPr vert="horz" wrap="square" lIns="79406" tIns="39703" rIns="79406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76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Freeform 16"/>
          <p:cNvSpPr/>
          <p:nvPr/>
        </p:nvSpPr>
        <p:spPr bwMode="auto">
          <a:xfrm>
            <a:off x="8949013" y="1998041"/>
            <a:ext cx="1058462" cy="1377843"/>
          </a:xfrm>
          <a:custGeom>
            <a:avLst/>
            <a:gdLst/>
            <a:ahLst/>
            <a:cxnLst>
              <a:cxn ang="0">
                <a:pos x="0" y="417"/>
              </a:cxn>
              <a:cxn ang="0">
                <a:pos x="0" y="365"/>
              </a:cxn>
              <a:cxn ang="0">
                <a:pos x="46" y="319"/>
              </a:cxn>
              <a:cxn ang="0">
                <a:pos x="46" y="98"/>
              </a:cxn>
              <a:cxn ang="0">
                <a:pos x="145" y="0"/>
              </a:cxn>
              <a:cxn ang="0">
                <a:pos x="320" y="0"/>
              </a:cxn>
              <a:cxn ang="0">
                <a:pos x="320" y="52"/>
              </a:cxn>
              <a:cxn ang="0">
                <a:pos x="145" y="52"/>
              </a:cxn>
              <a:cxn ang="0">
                <a:pos x="98" y="98"/>
              </a:cxn>
              <a:cxn ang="0">
                <a:pos x="98" y="319"/>
              </a:cxn>
              <a:cxn ang="0">
                <a:pos x="0" y="417"/>
              </a:cxn>
            </a:cxnLst>
            <a:rect l="0" t="0" r="r" b="b"/>
            <a:pathLst>
              <a:path w="320" h="417">
                <a:moveTo>
                  <a:pt x="0" y="417"/>
                </a:moveTo>
                <a:cubicBezTo>
                  <a:pt x="0" y="365"/>
                  <a:pt x="0" y="365"/>
                  <a:pt x="0" y="365"/>
                </a:cubicBezTo>
                <a:cubicBezTo>
                  <a:pt x="26" y="365"/>
                  <a:pt x="46" y="344"/>
                  <a:pt x="46" y="319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5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319"/>
                  <a:pt x="98" y="319"/>
                  <a:pt x="98" y="319"/>
                </a:cubicBezTo>
                <a:cubicBezTo>
                  <a:pt x="98" y="373"/>
                  <a:pt x="54" y="417"/>
                  <a:pt x="0" y="417"/>
                </a:cubicBezTo>
              </a:path>
            </a:pathLst>
          </a:custGeom>
          <a:solidFill>
            <a:srgbClr val="826C4A"/>
          </a:solidFill>
          <a:ln w="9525">
            <a:noFill/>
            <a:round/>
          </a:ln>
        </p:spPr>
        <p:txBody>
          <a:bodyPr vert="horz" wrap="square" lIns="79406" tIns="39703" rIns="79406" bIns="39703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76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Right Arrow 17"/>
          <p:cNvSpPr/>
          <p:nvPr/>
        </p:nvSpPr>
        <p:spPr>
          <a:xfrm>
            <a:off x="9407847" y="1906070"/>
            <a:ext cx="1140767" cy="359511"/>
          </a:xfrm>
          <a:prstGeom prst="rightArrow">
            <a:avLst/>
          </a:prstGeom>
          <a:solidFill>
            <a:srgbClr val="826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76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4809313" y="5042047"/>
            <a:ext cx="5860150" cy="12715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76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76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8" name="Group 2"/>
          <p:cNvGrpSpPr/>
          <p:nvPr/>
        </p:nvGrpSpPr>
        <p:grpSpPr>
          <a:xfrm>
            <a:off x="3659957" y="2566799"/>
            <a:ext cx="1924614" cy="738206"/>
            <a:chOff x="3379735" y="2343927"/>
            <a:chExt cx="2109071" cy="850090"/>
          </a:xfrm>
        </p:grpSpPr>
        <p:sp>
          <p:nvSpPr>
            <p:cNvPr id="19" name="Content Placeholder 2"/>
            <p:cNvSpPr txBox="1"/>
            <p:nvPr/>
          </p:nvSpPr>
          <p:spPr>
            <a:xfrm>
              <a:off x="3379735" y="2343927"/>
              <a:ext cx="1736272" cy="257918"/>
            </a:xfrm>
            <a:prstGeom prst="rect">
              <a:avLst/>
            </a:prstGeom>
          </p:spPr>
          <p:txBody>
            <a:bodyPr vert="horz" lIns="0" tIns="0" rIns="0" bIns="0" rtlCol="0" anchor="t">
              <a:sp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325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itle 13"/>
            <p:cNvSpPr txBox="1"/>
            <p:nvPr/>
          </p:nvSpPr>
          <p:spPr>
            <a:xfrm>
              <a:off x="3379735" y="2710449"/>
              <a:ext cx="2109071" cy="483568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zh-CN" sz="7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21" name="Group 47"/>
          <p:cNvGrpSpPr/>
          <p:nvPr/>
        </p:nvGrpSpPr>
        <p:grpSpPr>
          <a:xfrm>
            <a:off x="6222045" y="4042188"/>
            <a:ext cx="1924614" cy="724928"/>
            <a:chOff x="3379735" y="2359216"/>
            <a:chExt cx="2109071" cy="834800"/>
          </a:xfrm>
        </p:grpSpPr>
        <p:sp>
          <p:nvSpPr>
            <p:cNvPr id="22" name="Content Placeholder 2"/>
            <p:cNvSpPr txBox="1"/>
            <p:nvPr/>
          </p:nvSpPr>
          <p:spPr>
            <a:xfrm>
              <a:off x="3379735" y="2359216"/>
              <a:ext cx="1816029" cy="257918"/>
            </a:xfrm>
            <a:prstGeom prst="rect">
              <a:avLst/>
            </a:prstGeom>
          </p:spPr>
          <p:txBody>
            <a:bodyPr vert="horz" lIns="0" tIns="0" rIns="0" bIns="0" rtlCol="0" anchor="t">
              <a:sp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325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Title 13"/>
            <p:cNvSpPr txBox="1"/>
            <p:nvPr/>
          </p:nvSpPr>
          <p:spPr>
            <a:xfrm>
              <a:off x="3379735" y="2710448"/>
              <a:ext cx="2109071" cy="483568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zh-CN" sz="7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24" name="Group 50"/>
          <p:cNvGrpSpPr/>
          <p:nvPr/>
        </p:nvGrpSpPr>
        <p:grpSpPr>
          <a:xfrm>
            <a:off x="7044681" y="2055871"/>
            <a:ext cx="1924614" cy="731999"/>
            <a:chOff x="3379735" y="2351075"/>
            <a:chExt cx="2109071" cy="842943"/>
          </a:xfrm>
        </p:grpSpPr>
        <p:sp>
          <p:nvSpPr>
            <p:cNvPr id="25" name="Content Placeholder 2"/>
            <p:cNvSpPr txBox="1"/>
            <p:nvPr/>
          </p:nvSpPr>
          <p:spPr>
            <a:xfrm>
              <a:off x="3379736" y="2351075"/>
              <a:ext cx="1870455" cy="257918"/>
            </a:xfrm>
            <a:prstGeom prst="rect">
              <a:avLst/>
            </a:prstGeom>
          </p:spPr>
          <p:txBody>
            <a:bodyPr vert="horz" lIns="0" tIns="0" rIns="0" bIns="0" rtlCol="0" anchor="t">
              <a:sp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325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Title 13"/>
            <p:cNvSpPr txBox="1"/>
            <p:nvPr/>
          </p:nvSpPr>
          <p:spPr>
            <a:xfrm>
              <a:off x="3379735" y="2710450"/>
              <a:ext cx="2109071" cy="483568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zh-CN" sz="7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27" name="Group 2"/>
          <p:cNvGrpSpPr/>
          <p:nvPr/>
        </p:nvGrpSpPr>
        <p:grpSpPr>
          <a:xfrm>
            <a:off x="1556560" y="3472525"/>
            <a:ext cx="1924614" cy="716859"/>
            <a:chOff x="3379735" y="2368508"/>
            <a:chExt cx="2109071" cy="825508"/>
          </a:xfrm>
        </p:grpSpPr>
        <p:sp>
          <p:nvSpPr>
            <p:cNvPr id="28" name="Content Placeholder 2"/>
            <p:cNvSpPr txBox="1"/>
            <p:nvPr/>
          </p:nvSpPr>
          <p:spPr>
            <a:xfrm>
              <a:off x="3382717" y="2368508"/>
              <a:ext cx="1665800" cy="257918"/>
            </a:xfrm>
            <a:prstGeom prst="rect">
              <a:avLst/>
            </a:prstGeom>
          </p:spPr>
          <p:txBody>
            <a:bodyPr vert="horz" lIns="0" tIns="0" rIns="0" bIns="0" rtlCol="0" anchor="t">
              <a:sp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 panose="020B0604020202020204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325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Title 13"/>
            <p:cNvSpPr txBox="1"/>
            <p:nvPr/>
          </p:nvSpPr>
          <p:spPr>
            <a:xfrm>
              <a:off x="3379735" y="2710448"/>
              <a:ext cx="2109071" cy="483568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zh-CN" sz="7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698198" y="1772639"/>
            <a:ext cx="4080053" cy="4080053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192297" y="1366681"/>
            <a:ext cx="1113786" cy="1113786"/>
          </a:xfrm>
          <a:prstGeom prst="ellipse">
            <a:avLst/>
          </a:prstGeom>
          <a:solidFill>
            <a:srgbClr val="FC7284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298885" y="2602069"/>
            <a:ext cx="2878676" cy="24213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573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03</a:t>
            </a:r>
            <a:endParaRPr lang="zh-CN" altLang="en-US" sz="1573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5306083" y="2802073"/>
            <a:ext cx="5538696" cy="796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417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请在此处输入您的标题</a:t>
            </a:r>
          </a:p>
        </p:txBody>
      </p:sp>
      <p:sp>
        <p:nvSpPr>
          <p:cNvPr id="21" name="文本框 9"/>
          <p:cNvSpPr txBox="1"/>
          <p:nvPr/>
        </p:nvSpPr>
        <p:spPr>
          <a:xfrm>
            <a:off x="5631952" y="3765903"/>
            <a:ext cx="21022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2" name="文本框 9"/>
          <p:cNvSpPr txBox="1"/>
          <p:nvPr/>
        </p:nvSpPr>
        <p:spPr>
          <a:xfrm>
            <a:off x="5631952" y="4199610"/>
            <a:ext cx="21022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4" name="文本框 9"/>
          <p:cNvSpPr txBox="1"/>
          <p:nvPr/>
        </p:nvSpPr>
        <p:spPr>
          <a:xfrm>
            <a:off x="7901785" y="3770247"/>
            <a:ext cx="222140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5" name="文本框 9"/>
          <p:cNvSpPr txBox="1"/>
          <p:nvPr/>
        </p:nvSpPr>
        <p:spPr>
          <a:xfrm>
            <a:off x="7901790" y="4204551"/>
            <a:ext cx="20186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/>
      <p:bldP spid="20" grpId="0"/>
      <p:bldP spid="21" grpId="0"/>
      <p:bldP spid="22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ounded Rectangle 72"/>
          <p:cNvSpPr/>
          <p:nvPr/>
        </p:nvSpPr>
        <p:spPr>
          <a:xfrm>
            <a:off x="2286010" y="1643239"/>
            <a:ext cx="1868149" cy="40020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895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2013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2286010" y="2500750"/>
            <a:ext cx="1868149" cy="400201"/>
          </a:xfrm>
          <a:prstGeom prst="roundRect">
            <a:avLst/>
          </a:prstGeom>
          <a:solidFill>
            <a:srgbClr val="FC7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895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2014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2286010" y="3349151"/>
            <a:ext cx="1868149" cy="400201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895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2018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2286010" y="4186523"/>
            <a:ext cx="1868149" cy="400201"/>
          </a:xfrm>
          <a:prstGeom prst="roundRect">
            <a:avLst/>
          </a:prstGeom>
          <a:solidFill>
            <a:srgbClr val="826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895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2018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2286010" y="5023894"/>
            <a:ext cx="1868149" cy="40020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895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2017</a:t>
            </a: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974317" y="2247683"/>
            <a:ext cx="414991" cy="1839"/>
          </a:xfrm>
          <a:prstGeom prst="line">
            <a:avLst/>
          </a:prstGeom>
          <a:ln w="19050" cap="rnd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3182736" y="2240535"/>
            <a:ext cx="5867840" cy="0"/>
          </a:xfrm>
          <a:prstGeom prst="line">
            <a:avLst/>
          </a:prstGeom>
          <a:ln w="19050" cap="rnd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182736" y="3119139"/>
            <a:ext cx="5867840" cy="0"/>
          </a:xfrm>
          <a:prstGeom prst="line">
            <a:avLst/>
          </a:prstGeom>
          <a:ln w="19050" cap="rnd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3182736" y="3935247"/>
            <a:ext cx="5867840" cy="0"/>
          </a:xfrm>
          <a:prstGeom prst="line">
            <a:avLst/>
          </a:prstGeom>
          <a:ln w="19050" cap="rnd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3182736" y="4773412"/>
            <a:ext cx="5867840" cy="0"/>
          </a:xfrm>
          <a:prstGeom prst="line">
            <a:avLst/>
          </a:prstGeom>
          <a:ln w="19050" cap="rnd">
            <a:solidFill>
              <a:schemeClr val="accent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 Placeholder 3"/>
          <p:cNvSpPr txBox="1"/>
          <p:nvPr/>
        </p:nvSpPr>
        <p:spPr>
          <a:xfrm>
            <a:off x="4577090" y="1614764"/>
            <a:ext cx="4234464" cy="5816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05854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directly.Please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replace text, click add relevant headline, modify the text content, </a:t>
            </a:r>
          </a:p>
        </p:txBody>
      </p:sp>
      <p:sp>
        <p:nvSpPr>
          <p:cNvPr id="114" name="Text Placeholder 3"/>
          <p:cNvSpPr txBox="1"/>
          <p:nvPr/>
        </p:nvSpPr>
        <p:spPr>
          <a:xfrm>
            <a:off x="4577090" y="2439983"/>
            <a:ext cx="4234464" cy="5816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05854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directly.Please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replace text, click add relevant headline, modify the text content, </a:t>
            </a:r>
          </a:p>
        </p:txBody>
      </p:sp>
      <p:sp>
        <p:nvSpPr>
          <p:cNvPr id="117" name="Text Placeholder 3"/>
          <p:cNvSpPr txBox="1"/>
          <p:nvPr/>
        </p:nvSpPr>
        <p:spPr>
          <a:xfrm>
            <a:off x="4577090" y="3233830"/>
            <a:ext cx="4234464" cy="5816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05854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directly.Please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replace text, click add relevant headline, modify the text content</a:t>
            </a:r>
          </a:p>
        </p:txBody>
      </p:sp>
      <p:sp>
        <p:nvSpPr>
          <p:cNvPr id="120" name="Text Placeholder 3"/>
          <p:cNvSpPr txBox="1"/>
          <p:nvPr/>
        </p:nvSpPr>
        <p:spPr>
          <a:xfrm>
            <a:off x="4577090" y="4082230"/>
            <a:ext cx="4234464" cy="5816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05854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directly.Please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replace text, click add relevant headline, modify the text content, </a:t>
            </a:r>
          </a:p>
        </p:txBody>
      </p:sp>
      <p:sp>
        <p:nvSpPr>
          <p:cNvPr id="121" name="Text Placeholder 3"/>
          <p:cNvSpPr txBox="1"/>
          <p:nvPr/>
        </p:nvSpPr>
        <p:spPr>
          <a:xfrm>
            <a:off x="4577090" y="4959561"/>
            <a:ext cx="4234464" cy="5816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05854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directly.Please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replace text, click add relevant headline, modify the text content</a:t>
            </a:r>
          </a:p>
        </p:txBody>
      </p:sp>
      <p:sp>
        <p:nvSpPr>
          <p:cNvPr id="122" name="Text Placeholder 3"/>
          <p:cNvSpPr txBox="1"/>
          <p:nvPr/>
        </p:nvSpPr>
        <p:spPr>
          <a:xfrm>
            <a:off x="9221517" y="1815889"/>
            <a:ext cx="661864" cy="49890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058545">
              <a:spcBef>
                <a:spcPct val="20000"/>
              </a:spcBef>
              <a:defRPr/>
            </a:pPr>
            <a:r>
              <a:rPr lang="en-US" sz="265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123" name="Text Placeholder 3"/>
          <p:cNvSpPr txBox="1"/>
          <p:nvPr/>
        </p:nvSpPr>
        <p:spPr>
          <a:xfrm>
            <a:off x="9221517" y="2659569"/>
            <a:ext cx="661864" cy="49890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058545">
              <a:spcBef>
                <a:spcPct val="20000"/>
              </a:spcBef>
              <a:defRPr/>
            </a:pPr>
            <a:r>
              <a:rPr lang="en-US" sz="2655" dirty="0">
                <a:solidFill>
                  <a:srgbClr val="FC7284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124" name="Text Placeholder 3"/>
          <p:cNvSpPr txBox="1"/>
          <p:nvPr/>
        </p:nvSpPr>
        <p:spPr>
          <a:xfrm>
            <a:off x="9221517" y="3503247"/>
            <a:ext cx="661864" cy="49890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058545">
              <a:spcBef>
                <a:spcPct val="20000"/>
              </a:spcBef>
              <a:defRPr/>
            </a:pPr>
            <a:r>
              <a:rPr lang="en-US" sz="2655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125" name="Text Placeholder 3"/>
          <p:cNvSpPr txBox="1"/>
          <p:nvPr/>
        </p:nvSpPr>
        <p:spPr>
          <a:xfrm>
            <a:off x="9221517" y="4346928"/>
            <a:ext cx="661864" cy="49890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058545">
              <a:spcBef>
                <a:spcPct val="20000"/>
              </a:spcBef>
              <a:defRPr/>
            </a:pPr>
            <a:r>
              <a:rPr lang="en-US" sz="2655" dirty="0">
                <a:solidFill>
                  <a:srgbClr val="826C4A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30%</a:t>
            </a:r>
          </a:p>
        </p:txBody>
      </p:sp>
      <p:sp>
        <p:nvSpPr>
          <p:cNvPr id="126" name="Text Placeholder 3"/>
          <p:cNvSpPr txBox="1"/>
          <p:nvPr/>
        </p:nvSpPr>
        <p:spPr>
          <a:xfrm>
            <a:off x="9121211" y="5190608"/>
            <a:ext cx="862478" cy="49890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058545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655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100%</a:t>
            </a:r>
          </a:p>
        </p:txBody>
      </p:sp>
      <p:cxnSp>
        <p:nvCxnSpPr>
          <p:cNvPr id="128" name="Straight Connector 127"/>
          <p:cNvCxnSpPr/>
          <p:nvPr/>
        </p:nvCxnSpPr>
        <p:spPr>
          <a:xfrm flipH="1">
            <a:off x="3182737" y="5618562"/>
            <a:ext cx="5867840" cy="0"/>
          </a:xfrm>
          <a:prstGeom prst="line">
            <a:avLst/>
          </a:prstGeom>
          <a:ln w="19050" cap="rnd">
            <a:solidFill>
              <a:schemeClr val="accent5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2974317" y="3104275"/>
            <a:ext cx="414991" cy="1839"/>
          </a:xfrm>
          <a:prstGeom prst="line">
            <a:avLst/>
          </a:prstGeom>
          <a:ln w="19050" cap="rnd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2974317" y="3947338"/>
            <a:ext cx="414991" cy="1839"/>
          </a:xfrm>
          <a:prstGeom prst="line">
            <a:avLst/>
          </a:prstGeom>
          <a:ln w="19050" cap="rnd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2974317" y="4787399"/>
            <a:ext cx="414991" cy="1839"/>
          </a:xfrm>
          <a:prstGeom prst="line">
            <a:avLst/>
          </a:prstGeom>
          <a:ln w="19050" cap="rnd">
            <a:solidFill>
              <a:schemeClr val="accent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2974317" y="5630668"/>
            <a:ext cx="414991" cy="1839"/>
          </a:xfrm>
          <a:prstGeom prst="line">
            <a:avLst/>
          </a:prstGeom>
          <a:ln w="19050" cap="rnd">
            <a:solidFill>
              <a:schemeClr val="accent5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30" name="燕尾形 29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1" name="燕尾形 30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8" grpId="0" animBg="1"/>
      <p:bldP spid="81" grpId="0" animBg="1"/>
      <p:bldP spid="84" grpId="0" animBg="1"/>
      <p:bldP spid="89" grpId="0" animBg="1"/>
      <p:bldP spid="111" grpId="0"/>
      <p:bldP spid="114" grpId="0"/>
      <p:bldP spid="117" grpId="0"/>
      <p:bldP spid="120" grpId="0"/>
      <p:bldP spid="121" grpId="0"/>
      <p:bldP spid="122" grpId="0"/>
      <p:bldP spid="123" grpId="0"/>
      <p:bldP spid="124" grpId="0"/>
      <p:bldP spid="125" grpId="0"/>
      <p:bldP spid="1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686389">
            <a:off x="4284392" y="2246438"/>
            <a:ext cx="3623220" cy="3631077"/>
            <a:chOff x="4095409" y="3126757"/>
            <a:chExt cx="2045437" cy="2049874"/>
          </a:xfrm>
        </p:grpSpPr>
        <p:sp>
          <p:nvSpPr>
            <p:cNvPr id="5" name="Freeform 4"/>
            <p:cNvSpPr/>
            <p:nvPr/>
          </p:nvSpPr>
          <p:spPr bwMode="auto">
            <a:xfrm>
              <a:off x="4494735" y="3126757"/>
              <a:ext cx="1231256" cy="437041"/>
            </a:xfrm>
            <a:custGeom>
              <a:avLst/>
              <a:gdLst>
                <a:gd name="T0" fmla="*/ 17 w 234"/>
                <a:gd name="T1" fmla="*/ 44 h 83"/>
                <a:gd name="T2" fmla="*/ 234 w 234"/>
                <a:gd name="T3" fmla="*/ 54 h 83"/>
                <a:gd name="T4" fmla="*/ 209 w 234"/>
                <a:gd name="T5" fmla="*/ 78 h 83"/>
                <a:gd name="T6" fmla="*/ 41 w 234"/>
                <a:gd name="T7" fmla="*/ 69 h 83"/>
                <a:gd name="T8" fmla="*/ 55 w 234"/>
                <a:gd name="T9" fmla="*/ 83 h 83"/>
                <a:gd name="T10" fmla="*/ 0 w 234"/>
                <a:gd name="T11" fmla="*/ 82 h 83"/>
                <a:gd name="T12" fmla="*/ 0 w 234"/>
                <a:gd name="T13" fmla="*/ 27 h 83"/>
                <a:gd name="T14" fmla="*/ 17 w 234"/>
                <a:gd name="T15" fmla="*/ 4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83">
                  <a:moveTo>
                    <a:pt x="17" y="44"/>
                  </a:moveTo>
                  <a:cubicBezTo>
                    <a:pt x="83" y="0"/>
                    <a:pt x="171" y="3"/>
                    <a:pt x="234" y="54"/>
                  </a:cubicBezTo>
                  <a:cubicBezTo>
                    <a:pt x="209" y="78"/>
                    <a:pt x="209" y="78"/>
                    <a:pt x="209" y="78"/>
                  </a:cubicBezTo>
                  <a:cubicBezTo>
                    <a:pt x="161" y="40"/>
                    <a:pt x="93" y="37"/>
                    <a:pt x="41" y="69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7" y="44"/>
                    <a:pt x="17" y="44"/>
                    <a:pt x="17" y="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5721553" y="3548268"/>
              <a:ext cx="419293" cy="1202416"/>
            </a:xfrm>
            <a:custGeom>
              <a:avLst/>
              <a:gdLst>
                <a:gd name="T0" fmla="*/ 0 w 80"/>
                <a:gd name="T1" fmla="*/ 56 h 228"/>
                <a:gd name="T2" fmla="*/ 14 w 80"/>
                <a:gd name="T3" fmla="*/ 42 h 228"/>
                <a:gd name="T4" fmla="*/ 3 w 80"/>
                <a:gd name="T5" fmla="*/ 204 h 228"/>
                <a:gd name="T6" fmla="*/ 28 w 80"/>
                <a:gd name="T7" fmla="*/ 228 h 228"/>
                <a:gd name="T8" fmla="*/ 39 w 80"/>
                <a:gd name="T9" fmla="*/ 17 h 228"/>
                <a:gd name="T10" fmla="*/ 56 w 80"/>
                <a:gd name="T11" fmla="*/ 0 h 228"/>
                <a:gd name="T12" fmla="*/ 0 w 80"/>
                <a:gd name="T13" fmla="*/ 0 h 228"/>
                <a:gd name="T14" fmla="*/ 0 w 80"/>
                <a:gd name="T15" fmla="*/ 5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28">
                  <a:moveTo>
                    <a:pt x="0" y="56"/>
                  </a:moveTo>
                  <a:cubicBezTo>
                    <a:pt x="14" y="42"/>
                    <a:pt x="14" y="42"/>
                    <a:pt x="14" y="42"/>
                  </a:cubicBezTo>
                  <a:cubicBezTo>
                    <a:pt x="43" y="93"/>
                    <a:pt x="39" y="157"/>
                    <a:pt x="3" y="204"/>
                  </a:cubicBezTo>
                  <a:cubicBezTo>
                    <a:pt x="28" y="228"/>
                    <a:pt x="28" y="228"/>
                    <a:pt x="28" y="228"/>
                  </a:cubicBezTo>
                  <a:cubicBezTo>
                    <a:pt x="76" y="167"/>
                    <a:pt x="80" y="82"/>
                    <a:pt x="39" y="17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lose/>
                </a:path>
              </a:pathLst>
            </a:custGeom>
            <a:solidFill>
              <a:srgbClr val="826C4A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4528011" y="4755120"/>
              <a:ext cx="1202416" cy="421511"/>
            </a:xfrm>
            <a:custGeom>
              <a:avLst/>
              <a:gdLst>
                <a:gd name="T0" fmla="*/ 229 w 229"/>
                <a:gd name="T1" fmla="*/ 56 h 80"/>
                <a:gd name="T2" fmla="*/ 211 w 229"/>
                <a:gd name="T3" fmla="*/ 38 h 80"/>
                <a:gd name="T4" fmla="*/ 0 w 229"/>
                <a:gd name="T5" fmla="*/ 29 h 80"/>
                <a:gd name="T6" fmla="*/ 24 w 229"/>
                <a:gd name="T7" fmla="*/ 4 h 80"/>
                <a:gd name="T8" fmla="*/ 187 w 229"/>
                <a:gd name="T9" fmla="*/ 13 h 80"/>
                <a:gd name="T10" fmla="*/ 174 w 229"/>
                <a:gd name="T11" fmla="*/ 0 h 80"/>
                <a:gd name="T12" fmla="*/ 229 w 229"/>
                <a:gd name="T13" fmla="*/ 0 h 80"/>
                <a:gd name="T14" fmla="*/ 229 w 229"/>
                <a:gd name="T15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80">
                  <a:moveTo>
                    <a:pt x="229" y="56"/>
                  </a:moveTo>
                  <a:cubicBezTo>
                    <a:pt x="211" y="38"/>
                    <a:pt x="211" y="38"/>
                    <a:pt x="211" y="38"/>
                  </a:cubicBezTo>
                  <a:cubicBezTo>
                    <a:pt x="147" y="80"/>
                    <a:pt x="62" y="77"/>
                    <a:pt x="0" y="29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72" y="40"/>
                    <a:pt x="136" y="43"/>
                    <a:pt x="187" y="13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29" y="56"/>
                    <a:pt x="229" y="56"/>
                    <a:pt x="229" y="56"/>
                  </a:cubicBezTo>
                  <a:close/>
                </a:path>
              </a:pathLst>
            </a:custGeom>
            <a:solidFill>
              <a:srgbClr val="6582A6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4095409" y="3559359"/>
              <a:ext cx="425948" cy="1217946"/>
            </a:xfrm>
            <a:custGeom>
              <a:avLst/>
              <a:gdLst>
                <a:gd name="T0" fmla="*/ 26 w 81"/>
                <a:gd name="T1" fmla="*/ 231 h 231"/>
                <a:gd name="T2" fmla="*/ 43 w 81"/>
                <a:gd name="T3" fmla="*/ 213 h 231"/>
                <a:gd name="T4" fmla="*/ 52 w 81"/>
                <a:gd name="T5" fmla="*/ 0 h 231"/>
                <a:gd name="T6" fmla="*/ 77 w 81"/>
                <a:gd name="T7" fmla="*/ 24 h 231"/>
                <a:gd name="T8" fmla="*/ 68 w 81"/>
                <a:gd name="T9" fmla="*/ 189 h 231"/>
                <a:gd name="T10" fmla="*/ 81 w 81"/>
                <a:gd name="T11" fmla="*/ 175 h 231"/>
                <a:gd name="T12" fmla="*/ 81 w 81"/>
                <a:gd name="T13" fmla="*/ 231 h 231"/>
                <a:gd name="T14" fmla="*/ 26 w 81"/>
                <a:gd name="T15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1">
                  <a:moveTo>
                    <a:pt x="26" y="231"/>
                  </a:moveTo>
                  <a:cubicBezTo>
                    <a:pt x="43" y="213"/>
                    <a:pt x="43" y="213"/>
                    <a:pt x="43" y="213"/>
                  </a:cubicBezTo>
                  <a:cubicBezTo>
                    <a:pt x="0" y="148"/>
                    <a:pt x="3" y="62"/>
                    <a:pt x="52" y="0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40" y="72"/>
                    <a:pt x="37" y="138"/>
                    <a:pt x="68" y="189"/>
                  </a:cubicBezTo>
                  <a:cubicBezTo>
                    <a:pt x="81" y="175"/>
                    <a:pt x="81" y="175"/>
                    <a:pt x="81" y="175"/>
                  </a:cubicBezTo>
                  <a:cubicBezTo>
                    <a:pt x="81" y="231"/>
                    <a:pt x="81" y="231"/>
                    <a:pt x="81" y="231"/>
                  </a:cubicBezTo>
                  <a:lnTo>
                    <a:pt x="26" y="231"/>
                  </a:lnTo>
                  <a:close/>
                </a:path>
              </a:pathLst>
            </a:custGeom>
            <a:solidFill>
              <a:srgbClr val="FC7284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4" name="Freeform 33"/>
          <p:cNvSpPr>
            <a:spLocks noEditPoints="1"/>
          </p:cNvSpPr>
          <p:nvPr/>
        </p:nvSpPr>
        <p:spPr bwMode="auto">
          <a:xfrm>
            <a:off x="5581522" y="3351587"/>
            <a:ext cx="1006050" cy="1137796"/>
          </a:xfrm>
          <a:custGeom>
            <a:avLst/>
            <a:gdLst>
              <a:gd name="T0" fmla="*/ 20 w 78"/>
              <a:gd name="T1" fmla="*/ 7 h 88"/>
              <a:gd name="T2" fmla="*/ 20 w 78"/>
              <a:gd name="T3" fmla="*/ 11 h 88"/>
              <a:gd name="T4" fmla="*/ 5 w 78"/>
              <a:gd name="T5" fmla="*/ 6 h 88"/>
              <a:gd name="T6" fmla="*/ 1 w 78"/>
              <a:gd name="T7" fmla="*/ 8 h 88"/>
              <a:gd name="T8" fmla="*/ 0 w 78"/>
              <a:gd name="T9" fmla="*/ 20 h 88"/>
              <a:gd name="T10" fmla="*/ 3 w 78"/>
              <a:gd name="T11" fmla="*/ 38 h 88"/>
              <a:gd name="T12" fmla="*/ 17 w 78"/>
              <a:gd name="T13" fmla="*/ 49 h 88"/>
              <a:gd name="T14" fmla="*/ 20 w 78"/>
              <a:gd name="T15" fmla="*/ 50 h 88"/>
              <a:gd name="T16" fmla="*/ 20 w 78"/>
              <a:gd name="T17" fmla="*/ 49 h 88"/>
              <a:gd name="T18" fmla="*/ 31 w 78"/>
              <a:gd name="T19" fmla="*/ 52 h 88"/>
              <a:gd name="T20" fmla="*/ 31 w 78"/>
              <a:gd name="T21" fmla="*/ 64 h 88"/>
              <a:gd name="T22" fmla="*/ 27 w 78"/>
              <a:gd name="T23" fmla="*/ 64 h 88"/>
              <a:gd name="T24" fmla="*/ 27 w 78"/>
              <a:gd name="T25" fmla="*/ 68 h 88"/>
              <a:gd name="T26" fmla="*/ 15 w 78"/>
              <a:gd name="T27" fmla="*/ 68 h 88"/>
              <a:gd name="T28" fmla="*/ 15 w 78"/>
              <a:gd name="T29" fmla="*/ 88 h 88"/>
              <a:gd name="T30" fmla="*/ 64 w 78"/>
              <a:gd name="T31" fmla="*/ 88 h 88"/>
              <a:gd name="T32" fmla="*/ 64 w 78"/>
              <a:gd name="T33" fmla="*/ 68 h 88"/>
              <a:gd name="T34" fmla="*/ 52 w 78"/>
              <a:gd name="T35" fmla="*/ 68 h 88"/>
              <a:gd name="T36" fmla="*/ 52 w 78"/>
              <a:gd name="T37" fmla="*/ 64 h 88"/>
              <a:gd name="T38" fmla="*/ 47 w 78"/>
              <a:gd name="T39" fmla="*/ 64 h 88"/>
              <a:gd name="T40" fmla="*/ 47 w 78"/>
              <a:gd name="T41" fmla="*/ 52 h 88"/>
              <a:gd name="T42" fmla="*/ 58 w 78"/>
              <a:gd name="T43" fmla="*/ 49 h 88"/>
              <a:gd name="T44" fmla="*/ 58 w 78"/>
              <a:gd name="T45" fmla="*/ 50 h 88"/>
              <a:gd name="T46" fmla="*/ 61 w 78"/>
              <a:gd name="T47" fmla="*/ 49 h 88"/>
              <a:gd name="T48" fmla="*/ 75 w 78"/>
              <a:gd name="T49" fmla="*/ 38 h 88"/>
              <a:gd name="T50" fmla="*/ 78 w 78"/>
              <a:gd name="T51" fmla="*/ 20 h 88"/>
              <a:gd name="T52" fmla="*/ 77 w 78"/>
              <a:gd name="T53" fmla="*/ 8 h 88"/>
              <a:gd name="T54" fmla="*/ 73 w 78"/>
              <a:gd name="T55" fmla="*/ 6 h 88"/>
              <a:gd name="T56" fmla="*/ 58 w 78"/>
              <a:gd name="T57" fmla="*/ 11 h 88"/>
              <a:gd name="T58" fmla="*/ 58 w 78"/>
              <a:gd name="T59" fmla="*/ 7 h 88"/>
              <a:gd name="T60" fmla="*/ 60 w 78"/>
              <a:gd name="T61" fmla="*/ 7 h 88"/>
              <a:gd name="T62" fmla="*/ 60 w 78"/>
              <a:gd name="T63" fmla="*/ 0 h 88"/>
              <a:gd name="T64" fmla="*/ 17 w 78"/>
              <a:gd name="T65" fmla="*/ 0 h 88"/>
              <a:gd name="T66" fmla="*/ 17 w 78"/>
              <a:gd name="T67" fmla="*/ 7 h 88"/>
              <a:gd name="T68" fmla="*/ 20 w 78"/>
              <a:gd name="T69" fmla="*/ 7 h 88"/>
              <a:gd name="T70" fmla="*/ 63 w 78"/>
              <a:gd name="T71" fmla="*/ 42 h 88"/>
              <a:gd name="T72" fmla="*/ 59 w 78"/>
              <a:gd name="T73" fmla="*/ 20 h 88"/>
              <a:gd name="T74" fmla="*/ 61 w 78"/>
              <a:gd name="T75" fmla="*/ 22 h 88"/>
              <a:gd name="T76" fmla="*/ 66 w 78"/>
              <a:gd name="T77" fmla="*/ 18 h 88"/>
              <a:gd name="T78" fmla="*/ 64 w 78"/>
              <a:gd name="T79" fmla="*/ 16 h 88"/>
              <a:gd name="T80" fmla="*/ 71 w 78"/>
              <a:gd name="T81" fmla="*/ 13 h 88"/>
              <a:gd name="T82" fmla="*/ 72 w 78"/>
              <a:gd name="T83" fmla="*/ 20 h 88"/>
              <a:gd name="T84" fmla="*/ 69 w 78"/>
              <a:gd name="T85" fmla="*/ 36 h 88"/>
              <a:gd name="T86" fmla="*/ 63 w 78"/>
              <a:gd name="T87" fmla="*/ 42 h 88"/>
              <a:gd name="T88" fmla="*/ 19 w 78"/>
              <a:gd name="T89" fmla="*/ 20 h 88"/>
              <a:gd name="T90" fmla="*/ 15 w 78"/>
              <a:gd name="T91" fmla="*/ 42 h 88"/>
              <a:gd name="T92" fmla="*/ 9 w 78"/>
              <a:gd name="T93" fmla="*/ 36 h 88"/>
              <a:gd name="T94" fmla="*/ 6 w 78"/>
              <a:gd name="T95" fmla="*/ 20 h 88"/>
              <a:gd name="T96" fmla="*/ 7 w 78"/>
              <a:gd name="T97" fmla="*/ 13 h 88"/>
              <a:gd name="T98" fmla="*/ 14 w 78"/>
              <a:gd name="T99" fmla="*/ 16 h 88"/>
              <a:gd name="T100" fmla="*/ 12 w 78"/>
              <a:gd name="T101" fmla="*/ 18 h 88"/>
              <a:gd name="T102" fmla="*/ 17 w 78"/>
              <a:gd name="T103" fmla="*/ 22 h 88"/>
              <a:gd name="T104" fmla="*/ 19 w 78"/>
              <a:gd name="T105" fmla="*/ 20 h 88"/>
              <a:gd name="T106" fmla="*/ 32 w 78"/>
              <a:gd name="T107" fmla="*/ 10 h 88"/>
              <a:gd name="T108" fmla="*/ 32 w 78"/>
              <a:gd name="T109" fmla="*/ 45 h 88"/>
              <a:gd name="T110" fmla="*/ 25 w 78"/>
              <a:gd name="T111" fmla="*/ 41 h 88"/>
              <a:gd name="T112" fmla="*/ 28 w 78"/>
              <a:gd name="T113" fmla="*/ 14 h 88"/>
              <a:gd name="T114" fmla="*/ 28 w 78"/>
              <a:gd name="T115" fmla="*/ 10 h 88"/>
              <a:gd name="T116" fmla="*/ 32 w 78"/>
              <a:gd name="T117" fmla="*/ 1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" h="88">
                <a:moveTo>
                  <a:pt x="20" y="7"/>
                </a:moveTo>
                <a:cubicBezTo>
                  <a:pt x="20" y="8"/>
                  <a:pt x="21" y="10"/>
                  <a:pt x="20" y="11"/>
                </a:cubicBezTo>
                <a:cubicBezTo>
                  <a:pt x="5" y="6"/>
                  <a:pt x="5" y="6"/>
                  <a:pt x="5" y="6"/>
                </a:cubicBezTo>
                <a:cubicBezTo>
                  <a:pt x="1" y="8"/>
                  <a:pt x="1" y="8"/>
                  <a:pt x="1" y="8"/>
                </a:cubicBezTo>
                <a:cubicBezTo>
                  <a:pt x="0" y="11"/>
                  <a:pt x="0" y="16"/>
                  <a:pt x="0" y="20"/>
                </a:cubicBezTo>
                <a:cubicBezTo>
                  <a:pt x="0" y="26"/>
                  <a:pt x="1" y="33"/>
                  <a:pt x="3" y="38"/>
                </a:cubicBezTo>
                <a:cubicBezTo>
                  <a:pt x="6" y="44"/>
                  <a:pt x="10" y="48"/>
                  <a:pt x="17" y="49"/>
                </a:cubicBezTo>
                <a:cubicBezTo>
                  <a:pt x="18" y="50"/>
                  <a:pt x="19" y="50"/>
                  <a:pt x="20" y="50"/>
                </a:cubicBezTo>
                <a:cubicBezTo>
                  <a:pt x="20" y="49"/>
                  <a:pt x="20" y="49"/>
                  <a:pt x="20" y="49"/>
                </a:cubicBezTo>
                <a:cubicBezTo>
                  <a:pt x="22" y="51"/>
                  <a:pt x="26" y="52"/>
                  <a:pt x="31" y="52"/>
                </a:cubicBezTo>
                <a:cubicBezTo>
                  <a:pt x="31" y="64"/>
                  <a:pt x="31" y="64"/>
                  <a:pt x="31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27" y="68"/>
                  <a:pt x="27" y="68"/>
                  <a:pt x="27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88"/>
                  <a:pt x="15" y="88"/>
                  <a:pt x="15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68"/>
                  <a:pt x="64" y="68"/>
                  <a:pt x="64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4"/>
                  <a:pt x="52" y="64"/>
                  <a:pt x="52" y="64"/>
                </a:cubicBezTo>
                <a:cubicBezTo>
                  <a:pt x="47" y="64"/>
                  <a:pt x="47" y="64"/>
                  <a:pt x="47" y="64"/>
                </a:cubicBezTo>
                <a:cubicBezTo>
                  <a:pt x="47" y="52"/>
                  <a:pt x="47" y="52"/>
                  <a:pt x="47" y="52"/>
                </a:cubicBezTo>
                <a:cubicBezTo>
                  <a:pt x="52" y="52"/>
                  <a:pt x="56" y="51"/>
                  <a:pt x="58" y="49"/>
                </a:cubicBezTo>
                <a:cubicBezTo>
                  <a:pt x="58" y="50"/>
                  <a:pt x="58" y="50"/>
                  <a:pt x="58" y="50"/>
                </a:cubicBezTo>
                <a:cubicBezTo>
                  <a:pt x="59" y="50"/>
                  <a:pt x="60" y="50"/>
                  <a:pt x="61" y="49"/>
                </a:cubicBezTo>
                <a:cubicBezTo>
                  <a:pt x="68" y="48"/>
                  <a:pt x="72" y="44"/>
                  <a:pt x="75" y="38"/>
                </a:cubicBezTo>
                <a:cubicBezTo>
                  <a:pt x="77" y="33"/>
                  <a:pt x="78" y="26"/>
                  <a:pt x="78" y="20"/>
                </a:cubicBezTo>
                <a:cubicBezTo>
                  <a:pt x="78" y="16"/>
                  <a:pt x="78" y="11"/>
                  <a:pt x="77" y="8"/>
                </a:cubicBezTo>
                <a:cubicBezTo>
                  <a:pt x="73" y="6"/>
                  <a:pt x="73" y="6"/>
                  <a:pt x="73" y="6"/>
                </a:cubicBezTo>
                <a:cubicBezTo>
                  <a:pt x="58" y="11"/>
                  <a:pt x="58" y="11"/>
                  <a:pt x="58" y="11"/>
                </a:cubicBezTo>
                <a:cubicBezTo>
                  <a:pt x="57" y="10"/>
                  <a:pt x="58" y="8"/>
                  <a:pt x="58" y="7"/>
                </a:cubicBezTo>
                <a:cubicBezTo>
                  <a:pt x="60" y="7"/>
                  <a:pt x="60" y="7"/>
                  <a:pt x="60" y="7"/>
                </a:cubicBezTo>
                <a:cubicBezTo>
                  <a:pt x="60" y="0"/>
                  <a:pt x="60" y="0"/>
                  <a:pt x="6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7"/>
                  <a:pt x="17" y="7"/>
                  <a:pt x="17" y="7"/>
                </a:cubicBezTo>
                <a:cubicBezTo>
                  <a:pt x="20" y="7"/>
                  <a:pt x="20" y="7"/>
                  <a:pt x="20" y="7"/>
                </a:cubicBezTo>
                <a:close/>
                <a:moveTo>
                  <a:pt x="63" y="42"/>
                </a:moveTo>
                <a:cubicBezTo>
                  <a:pt x="64" y="36"/>
                  <a:pt x="60" y="28"/>
                  <a:pt x="59" y="20"/>
                </a:cubicBezTo>
                <a:cubicBezTo>
                  <a:pt x="61" y="22"/>
                  <a:pt x="61" y="22"/>
                  <a:pt x="61" y="22"/>
                </a:cubicBezTo>
                <a:cubicBezTo>
                  <a:pt x="66" y="18"/>
                  <a:pt x="66" y="18"/>
                  <a:pt x="66" y="18"/>
                </a:cubicBezTo>
                <a:cubicBezTo>
                  <a:pt x="64" y="16"/>
                  <a:pt x="64" y="16"/>
                  <a:pt x="64" y="16"/>
                </a:cubicBezTo>
                <a:cubicBezTo>
                  <a:pt x="71" y="13"/>
                  <a:pt x="71" y="13"/>
                  <a:pt x="71" y="13"/>
                </a:cubicBezTo>
                <a:cubicBezTo>
                  <a:pt x="72" y="15"/>
                  <a:pt x="72" y="18"/>
                  <a:pt x="72" y="20"/>
                </a:cubicBezTo>
                <a:cubicBezTo>
                  <a:pt x="71" y="26"/>
                  <a:pt x="71" y="31"/>
                  <a:pt x="69" y="36"/>
                </a:cubicBezTo>
                <a:cubicBezTo>
                  <a:pt x="67" y="39"/>
                  <a:pt x="65" y="41"/>
                  <a:pt x="63" y="42"/>
                </a:cubicBezTo>
                <a:close/>
                <a:moveTo>
                  <a:pt x="19" y="20"/>
                </a:moveTo>
                <a:cubicBezTo>
                  <a:pt x="17" y="28"/>
                  <a:pt x="14" y="36"/>
                  <a:pt x="15" y="42"/>
                </a:cubicBezTo>
                <a:cubicBezTo>
                  <a:pt x="13" y="41"/>
                  <a:pt x="11" y="39"/>
                  <a:pt x="9" y="36"/>
                </a:cubicBezTo>
                <a:cubicBezTo>
                  <a:pt x="7" y="31"/>
                  <a:pt x="6" y="26"/>
                  <a:pt x="6" y="20"/>
                </a:cubicBezTo>
                <a:cubicBezTo>
                  <a:pt x="6" y="18"/>
                  <a:pt x="6" y="15"/>
                  <a:pt x="7" y="13"/>
                </a:cubicBezTo>
                <a:cubicBezTo>
                  <a:pt x="14" y="16"/>
                  <a:pt x="14" y="16"/>
                  <a:pt x="14" y="16"/>
                </a:cubicBezTo>
                <a:cubicBezTo>
                  <a:pt x="12" y="18"/>
                  <a:pt x="12" y="18"/>
                  <a:pt x="12" y="18"/>
                </a:cubicBezTo>
                <a:cubicBezTo>
                  <a:pt x="17" y="22"/>
                  <a:pt x="17" y="22"/>
                  <a:pt x="17" y="22"/>
                </a:cubicBezTo>
                <a:cubicBezTo>
                  <a:pt x="19" y="20"/>
                  <a:pt x="19" y="20"/>
                  <a:pt x="19" y="20"/>
                </a:cubicBezTo>
                <a:close/>
                <a:moveTo>
                  <a:pt x="32" y="10"/>
                </a:moveTo>
                <a:cubicBezTo>
                  <a:pt x="32" y="45"/>
                  <a:pt x="32" y="45"/>
                  <a:pt x="32" y="45"/>
                </a:cubicBezTo>
                <a:cubicBezTo>
                  <a:pt x="32" y="45"/>
                  <a:pt x="27" y="45"/>
                  <a:pt x="25" y="41"/>
                </a:cubicBezTo>
                <a:cubicBezTo>
                  <a:pt x="24" y="37"/>
                  <a:pt x="28" y="16"/>
                  <a:pt x="28" y="14"/>
                </a:cubicBezTo>
                <a:cubicBezTo>
                  <a:pt x="28" y="13"/>
                  <a:pt x="28" y="10"/>
                  <a:pt x="28" y="10"/>
                </a:cubicBezTo>
                <a:lnTo>
                  <a:pt x="32" y="1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30" tIns="45716" rIns="91430" bIns="457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00">
              <a:solidFill>
                <a:prstClr val="black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62425" y="4544711"/>
            <a:ext cx="1244251" cy="40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SUCCESS</a:t>
            </a:r>
            <a:endParaRPr lang="en-GB" sz="170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794723" y="2389039"/>
            <a:ext cx="2291058" cy="1168264"/>
            <a:chOff x="1753214" y="2642789"/>
            <a:chExt cx="2321808" cy="1168394"/>
          </a:xfrm>
        </p:grpSpPr>
        <p:sp>
          <p:nvSpPr>
            <p:cNvPr id="40" name="TextBox 39"/>
            <p:cNvSpPr txBox="1"/>
            <p:nvPr/>
          </p:nvSpPr>
          <p:spPr>
            <a:xfrm>
              <a:off x="1760542" y="2642789"/>
              <a:ext cx="1824659" cy="424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753214" y="2980094"/>
              <a:ext cx="2321808" cy="831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790534" y="4758244"/>
            <a:ext cx="2295247" cy="1260633"/>
            <a:chOff x="1748969" y="2550410"/>
            <a:chExt cx="2326053" cy="1260773"/>
          </a:xfrm>
        </p:grpSpPr>
        <p:sp>
          <p:nvSpPr>
            <p:cNvPr id="44" name="TextBox 43"/>
            <p:cNvSpPr txBox="1"/>
            <p:nvPr/>
          </p:nvSpPr>
          <p:spPr>
            <a:xfrm>
              <a:off x="1748969" y="2550410"/>
              <a:ext cx="1824659" cy="424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53214" y="2980094"/>
              <a:ext cx="2321808" cy="831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 flipH="1">
            <a:off x="7871131" y="4748483"/>
            <a:ext cx="2227605" cy="1264585"/>
            <a:chOff x="1753214" y="2546458"/>
            <a:chExt cx="2321808" cy="1264724"/>
          </a:xfrm>
        </p:grpSpPr>
        <p:sp>
          <p:nvSpPr>
            <p:cNvPr id="47" name="TextBox 46"/>
            <p:cNvSpPr txBox="1"/>
            <p:nvPr/>
          </p:nvSpPr>
          <p:spPr>
            <a:xfrm>
              <a:off x="1753214" y="2546458"/>
              <a:ext cx="1876635" cy="424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753214" y="2980094"/>
              <a:ext cx="2321808" cy="8310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 flipH="1">
            <a:off x="7871131" y="2389038"/>
            <a:ext cx="2227605" cy="1168264"/>
            <a:chOff x="1753214" y="2642789"/>
            <a:chExt cx="2321808" cy="1168394"/>
          </a:xfrm>
        </p:grpSpPr>
        <p:sp>
          <p:nvSpPr>
            <p:cNvPr id="50" name="TextBox 49"/>
            <p:cNvSpPr txBox="1"/>
            <p:nvPr/>
          </p:nvSpPr>
          <p:spPr>
            <a:xfrm>
              <a:off x="1753214" y="2642789"/>
              <a:ext cx="1876635" cy="424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53214" y="2980094"/>
              <a:ext cx="2321808" cy="831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24" name="燕尾形 23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5" name="燕尾形 24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758178" y="2244116"/>
            <a:ext cx="656206" cy="656206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515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17456" y="2208372"/>
              <a:ext cx="659412" cy="428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51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93%</a:t>
              </a:r>
              <a:endParaRPr lang="en-GB" sz="151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58178" y="3070845"/>
            <a:ext cx="656206" cy="656206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rgbClr val="826C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51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17456" y="3160455"/>
              <a:ext cx="659412" cy="428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515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82%</a:t>
              </a:r>
              <a:endParaRPr lang="en-GB" sz="1515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58178" y="3897575"/>
            <a:ext cx="656206" cy="656206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rgbClr val="FC7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51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17455" y="4114593"/>
              <a:ext cx="659412" cy="428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51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51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758178" y="4727869"/>
            <a:ext cx="656206" cy="656206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rgbClr val="6582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51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17456" y="5068727"/>
              <a:ext cx="659412" cy="4289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515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68%</a:t>
              </a:r>
              <a:endParaRPr lang="en-GB" sz="1515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606657" y="3078571"/>
            <a:ext cx="2887295" cy="3348875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rgbClr val="826C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06653" y="3909177"/>
            <a:ext cx="2276524" cy="2518266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rgbClr val="FC7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606656" y="2251840"/>
            <a:ext cx="3498066" cy="4175606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06654" y="4735594"/>
            <a:ext cx="1665749" cy="1691850"/>
            <a:chOff x="7346434" y="4909620"/>
            <a:chExt cx="1918320" cy="1948378"/>
          </a:xfrm>
          <a:noFill/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rgbClr val="6582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175171" y="2410278"/>
            <a:ext cx="398037" cy="298720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668366" y="2256728"/>
            <a:ext cx="286978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175171" y="3319682"/>
            <a:ext cx="398037" cy="298720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rgbClr val="826C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668366" y="3166130"/>
            <a:ext cx="286978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175171" y="4251230"/>
            <a:ext cx="398037" cy="298720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rgbClr val="FC7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668366" y="4097679"/>
            <a:ext cx="286978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175171" y="5142409"/>
            <a:ext cx="398037" cy="298720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rgbClr val="6582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668366" y="4988858"/>
            <a:ext cx="286978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47" name="燕尾形 46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8" name="燕尾形 47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080376" y="5349213"/>
            <a:ext cx="420172" cy="384043"/>
            <a:chOff x="3050307" y="3939558"/>
            <a:chExt cx="315129" cy="288032"/>
          </a:xfrm>
          <a:solidFill>
            <a:schemeClr val="bg1">
              <a:lumMod val="75000"/>
            </a:schemeClr>
          </a:solidFill>
        </p:grpSpPr>
        <p:sp>
          <p:nvSpPr>
            <p:cNvPr id="12" name="燕尾形 11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703382" y="5349213"/>
            <a:ext cx="420172" cy="384043"/>
            <a:chOff x="3050307" y="3939558"/>
            <a:chExt cx="315129" cy="288032"/>
          </a:xfrm>
          <a:solidFill>
            <a:schemeClr val="bg1">
              <a:lumMod val="75000"/>
            </a:schemeClr>
          </a:solidFill>
        </p:grpSpPr>
        <p:sp>
          <p:nvSpPr>
            <p:cNvPr id="15" name="燕尾形 14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燕尾形 15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200056" y="1508787"/>
            <a:ext cx="2491587" cy="4224469"/>
            <a:chOff x="899592" y="1131590"/>
            <a:chExt cx="1868690" cy="3168352"/>
          </a:xfrm>
        </p:grpSpPr>
        <p:grpSp>
          <p:nvGrpSpPr>
            <p:cNvPr id="38" name="组合 37"/>
            <p:cNvGrpSpPr/>
            <p:nvPr/>
          </p:nvGrpSpPr>
          <p:grpSpPr>
            <a:xfrm>
              <a:off x="899592" y="1131590"/>
              <a:ext cx="1868690" cy="3168352"/>
              <a:chOff x="899592" y="1059582"/>
              <a:chExt cx="1868690" cy="3168352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899592" y="1059582"/>
                <a:ext cx="1868690" cy="3168352"/>
              </a:xfrm>
              <a:prstGeom prst="rect">
                <a:avLst/>
              </a:prstGeom>
              <a:solidFill>
                <a:srgbClr val="826C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0" name="五边形 39"/>
              <p:cNvSpPr/>
              <p:nvPr/>
            </p:nvSpPr>
            <p:spPr>
              <a:xfrm rot="5400000">
                <a:off x="1575087" y="634083"/>
                <a:ext cx="504056" cy="1441919"/>
              </a:xfrm>
              <a:prstGeom prst="homePlate">
                <a:avLst>
                  <a:gd name="adj" fmla="val 35827"/>
                </a:avLst>
              </a:prstGeom>
              <a:solidFill>
                <a:srgbClr val="6582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 rot="5400000">
                <a:off x="1797937" y="161238"/>
                <a:ext cx="72000" cy="186869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2" name="五边形 41"/>
              <p:cNvSpPr/>
              <p:nvPr/>
            </p:nvSpPr>
            <p:spPr>
              <a:xfrm rot="5400000">
                <a:off x="1575087" y="590651"/>
                <a:ext cx="504056" cy="1441919"/>
              </a:xfrm>
              <a:prstGeom prst="homePlate">
                <a:avLst>
                  <a:gd name="adj" fmla="val 35827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1225135" y="1131589"/>
                <a:ext cx="1203960" cy="264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16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在此添加关键字</a:t>
                </a:r>
                <a:endParaRPr lang="en-US" altLang="zh-CN" sz="16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988470" y="1707654"/>
                <a:ext cx="1690933" cy="1268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请在此添加正文并根据需要调整字体大小，建议采用</a:t>
                </a:r>
                <a:r>
                  <a:rPr lang="en-US" altLang="zh-CN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1.5</a:t>
                </a:r>
                <a:r>
                  <a:rPr lang="zh-CN" altLang="en-US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倍行距和两端对齐方式。建议采用</a:t>
                </a:r>
                <a:r>
                  <a:rPr lang="en-US" altLang="zh-CN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1.5</a:t>
                </a:r>
                <a:r>
                  <a:rPr lang="zh-CN" altLang="en-US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倍行距和两端对齐方式。</a:t>
                </a:r>
              </a:p>
            </p:txBody>
          </p:sp>
        </p:grpSp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3">
              <a:lum bright="70000" contrast="-70000"/>
            </a:blip>
            <a:stretch>
              <a:fillRect/>
            </a:stretch>
          </p:blipFill>
          <p:spPr>
            <a:xfrm>
              <a:off x="1427516" y="3416238"/>
              <a:ext cx="812842" cy="812842"/>
            </a:xfrm>
            <a:prstGeom prst="rect">
              <a:avLst/>
            </a:prstGeom>
          </p:spPr>
        </p:pic>
      </p:grpSp>
      <p:grpSp>
        <p:nvGrpSpPr>
          <p:cNvPr id="46" name="组合 45"/>
          <p:cNvGrpSpPr/>
          <p:nvPr/>
        </p:nvGrpSpPr>
        <p:grpSpPr>
          <a:xfrm>
            <a:off x="4850807" y="1508787"/>
            <a:ext cx="2491587" cy="4224469"/>
            <a:chOff x="3637655" y="1131590"/>
            <a:chExt cx="1868690" cy="3168352"/>
          </a:xfrm>
        </p:grpSpPr>
        <p:grpSp>
          <p:nvGrpSpPr>
            <p:cNvPr id="47" name="组合 46"/>
            <p:cNvGrpSpPr/>
            <p:nvPr/>
          </p:nvGrpSpPr>
          <p:grpSpPr>
            <a:xfrm>
              <a:off x="3637655" y="1131590"/>
              <a:ext cx="1868690" cy="3168352"/>
              <a:chOff x="899592" y="1059582"/>
              <a:chExt cx="1868690" cy="3168352"/>
            </a:xfrm>
          </p:grpSpPr>
          <p:sp>
            <p:nvSpPr>
              <p:cNvPr id="48" name="矩形 47"/>
              <p:cNvSpPr/>
              <p:nvPr/>
            </p:nvSpPr>
            <p:spPr>
              <a:xfrm>
                <a:off x="899592" y="1059582"/>
                <a:ext cx="1868690" cy="3168352"/>
              </a:xfrm>
              <a:prstGeom prst="rect">
                <a:avLst/>
              </a:prstGeom>
              <a:solidFill>
                <a:srgbClr val="FC72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9" name="五边形 48"/>
              <p:cNvSpPr/>
              <p:nvPr/>
            </p:nvSpPr>
            <p:spPr>
              <a:xfrm rot="5400000">
                <a:off x="1575087" y="634083"/>
                <a:ext cx="504056" cy="1441919"/>
              </a:xfrm>
              <a:prstGeom prst="homePlate">
                <a:avLst>
                  <a:gd name="adj" fmla="val 35827"/>
                </a:avLst>
              </a:prstGeom>
              <a:solidFill>
                <a:srgbClr val="826C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 rot="5400000">
                <a:off x="1797937" y="161238"/>
                <a:ext cx="72000" cy="186869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1" name="五边形 50"/>
              <p:cNvSpPr/>
              <p:nvPr/>
            </p:nvSpPr>
            <p:spPr>
              <a:xfrm rot="5400000">
                <a:off x="1575087" y="590651"/>
                <a:ext cx="504056" cy="1441919"/>
              </a:xfrm>
              <a:prstGeom prst="homePlate">
                <a:avLst>
                  <a:gd name="adj" fmla="val 35827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1225136" y="1131589"/>
                <a:ext cx="1203960" cy="264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16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在此添加关键字</a:t>
                </a:r>
                <a:endParaRPr lang="zh-CN" altLang="en-US" sz="16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988470" y="1707654"/>
                <a:ext cx="1690933" cy="1268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请在此添加正文并根据需要调整字体大小，建议采用</a:t>
                </a:r>
                <a:r>
                  <a:rPr lang="en-US" altLang="zh-CN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1.5</a:t>
                </a:r>
                <a:r>
                  <a:rPr lang="zh-CN" altLang="en-US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倍行距和两端对齐方式。建议采用</a:t>
                </a:r>
                <a:r>
                  <a:rPr lang="en-US" altLang="zh-CN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1.5</a:t>
                </a:r>
                <a:r>
                  <a:rPr lang="zh-CN" altLang="en-US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倍行距和两端对齐方式。</a:t>
                </a:r>
              </a:p>
            </p:txBody>
          </p:sp>
        </p:grpSp>
        <p:pic>
          <p:nvPicPr>
            <p:cNvPr id="54" name="图片 53"/>
            <p:cNvPicPr>
              <a:picLocks noChangeAspect="1"/>
            </p:cNvPicPr>
            <p:nvPr/>
          </p:nvPicPr>
          <p:blipFill>
            <a:blip r:embed="rId4" cstate="screen">
              <a:lum bright="70000" contrast="-70000"/>
            </a:blip>
            <a:stretch>
              <a:fillRect/>
            </a:stretch>
          </p:blipFill>
          <p:spPr>
            <a:xfrm>
              <a:off x="4193999" y="3492525"/>
              <a:ext cx="756000" cy="756000"/>
            </a:xfrm>
            <a:prstGeom prst="rect">
              <a:avLst/>
            </a:prstGeom>
          </p:spPr>
        </p:pic>
      </p:grpSp>
      <p:grpSp>
        <p:nvGrpSpPr>
          <p:cNvPr id="55" name="组合 54"/>
          <p:cNvGrpSpPr/>
          <p:nvPr/>
        </p:nvGrpSpPr>
        <p:grpSpPr>
          <a:xfrm>
            <a:off x="8501558" y="1508787"/>
            <a:ext cx="2491587" cy="4224469"/>
            <a:chOff x="6375718" y="1131590"/>
            <a:chExt cx="1868690" cy="3168352"/>
          </a:xfrm>
        </p:grpSpPr>
        <p:grpSp>
          <p:nvGrpSpPr>
            <p:cNvPr id="56" name="组合 55"/>
            <p:cNvGrpSpPr/>
            <p:nvPr/>
          </p:nvGrpSpPr>
          <p:grpSpPr>
            <a:xfrm>
              <a:off x="6375718" y="1131590"/>
              <a:ext cx="1868690" cy="3168352"/>
              <a:chOff x="899592" y="1059582"/>
              <a:chExt cx="1868690" cy="3168352"/>
            </a:xfrm>
          </p:grpSpPr>
          <p:sp>
            <p:nvSpPr>
              <p:cNvPr id="57" name="矩形 56"/>
              <p:cNvSpPr/>
              <p:nvPr/>
            </p:nvSpPr>
            <p:spPr>
              <a:xfrm>
                <a:off x="899592" y="1059582"/>
                <a:ext cx="1868690" cy="3168352"/>
              </a:xfrm>
              <a:prstGeom prst="rect">
                <a:avLst/>
              </a:prstGeom>
              <a:solidFill>
                <a:srgbClr val="6582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8" name="五边形 57"/>
              <p:cNvSpPr/>
              <p:nvPr/>
            </p:nvSpPr>
            <p:spPr>
              <a:xfrm rot="5400000">
                <a:off x="1575087" y="634083"/>
                <a:ext cx="504056" cy="1441919"/>
              </a:xfrm>
              <a:prstGeom prst="homePlate">
                <a:avLst>
                  <a:gd name="adj" fmla="val 35827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9" name="矩形 58"/>
              <p:cNvSpPr/>
              <p:nvPr/>
            </p:nvSpPr>
            <p:spPr>
              <a:xfrm rot="5400000">
                <a:off x="1797937" y="161238"/>
                <a:ext cx="72000" cy="186869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60" name="五边形 59"/>
              <p:cNvSpPr/>
              <p:nvPr/>
            </p:nvSpPr>
            <p:spPr>
              <a:xfrm rot="5400000">
                <a:off x="1575087" y="590651"/>
                <a:ext cx="504056" cy="1441919"/>
              </a:xfrm>
              <a:prstGeom prst="homePlate">
                <a:avLst>
                  <a:gd name="adj" fmla="val 35827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1225135" y="1131589"/>
                <a:ext cx="1203960" cy="264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16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在此添加关键字</a:t>
                </a:r>
                <a:endParaRPr lang="zh-CN" altLang="en-US" sz="16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988470" y="1707654"/>
                <a:ext cx="1690933" cy="1268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请在此添加正文并根据需要调整字体大小，建议采用</a:t>
                </a:r>
                <a:r>
                  <a:rPr lang="en-US" altLang="zh-CN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1.5</a:t>
                </a:r>
                <a:r>
                  <a:rPr lang="zh-CN" altLang="en-US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倍行距和两端对齐方式。建议采用</a:t>
                </a:r>
                <a:r>
                  <a:rPr lang="en-US" altLang="zh-CN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1.5</a:t>
                </a:r>
                <a:r>
                  <a:rPr lang="zh-CN" altLang="en-US" sz="140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倍行距和两端对齐方式。</a:t>
                </a:r>
              </a:p>
            </p:txBody>
          </p:sp>
        </p:grpSp>
        <p:pic>
          <p:nvPicPr>
            <p:cNvPr id="63" name="图片 62"/>
            <p:cNvPicPr>
              <a:picLocks noChangeAspect="1"/>
            </p:cNvPicPr>
            <p:nvPr/>
          </p:nvPicPr>
          <p:blipFill>
            <a:blip r:embed="rId5">
              <a:lum bright="70000" contrast="-70000"/>
            </a:blip>
            <a:stretch>
              <a:fillRect/>
            </a:stretch>
          </p:blipFill>
          <p:spPr>
            <a:xfrm>
              <a:off x="6914063" y="3435846"/>
              <a:ext cx="792000" cy="792000"/>
            </a:xfrm>
            <a:prstGeom prst="rect">
              <a:avLst/>
            </a:prstGeom>
          </p:spPr>
        </p:pic>
      </p:grpSp>
      <p:sp>
        <p:nvSpPr>
          <p:cNvPr id="64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66" name="燕尾形 65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7" name="燕尾形 66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698198" y="1772639"/>
            <a:ext cx="4080053" cy="4080053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192297" y="1366681"/>
            <a:ext cx="1113786" cy="1113786"/>
          </a:xfrm>
          <a:prstGeom prst="ellipse">
            <a:avLst/>
          </a:prstGeom>
          <a:solidFill>
            <a:srgbClr val="FC7284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298885" y="2602069"/>
            <a:ext cx="2878676" cy="24213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573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04</a:t>
            </a:r>
            <a:endParaRPr lang="zh-CN" altLang="en-US" sz="1573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5306083" y="2802073"/>
            <a:ext cx="5538696" cy="796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417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请在此处输入您的标题</a:t>
            </a:r>
          </a:p>
        </p:txBody>
      </p:sp>
      <p:sp>
        <p:nvSpPr>
          <p:cNvPr id="21" name="文本框 9"/>
          <p:cNvSpPr txBox="1"/>
          <p:nvPr/>
        </p:nvSpPr>
        <p:spPr>
          <a:xfrm>
            <a:off x="5631952" y="3765903"/>
            <a:ext cx="21022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2" name="文本框 9"/>
          <p:cNvSpPr txBox="1"/>
          <p:nvPr/>
        </p:nvSpPr>
        <p:spPr>
          <a:xfrm>
            <a:off x="5631952" y="4199610"/>
            <a:ext cx="21022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4" name="文本框 9"/>
          <p:cNvSpPr txBox="1"/>
          <p:nvPr/>
        </p:nvSpPr>
        <p:spPr>
          <a:xfrm>
            <a:off x="7901785" y="3770247"/>
            <a:ext cx="222140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5" name="文本框 9"/>
          <p:cNvSpPr txBox="1"/>
          <p:nvPr/>
        </p:nvSpPr>
        <p:spPr>
          <a:xfrm>
            <a:off x="7901790" y="4204551"/>
            <a:ext cx="20186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/>
      <p:bldP spid="20" grpId="0"/>
      <p:bldP spid="21" grpId="0"/>
      <p:bldP spid="22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66" name="燕尾形 65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7" name="燕尾形 66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" name="Group 58"/>
          <p:cNvGrpSpPr/>
          <p:nvPr/>
        </p:nvGrpSpPr>
        <p:grpSpPr>
          <a:xfrm>
            <a:off x="6465800" y="1653567"/>
            <a:ext cx="3990926" cy="4196806"/>
            <a:chOff x="6232318" y="1631840"/>
            <a:chExt cx="4969784" cy="5226160"/>
          </a:xfrm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7783740" y="4766317"/>
              <a:ext cx="1781183" cy="2091683"/>
            </a:xfrm>
            <a:custGeom>
              <a:avLst/>
              <a:gdLst>
                <a:gd name="T0" fmla="*/ 27 w 764"/>
                <a:gd name="T1" fmla="*/ 536 h 897"/>
                <a:gd name="T2" fmla="*/ 37 w 764"/>
                <a:gd name="T3" fmla="*/ 614 h 897"/>
                <a:gd name="T4" fmla="*/ 23 w 764"/>
                <a:gd name="T5" fmla="*/ 649 h 897"/>
                <a:gd name="T6" fmla="*/ 171 w 764"/>
                <a:gd name="T7" fmla="*/ 735 h 897"/>
                <a:gd name="T8" fmla="*/ 170 w 764"/>
                <a:gd name="T9" fmla="*/ 764 h 897"/>
                <a:gd name="T10" fmla="*/ 197 w 764"/>
                <a:gd name="T11" fmla="*/ 887 h 897"/>
                <a:gd name="T12" fmla="*/ 589 w 764"/>
                <a:gd name="T13" fmla="*/ 897 h 897"/>
                <a:gd name="T14" fmla="*/ 522 w 764"/>
                <a:gd name="T15" fmla="*/ 818 h 897"/>
                <a:gd name="T16" fmla="*/ 524 w 764"/>
                <a:gd name="T17" fmla="*/ 670 h 897"/>
                <a:gd name="T18" fmla="*/ 585 w 764"/>
                <a:gd name="T19" fmla="*/ 615 h 897"/>
                <a:gd name="T20" fmla="*/ 640 w 764"/>
                <a:gd name="T21" fmla="*/ 537 h 897"/>
                <a:gd name="T22" fmla="*/ 640 w 764"/>
                <a:gd name="T23" fmla="*/ 558 h 897"/>
                <a:gd name="T24" fmla="*/ 686 w 764"/>
                <a:gd name="T25" fmla="*/ 508 h 897"/>
                <a:gd name="T26" fmla="*/ 695 w 764"/>
                <a:gd name="T27" fmla="*/ 493 h 897"/>
                <a:gd name="T28" fmla="*/ 764 w 764"/>
                <a:gd name="T29" fmla="*/ 446 h 897"/>
                <a:gd name="T30" fmla="*/ 751 w 764"/>
                <a:gd name="T31" fmla="*/ 442 h 897"/>
                <a:gd name="T32" fmla="*/ 700 w 764"/>
                <a:gd name="T33" fmla="*/ 349 h 897"/>
                <a:gd name="T34" fmla="*/ 702 w 764"/>
                <a:gd name="T35" fmla="*/ 332 h 897"/>
                <a:gd name="T36" fmla="*/ 715 w 764"/>
                <a:gd name="T37" fmla="*/ 345 h 897"/>
                <a:gd name="T38" fmla="*/ 694 w 764"/>
                <a:gd name="T39" fmla="*/ 268 h 897"/>
                <a:gd name="T40" fmla="*/ 694 w 764"/>
                <a:gd name="T41" fmla="*/ 264 h 897"/>
                <a:gd name="T42" fmla="*/ 639 w 764"/>
                <a:gd name="T43" fmla="*/ 208 h 897"/>
                <a:gd name="T44" fmla="*/ 654 w 764"/>
                <a:gd name="T45" fmla="*/ 216 h 897"/>
                <a:gd name="T46" fmla="*/ 692 w 764"/>
                <a:gd name="T47" fmla="*/ 255 h 897"/>
                <a:gd name="T48" fmla="*/ 651 w 764"/>
                <a:gd name="T49" fmla="*/ 178 h 897"/>
                <a:gd name="T50" fmla="*/ 646 w 764"/>
                <a:gd name="T51" fmla="*/ 173 h 897"/>
                <a:gd name="T52" fmla="*/ 620 w 764"/>
                <a:gd name="T53" fmla="*/ 109 h 897"/>
                <a:gd name="T54" fmla="*/ 516 w 764"/>
                <a:gd name="T55" fmla="*/ 139 h 897"/>
                <a:gd name="T56" fmla="*/ 408 w 764"/>
                <a:gd name="T57" fmla="*/ 62 h 897"/>
                <a:gd name="T58" fmla="*/ 381 w 764"/>
                <a:gd name="T59" fmla="*/ 92 h 897"/>
                <a:gd name="T60" fmla="*/ 383 w 764"/>
                <a:gd name="T61" fmla="*/ 73 h 897"/>
                <a:gd name="T62" fmla="*/ 367 w 764"/>
                <a:gd name="T63" fmla="*/ 96 h 897"/>
                <a:gd name="T64" fmla="*/ 348 w 764"/>
                <a:gd name="T65" fmla="*/ 68 h 897"/>
                <a:gd name="T66" fmla="*/ 290 w 764"/>
                <a:gd name="T67" fmla="*/ 59 h 897"/>
                <a:gd name="T68" fmla="*/ 281 w 764"/>
                <a:gd name="T69" fmla="*/ 59 h 897"/>
                <a:gd name="T70" fmla="*/ 291 w 764"/>
                <a:gd name="T71" fmla="*/ 41 h 897"/>
                <a:gd name="T72" fmla="*/ 269 w 764"/>
                <a:gd name="T73" fmla="*/ 62 h 897"/>
                <a:gd name="T74" fmla="*/ 201 w 764"/>
                <a:gd name="T75" fmla="*/ 86 h 897"/>
                <a:gd name="T76" fmla="*/ 161 w 764"/>
                <a:gd name="T77" fmla="*/ 93 h 897"/>
                <a:gd name="T78" fmla="*/ 156 w 764"/>
                <a:gd name="T79" fmla="*/ 96 h 897"/>
                <a:gd name="T80" fmla="*/ 133 w 764"/>
                <a:gd name="T81" fmla="*/ 81 h 897"/>
                <a:gd name="T82" fmla="*/ 73 w 764"/>
                <a:gd name="T83" fmla="*/ 164 h 897"/>
                <a:gd name="T84" fmla="*/ 71 w 764"/>
                <a:gd name="T85" fmla="*/ 166 h 897"/>
                <a:gd name="T86" fmla="*/ 54 w 764"/>
                <a:gd name="T87" fmla="*/ 180 h 897"/>
                <a:gd name="T88" fmla="*/ 91 w 764"/>
                <a:gd name="T89" fmla="*/ 189 h 897"/>
                <a:gd name="T90" fmla="*/ 131 w 764"/>
                <a:gd name="T91" fmla="*/ 251 h 897"/>
                <a:gd name="T92" fmla="*/ 125 w 764"/>
                <a:gd name="T93" fmla="*/ 285 h 897"/>
                <a:gd name="T94" fmla="*/ 93 w 764"/>
                <a:gd name="T95" fmla="*/ 339 h 897"/>
                <a:gd name="T96" fmla="*/ 81 w 764"/>
                <a:gd name="T97" fmla="*/ 389 h 897"/>
                <a:gd name="T98" fmla="*/ 17 w 764"/>
                <a:gd name="T99" fmla="*/ 446 h 897"/>
                <a:gd name="T100" fmla="*/ 35 w 764"/>
                <a:gd name="T101" fmla="*/ 506 h 897"/>
                <a:gd name="T102" fmla="*/ 637 w 764"/>
                <a:gd name="T103" fmla="*/ 203 h 897"/>
                <a:gd name="T104" fmla="*/ 629 w 764"/>
                <a:gd name="T105" fmla="*/ 187 h 897"/>
                <a:gd name="T106" fmla="*/ 656 w 764"/>
                <a:gd name="T107" fmla="*/ 204 h 897"/>
                <a:gd name="T108" fmla="*/ 616 w 764"/>
                <a:gd name="T109" fmla="*/ 178 h 897"/>
                <a:gd name="T110" fmla="*/ 642 w 764"/>
                <a:gd name="T111" fmla="*/ 175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64" h="897">
                  <a:moveTo>
                    <a:pt x="35" y="506"/>
                  </a:moveTo>
                  <a:cubicBezTo>
                    <a:pt x="52" y="520"/>
                    <a:pt x="27" y="536"/>
                    <a:pt x="27" y="536"/>
                  </a:cubicBezTo>
                  <a:cubicBezTo>
                    <a:pt x="17" y="554"/>
                    <a:pt x="43" y="573"/>
                    <a:pt x="43" y="573"/>
                  </a:cubicBezTo>
                  <a:cubicBezTo>
                    <a:pt x="17" y="597"/>
                    <a:pt x="37" y="614"/>
                    <a:pt x="37" y="614"/>
                  </a:cubicBezTo>
                  <a:cubicBezTo>
                    <a:pt x="44" y="619"/>
                    <a:pt x="36" y="627"/>
                    <a:pt x="36" y="627"/>
                  </a:cubicBezTo>
                  <a:cubicBezTo>
                    <a:pt x="29" y="632"/>
                    <a:pt x="23" y="649"/>
                    <a:pt x="23" y="649"/>
                  </a:cubicBezTo>
                  <a:cubicBezTo>
                    <a:pt x="4" y="715"/>
                    <a:pt x="60" y="730"/>
                    <a:pt x="60" y="730"/>
                  </a:cubicBezTo>
                  <a:cubicBezTo>
                    <a:pt x="83" y="739"/>
                    <a:pt x="171" y="735"/>
                    <a:pt x="171" y="735"/>
                  </a:cubicBezTo>
                  <a:cubicBezTo>
                    <a:pt x="171" y="736"/>
                    <a:pt x="171" y="736"/>
                    <a:pt x="171" y="736"/>
                  </a:cubicBezTo>
                  <a:cubicBezTo>
                    <a:pt x="171" y="736"/>
                    <a:pt x="174" y="748"/>
                    <a:pt x="170" y="764"/>
                  </a:cubicBezTo>
                  <a:cubicBezTo>
                    <a:pt x="166" y="781"/>
                    <a:pt x="176" y="813"/>
                    <a:pt x="179" y="823"/>
                  </a:cubicBezTo>
                  <a:cubicBezTo>
                    <a:pt x="182" y="834"/>
                    <a:pt x="189" y="881"/>
                    <a:pt x="197" y="887"/>
                  </a:cubicBezTo>
                  <a:cubicBezTo>
                    <a:pt x="200" y="889"/>
                    <a:pt x="202" y="893"/>
                    <a:pt x="203" y="897"/>
                  </a:cubicBezTo>
                  <a:cubicBezTo>
                    <a:pt x="589" y="897"/>
                    <a:pt x="589" y="897"/>
                    <a:pt x="589" y="897"/>
                  </a:cubicBezTo>
                  <a:cubicBezTo>
                    <a:pt x="580" y="887"/>
                    <a:pt x="572" y="878"/>
                    <a:pt x="565" y="871"/>
                  </a:cubicBezTo>
                  <a:cubicBezTo>
                    <a:pt x="539" y="845"/>
                    <a:pt x="538" y="838"/>
                    <a:pt x="522" y="818"/>
                  </a:cubicBezTo>
                  <a:cubicBezTo>
                    <a:pt x="506" y="797"/>
                    <a:pt x="504" y="766"/>
                    <a:pt x="503" y="738"/>
                  </a:cubicBezTo>
                  <a:cubicBezTo>
                    <a:pt x="502" y="711"/>
                    <a:pt x="518" y="680"/>
                    <a:pt x="524" y="670"/>
                  </a:cubicBezTo>
                  <a:cubicBezTo>
                    <a:pt x="530" y="659"/>
                    <a:pt x="535" y="658"/>
                    <a:pt x="547" y="646"/>
                  </a:cubicBezTo>
                  <a:cubicBezTo>
                    <a:pt x="559" y="634"/>
                    <a:pt x="567" y="632"/>
                    <a:pt x="585" y="615"/>
                  </a:cubicBezTo>
                  <a:cubicBezTo>
                    <a:pt x="604" y="599"/>
                    <a:pt x="613" y="577"/>
                    <a:pt x="621" y="564"/>
                  </a:cubicBezTo>
                  <a:cubicBezTo>
                    <a:pt x="629" y="550"/>
                    <a:pt x="640" y="537"/>
                    <a:pt x="640" y="537"/>
                  </a:cubicBezTo>
                  <a:cubicBezTo>
                    <a:pt x="635" y="545"/>
                    <a:pt x="643" y="577"/>
                    <a:pt x="640" y="559"/>
                  </a:cubicBezTo>
                  <a:cubicBezTo>
                    <a:pt x="640" y="559"/>
                    <a:pt x="640" y="558"/>
                    <a:pt x="640" y="558"/>
                  </a:cubicBezTo>
                  <a:cubicBezTo>
                    <a:pt x="640" y="539"/>
                    <a:pt x="674" y="496"/>
                    <a:pt x="674" y="496"/>
                  </a:cubicBezTo>
                  <a:cubicBezTo>
                    <a:pt x="673" y="500"/>
                    <a:pt x="686" y="508"/>
                    <a:pt x="686" y="508"/>
                  </a:cubicBezTo>
                  <a:cubicBezTo>
                    <a:pt x="676" y="501"/>
                    <a:pt x="683" y="478"/>
                    <a:pt x="683" y="478"/>
                  </a:cubicBezTo>
                  <a:cubicBezTo>
                    <a:pt x="692" y="470"/>
                    <a:pt x="695" y="493"/>
                    <a:pt x="695" y="493"/>
                  </a:cubicBezTo>
                  <a:cubicBezTo>
                    <a:pt x="712" y="482"/>
                    <a:pt x="701" y="457"/>
                    <a:pt x="701" y="457"/>
                  </a:cubicBezTo>
                  <a:cubicBezTo>
                    <a:pt x="753" y="468"/>
                    <a:pt x="764" y="446"/>
                    <a:pt x="764" y="446"/>
                  </a:cubicBezTo>
                  <a:cubicBezTo>
                    <a:pt x="755" y="456"/>
                    <a:pt x="736" y="450"/>
                    <a:pt x="736" y="450"/>
                  </a:cubicBezTo>
                  <a:cubicBezTo>
                    <a:pt x="749" y="444"/>
                    <a:pt x="751" y="442"/>
                    <a:pt x="751" y="442"/>
                  </a:cubicBezTo>
                  <a:cubicBezTo>
                    <a:pt x="670" y="475"/>
                    <a:pt x="689" y="396"/>
                    <a:pt x="689" y="396"/>
                  </a:cubicBezTo>
                  <a:cubicBezTo>
                    <a:pt x="711" y="374"/>
                    <a:pt x="700" y="349"/>
                    <a:pt x="700" y="349"/>
                  </a:cubicBezTo>
                  <a:cubicBezTo>
                    <a:pt x="715" y="365"/>
                    <a:pt x="701" y="394"/>
                    <a:pt x="701" y="394"/>
                  </a:cubicBezTo>
                  <a:cubicBezTo>
                    <a:pt x="718" y="373"/>
                    <a:pt x="705" y="338"/>
                    <a:pt x="702" y="332"/>
                  </a:cubicBezTo>
                  <a:cubicBezTo>
                    <a:pt x="700" y="326"/>
                    <a:pt x="700" y="318"/>
                    <a:pt x="700" y="318"/>
                  </a:cubicBezTo>
                  <a:cubicBezTo>
                    <a:pt x="714" y="329"/>
                    <a:pt x="715" y="345"/>
                    <a:pt x="715" y="345"/>
                  </a:cubicBezTo>
                  <a:cubicBezTo>
                    <a:pt x="719" y="334"/>
                    <a:pt x="698" y="303"/>
                    <a:pt x="698" y="303"/>
                  </a:cubicBezTo>
                  <a:cubicBezTo>
                    <a:pt x="702" y="294"/>
                    <a:pt x="694" y="268"/>
                    <a:pt x="694" y="268"/>
                  </a:cubicBezTo>
                  <a:cubicBezTo>
                    <a:pt x="702" y="263"/>
                    <a:pt x="715" y="275"/>
                    <a:pt x="715" y="275"/>
                  </a:cubicBezTo>
                  <a:cubicBezTo>
                    <a:pt x="712" y="265"/>
                    <a:pt x="694" y="264"/>
                    <a:pt x="694" y="264"/>
                  </a:cubicBezTo>
                  <a:cubicBezTo>
                    <a:pt x="694" y="259"/>
                    <a:pt x="678" y="249"/>
                    <a:pt x="678" y="249"/>
                  </a:cubicBezTo>
                  <a:cubicBezTo>
                    <a:pt x="671" y="224"/>
                    <a:pt x="639" y="208"/>
                    <a:pt x="639" y="208"/>
                  </a:cubicBezTo>
                  <a:cubicBezTo>
                    <a:pt x="645" y="207"/>
                    <a:pt x="651" y="207"/>
                    <a:pt x="655" y="208"/>
                  </a:cubicBezTo>
                  <a:cubicBezTo>
                    <a:pt x="655" y="213"/>
                    <a:pt x="654" y="216"/>
                    <a:pt x="654" y="216"/>
                  </a:cubicBezTo>
                  <a:cubicBezTo>
                    <a:pt x="655" y="213"/>
                    <a:pt x="656" y="211"/>
                    <a:pt x="656" y="208"/>
                  </a:cubicBezTo>
                  <a:cubicBezTo>
                    <a:pt x="687" y="215"/>
                    <a:pt x="692" y="255"/>
                    <a:pt x="692" y="255"/>
                  </a:cubicBezTo>
                  <a:cubicBezTo>
                    <a:pt x="689" y="221"/>
                    <a:pt x="672" y="209"/>
                    <a:pt x="657" y="205"/>
                  </a:cubicBezTo>
                  <a:cubicBezTo>
                    <a:pt x="660" y="193"/>
                    <a:pt x="657" y="184"/>
                    <a:pt x="651" y="178"/>
                  </a:cubicBezTo>
                  <a:cubicBezTo>
                    <a:pt x="662" y="168"/>
                    <a:pt x="658" y="154"/>
                    <a:pt x="658" y="154"/>
                  </a:cubicBezTo>
                  <a:cubicBezTo>
                    <a:pt x="656" y="164"/>
                    <a:pt x="652" y="169"/>
                    <a:pt x="646" y="173"/>
                  </a:cubicBezTo>
                  <a:cubicBezTo>
                    <a:pt x="626" y="156"/>
                    <a:pt x="588" y="154"/>
                    <a:pt x="588" y="154"/>
                  </a:cubicBezTo>
                  <a:cubicBezTo>
                    <a:pt x="622" y="139"/>
                    <a:pt x="620" y="109"/>
                    <a:pt x="620" y="109"/>
                  </a:cubicBezTo>
                  <a:cubicBezTo>
                    <a:pt x="613" y="149"/>
                    <a:pt x="576" y="150"/>
                    <a:pt x="566" y="145"/>
                  </a:cubicBezTo>
                  <a:cubicBezTo>
                    <a:pt x="556" y="140"/>
                    <a:pt x="531" y="143"/>
                    <a:pt x="516" y="139"/>
                  </a:cubicBezTo>
                  <a:cubicBezTo>
                    <a:pt x="501" y="136"/>
                    <a:pt x="482" y="114"/>
                    <a:pt x="482" y="114"/>
                  </a:cubicBezTo>
                  <a:cubicBezTo>
                    <a:pt x="483" y="50"/>
                    <a:pt x="408" y="62"/>
                    <a:pt x="408" y="62"/>
                  </a:cubicBezTo>
                  <a:cubicBezTo>
                    <a:pt x="398" y="36"/>
                    <a:pt x="368" y="45"/>
                    <a:pt x="368" y="45"/>
                  </a:cubicBezTo>
                  <a:cubicBezTo>
                    <a:pt x="439" y="56"/>
                    <a:pt x="381" y="92"/>
                    <a:pt x="381" y="92"/>
                  </a:cubicBezTo>
                  <a:cubicBezTo>
                    <a:pt x="381" y="92"/>
                    <a:pt x="387" y="95"/>
                    <a:pt x="379" y="92"/>
                  </a:cubicBezTo>
                  <a:cubicBezTo>
                    <a:pt x="371" y="88"/>
                    <a:pt x="383" y="73"/>
                    <a:pt x="383" y="73"/>
                  </a:cubicBezTo>
                  <a:cubicBezTo>
                    <a:pt x="368" y="84"/>
                    <a:pt x="379" y="97"/>
                    <a:pt x="379" y="97"/>
                  </a:cubicBezTo>
                  <a:cubicBezTo>
                    <a:pt x="388" y="105"/>
                    <a:pt x="377" y="99"/>
                    <a:pt x="367" y="96"/>
                  </a:cubicBezTo>
                  <a:cubicBezTo>
                    <a:pt x="358" y="93"/>
                    <a:pt x="348" y="90"/>
                    <a:pt x="348" y="90"/>
                  </a:cubicBezTo>
                  <a:cubicBezTo>
                    <a:pt x="334" y="81"/>
                    <a:pt x="348" y="68"/>
                    <a:pt x="348" y="68"/>
                  </a:cubicBezTo>
                  <a:cubicBezTo>
                    <a:pt x="359" y="59"/>
                    <a:pt x="366" y="87"/>
                    <a:pt x="366" y="87"/>
                  </a:cubicBezTo>
                  <a:cubicBezTo>
                    <a:pt x="360" y="36"/>
                    <a:pt x="290" y="59"/>
                    <a:pt x="290" y="59"/>
                  </a:cubicBezTo>
                  <a:cubicBezTo>
                    <a:pt x="326" y="20"/>
                    <a:pt x="354" y="36"/>
                    <a:pt x="354" y="36"/>
                  </a:cubicBezTo>
                  <a:cubicBezTo>
                    <a:pt x="328" y="16"/>
                    <a:pt x="281" y="59"/>
                    <a:pt x="281" y="59"/>
                  </a:cubicBezTo>
                  <a:cubicBezTo>
                    <a:pt x="285" y="47"/>
                    <a:pt x="308" y="35"/>
                    <a:pt x="308" y="35"/>
                  </a:cubicBezTo>
                  <a:cubicBezTo>
                    <a:pt x="301" y="34"/>
                    <a:pt x="291" y="41"/>
                    <a:pt x="291" y="41"/>
                  </a:cubicBezTo>
                  <a:cubicBezTo>
                    <a:pt x="307" y="18"/>
                    <a:pt x="317" y="32"/>
                    <a:pt x="317" y="32"/>
                  </a:cubicBezTo>
                  <a:cubicBezTo>
                    <a:pt x="307" y="0"/>
                    <a:pt x="269" y="62"/>
                    <a:pt x="269" y="62"/>
                  </a:cubicBezTo>
                  <a:cubicBezTo>
                    <a:pt x="253" y="51"/>
                    <a:pt x="240" y="69"/>
                    <a:pt x="240" y="69"/>
                  </a:cubicBezTo>
                  <a:cubicBezTo>
                    <a:pt x="218" y="50"/>
                    <a:pt x="201" y="86"/>
                    <a:pt x="201" y="86"/>
                  </a:cubicBezTo>
                  <a:cubicBezTo>
                    <a:pt x="196" y="87"/>
                    <a:pt x="191" y="93"/>
                    <a:pt x="191" y="93"/>
                  </a:cubicBezTo>
                  <a:cubicBezTo>
                    <a:pt x="180" y="85"/>
                    <a:pt x="161" y="93"/>
                    <a:pt x="161" y="93"/>
                  </a:cubicBezTo>
                  <a:cubicBezTo>
                    <a:pt x="164" y="68"/>
                    <a:pt x="185" y="65"/>
                    <a:pt x="192" y="65"/>
                  </a:cubicBezTo>
                  <a:cubicBezTo>
                    <a:pt x="158" y="65"/>
                    <a:pt x="156" y="96"/>
                    <a:pt x="156" y="96"/>
                  </a:cubicBezTo>
                  <a:cubicBezTo>
                    <a:pt x="141" y="85"/>
                    <a:pt x="99" y="105"/>
                    <a:pt x="99" y="105"/>
                  </a:cubicBezTo>
                  <a:cubicBezTo>
                    <a:pt x="105" y="71"/>
                    <a:pt x="133" y="81"/>
                    <a:pt x="133" y="81"/>
                  </a:cubicBezTo>
                  <a:cubicBezTo>
                    <a:pt x="101" y="65"/>
                    <a:pt x="91" y="115"/>
                    <a:pt x="91" y="115"/>
                  </a:cubicBezTo>
                  <a:cubicBezTo>
                    <a:pt x="71" y="123"/>
                    <a:pt x="73" y="164"/>
                    <a:pt x="73" y="164"/>
                  </a:cubicBezTo>
                  <a:cubicBezTo>
                    <a:pt x="63" y="160"/>
                    <a:pt x="65" y="147"/>
                    <a:pt x="65" y="147"/>
                  </a:cubicBezTo>
                  <a:cubicBezTo>
                    <a:pt x="60" y="158"/>
                    <a:pt x="71" y="166"/>
                    <a:pt x="71" y="166"/>
                  </a:cubicBezTo>
                  <a:cubicBezTo>
                    <a:pt x="68" y="174"/>
                    <a:pt x="74" y="185"/>
                    <a:pt x="74" y="185"/>
                  </a:cubicBezTo>
                  <a:cubicBezTo>
                    <a:pt x="64" y="187"/>
                    <a:pt x="54" y="180"/>
                    <a:pt x="54" y="180"/>
                  </a:cubicBezTo>
                  <a:cubicBezTo>
                    <a:pt x="61" y="191"/>
                    <a:pt x="91" y="188"/>
                    <a:pt x="91" y="188"/>
                  </a:cubicBezTo>
                  <a:cubicBezTo>
                    <a:pt x="91" y="188"/>
                    <a:pt x="102" y="171"/>
                    <a:pt x="91" y="189"/>
                  </a:cubicBezTo>
                  <a:cubicBezTo>
                    <a:pt x="81" y="207"/>
                    <a:pt x="129" y="230"/>
                    <a:pt x="129" y="230"/>
                  </a:cubicBezTo>
                  <a:cubicBezTo>
                    <a:pt x="115" y="237"/>
                    <a:pt x="131" y="251"/>
                    <a:pt x="131" y="251"/>
                  </a:cubicBezTo>
                  <a:cubicBezTo>
                    <a:pt x="118" y="231"/>
                    <a:pt x="146" y="232"/>
                    <a:pt x="146" y="232"/>
                  </a:cubicBezTo>
                  <a:cubicBezTo>
                    <a:pt x="144" y="235"/>
                    <a:pt x="129" y="277"/>
                    <a:pt x="125" y="285"/>
                  </a:cubicBezTo>
                  <a:cubicBezTo>
                    <a:pt x="122" y="293"/>
                    <a:pt x="119" y="297"/>
                    <a:pt x="109" y="310"/>
                  </a:cubicBezTo>
                  <a:cubicBezTo>
                    <a:pt x="99" y="324"/>
                    <a:pt x="93" y="339"/>
                    <a:pt x="93" y="339"/>
                  </a:cubicBezTo>
                  <a:cubicBezTo>
                    <a:pt x="81" y="351"/>
                    <a:pt x="98" y="365"/>
                    <a:pt x="98" y="365"/>
                  </a:cubicBezTo>
                  <a:cubicBezTo>
                    <a:pt x="103" y="370"/>
                    <a:pt x="98" y="382"/>
                    <a:pt x="81" y="389"/>
                  </a:cubicBezTo>
                  <a:cubicBezTo>
                    <a:pt x="65" y="396"/>
                    <a:pt x="57" y="408"/>
                    <a:pt x="51" y="414"/>
                  </a:cubicBezTo>
                  <a:cubicBezTo>
                    <a:pt x="45" y="419"/>
                    <a:pt x="35" y="428"/>
                    <a:pt x="17" y="446"/>
                  </a:cubicBezTo>
                  <a:cubicBezTo>
                    <a:pt x="0" y="463"/>
                    <a:pt x="6" y="475"/>
                    <a:pt x="6" y="475"/>
                  </a:cubicBezTo>
                  <a:cubicBezTo>
                    <a:pt x="9" y="496"/>
                    <a:pt x="35" y="506"/>
                    <a:pt x="35" y="506"/>
                  </a:cubicBezTo>
                  <a:close/>
                  <a:moveTo>
                    <a:pt x="656" y="204"/>
                  </a:moveTo>
                  <a:cubicBezTo>
                    <a:pt x="645" y="202"/>
                    <a:pt x="637" y="203"/>
                    <a:pt x="637" y="203"/>
                  </a:cubicBezTo>
                  <a:cubicBezTo>
                    <a:pt x="638" y="198"/>
                    <a:pt x="628" y="193"/>
                    <a:pt x="628" y="193"/>
                  </a:cubicBezTo>
                  <a:cubicBezTo>
                    <a:pt x="629" y="190"/>
                    <a:pt x="629" y="187"/>
                    <a:pt x="629" y="187"/>
                  </a:cubicBezTo>
                  <a:cubicBezTo>
                    <a:pt x="637" y="185"/>
                    <a:pt x="643" y="183"/>
                    <a:pt x="648" y="180"/>
                  </a:cubicBezTo>
                  <a:cubicBezTo>
                    <a:pt x="655" y="188"/>
                    <a:pt x="657" y="197"/>
                    <a:pt x="656" y="204"/>
                  </a:cubicBezTo>
                  <a:close/>
                  <a:moveTo>
                    <a:pt x="642" y="175"/>
                  </a:moveTo>
                  <a:cubicBezTo>
                    <a:pt x="630" y="181"/>
                    <a:pt x="616" y="178"/>
                    <a:pt x="616" y="178"/>
                  </a:cubicBezTo>
                  <a:cubicBezTo>
                    <a:pt x="618" y="173"/>
                    <a:pt x="605" y="168"/>
                    <a:pt x="605" y="168"/>
                  </a:cubicBezTo>
                  <a:cubicBezTo>
                    <a:pt x="623" y="168"/>
                    <a:pt x="634" y="171"/>
                    <a:pt x="642" y="1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8" name="Group 4"/>
            <p:cNvGrpSpPr/>
            <p:nvPr/>
          </p:nvGrpSpPr>
          <p:grpSpPr>
            <a:xfrm>
              <a:off x="6911115" y="4116699"/>
              <a:ext cx="934635" cy="960622"/>
              <a:chOff x="6746504" y="3812399"/>
              <a:chExt cx="1130908" cy="1162352"/>
            </a:xfrm>
          </p:grpSpPr>
          <p:sp>
            <p:nvSpPr>
              <p:cNvPr id="62" name="Freeform 6"/>
              <p:cNvSpPr/>
              <p:nvPr/>
            </p:nvSpPr>
            <p:spPr bwMode="auto">
              <a:xfrm>
                <a:off x="6746504" y="3812399"/>
                <a:ext cx="1130908" cy="1162352"/>
              </a:xfrm>
              <a:custGeom>
                <a:avLst/>
                <a:gdLst>
                  <a:gd name="T0" fmla="*/ 419 w 441"/>
                  <a:gd name="T1" fmla="*/ 163 h 453"/>
                  <a:gd name="T2" fmla="*/ 166 w 441"/>
                  <a:gd name="T3" fmla="*/ 34 h 453"/>
                  <a:gd name="T4" fmla="*/ 33 w 441"/>
                  <a:gd name="T5" fmla="*/ 285 h 453"/>
                  <a:gd name="T6" fmla="*/ 286 w 441"/>
                  <a:gd name="T7" fmla="*/ 415 h 453"/>
                  <a:gd name="T8" fmla="*/ 299 w 441"/>
                  <a:gd name="T9" fmla="*/ 410 h 453"/>
                  <a:gd name="T10" fmla="*/ 391 w 441"/>
                  <a:gd name="T11" fmla="*/ 453 h 453"/>
                  <a:gd name="T12" fmla="*/ 373 w 441"/>
                  <a:gd name="T13" fmla="*/ 361 h 453"/>
                  <a:gd name="T14" fmla="*/ 419 w 441"/>
                  <a:gd name="T15" fmla="*/ 16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1" h="453">
                    <a:moveTo>
                      <a:pt x="419" y="163"/>
                    </a:moveTo>
                    <a:cubicBezTo>
                      <a:pt x="386" y="58"/>
                      <a:pt x="272" y="0"/>
                      <a:pt x="166" y="34"/>
                    </a:cubicBezTo>
                    <a:cubicBezTo>
                      <a:pt x="59" y="67"/>
                      <a:pt x="0" y="180"/>
                      <a:pt x="33" y="285"/>
                    </a:cubicBezTo>
                    <a:cubicBezTo>
                      <a:pt x="66" y="390"/>
                      <a:pt x="180" y="448"/>
                      <a:pt x="286" y="415"/>
                    </a:cubicBezTo>
                    <a:cubicBezTo>
                      <a:pt x="290" y="413"/>
                      <a:pt x="295" y="412"/>
                      <a:pt x="299" y="410"/>
                    </a:cubicBezTo>
                    <a:cubicBezTo>
                      <a:pt x="391" y="453"/>
                      <a:pt x="391" y="453"/>
                      <a:pt x="391" y="453"/>
                    </a:cubicBezTo>
                    <a:cubicBezTo>
                      <a:pt x="373" y="361"/>
                      <a:pt x="373" y="361"/>
                      <a:pt x="373" y="361"/>
                    </a:cubicBezTo>
                    <a:cubicBezTo>
                      <a:pt x="421" y="310"/>
                      <a:pt x="441" y="235"/>
                      <a:pt x="419" y="16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3" name="Freeform 22"/>
              <p:cNvSpPr>
                <a:spLocks noEditPoints="1"/>
              </p:cNvSpPr>
              <p:nvPr/>
            </p:nvSpPr>
            <p:spPr bwMode="auto">
              <a:xfrm>
                <a:off x="6928664" y="4178887"/>
                <a:ext cx="548648" cy="549732"/>
              </a:xfrm>
              <a:custGeom>
                <a:avLst/>
                <a:gdLst>
                  <a:gd name="T0" fmla="*/ 206 w 214"/>
                  <a:gd name="T1" fmla="*/ 84 h 214"/>
                  <a:gd name="T2" fmla="*/ 194 w 214"/>
                  <a:gd name="T3" fmla="*/ 84 h 214"/>
                  <a:gd name="T4" fmla="*/ 185 w 214"/>
                  <a:gd name="T5" fmla="*/ 60 h 214"/>
                  <a:gd name="T6" fmla="*/ 193 w 214"/>
                  <a:gd name="T7" fmla="*/ 52 h 214"/>
                  <a:gd name="T8" fmla="*/ 193 w 214"/>
                  <a:gd name="T9" fmla="*/ 41 h 214"/>
                  <a:gd name="T10" fmla="*/ 170 w 214"/>
                  <a:gd name="T11" fmla="*/ 19 h 214"/>
                  <a:gd name="T12" fmla="*/ 159 w 214"/>
                  <a:gd name="T13" fmla="*/ 19 h 214"/>
                  <a:gd name="T14" fmla="*/ 152 w 214"/>
                  <a:gd name="T15" fmla="*/ 26 h 214"/>
                  <a:gd name="T16" fmla="*/ 130 w 214"/>
                  <a:gd name="T17" fmla="*/ 16 h 214"/>
                  <a:gd name="T18" fmla="*/ 130 w 214"/>
                  <a:gd name="T19" fmla="*/ 8 h 214"/>
                  <a:gd name="T20" fmla="*/ 123 w 214"/>
                  <a:gd name="T21" fmla="*/ 0 h 214"/>
                  <a:gd name="T22" fmla="*/ 91 w 214"/>
                  <a:gd name="T23" fmla="*/ 0 h 214"/>
                  <a:gd name="T24" fmla="*/ 84 w 214"/>
                  <a:gd name="T25" fmla="*/ 8 h 214"/>
                  <a:gd name="T26" fmla="*/ 84 w 214"/>
                  <a:gd name="T27" fmla="*/ 14 h 214"/>
                  <a:gd name="T28" fmla="*/ 56 w 214"/>
                  <a:gd name="T29" fmla="*/ 25 h 214"/>
                  <a:gd name="T30" fmla="*/ 52 w 214"/>
                  <a:gd name="T31" fmla="*/ 21 h 214"/>
                  <a:gd name="T32" fmla="*/ 41 w 214"/>
                  <a:gd name="T33" fmla="*/ 22 h 214"/>
                  <a:gd name="T34" fmla="*/ 19 w 214"/>
                  <a:gd name="T35" fmla="*/ 44 h 214"/>
                  <a:gd name="T36" fmla="*/ 19 w 214"/>
                  <a:gd name="T37" fmla="*/ 55 h 214"/>
                  <a:gd name="T38" fmla="*/ 23 w 214"/>
                  <a:gd name="T39" fmla="*/ 58 h 214"/>
                  <a:gd name="T40" fmla="*/ 13 w 214"/>
                  <a:gd name="T41" fmla="*/ 84 h 214"/>
                  <a:gd name="T42" fmla="*/ 8 w 214"/>
                  <a:gd name="T43" fmla="*/ 84 h 214"/>
                  <a:gd name="T44" fmla="*/ 0 w 214"/>
                  <a:gd name="T45" fmla="*/ 91 h 214"/>
                  <a:gd name="T46" fmla="*/ 0 w 214"/>
                  <a:gd name="T47" fmla="*/ 123 h 214"/>
                  <a:gd name="T48" fmla="*/ 8 w 214"/>
                  <a:gd name="T49" fmla="*/ 131 h 214"/>
                  <a:gd name="T50" fmla="*/ 13 w 214"/>
                  <a:gd name="T51" fmla="*/ 131 h 214"/>
                  <a:gd name="T52" fmla="*/ 26 w 214"/>
                  <a:gd name="T53" fmla="*/ 157 h 214"/>
                  <a:gd name="T54" fmla="*/ 21 w 214"/>
                  <a:gd name="T55" fmla="*/ 162 h 214"/>
                  <a:gd name="T56" fmla="*/ 21 w 214"/>
                  <a:gd name="T57" fmla="*/ 173 h 214"/>
                  <a:gd name="T58" fmla="*/ 44 w 214"/>
                  <a:gd name="T59" fmla="*/ 195 h 214"/>
                  <a:gd name="T60" fmla="*/ 55 w 214"/>
                  <a:gd name="T61" fmla="*/ 195 h 214"/>
                  <a:gd name="T62" fmla="*/ 61 w 214"/>
                  <a:gd name="T63" fmla="*/ 189 h 214"/>
                  <a:gd name="T64" fmla="*/ 84 w 214"/>
                  <a:gd name="T65" fmla="*/ 197 h 214"/>
                  <a:gd name="T66" fmla="*/ 84 w 214"/>
                  <a:gd name="T67" fmla="*/ 206 h 214"/>
                  <a:gd name="T68" fmla="*/ 91 w 214"/>
                  <a:gd name="T69" fmla="*/ 214 h 214"/>
                  <a:gd name="T70" fmla="*/ 123 w 214"/>
                  <a:gd name="T71" fmla="*/ 214 h 214"/>
                  <a:gd name="T72" fmla="*/ 130 w 214"/>
                  <a:gd name="T73" fmla="*/ 206 h 214"/>
                  <a:gd name="T74" fmla="*/ 130 w 214"/>
                  <a:gd name="T75" fmla="*/ 195 h 214"/>
                  <a:gd name="T76" fmla="*/ 153 w 214"/>
                  <a:gd name="T77" fmla="*/ 184 h 214"/>
                  <a:gd name="T78" fmla="*/ 162 w 214"/>
                  <a:gd name="T79" fmla="*/ 193 h 214"/>
                  <a:gd name="T80" fmla="*/ 173 w 214"/>
                  <a:gd name="T81" fmla="*/ 193 h 214"/>
                  <a:gd name="T82" fmla="*/ 195 w 214"/>
                  <a:gd name="T83" fmla="*/ 170 h 214"/>
                  <a:gd name="T84" fmla="*/ 195 w 214"/>
                  <a:gd name="T85" fmla="*/ 159 h 214"/>
                  <a:gd name="T86" fmla="*/ 185 w 214"/>
                  <a:gd name="T87" fmla="*/ 150 h 214"/>
                  <a:gd name="T88" fmla="*/ 193 w 214"/>
                  <a:gd name="T89" fmla="*/ 131 h 214"/>
                  <a:gd name="T90" fmla="*/ 206 w 214"/>
                  <a:gd name="T91" fmla="*/ 131 h 214"/>
                  <a:gd name="T92" fmla="*/ 214 w 214"/>
                  <a:gd name="T93" fmla="*/ 123 h 214"/>
                  <a:gd name="T94" fmla="*/ 214 w 214"/>
                  <a:gd name="T95" fmla="*/ 91 h 214"/>
                  <a:gd name="T96" fmla="*/ 206 w 214"/>
                  <a:gd name="T97" fmla="*/ 84 h 214"/>
                  <a:gd name="T98" fmla="*/ 103 w 214"/>
                  <a:gd name="T99" fmla="*/ 156 h 214"/>
                  <a:gd name="T100" fmla="*/ 53 w 214"/>
                  <a:gd name="T101" fmla="*/ 106 h 214"/>
                  <a:gd name="T102" fmla="*/ 103 w 214"/>
                  <a:gd name="T103" fmla="*/ 55 h 214"/>
                  <a:gd name="T104" fmla="*/ 153 w 214"/>
                  <a:gd name="T105" fmla="*/ 106 h 214"/>
                  <a:gd name="T106" fmla="*/ 103 w 214"/>
                  <a:gd name="T107" fmla="*/ 156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14" h="214">
                    <a:moveTo>
                      <a:pt x="206" y="84"/>
                    </a:moveTo>
                    <a:cubicBezTo>
                      <a:pt x="194" y="84"/>
                      <a:pt x="194" y="84"/>
                      <a:pt x="194" y="84"/>
                    </a:cubicBezTo>
                    <a:cubicBezTo>
                      <a:pt x="192" y="75"/>
                      <a:pt x="189" y="68"/>
                      <a:pt x="185" y="60"/>
                    </a:cubicBezTo>
                    <a:cubicBezTo>
                      <a:pt x="193" y="52"/>
                      <a:pt x="193" y="52"/>
                      <a:pt x="193" y="52"/>
                    </a:cubicBezTo>
                    <a:cubicBezTo>
                      <a:pt x="196" y="49"/>
                      <a:pt x="196" y="44"/>
                      <a:pt x="193" y="41"/>
                    </a:cubicBezTo>
                    <a:cubicBezTo>
                      <a:pt x="170" y="19"/>
                      <a:pt x="170" y="19"/>
                      <a:pt x="170" y="19"/>
                    </a:cubicBezTo>
                    <a:cubicBezTo>
                      <a:pt x="167" y="16"/>
                      <a:pt x="162" y="16"/>
                      <a:pt x="159" y="19"/>
                    </a:cubicBezTo>
                    <a:cubicBezTo>
                      <a:pt x="152" y="26"/>
                      <a:pt x="152" y="26"/>
                      <a:pt x="152" y="26"/>
                    </a:cubicBezTo>
                    <a:cubicBezTo>
                      <a:pt x="146" y="22"/>
                      <a:pt x="138" y="19"/>
                      <a:pt x="130" y="16"/>
                    </a:cubicBezTo>
                    <a:cubicBezTo>
                      <a:pt x="130" y="8"/>
                      <a:pt x="130" y="8"/>
                      <a:pt x="130" y="8"/>
                    </a:cubicBezTo>
                    <a:cubicBezTo>
                      <a:pt x="130" y="4"/>
                      <a:pt x="127" y="0"/>
                      <a:pt x="123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87" y="0"/>
                      <a:pt x="84" y="4"/>
                      <a:pt x="84" y="8"/>
                    </a:cubicBezTo>
                    <a:cubicBezTo>
                      <a:pt x="84" y="14"/>
                      <a:pt x="84" y="14"/>
                      <a:pt x="84" y="14"/>
                    </a:cubicBezTo>
                    <a:cubicBezTo>
                      <a:pt x="74" y="17"/>
                      <a:pt x="64" y="20"/>
                      <a:pt x="56" y="25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49" y="18"/>
                      <a:pt x="44" y="19"/>
                      <a:pt x="41" y="22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16" y="47"/>
                      <a:pt x="16" y="52"/>
                      <a:pt x="19" y="55"/>
                    </a:cubicBezTo>
                    <a:cubicBezTo>
                      <a:pt x="23" y="58"/>
                      <a:pt x="23" y="58"/>
                      <a:pt x="23" y="58"/>
                    </a:cubicBezTo>
                    <a:cubicBezTo>
                      <a:pt x="18" y="66"/>
                      <a:pt x="15" y="75"/>
                      <a:pt x="13" y="84"/>
                    </a:cubicBezTo>
                    <a:cubicBezTo>
                      <a:pt x="8" y="84"/>
                      <a:pt x="8" y="84"/>
                      <a:pt x="8" y="84"/>
                    </a:cubicBezTo>
                    <a:cubicBezTo>
                      <a:pt x="4" y="84"/>
                      <a:pt x="0" y="87"/>
                      <a:pt x="0" y="91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7"/>
                      <a:pt x="4" y="131"/>
                      <a:pt x="8" y="131"/>
                    </a:cubicBezTo>
                    <a:cubicBezTo>
                      <a:pt x="13" y="131"/>
                      <a:pt x="13" y="131"/>
                      <a:pt x="13" y="131"/>
                    </a:cubicBezTo>
                    <a:cubicBezTo>
                      <a:pt x="16" y="140"/>
                      <a:pt x="20" y="149"/>
                      <a:pt x="26" y="157"/>
                    </a:cubicBezTo>
                    <a:cubicBezTo>
                      <a:pt x="21" y="162"/>
                      <a:pt x="21" y="162"/>
                      <a:pt x="21" y="162"/>
                    </a:cubicBezTo>
                    <a:cubicBezTo>
                      <a:pt x="18" y="165"/>
                      <a:pt x="18" y="170"/>
                      <a:pt x="21" y="173"/>
                    </a:cubicBezTo>
                    <a:cubicBezTo>
                      <a:pt x="44" y="195"/>
                      <a:pt x="44" y="195"/>
                      <a:pt x="44" y="195"/>
                    </a:cubicBezTo>
                    <a:cubicBezTo>
                      <a:pt x="47" y="198"/>
                      <a:pt x="52" y="198"/>
                      <a:pt x="55" y="195"/>
                    </a:cubicBezTo>
                    <a:cubicBezTo>
                      <a:pt x="61" y="189"/>
                      <a:pt x="61" y="189"/>
                      <a:pt x="61" y="189"/>
                    </a:cubicBezTo>
                    <a:cubicBezTo>
                      <a:pt x="68" y="192"/>
                      <a:pt x="76" y="195"/>
                      <a:pt x="84" y="197"/>
                    </a:cubicBezTo>
                    <a:cubicBezTo>
                      <a:pt x="84" y="206"/>
                      <a:pt x="84" y="206"/>
                      <a:pt x="84" y="206"/>
                    </a:cubicBezTo>
                    <a:cubicBezTo>
                      <a:pt x="84" y="211"/>
                      <a:pt x="87" y="214"/>
                      <a:pt x="91" y="214"/>
                    </a:cubicBezTo>
                    <a:cubicBezTo>
                      <a:pt x="123" y="214"/>
                      <a:pt x="123" y="214"/>
                      <a:pt x="123" y="214"/>
                    </a:cubicBezTo>
                    <a:cubicBezTo>
                      <a:pt x="127" y="214"/>
                      <a:pt x="130" y="211"/>
                      <a:pt x="130" y="206"/>
                    </a:cubicBezTo>
                    <a:cubicBezTo>
                      <a:pt x="130" y="195"/>
                      <a:pt x="130" y="195"/>
                      <a:pt x="130" y="195"/>
                    </a:cubicBezTo>
                    <a:cubicBezTo>
                      <a:pt x="139" y="192"/>
                      <a:pt x="146" y="189"/>
                      <a:pt x="153" y="184"/>
                    </a:cubicBezTo>
                    <a:cubicBezTo>
                      <a:pt x="162" y="193"/>
                      <a:pt x="162" y="193"/>
                      <a:pt x="162" y="193"/>
                    </a:cubicBezTo>
                    <a:cubicBezTo>
                      <a:pt x="165" y="196"/>
                      <a:pt x="170" y="196"/>
                      <a:pt x="173" y="193"/>
                    </a:cubicBezTo>
                    <a:cubicBezTo>
                      <a:pt x="195" y="170"/>
                      <a:pt x="195" y="170"/>
                      <a:pt x="195" y="170"/>
                    </a:cubicBezTo>
                    <a:cubicBezTo>
                      <a:pt x="198" y="167"/>
                      <a:pt x="198" y="162"/>
                      <a:pt x="195" y="159"/>
                    </a:cubicBezTo>
                    <a:cubicBezTo>
                      <a:pt x="185" y="150"/>
                      <a:pt x="185" y="150"/>
                      <a:pt x="185" y="150"/>
                    </a:cubicBezTo>
                    <a:cubicBezTo>
                      <a:pt x="188" y="144"/>
                      <a:pt x="191" y="137"/>
                      <a:pt x="193" y="131"/>
                    </a:cubicBezTo>
                    <a:cubicBezTo>
                      <a:pt x="206" y="131"/>
                      <a:pt x="206" y="131"/>
                      <a:pt x="206" y="131"/>
                    </a:cubicBezTo>
                    <a:cubicBezTo>
                      <a:pt x="210" y="131"/>
                      <a:pt x="214" y="127"/>
                      <a:pt x="214" y="123"/>
                    </a:cubicBezTo>
                    <a:cubicBezTo>
                      <a:pt x="214" y="91"/>
                      <a:pt x="214" y="91"/>
                      <a:pt x="214" y="91"/>
                    </a:cubicBezTo>
                    <a:cubicBezTo>
                      <a:pt x="214" y="87"/>
                      <a:pt x="210" y="84"/>
                      <a:pt x="206" y="84"/>
                    </a:cubicBezTo>
                    <a:close/>
                    <a:moveTo>
                      <a:pt x="103" y="156"/>
                    </a:moveTo>
                    <a:cubicBezTo>
                      <a:pt x="76" y="156"/>
                      <a:pt x="53" y="133"/>
                      <a:pt x="53" y="106"/>
                    </a:cubicBezTo>
                    <a:cubicBezTo>
                      <a:pt x="53" y="78"/>
                      <a:pt x="76" y="55"/>
                      <a:pt x="103" y="55"/>
                    </a:cubicBezTo>
                    <a:cubicBezTo>
                      <a:pt x="131" y="55"/>
                      <a:pt x="153" y="78"/>
                      <a:pt x="153" y="106"/>
                    </a:cubicBezTo>
                    <a:cubicBezTo>
                      <a:pt x="153" y="133"/>
                      <a:pt x="131" y="156"/>
                      <a:pt x="103" y="1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8" name="Freeform 23"/>
              <p:cNvSpPr>
                <a:spLocks noEditPoints="1"/>
              </p:cNvSpPr>
              <p:nvPr/>
            </p:nvSpPr>
            <p:spPr bwMode="auto">
              <a:xfrm>
                <a:off x="7433940" y="4159370"/>
                <a:ext cx="292757" cy="291672"/>
              </a:xfrm>
              <a:custGeom>
                <a:avLst/>
                <a:gdLst>
                  <a:gd name="T0" fmla="*/ 103 w 114"/>
                  <a:gd name="T1" fmla="*/ 30 h 114"/>
                  <a:gd name="T2" fmla="*/ 97 w 114"/>
                  <a:gd name="T3" fmla="*/ 31 h 114"/>
                  <a:gd name="T4" fmla="*/ 89 w 114"/>
                  <a:gd name="T5" fmla="*/ 21 h 114"/>
                  <a:gd name="T6" fmla="*/ 92 w 114"/>
                  <a:gd name="T7" fmla="*/ 16 h 114"/>
                  <a:gd name="T8" fmla="*/ 90 w 114"/>
                  <a:gd name="T9" fmla="*/ 10 h 114"/>
                  <a:gd name="T10" fmla="*/ 75 w 114"/>
                  <a:gd name="T11" fmla="*/ 3 h 114"/>
                  <a:gd name="T12" fmla="*/ 69 w 114"/>
                  <a:gd name="T13" fmla="*/ 5 h 114"/>
                  <a:gd name="T14" fmla="*/ 67 w 114"/>
                  <a:gd name="T15" fmla="*/ 9 h 114"/>
                  <a:gd name="T16" fmla="*/ 54 w 114"/>
                  <a:gd name="T17" fmla="*/ 8 h 114"/>
                  <a:gd name="T18" fmla="*/ 53 w 114"/>
                  <a:gd name="T19" fmla="*/ 3 h 114"/>
                  <a:gd name="T20" fmla="*/ 48 w 114"/>
                  <a:gd name="T21" fmla="*/ 1 h 114"/>
                  <a:gd name="T22" fmla="*/ 32 w 114"/>
                  <a:gd name="T23" fmla="*/ 6 h 114"/>
                  <a:gd name="T24" fmla="*/ 29 w 114"/>
                  <a:gd name="T25" fmla="*/ 11 h 114"/>
                  <a:gd name="T26" fmla="*/ 31 w 114"/>
                  <a:gd name="T27" fmla="*/ 14 h 114"/>
                  <a:gd name="T28" fmla="*/ 18 w 114"/>
                  <a:gd name="T29" fmla="*/ 24 h 114"/>
                  <a:gd name="T30" fmla="*/ 16 w 114"/>
                  <a:gd name="T31" fmla="*/ 23 h 114"/>
                  <a:gd name="T32" fmla="*/ 10 w 114"/>
                  <a:gd name="T33" fmla="*/ 24 h 114"/>
                  <a:gd name="T34" fmla="*/ 3 w 114"/>
                  <a:gd name="T35" fmla="*/ 39 h 114"/>
                  <a:gd name="T36" fmla="*/ 5 w 114"/>
                  <a:gd name="T37" fmla="*/ 45 h 114"/>
                  <a:gd name="T38" fmla="*/ 7 w 114"/>
                  <a:gd name="T39" fmla="*/ 46 h 114"/>
                  <a:gd name="T40" fmla="*/ 6 w 114"/>
                  <a:gd name="T41" fmla="*/ 60 h 114"/>
                  <a:gd name="T42" fmla="*/ 3 w 114"/>
                  <a:gd name="T43" fmla="*/ 61 h 114"/>
                  <a:gd name="T44" fmla="*/ 1 w 114"/>
                  <a:gd name="T45" fmla="*/ 66 h 114"/>
                  <a:gd name="T46" fmla="*/ 6 w 114"/>
                  <a:gd name="T47" fmla="*/ 82 h 114"/>
                  <a:gd name="T48" fmla="*/ 11 w 114"/>
                  <a:gd name="T49" fmla="*/ 85 h 114"/>
                  <a:gd name="T50" fmla="*/ 14 w 114"/>
                  <a:gd name="T51" fmla="*/ 84 h 114"/>
                  <a:gd name="T52" fmla="*/ 24 w 114"/>
                  <a:gd name="T53" fmla="*/ 95 h 114"/>
                  <a:gd name="T54" fmla="*/ 23 w 114"/>
                  <a:gd name="T55" fmla="*/ 98 h 114"/>
                  <a:gd name="T56" fmla="*/ 24 w 114"/>
                  <a:gd name="T57" fmla="*/ 104 h 114"/>
                  <a:gd name="T58" fmla="*/ 39 w 114"/>
                  <a:gd name="T59" fmla="*/ 111 h 114"/>
                  <a:gd name="T60" fmla="*/ 45 w 114"/>
                  <a:gd name="T61" fmla="*/ 109 h 114"/>
                  <a:gd name="T62" fmla="*/ 47 w 114"/>
                  <a:gd name="T63" fmla="*/ 105 h 114"/>
                  <a:gd name="T64" fmla="*/ 59 w 114"/>
                  <a:gd name="T65" fmla="*/ 106 h 114"/>
                  <a:gd name="T66" fmla="*/ 61 w 114"/>
                  <a:gd name="T67" fmla="*/ 111 h 114"/>
                  <a:gd name="T68" fmla="*/ 66 w 114"/>
                  <a:gd name="T69" fmla="*/ 113 h 114"/>
                  <a:gd name="T70" fmla="*/ 82 w 114"/>
                  <a:gd name="T71" fmla="*/ 108 h 114"/>
                  <a:gd name="T72" fmla="*/ 85 w 114"/>
                  <a:gd name="T73" fmla="*/ 103 h 114"/>
                  <a:gd name="T74" fmla="*/ 83 w 114"/>
                  <a:gd name="T75" fmla="*/ 97 h 114"/>
                  <a:gd name="T76" fmla="*/ 93 w 114"/>
                  <a:gd name="T77" fmla="*/ 89 h 114"/>
                  <a:gd name="T78" fmla="*/ 98 w 114"/>
                  <a:gd name="T79" fmla="*/ 92 h 114"/>
                  <a:gd name="T80" fmla="*/ 104 w 114"/>
                  <a:gd name="T81" fmla="*/ 90 h 114"/>
                  <a:gd name="T82" fmla="*/ 111 w 114"/>
                  <a:gd name="T83" fmla="*/ 75 h 114"/>
                  <a:gd name="T84" fmla="*/ 109 w 114"/>
                  <a:gd name="T85" fmla="*/ 69 h 114"/>
                  <a:gd name="T86" fmla="*/ 103 w 114"/>
                  <a:gd name="T87" fmla="*/ 66 h 114"/>
                  <a:gd name="T88" fmla="*/ 104 w 114"/>
                  <a:gd name="T89" fmla="*/ 55 h 114"/>
                  <a:gd name="T90" fmla="*/ 111 w 114"/>
                  <a:gd name="T91" fmla="*/ 53 h 114"/>
                  <a:gd name="T92" fmla="*/ 113 w 114"/>
                  <a:gd name="T93" fmla="*/ 48 h 114"/>
                  <a:gd name="T94" fmla="*/ 108 w 114"/>
                  <a:gd name="T95" fmla="*/ 32 h 114"/>
                  <a:gd name="T96" fmla="*/ 103 w 114"/>
                  <a:gd name="T97" fmla="*/ 30 h 114"/>
                  <a:gd name="T98" fmla="*/ 63 w 114"/>
                  <a:gd name="T99" fmla="*/ 82 h 114"/>
                  <a:gd name="T100" fmla="*/ 30 w 114"/>
                  <a:gd name="T101" fmla="*/ 65 h 114"/>
                  <a:gd name="T102" fmla="*/ 47 w 114"/>
                  <a:gd name="T103" fmla="*/ 32 h 114"/>
                  <a:gd name="T104" fmla="*/ 80 w 114"/>
                  <a:gd name="T105" fmla="*/ 49 h 114"/>
                  <a:gd name="T106" fmla="*/ 63 w 114"/>
                  <a:gd name="T107" fmla="*/ 8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4" h="114">
                    <a:moveTo>
                      <a:pt x="103" y="30"/>
                    </a:moveTo>
                    <a:cubicBezTo>
                      <a:pt x="97" y="31"/>
                      <a:pt x="97" y="31"/>
                      <a:pt x="97" y="31"/>
                    </a:cubicBezTo>
                    <a:cubicBezTo>
                      <a:pt x="95" y="28"/>
                      <a:pt x="92" y="24"/>
                      <a:pt x="89" y="21"/>
                    </a:cubicBezTo>
                    <a:cubicBezTo>
                      <a:pt x="92" y="16"/>
                      <a:pt x="92" y="16"/>
                      <a:pt x="92" y="16"/>
                    </a:cubicBezTo>
                    <a:cubicBezTo>
                      <a:pt x="92" y="14"/>
                      <a:pt x="92" y="11"/>
                      <a:pt x="90" y="10"/>
                    </a:cubicBezTo>
                    <a:cubicBezTo>
                      <a:pt x="75" y="3"/>
                      <a:pt x="75" y="3"/>
                      <a:pt x="75" y="3"/>
                    </a:cubicBezTo>
                    <a:cubicBezTo>
                      <a:pt x="73" y="2"/>
                      <a:pt x="70" y="3"/>
                      <a:pt x="69" y="5"/>
                    </a:cubicBezTo>
                    <a:cubicBezTo>
                      <a:pt x="67" y="9"/>
                      <a:pt x="67" y="9"/>
                      <a:pt x="67" y="9"/>
                    </a:cubicBezTo>
                    <a:cubicBezTo>
                      <a:pt x="63" y="8"/>
                      <a:pt x="59" y="8"/>
                      <a:pt x="54" y="8"/>
                    </a:cubicBezTo>
                    <a:cubicBezTo>
                      <a:pt x="53" y="3"/>
                      <a:pt x="53" y="3"/>
                      <a:pt x="53" y="3"/>
                    </a:cubicBezTo>
                    <a:cubicBezTo>
                      <a:pt x="52" y="1"/>
                      <a:pt x="50" y="0"/>
                      <a:pt x="48" y="1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0" y="7"/>
                      <a:pt x="29" y="9"/>
                      <a:pt x="29" y="11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26" y="17"/>
                      <a:pt x="22" y="20"/>
                      <a:pt x="18" y="24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4" y="22"/>
                      <a:pt x="11" y="22"/>
                      <a:pt x="10" y="24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2" y="41"/>
                      <a:pt x="3" y="44"/>
                      <a:pt x="5" y="45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6" y="51"/>
                      <a:pt x="5" y="55"/>
                      <a:pt x="6" y="60"/>
                    </a:cubicBezTo>
                    <a:cubicBezTo>
                      <a:pt x="3" y="61"/>
                      <a:pt x="3" y="61"/>
                      <a:pt x="3" y="61"/>
                    </a:cubicBezTo>
                    <a:cubicBezTo>
                      <a:pt x="1" y="62"/>
                      <a:pt x="0" y="64"/>
                      <a:pt x="1" y="66"/>
                    </a:cubicBezTo>
                    <a:cubicBezTo>
                      <a:pt x="6" y="82"/>
                      <a:pt x="6" y="82"/>
                      <a:pt x="6" y="82"/>
                    </a:cubicBezTo>
                    <a:cubicBezTo>
                      <a:pt x="7" y="84"/>
                      <a:pt x="9" y="85"/>
                      <a:pt x="11" y="85"/>
                    </a:cubicBezTo>
                    <a:cubicBezTo>
                      <a:pt x="14" y="84"/>
                      <a:pt x="14" y="84"/>
                      <a:pt x="14" y="84"/>
                    </a:cubicBezTo>
                    <a:cubicBezTo>
                      <a:pt x="17" y="88"/>
                      <a:pt x="20" y="92"/>
                      <a:pt x="24" y="95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2" y="100"/>
                      <a:pt x="22" y="103"/>
                      <a:pt x="24" y="104"/>
                    </a:cubicBezTo>
                    <a:cubicBezTo>
                      <a:pt x="39" y="111"/>
                      <a:pt x="39" y="111"/>
                      <a:pt x="39" y="111"/>
                    </a:cubicBezTo>
                    <a:cubicBezTo>
                      <a:pt x="41" y="112"/>
                      <a:pt x="44" y="111"/>
                      <a:pt x="45" y="109"/>
                    </a:cubicBezTo>
                    <a:cubicBezTo>
                      <a:pt x="47" y="105"/>
                      <a:pt x="47" y="105"/>
                      <a:pt x="47" y="105"/>
                    </a:cubicBezTo>
                    <a:cubicBezTo>
                      <a:pt x="51" y="106"/>
                      <a:pt x="55" y="106"/>
                      <a:pt x="59" y="106"/>
                    </a:cubicBezTo>
                    <a:cubicBezTo>
                      <a:pt x="61" y="111"/>
                      <a:pt x="61" y="111"/>
                      <a:pt x="61" y="111"/>
                    </a:cubicBezTo>
                    <a:cubicBezTo>
                      <a:pt x="62" y="113"/>
                      <a:pt x="64" y="114"/>
                      <a:pt x="66" y="113"/>
                    </a:cubicBezTo>
                    <a:cubicBezTo>
                      <a:pt x="82" y="108"/>
                      <a:pt x="82" y="108"/>
                      <a:pt x="82" y="108"/>
                    </a:cubicBezTo>
                    <a:cubicBezTo>
                      <a:pt x="84" y="108"/>
                      <a:pt x="85" y="105"/>
                      <a:pt x="85" y="103"/>
                    </a:cubicBezTo>
                    <a:cubicBezTo>
                      <a:pt x="83" y="97"/>
                      <a:pt x="83" y="97"/>
                      <a:pt x="83" y="97"/>
                    </a:cubicBezTo>
                    <a:cubicBezTo>
                      <a:pt x="86" y="95"/>
                      <a:pt x="90" y="92"/>
                      <a:pt x="93" y="89"/>
                    </a:cubicBezTo>
                    <a:cubicBezTo>
                      <a:pt x="98" y="92"/>
                      <a:pt x="98" y="92"/>
                      <a:pt x="98" y="92"/>
                    </a:cubicBezTo>
                    <a:cubicBezTo>
                      <a:pt x="100" y="92"/>
                      <a:pt x="103" y="92"/>
                      <a:pt x="104" y="90"/>
                    </a:cubicBezTo>
                    <a:cubicBezTo>
                      <a:pt x="111" y="75"/>
                      <a:pt x="111" y="75"/>
                      <a:pt x="111" y="75"/>
                    </a:cubicBezTo>
                    <a:cubicBezTo>
                      <a:pt x="112" y="73"/>
                      <a:pt x="111" y="70"/>
                      <a:pt x="109" y="69"/>
                    </a:cubicBezTo>
                    <a:cubicBezTo>
                      <a:pt x="103" y="66"/>
                      <a:pt x="103" y="66"/>
                      <a:pt x="103" y="66"/>
                    </a:cubicBezTo>
                    <a:cubicBezTo>
                      <a:pt x="104" y="63"/>
                      <a:pt x="104" y="59"/>
                      <a:pt x="104" y="55"/>
                    </a:cubicBezTo>
                    <a:cubicBezTo>
                      <a:pt x="111" y="53"/>
                      <a:pt x="111" y="53"/>
                      <a:pt x="111" y="53"/>
                    </a:cubicBezTo>
                    <a:cubicBezTo>
                      <a:pt x="113" y="52"/>
                      <a:pt x="114" y="50"/>
                      <a:pt x="113" y="48"/>
                    </a:cubicBezTo>
                    <a:cubicBezTo>
                      <a:pt x="108" y="32"/>
                      <a:pt x="108" y="32"/>
                      <a:pt x="108" y="32"/>
                    </a:cubicBezTo>
                    <a:cubicBezTo>
                      <a:pt x="108" y="30"/>
                      <a:pt x="105" y="29"/>
                      <a:pt x="103" y="30"/>
                    </a:cubicBezTo>
                    <a:close/>
                    <a:moveTo>
                      <a:pt x="63" y="82"/>
                    </a:moveTo>
                    <a:cubicBezTo>
                      <a:pt x="49" y="86"/>
                      <a:pt x="34" y="79"/>
                      <a:pt x="30" y="65"/>
                    </a:cubicBezTo>
                    <a:cubicBezTo>
                      <a:pt x="25" y="51"/>
                      <a:pt x="33" y="36"/>
                      <a:pt x="47" y="32"/>
                    </a:cubicBezTo>
                    <a:cubicBezTo>
                      <a:pt x="61" y="27"/>
                      <a:pt x="76" y="35"/>
                      <a:pt x="80" y="49"/>
                    </a:cubicBezTo>
                    <a:cubicBezTo>
                      <a:pt x="85" y="63"/>
                      <a:pt x="77" y="78"/>
                      <a:pt x="63" y="8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820262" y="4009693"/>
              <a:ext cx="724050" cy="741973"/>
              <a:chOff x="8990972" y="3802641"/>
              <a:chExt cx="876101" cy="897787"/>
            </a:xfrm>
          </p:grpSpPr>
          <p:sp>
            <p:nvSpPr>
              <p:cNvPr id="58" name="Freeform 8"/>
              <p:cNvSpPr/>
              <p:nvPr/>
            </p:nvSpPr>
            <p:spPr bwMode="auto">
              <a:xfrm>
                <a:off x="8990972" y="3802641"/>
                <a:ext cx="876101" cy="897787"/>
              </a:xfrm>
              <a:custGeom>
                <a:avLst/>
                <a:gdLst>
                  <a:gd name="T0" fmla="*/ 266 w 342"/>
                  <a:gd name="T1" fmla="*/ 292 h 350"/>
                  <a:gd name="T2" fmla="*/ 290 w 342"/>
                  <a:gd name="T3" fmla="*/ 78 h 350"/>
                  <a:gd name="T4" fmla="*/ 76 w 342"/>
                  <a:gd name="T5" fmla="*/ 52 h 350"/>
                  <a:gd name="T6" fmla="*/ 53 w 342"/>
                  <a:gd name="T7" fmla="*/ 265 h 350"/>
                  <a:gd name="T8" fmla="*/ 59 w 342"/>
                  <a:gd name="T9" fmla="*/ 273 h 350"/>
                  <a:gd name="T10" fmla="*/ 54 w 342"/>
                  <a:gd name="T11" fmla="*/ 350 h 350"/>
                  <a:gd name="T12" fmla="*/ 114 w 342"/>
                  <a:gd name="T13" fmla="*/ 312 h 350"/>
                  <a:gd name="T14" fmla="*/ 266 w 342"/>
                  <a:gd name="T15" fmla="*/ 292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2" h="350">
                    <a:moveTo>
                      <a:pt x="266" y="292"/>
                    </a:moveTo>
                    <a:cubicBezTo>
                      <a:pt x="331" y="240"/>
                      <a:pt x="342" y="144"/>
                      <a:pt x="290" y="78"/>
                    </a:cubicBezTo>
                    <a:cubicBezTo>
                      <a:pt x="237" y="12"/>
                      <a:pt x="142" y="0"/>
                      <a:pt x="76" y="52"/>
                    </a:cubicBezTo>
                    <a:cubicBezTo>
                      <a:pt x="11" y="104"/>
                      <a:pt x="0" y="199"/>
                      <a:pt x="53" y="265"/>
                    </a:cubicBezTo>
                    <a:cubicBezTo>
                      <a:pt x="55" y="268"/>
                      <a:pt x="57" y="271"/>
                      <a:pt x="59" y="273"/>
                    </a:cubicBezTo>
                    <a:cubicBezTo>
                      <a:pt x="54" y="350"/>
                      <a:pt x="54" y="350"/>
                      <a:pt x="54" y="350"/>
                    </a:cubicBezTo>
                    <a:cubicBezTo>
                      <a:pt x="114" y="312"/>
                      <a:pt x="114" y="312"/>
                      <a:pt x="114" y="312"/>
                    </a:cubicBezTo>
                    <a:cubicBezTo>
                      <a:pt x="163" y="333"/>
                      <a:pt x="221" y="327"/>
                      <a:pt x="266" y="29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9" name="Freeform 24"/>
              <p:cNvSpPr/>
              <p:nvPr/>
            </p:nvSpPr>
            <p:spPr bwMode="auto">
              <a:xfrm>
                <a:off x="9139518" y="4086723"/>
                <a:ext cx="535636" cy="285167"/>
              </a:xfrm>
              <a:custGeom>
                <a:avLst/>
                <a:gdLst>
                  <a:gd name="T0" fmla="*/ 190 w 209"/>
                  <a:gd name="T1" fmla="*/ 21 h 111"/>
                  <a:gd name="T2" fmla="*/ 48 w 209"/>
                  <a:gd name="T3" fmla="*/ 21 h 111"/>
                  <a:gd name="T4" fmla="*/ 46 w 209"/>
                  <a:gd name="T5" fmla="*/ 21 h 111"/>
                  <a:gd name="T6" fmla="*/ 30 w 209"/>
                  <a:gd name="T7" fmla="*/ 3 h 111"/>
                  <a:gd name="T8" fmla="*/ 23 w 209"/>
                  <a:gd name="T9" fmla="*/ 0 h 111"/>
                  <a:gd name="T10" fmla="*/ 14 w 209"/>
                  <a:gd name="T11" fmla="*/ 0 h 111"/>
                  <a:gd name="T12" fmla="*/ 10 w 209"/>
                  <a:gd name="T13" fmla="*/ 0 h 111"/>
                  <a:gd name="T14" fmla="*/ 0 w 209"/>
                  <a:gd name="T15" fmla="*/ 10 h 111"/>
                  <a:gd name="T16" fmla="*/ 10 w 209"/>
                  <a:gd name="T17" fmla="*/ 20 h 111"/>
                  <a:gd name="T18" fmla="*/ 18 w 209"/>
                  <a:gd name="T19" fmla="*/ 15 h 111"/>
                  <a:gd name="T20" fmla="*/ 23 w 209"/>
                  <a:gd name="T21" fmla="*/ 15 h 111"/>
                  <a:gd name="T22" fmla="*/ 31 w 209"/>
                  <a:gd name="T23" fmla="*/ 19 h 111"/>
                  <a:gd name="T24" fmla="*/ 36 w 209"/>
                  <a:gd name="T25" fmla="*/ 26 h 111"/>
                  <a:gd name="T26" fmla="*/ 36 w 209"/>
                  <a:gd name="T27" fmla="*/ 32 h 111"/>
                  <a:gd name="T28" fmla="*/ 75 w 209"/>
                  <a:gd name="T29" fmla="*/ 107 h 111"/>
                  <a:gd name="T30" fmla="*/ 76 w 209"/>
                  <a:gd name="T31" fmla="*/ 108 h 111"/>
                  <a:gd name="T32" fmla="*/ 78 w 209"/>
                  <a:gd name="T33" fmla="*/ 110 h 111"/>
                  <a:gd name="T34" fmla="*/ 80 w 209"/>
                  <a:gd name="T35" fmla="*/ 111 h 111"/>
                  <a:gd name="T36" fmla="*/ 83 w 209"/>
                  <a:gd name="T37" fmla="*/ 111 h 111"/>
                  <a:gd name="T38" fmla="*/ 145 w 209"/>
                  <a:gd name="T39" fmla="*/ 111 h 111"/>
                  <a:gd name="T40" fmla="*/ 160 w 209"/>
                  <a:gd name="T41" fmla="*/ 104 h 111"/>
                  <a:gd name="T42" fmla="*/ 160 w 209"/>
                  <a:gd name="T43" fmla="*/ 103 h 111"/>
                  <a:gd name="T44" fmla="*/ 160 w 209"/>
                  <a:gd name="T45" fmla="*/ 102 h 111"/>
                  <a:gd name="T46" fmla="*/ 160 w 209"/>
                  <a:gd name="T47" fmla="*/ 101 h 111"/>
                  <a:gd name="T48" fmla="*/ 159 w 209"/>
                  <a:gd name="T49" fmla="*/ 100 h 111"/>
                  <a:gd name="T50" fmla="*/ 159 w 209"/>
                  <a:gd name="T51" fmla="*/ 99 h 111"/>
                  <a:gd name="T52" fmla="*/ 157 w 209"/>
                  <a:gd name="T53" fmla="*/ 99 h 111"/>
                  <a:gd name="T54" fmla="*/ 155 w 209"/>
                  <a:gd name="T55" fmla="*/ 98 h 111"/>
                  <a:gd name="T56" fmla="*/ 88 w 209"/>
                  <a:gd name="T57" fmla="*/ 98 h 111"/>
                  <a:gd name="T58" fmla="*/ 83 w 209"/>
                  <a:gd name="T59" fmla="*/ 95 h 111"/>
                  <a:gd name="T60" fmla="*/ 79 w 209"/>
                  <a:gd name="T61" fmla="*/ 85 h 111"/>
                  <a:gd name="T62" fmla="*/ 88 w 209"/>
                  <a:gd name="T63" fmla="*/ 83 h 111"/>
                  <a:gd name="T64" fmla="*/ 167 w 209"/>
                  <a:gd name="T65" fmla="*/ 83 h 111"/>
                  <a:gd name="T66" fmla="*/ 169 w 209"/>
                  <a:gd name="T67" fmla="*/ 83 h 111"/>
                  <a:gd name="T68" fmla="*/ 170 w 209"/>
                  <a:gd name="T69" fmla="*/ 83 h 111"/>
                  <a:gd name="T70" fmla="*/ 171 w 209"/>
                  <a:gd name="T71" fmla="*/ 83 h 111"/>
                  <a:gd name="T72" fmla="*/ 172 w 209"/>
                  <a:gd name="T73" fmla="*/ 82 h 111"/>
                  <a:gd name="T74" fmla="*/ 173 w 209"/>
                  <a:gd name="T75" fmla="*/ 81 h 111"/>
                  <a:gd name="T76" fmla="*/ 174 w 209"/>
                  <a:gd name="T77" fmla="*/ 81 h 111"/>
                  <a:gd name="T78" fmla="*/ 174 w 209"/>
                  <a:gd name="T79" fmla="*/ 80 h 111"/>
                  <a:gd name="T80" fmla="*/ 175 w 209"/>
                  <a:gd name="T81" fmla="*/ 79 h 111"/>
                  <a:gd name="T82" fmla="*/ 202 w 209"/>
                  <a:gd name="T83" fmla="*/ 32 h 111"/>
                  <a:gd name="T84" fmla="*/ 190 w 209"/>
                  <a:gd name="T85" fmla="*/ 2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9" h="111">
                    <a:moveTo>
                      <a:pt x="190" y="21"/>
                    </a:moveTo>
                    <a:cubicBezTo>
                      <a:pt x="48" y="21"/>
                      <a:pt x="48" y="21"/>
                      <a:pt x="48" y="21"/>
                    </a:cubicBezTo>
                    <a:cubicBezTo>
                      <a:pt x="48" y="21"/>
                      <a:pt x="47" y="21"/>
                      <a:pt x="46" y="21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28" y="0"/>
                      <a:pt x="23" y="0"/>
                    </a:cubicBezTo>
                    <a:cubicBezTo>
                      <a:pt x="19" y="1"/>
                      <a:pt x="16" y="0"/>
                      <a:pt x="14" y="0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20"/>
                      <a:pt x="10" y="20"/>
                    </a:cubicBezTo>
                    <a:cubicBezTo>
                      <a:pt x="13" y="20"/>
                      <a:pt x="16" y="18"/>
                      <a:pt x="18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5"/>
                      <a:pt x="27" y="14"/>
                      <a:pt x="31" y="19"/>
                    </a:cubicBezTo>
                    <a:cubicBezTo>
                      <a:pt x="32" y="20"/>
                      <a:pt x="33" y="23"/>
                      <a:pt x="36" y="26"/>
                    </a:cubicBezTo>
                    <a:cubicBezTo>
                      <a:pt x="35" y="27"/>
                      <a:pt x="36" y="29"/>
                      <a:pt x="36" y="32"/>
                    </a:cubicBezTo>
                    <a:cubicBezTo>
                      <a:pt x="75" y="107"/>
                      <a:pt x="75" y="107"/>
                      <a:pt x="75" y="107"/>
                    </a:cubicBezTo>
                    <a:cubicBezTo>
                      <a:pt x="76" y="108"/>
                      <a:pt x="76" y="108"/>
                      <a:pt x="76" y="108"/>
                    </a:cubicBezTo>
                    <a:cubicBezTo>
                      <a:pt x="78" y="110"/>
                      <a:pt x="78" y="110"/>
                      <a:pt x="78" y="110"/>
                    </a:cubicBezTo>
                    <a:cubicBezTo>
                      <a:pt x="80" y="111"/>
                      <a:pt x="80" y="111"/>
                      <a:pt x="80" y="111"/>
                    </a:cubicBezTo>
                    <a:cubicBezTo>
                      <a:pt x="83" y="111"/>
                      <a:pt x="83" y="111"/>
                      <a:pt x="83" y="111"/>
                    </a:cubicBezTo>
                    <a:cubicBezTo>
                      <a:pt x="145" y="111"/>
                      <a:pt x="145" y="111"/>
                      <a:pt x="145" y="111"/>
                    </a:cubicBezTo>
                    <a:cubicBezTo>
                      <a:pt x="156" y="111"/>
                      <a:pt x="160" y="107"/>
                      <a:pt x="160" y="104"/>
                    </a:cubicBezTo>
                    <a:cubicBezTo>
                      <a:pt x="160" y="103"/>
                      <a:pt x="160" y="103"/>
                      <a:pt x="160" y="103"/>
                    </a:cubicBezTo>
                    <a:cubicBezTo>
                      <a:pt x="160" y="102"/>
                      <a:pt x="160" y="102"/>
                      <a:pt x="160" y="102"/>
                    </a:cubicBezTo>
                    <a:cubicBezTo>
                      <a:pt x="160" y="101"/>
                      <a:pt x="160" y="101"/>
                      <a:pt x="160" y="101"/>
                    </a:cubicBezTo>
                    <a:cubicBezTo>
                      <a:pt x="159" y="100"/>
                      <a:pt x="159" y="100"/>
                      <a:pt x="159" y="100"/>
                    </a:cubicBezTo>
                    <a:cubicBezTo>
                      <a:pt x="159" y="99"/>
                      <a:pt x="159" y="99"/>
                      <a:pt x="159" y="99"/>
                    </a:cubicBezTo>
                    <a:cubicBezTo>
                      <a:pt x="157" y="99"/>
                      <a:pt x="157" y="99"/>
                      <a:pt x="157" y="99"/>
                    </a:cubicBezTo>
                    <a:cubicBezTo>
                      <a:pt x="155" y="98"/>
                      <a:pt x="155" y="98"/>
                      <a:pt x="155" y="98"/>
                    </a:cubicBezTo>
                    <a:cubicBezTo>
                      <a:pt x="88" y="98"/>
                      <a:pt x="88" y="98"/>
                      <a:pt x="88" y="98"/>
                    </a:cubicBezTo>
                    <a:cubicBezTo>
                      <a:pt x="88" y="98"/>
                      <a:pt x="85" y="99"/>
                      <a:pt x="83" y="9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79" y="83"/>
                      <a:pt x="86" y="83"/>
                      <a:pt x="88" y="83"/>
                    </a:cubicBezTo>
                    <a:cubicBezTo>
                      <a:pt x="167" y="83"/>
                      <a:pt x="167" y="83"/>
                      <a:pt x="167" y="83"/>
                    </a:cubicBezTo>
                    <a:cubicBezTo>
                      <a:pt x="169" y="83"/>
                      <a:pt x="169" y="83"/>
                      <a:pt x="169" y="83"/>
                    </a:cubicBezTo>
                    <a:cubicBezTo>
                      <a:pt x="170" y="83"/>
                      <a:pt x="170" y="83"/>
                      <a:pt x="170" y="83"/>
                    </a:cubicBezTo>
                    <a:cubicBezTo>
                      <a:pt x="171" y="83"/>
                      <a:pt x="171" y="83"/>
                      <a:pt x="171" y="83"/>
                    </a:cubicBezTo>
                    <a:cubicBezTo>
                      <a:pt x="172" y="82"/>
                      <a:pt x="172" y="82"/>
                      <a:pt x="172" y="82"/>
                    </a:cubicBezTo>
                    <a:cubicBezTo>
                      <a:pt x="173" y="81"/>
                      <a:pt x="173" y="81"/>
                      <a:pt x="173" y="81"/>
                    </a:cubicBezTo>
                    <a:cubicBezTo>
                      <a:pt x="174" y="81"/>
                      <a:pt x="174" y="81"/>
                      <a:pt x="174" y="81"/>
                    </a:cubicBezTo>
                    <a:cubicBezTo>
                      <a:pt x="174" y="80"/>
                      <a:pt x="174" y="80"/>
                      <a:pt x="174" y="80"/>
                    </a:cubicBezTo>
                    <a:cubicBezTo>
                      <a:pt x="175" y="79"/>
                      <a:pt x="175" y="79"/>
                      <a:pt x="175" y="79"/>
                    </a:cubicBezTo>
                    <a:cubicBezTo>
                      <a:pt x="202" y="32"/>
                      <a:pt x="202" y="32"/>
                      <a:pt x="202" y="32"/>
                    </a:cubicBezTo>
                    <a:cubicBezTo>
                      <a:pt x="209" y="21"/>
                      <a:pt x="203" y="21"/>
                      <a:pt x="190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0" name="Oval 25"/>
              <p:cNvSpPr>
                <a:spLocks noChangeArrowheads="1"/>
              </p:cNvSpPr>
              <p:nvPr/>
            </p:nvSpPr>
            <p:spPr bwMode="auto">
              <a:xfrm>
                <a:off x="9344448" y="4400081"/>
                <a:ext cx="66141" cy="6939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" name="Oval 26"/>
              <p:cNvSpPr>
                <a:spLocks noChangeArrowheads="1"/>
              </p:cNvSpPr>
              <p:nvPr/>
            </p:nvSpPr>
            <p:spPr bwMode="auto">
              <a:xfrm>
                <a:off x="9477815" y="4400081"/>
                <a:ext cx="66141" cy="6939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" name="Group 13"/>
            <p:cNvGrpSpPr/>
            <p:nvPr/>
          </p:nvGrpSpPr>
          <p:grpSpPr>
            <a:xfrm>
              <a:off x="9750416" y="2212111"/>
              <a:ext cx="1059194" cy="1174790"/>
              <a:chOff x="10116458" y="1627567"/>
              <a:chExt cx="1281624" cy="1421496"/>
            </a:xfrm>
          </p:grpSpPr>
          <p:sp>
            <p:nvSpPr>
              <p:cNvPr id="51" name="Freeform 11"/>
              <p:cNvSpPr/>
              <p:nvPr/>
            </p:nvSpPr>
            <p:spPr bwMode="auto">
              <a:xfrm>
                <a:off x="10116458" y="1627567"/>
                <a:ext cx="1281624" cy="1421496"/>
              </a:xfrm>
              <a:custGeom>
                <a:avLst/>
                <a:gdLst>
                  <a:gd name="T0" fmla="*/ 448 w 500"/>
                  <a:gd name="T1" fmla="*/ 345 h 554"/>
                  <a:gd name="T2" fmla="*/ 345 w 500"/>
                  <a:gd name="T3" fmla="*/ 53 h 554"/>
                  <a:gd name="T4" fmla="*/ 52 w 500"/>
                  <a:gd name="T5" fmla="*/ 153 h 554"/>
                  <a:gd name="T6" fmla="*/ 155 w 500"/>
                  <a:gd name="T7" fmla="*/ 445 h 554"/>
                  <a:gd name="T8" fmla="*/ 169 w 500"/>
                  <a:gd name="T9" fmla="*/ 451 h 554"/>
                  <a:gd name="T10" fmla="*/ 210 w 500"/>
                  <a:gd name="T11" fmla="*/ 554 h 554"/>
                  <a:gd name="T12" fmla="*/ 264 w 500"/>
                  <a:gd name="T13" fmla="*/ 467 h 554"/>
                  <a:gd name="T14" fmla="*/ 448 w 500"/>
                  <a:gd name="T15" fmla="*/ 345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0" h="554">
                    <a:moveTo>
                      <a:pt x="448" y="345"/>
                    </a:moveTo>
                    <a:cubicBezTo>
                      <a:pt x="500" y="237"/>
                      <a:pt x="454" y="106"/>
                      <a:pt x="345" y="53"/>
                    </a:cubicBezTo>
                    <a:cubicBezTo>
                      <a:pt x="235" y="0"/>
                      <a:pt x="104" y="45"/>
                      <a:pt x="52" y="153"/>
                    </a:cubicBezTo>
                    <a:cubicBezTo>
                      <a:pt x="0" y="261"/>
                      <a:pt x="46" y="392"/>
                      <a:pt x="155" y="445"/>
                    </a:cubicBezTo>
                    <a:cubicBezTo>
                      <a:pt x="160" y="447"/>
                      <a:pt x="164" y="449"/>
                      <a:pt x="169" y="451"/>
                    </a:cubicBezTo>
                    <a:cubicBezTo>
                      <a:pt x="210" y="554"/>
                      <a:pt x="210" y="554"/>
                      <a:pt x="210" y="554"/>
                    </a:cubicBezTo>
                    <a:cubicBezTo>
                      <a:pt x="264" y="467"/>
                      <a:pt x="264" y="467"/>
                      <a:pt x="264" y="467"/>
                    </a:cubicBezTo>
                    <a:cubicBezTo>
                      <a:pt x="341" y="463"/>
                      <a:pt x="413" y="418"/>
                      <a:pt x="448" y="345"/>
                    </a:cubicBezTo>
                    <a:close/>
                  </a:path>
                </a:pathLst>
              </a:custGeom>
              <a:solidFill>
                <a:srgbClr val="826C4A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2" name="Freeform 27"/>
              <p:cNvSpPr/>
              <p:nvPr/>
            </p:nvSpPr>
            <p:spPr bwMode="auto">
              <a:xfrm>
                <a:off x="10379939" y="2194647"/>
                <a:ext cx="251554" cy="330707"/>
              </a:xfrm>
              <a:custGeom>
                <a:avLst/>
                <a:gdLst>
                  <a:gd name="T0" fmla="*/ 78 w 98"/>
                  <a:gd name="T1" fmla="*/ 44 h 129"/>
                  <a:gd name="T2" fmla="*/ 98 w 98"/>
                  <a:gd name="T3" fmla="*/ 55 h 129"/>
                  <a:gd name="T4" fmla="*/ 67 w 98"/>
                  <a:gd name="T5" fmla="*/ 0 h 129"/>
                  <a:gd name="T6" fmla="*/ 3 w 98"/>
                  <a:gd name="T7" fmla="*/ 0 h 129"/>
                  <a:gd name="T8" fmla="*/ 21 w 98"/>
                  <a:gd name="T9" fmla="*/ 11 h 129"/>
                  <a:gd name="T10" fmla="*/ 7 w 98"/>
                  <a:gd name="T11" fmla="*/ 38 h 129"/>
                  <a:gd name="T12" fmla="*/ 7 w 98"/>
                  <a:gd name="T13" fmla="*/ 64 h 129"/>
                  <a:gd name="T14" fmla="*/ 44 w 98"/>
                  <a:gd name="T15" fmla="*/ 129 h 129"/>
                  <a:gd name="T16" fmla="*/ 47 w 98"/>
                  <a:gd name="T17" fmla="*/ 97 h 129"/>
                  <a:gd name="T18" fmla="*/ 78 w 98"/>
                  <a:gd name="T19" fmla="*/ 44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8" h="129">
                    <a:moveTo>
                      <a:pt x="78" y="44"/>
                    </a:moveTo>
                    <a:cubicBezTo>
                      <a:pt x="98" y="55"/>
                      <a:pt x="98" y="55"/>
                      <a:pt x="98" y="55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0" y="50"/>
                      <a:pt x="7" y="64"/>
                      <a:pt x="7" y="64"/>
                    </a:cubicBezTo>
                    <a:cubicBezTo>
                      <a:pt x="44" y="129"/>
                      <a:pt x="44" y="129"/>
                      <a:pt x="44" y="129"/>
                    </a:cubicBezTo>
                    <a:cubicBezTo>
                      <a:pt x="38" y="117"/>
                      <a:pt x="47" y="97"/>
                      <a:pt x="47" y="97"/>
                    </a:cubicBezTo>
                    <a:lnTo>
                      <a:pt x="78" y="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3" name="Freeform 28"/>
              <p:cNvSpPr/>
              <p:nvPr/>
            </p:nvSpPr>
            <p:spPr bwMode="auto">
              <a:xfrm>
                <a:off x="10460176" y="2435358"/>
                <a:ext cx="274324" cy="166980"/>
              </a:xfrm>
              <a:custGeom>
                <a:avLst/>
                <a:gdLst>
                  <a:gd name="T0" fmla="*/ 62 w 107"/>
                  <a:gd name="T1" fmla="*/ 65 h 65"/>
                  <a:gd name="T2" fmla="*/ 107 w 107"/>
                  <a:gd name="T3" fmla="*/ 64 h 65"/>
                  <a:gd name="T4" fmla="*/ 107 w 107"/>
                  <a:gd name="T5" fmla="*/ 0 h 65"/>
                  <a:gd name="T6" fmla="*/ 30 w 107"/>
                  <a:gd name="T7" fmla="*/ 0 h 65"/>
                  <a:gd name="T8" fmla="*/ 62 w 107"/>
                  <a:gd name="T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65">
                    <a:moveTo>
                      <a:pt x="62" y="65"/>
                    </a:moveTo>
                    <a:cubicBezTo>
                      <a:pt x="107" y="64"/>
                      <a:pt x="107" y="64"/>
                      <a:pt x="107" y="64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0" y="58"/>
                      <a:pt x="62" y="6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4" name="Freeform 29"/>
              <p:cNvSpPr/>
              <p:nvPr/>
            </p:nvSpPr>
            <p:spPr bwMode="auto">
              <a:xfrm>
                <a:off x="10678117" y="1925745"/>
                <a:ext cx="338297" cy="214688"/>
              </a:xfrm>
              <a:custGeom>
                <a:avLst/>
                <a:gdLst>
                  <a:gd name="T0" fmla="*/ 101 w 132"/>
                  <a:gd name="T1" fmla="*/ 83 h 84"/>
                  <a:gd name="T2" fmla="*/ 132 w 132"/>
                  <a:gd name="T3" fmla="*/ 28 h 84"/>
                  <a:gd name="T4" fmla="*/ 113 w 132"/>
                  <a:gd name="T5" fmla="*/ 38 h 84"/>
                  <a:gd name="T6" fmla="*/ 97 w 132"/>
                  <a:gd name="T7" fmla="*/ 12 h 84"/>
                  <a:gd name="T8" fmla="*/ 74 w 132"/>
                  <a:gd name="T9" fmla="*/ 0 h 84"/>
                  <a:gd name="T10" fmla="*/ 0 w 132"/>
                  <a:gd name="T11" fmla="*/ 0 h 84"/>
                  <a:gd name="T12" fmla="*/ 26 w 132"/>
                  <a:gd name="T13" fmla="*/ 19 h 84"/>
                  <a:gd name="T14" fmla="*/ 57 w 132"/>
                  <a:gd name="T15" fmla="*/ 71 h 84"/>
                  <a:gd name="T16" fmla="*/ 38 w 132"/>
                  <a:gd name="T17" fmla="*/ 84 h 84"/>
                  <a:gd name="T18" fmla="*/ 101 w 132"/>
                  <a:gd name="T19" fmla="*/ 8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2" h="84">
                    <a:moveTo>
                      <a:pt x="101" y="83"/>
                    </a:moveTo>
                    <a:cubicBezTo>
                      <a:pt x="132" y="28"/>
                      <a:pt x="132" y="28"/>
                      <a:pt x="132" y="28"/>
                    </a:cubicBezTo>
                    <a:cubicBezTo>
                      <a:pt x="113" y="38"/>
                      <a:pt x="113" y="38"/>
                      <a:pt x="113" y="38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0" y="1"/>
                      <a:pt x="74" y="0"/>
                      <a:pt x="7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3" y="1"/>
                      <a:pt x="26" y="19"/>
                      <a:pt x="26" y="19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38" y="84"/>
                      <a:pt x="38" y="84"/>
                      <a:pt x="38" y="84"/>
                    </a:cubicBezTo>
                    <a:lnTo>
                      <a:pt x="101" y="8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5" name="Freeform 30"/>
              <p:cNvSpPr/>
              <p:nvPr/>
            </p:nvSpPr>
            <p:spPr bwMode="auto">
              <a:xfrm>
                <a:off x="10492705" y="1869362"/>
                <a:ext cx="238542" cy="312274"/>
              </a:xfrm>
              <a:custGeom>
                <a:avLst/>
                <a:gdLst>
                  <a:gd name="T0" fmla="*/ 93 w 93"/>
                  <a:gd name="T1" fmla="*/ 55 h 122"/>
                  <a:gd name="T2" fmla="*/ 21 w 93"/>
                  <a:gd name="T3" fmla="*/ 51 h 122"/>
                  <a:gd name="T4" fmla="*/ 0 w 93"/>
                  <a:gd name="T5" fmla="*/ 91 h 122"/>
                  <a:gd name="T6" fmla="*/ 56 w 93"/>
                  <a:gd name="T7" fmla="*/ 122 h 122"/>
                  <a:gd name="T8" fmla="*/ 93 w 93"/>
                  <a:gd name="T9" fmla="*/ 55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122">
                    <a:moveTo>
                      <a:pt x="93" y="55"/>
                    </a:moveTo>
                    <a:cubicBezTo>
                      <a:pt x="93" y="55"/>
                      <a:pt x="57" y="0"/>
                      <a:pt x="21" y="5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6" y="122"/>
                      <a:pt x="56" y="122"/>
                      <a:pt x="56" y="122"/>
                    </a:cubicBezTo>
                    <a:lnTo>
                      <a:pt x="93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6" name="Freeform 31"/>
              <p:cNvSpPr/>
              <p:nvPr/>
            </p:nvSpPr>
            <p:spPr bwMode="auto">
              <a:xfrm>
                <a:off x="10787630" y="2374639"/>
                <a:ext cx="313358" cy="278661"/>
              </a:xfrm>
              <a:custGeom>
                <a:avLst/>
                <a:gdLst>
                  <a:gd name="T0" fmla="*/ 93 w 122"/>
                  <a:gd name="T1" fmla="*/ 19 h 109"/>
                  <a:gd name="T2" fmla="*/ 32 w 122"/>
                  <a:gd name="T3" fmla="*/ 22 h 109"/>
                  <a:gd name="T4" fmla="*/ 30 w 122"/>
                  <a:gd name="T5" fmla="*/ 0 h 109"/>
                  <a:gd name="T6" fmla="*/ 0 w 122"/>
                  <a:gd name="T7" fmla="*/ 55 h 109"/>
                  <a:gd name="T8" fmla="*/ 35 w 122"/>
                  <a:gd name="T9" fmla="*/ 109 h 109"/>
                  <a:gd name="T10" fmla="*/ 35 w 122"/>
                  <a:gd name="T11" fmla="*/ 87 h 109"/>
                  <a:gd name="T12" fmla="*/ 65 w 122"/>
                  <a:gd name="T13" fmla="*/ 85 h 109"/>
                  <a:gd name="T14" fmla="*/ 87 w 122"/>
                  <a:gd name="T15" fmla="*/ 71 h 109"/>
                  <a:gd name="T16" fmla="*/ 122 w 122"/>
                  <a:gd name="T17" fmla="*/ 5 h 109"/>
                  <a:gd name="T18" fmla="*/ 93 w 122"/>
                  <a:gd name="T19" fmla="*/ 1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109">
                    <a:moveTo>
                      <a:pt x="93" y="19"/>
                    </a:moveTo>
                    <a:cubicBezTo>
                      <a:pt x="32" y="22"/>
                      <a:pt x="32" y="22"/>
                      <a:pt x="32" y="22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35" y="109"/>
                      <a:pt x="35" y="109"/>
                      <a:pt x="35" y="109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65" y="85"/>
                      <a:pt x="65" y="85"/>
                      <a:pt x="65" y="85"/>
                    </a:cubicBezTo>
                    <a:cubicBezTo>
                      <a:pt x="78" y="84"/>
                      <a:pt x="87" y="71"/>
                      <a:pt x="87" y="71"/>
                    </a:cubicBezTo>
                    <a:cubicBezTo>
                      <a:pt x="122" y="5"/>
                      <a:pt x="122" y="5"/>
                      <a:pt x="122" y="5"/>
                    </a:cubicBezTo>
                    <a:cubicBezTo>
                      <a:pt x="115" y="17"/>
                      <a:pt x="93" y="19"/>
                      <a:pt x="93" y="1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7" name="Freeform 32"/>
              <p:cNvSpPr/>
              <p:nvPr/>
            </p:nvSpPr>
            <p:spPr bwMode="auto">
              <a:xfrm>
                <a:off x="10896058" y="2143686"/>
                <a:ext cx="271071" cy="253722"/>
              </a:xfrm>
              <a:custGeom>
                <a:avLst/>
                <a:gdLst>
                  <a:gd name="T0" fmla="*/ 41 w 106"/>
                  <a:gd name="T1" fmla="*/ 99 h 99"/>
                  <a:gd name="T2" fmla="*/ 79 w 106"/>
                  <a:gd name="T3" fmla="*/ 38 h 99"/>
                  <a:gd name="T4" fmla="*/ 53 w 106"/>
                  <a:gd name="T5" fmla="*/ 0 h 99"/>
                  <a:gd name="T6" fmla="*/ 0 w 106"/>
                  <a:gd name="T7" fmla="*/ 34 h 99"/>
                  <a:gd name="T8" fmla="*/ 41 w 106"/>
                  <a:gd name="T9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99">
                    <a:moveTo>
                      <a:pt x="41" y="99"/>
                    </a:moveTo>
                    <a:cubicBezTo>
                      <a:pt x="41" y="99"/>
                      <a:pt x="106" y="93"/>
                      <a:pt x="79" y="38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0" y="34"/>
                      <a:pt x="0" y="34"/>
                      <a:pt x="0" y="34"/>
                    </a:cubicBezTo>
                    <a:lnTo>
                      <a:pt x="41" y="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Group 21"/>
            <p:cNvGrpSpPr/>
            <p:nvPr/>
          </p:nvGrpSpPr>
          <p:grpSpPr>
            <a:xfrm>
              <a:off x="7224304" y="2008696"/>
              <a:ext cx="802907" cy="909544"/>
              <a:chOff x="7059862" y="1381434"/>
              <a:chExt cx="971518" cy="1100548"/>
            </a:xfrm>
          </p:grpSpPr>
          <p:sp>
            <p:nvSpPr>
              <p:cNvPr id="47" name="Freeform 17"/>
              <p:cNvSpPr/>
              <p:nvPr/>
            </p:nvSpPr>
            <p:spPr bwMode="auto">
              <a:xfrm>
                <a:off x="7059862" y="1381434"/>
                <a:ext cx="971518" cy="1100548"/>
              </a:xfrm>
              <a:custGeom>
                <a:avLst/>
                <a:gdLst>
                  <a:gd name="T0" fmla="*/ 359 w 379"/>
                  <a:gd name="T1" fmla="*/ 224 h 429"/>
                  <a:gd name="T2" fmla="*/ 226 w 379"/>
                  <a:gd name="T3" fmla="*/ 20 h 429"/>
                  <a:gd name="T4" fmla="*/ 20 w 379"/>
                  <a:gd name="T5" fmla="*/ 151 h 429"/>
                  <a:gd name="T6" fmla="*/ 153 w 379"/>
                  <a:gd name="T7" fmla="*/ 355 h 429"/>
                  <a:gd name="T8" fmla="*/ 165 w 379"/>
                  <a:gd name="T9" fmla="*/ 357 h 429"/>
                  <a:gd name="T10" fmla="*/ 215 w 379"/>
                  <a:gd name="T11" fmla="*/ 429 h 429"/>
                  <a:gd name="T12" fmla="*/ 241 w 379"/>
                  <a:gd name="T13" fmla="*/ 352 h 429"/>
                  <a:gd name="T14" fmla="*/ 359 w 379"/>
                  <a:gd name="T15" fmla="*/ 224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9" h="429">
                    <a:moveTo>
                      <a:pt x="359" y="224"/>
                    </a:moveTo>
                    <a:cubicBezTo>
                      <a:pt x="379" y="132"/>
                      <a:pt x="319" y="40"/>
                      <a:pt x="226" y="20"/>
                    </a:cubicBezTo>
                    <a:cubicBezTo>
                      <a:pt x="132" y="0"/>
                      <a:pt x="40" y="58"/>
                      <a:pt x="20" y="151"/>
                    </a:cubicBezTo>
                    <a:cubicBezTo>
                      <a:pt x="0" y="244"/>
                      <a:pt x="60" y="335"/>
                      <a:pt x="153" y="355"/>
                    </a:cubicBezTo>
                    <a:cubicBezTo>
                      <a:pt x="157" y="356"/>
                      <a:pt x="161" y="357"/>
                      <a:pt x="165" y="357"/>
                    </a:cubicBezTo>
                    <a:cubicBezTo>
                      <a:pt x="215" y="429"/>
                      <a:pt x="215" y="429"/>
                      <a:pt x="215" y="429"/>
                    </a:cubicBezTo>
                    <a:cubicBezTo>
                      <a:pt x="241" y="352"/>
                      <a:pt x="241" y="352"/>
                      <a:pt x="241" y="352"/>
                    </a:cubicBezTo>
                    <a:cubicBezTo>
                      <a:pt x="299" y="334"/>
                      <a:pt x="346" y="287"/>
                      <a:pt x="359" y="22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8" name="Freeform 33"/>
              <p:cNvSpPr>
                <a:spLocks noEditPoints="1"/>
              </p:cNvSpPr>
              <p:nvPr/>
            </p:nvSpPr>
            <p:spPr bwMode="auto">
              <a:xfrm>
                <a:off x="7400327" y="1646000"/>
                <a:ext cx="272155" cy="451062"/>
              </a:xfrm>
              <a:custGeom>
                <a:avLst/>
                <a:gdLst>
                  <a:gd name="T0" fmla="*/ 65 w 106"/>
                  <a:gd name="T1" fmla="*/ 81 h 176"/>
                  <a:gd name="T2" fmla="*/ 106 w 106"/>
                  <a:gd name="T3" fmla="*/ 28 h 176"/>
                  <a:gd name="T4" fmla="*/ 106 w 106"/>
                  <a:gd name="T5" fmla="*/ 0 h 176"/>
                  <a:gd name="T6" fmla="*/ 98 w 106"/>
                  <a:gd name="T7" fmla="*/ 0 h 176"/>
                  <a:gd name="T8" fmla="*/ 8 w 106"/>
                  <a:gd name="T9" fmla="*/ 0 h 176"/>
                  <a:gd name="T10" fmla="*/ 0 w 106"/>
                  <a:gd name="T11" fmla="*/ 0 h 176"/>
                  <a:gd name="T12" fmla="*/ 0 w 106"/>
                  <a:gd name="T13" fmla="*/ 28 h 176"/>
                  <a:gd name="T14" fmla="*/ 0 w 106"/>
                  <a:gd name="T15" fmla="*/ 28 h 176"/>
                  <a:gd name="T16" fmla="*/ 42 w 106"/>
                  <a:gd name="T17" fmla="*/ 81 h 176"/>
                  <a:gd name="T18" fmla="*/ 48 w 106"/>
                  <a:gd name="T19" fmla="*/ 89 h 176"/>
                  <a:gd name="T20" fmla="*/ 45 w 106"/>
                  <a:gd name="T21" fmla="*/ 94 h 176"/>
                  <a:gd name="T22" fmla="*/ 0 w 106"/>
                  <a:gd name="T23" fmla="*/ 147 h 176"/>
                  <a:gd name="T24" fmla="*/ 0 w 106"/>
                  <a:gd name="T25" fmla="*/ 147 h 176"/>
                  <a:gd name="T26" fmla="*/ 0 w 106"/>
                  <a:gd name="T27" fmla="*/ 176 h 176"/>
                  <a:gd name="T28" fmla="*/ 8 w 106"/>
                  <a:gd name="T29" fmla="*/ 176 h 176"/>
                  <a:gd name="T30" fmla="*/ 98 w 106"/>
                  <a:gd name="T31" fmla="*/ 176 h 176"/>
                  <a:gd name="T32" fmla="*/ 106 w 106"/>
                  <a:gd name="T33" fmla="*/ 176 h 176"/>
                  <a:gd name="T34" fmla="*/ 106 w 106"/>
                  <a:gd name="T35" fmla="*/ 147 h 176"/>
                  <a:gd name="T36" fmla="*/ 62 w 106"/>
                  <a:gd name="T37" fmla="*/ 94 h 176"/>
                  <a:gd name="T38" fmla="*/ 59 w 106"/>
                  <a:gd name="T39" fmla="*/ 89 h 176"/>
                  <a:gd name="T40" fmla="*/ 65 w 106"/>
                  <a:gd name="T41" fmla="*/ 81 h 176"/>
                  <a:gd name="T42" fmla="*/ 16 w 106"/>
                  <a:gd name="T43" fmla="*/ 147 h 176"/>
                  <a:gd name="T44" fmla="*/ 16 w 106"/>
                  <a:gd name="T45" fmla="*/ 143 h 176"/>
                  <a:gd name="T46" fmla="*/ 16 w 106"/>
                  <a:gd name="T47" fmla="*/ 143 h 176"/>
                  <a:gd name="T48" fmla="*/ 47 w 106"/>
                  <a:gd name="T49" fmla="*/ 106 h 176"/>
                  <a:gd name="T50" fmla="*/ 16 w 106"/>
                  <a:gd name="T51" fmla="*/ 147 h 176"/>
                  <a:gd name="T52" fmla="*/ 90 w 106"/>
                  <a:gd name="T53" fmla="*/ 143 h 176"/>
                  <a:gd name="T54" fmla="*/ 90 w 106"/>
                  <a:gd name="T55" fmla="*/ 145 h 176"/>
                  <a:gd name="T56" fmla="*/ 58 w 106"/>
                  <a:gd name="T57" fmla="*/ 106 h 176"/>
                  <a:gd name="T58" fmla="*/ 90 w 106"/>
                  <a:gd name="T59" fmla="*/ 143 h 176"/>
                  <a:gd name="T60" fmla="*/ 47 w 106"/>
                  <a:gd name="T61" fmla="*/ 47 h 176"/>
                  <a:gd name="T62" fmla="*/ 21 w 106"/>
                  <a:gd name="T63" fmla="*/ 51 h 176"/>
                  <a:gd name="T64" fmla="*/ 16 w 106"/>
                  <a:gd name="T65" fmla="*/ 32 h 176"/>
                  <a:gd name="T66" fmla="*/ 16 w 106"/>
                  <a:gd name="T67" fmla="*/ 32 h 176"/>
                  <a:gd name="T68" fmla="*/ 16 w 106"/>
                  <a:gd name="T69" fmla="*/ 12 h 176"/>
                  <a:gd name="T70" fmla="*/ 22 w 106"/>
                  <a:gd name="T71" fmla="*/ 12 h 176"/>
                  <a:gd name="T72" fmla="*/ 85 w 106"/>
                  <a:gd name="T73" fmla="*/ 12 h 176"/>
                  <a:gd name="T74" fmla="*/ 90 w 106"/>
                  <a:gd name="T75" fmla="*/ 12 h 176"/>
                  <a:gd name="T76" fmla="*/ 90 w 106"/>
                  <a:gd name="T77" fmla="*/ 32 h 176"/>
                  <a:gd name="T78" fmla="*/ 89 w 106"/>
                  <a:gd name="T79" fmla="*/ 42 h 176"/>
                  <a:gd name="T80" fmla="*/ 68 w 106"/>
                  <a:gd name="T81" fmla="*/ 49 h 176"/>
                  <a:gd name="T82" fmla="*/ 47 w 106"/>
                  <a:gd name="T83" fmla="*/ 47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6" h="176">
                    <a:moveTo>
                      <a:pt x="65" y="81"/>
                    </a:moveTo>
                    <a:cubicBezTo>
                      <a:pt x="89" y="75"/>
                      <a:pt x="106" y="54"/>
                      <a:pt x="106" y="28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54"/>
                      <a:pt x="18" y="76"/>
                      <a:pt x="42" y="81"/>
                    </a:cubicBezTo>
                    <a:cubicBezTo>
                      <a:pt x="45" y="83"/>
                      <a:pt x="47" y="86"/>
                      <a:pt x="48" y="89"/>
                    </a:cubicBezTo>
                    <a:cubicBezTo>
                      <a:pt x="47" y="91"/>
                      <a:pt x="46" y="92"/>
                      <a:pt x="45" y="94"/>
                    </a:cubicBezTo>
                    <a:cubicBezTo>
                      <a:pt x="20" y="98"/>
                      <a:pt x="0" y="120"/>
                      <a:pt x="0" y="147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76"/>
                      <a:pt x="0" y="176"/>
                      <a:pt x="0" y="176"/>
                    </a:cubicBezTo>
                    <a:cubicBezTo>
                      <a:pt x="8" y="176"/>
                      <a:pt x="8" y="176"/>
                      <a:pt x="8" y="176"/>
                    </a:cubicBezTo>
                    <a:cubicBezTo>
                      <a:pt x="98" y="176"/>
                      <a:pt x="98" y="176"/>
                      <a:pt x="98" y="176"/>
                    </a:cubicBezTo>
                    <a:cubicBezTo>
                      <a:pt x="106" y="176"/>
                      <a:pt x="106" y="176"/>
                      <a:pt x="106" y="176"/>
                    </a:cubicBezTo>
                    <a:cubicBezTo>
                      <a:pt x="106" y="147"/>
                      <a:pt x="106" y="147"/>
                      <a:pt x="106" y="147"/>
                    </a:cubicBezTo>
                    <a:cubicBezTo>
                      <a:pt x="106" y="120"/>
                      <a:pt x="87" y="98"/>
                      <a:pt x="62" y="94"/>
                    </a:cubicBezTo>
                    <a:cubicBezTo>
                      <a:pt x="61" y="92"/>
                      <a:pt x="60" y="91"/>
                      <a:pt x="59" y="89"/>
                    </a:cubicBezTo>
                    <a:cubicBezTo>
                      <a:pt x="60" y="86"/>
                      <a:pt x="62" y="83"/>
                      <a:pt x="65" y="81"/>
                    </a:cubicBezTo>
                    <a:close/>
                    <a:moveTo>
                      <a:pt x="16" y="147"/>
                    </a:moveTo>
                    <a:cubicBezTo>
                      <a:pt x="16" y="143"/>
                      <a:pt x="16" y="143"/>
                      <a:pt x="16" y="143"/>
                    </a:cubicBezTo>
                    <a:cubicBezTo>
                      <a:pt x="16" y="143"/>
                      <a:pt x="16" y="143"/>
                      <a:pt x="16" y="143"/>
                    </a:cubicBezTo>
                    <a:cubicBezTo>
                      <a:pt x="16" y="124"/>
                      <a:pt x="29" y="109"/>
                      <a:pt x="47" y="106"/>
                    </a:cubicBezTo>
                    <a:cubicBezTo>
                      <a:pt x="47" y="113"/>
                      <a:pt x="43" y="131"/>
                      <a:pt x="16" y="147"/>
                    </a:cubicBezTo>
                    <a:close/>
                    <a:moveTo>
                      <a:pt x="90" y="143"/>
                    </a:moveTo>
                    <a:cubicBezTo>
                      <a:pt x="90" y="145"/>
                      <a:pt x="90" y="145"/>
                      <a:pt x="90" y="145"/>
                    </a:cubicBezTo>
                    <a:cubicBezTo>
                      <a:pt x="79" y="138"/>
                      <a:pt x="57" y="122"/>
                      <a:pt x="58" y="106"/>
                    </a:cubicBezTo>
                    <a:cubicBezTo>
                      <a:pt x="76" y="109"/>
                      <a:pt x="90" y="124"/>
                      <a:pt x="90" y="143"/>
                    </a:cubicBezTo>
                    <a:close/>
                    <a:moveTo>
                      <a:pt x="47" y="47"/>
                    </a:moveTo>
                    <a:cubicBezTo>
                      <a:pt x="36" y="42"/>
                      <a:pt x="26" y="48"/>
                      <a:pt x="21" y="51"/>
                    </a:cubicBezTo>
                    <a:cubicBezTo>
                      <a:pt x="18" y="46"/>
                      <a:pt x="16" y="39"/>
                      <a:pt x="16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85" y="12"/>
                      <a:pt x="85" y="12"/>
                      <a:pt x="85" y="12"/>
                    </a:cubicBezTo>
                    <a:cubicBezTo>
                      <a:pt x="90" y="12"/>
                      <a:pt x="90" y="12"/>
                      <a:pt x="90" y="1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6"/>
                      <a:pt x="90" y="39"/>
                      <a:pt x="89" y="42"/>
                    </a:cubicBezTo>
                    <a:cubicBezTo>
                      <a:pt x="83" y="42"/>
                      <a:pt x="72" y="47"/>
                      <a:pt x="68" y="49"/>
                    </a:cubicBezTo>
                    <a:cubicBezTo>
                      <a:pt x="63" y="52"/>
                      <a:pt x="63" y="53"/>
                      <a:pt x="47" y="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9" name="Freeform 34"/>
              <p:cNvSpPr/>
              <p:nvPr/>
            </p:nvSpPr>
            <p:spPr bwMode="auto">
              <a:xfrm>
                <a:off x="7375389" y="2115495"/>
                <a:ext cx="319864" cy="56383"/>
              </a:xfrm>
              <a:custGeom>
                <a:avLst/>
                <a:gdLst>
                  <a:gd name="T0" fmla="*/ 117 w 125"/>
                  <a:gd name="T1" fmla="*/ 0 h 22"/>
                  <a:gd name="T2" fmla="*/ 8 w 125"/>
                  <a:gd name="T3" fmla="*/ 0 h 22"/>
                  <a:gd name="T4" fmla="*/ 0 w 125"/>
                  <a:gd name="T5" fmla="*/ 11 h 22"/>
                  <a:gd name="T6" fmla="*/ 8 w 125"/>
                  <a:gd name="T7" fmla="*/ 22 h 22"/>
                  <a:gd name="T8" fmla="*/ 117 w 125"/>
                  <a:gd name="T9" fmla="*/ 22 h 22"/>
                  <a:gd name="T10" fmla="*/ 125 w 125"/>
                  <a:gd name="T11" fmla="*/ 11 h 22"/>
                  <a:gd name="T12" fmla="*/ 117 w 125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" h="22">
                    <a:moveTo>
                      <a:pt x="1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5"/>
                      <a:pt x="0" y="11"/>
                    </a:cubicBezTo>
                    <a:cubicBezTo>
                      <a:pt x="0" y="17"/>
                      <a:pt x="3" y="22"/>
                      <a:pt x="8" y="22"/>
                    </a:cubicBezTo>
                    <a:cubicBezTo>
                      <a:pt x="117" y="22"/>
                      <a:pt x="117" y="22"/>
                      <a:pt x="117" y="22"/>
                    </a:cubicBezTo>
                    <a:cubicBezTo>
                      <a:pt x="121" y="22"/>
                      <a:pt x="125" y="17"/>
                      <a:pt x="125" y="11"/>
                    </a:cubicBezTo>
                    <a:cubicBezTo>
                      <a:pt x="125" y="5"/>
                      <a:pt x="121" y="0"/>
                      <a:pt x="11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0" name="Freeform 35"/>
              <p:cNvSpPr/>
              <p:nvPr/>
            </p:nvSpPr>
            <p:spPr bwMode="auto">
              <a:xfrm>
                <a:off x="7375389" y="1569016"/>
                <a:ext cx="319864" cy="58551"/>
              </a:xfrm>
              <a:custGeom>
                <a:avLst/>
                <a:gdLst>
                  <a:gd name="T0" fmla="*/ 8 w 125"/>
                  <a:gd name="T1" fmla="*/ 23 h 23"/>
                  <a:gd name="T2" fmla="*/ 117 w 125"/>
                  <a:gd name="T3" fmla="*/ 23 h 23"/>
                  <a:gd name="T4" fmla="*/ 125 w 125"/>
                  <a:gd name="T5" fmla="*/ 11 h 23"/>
                  <a:gd name="T6" fmla="*/ 117 w 125"/>
                  <a:gd name="T7" fmla="*/ 0 h 23"/>
                  <a:gd name="T8" fmla="*/ 8 w 125"/>
                  <a:gd name="T9" fmla="*/ 0 h 23"/>
                  <a:gd name="T10" fmla="*/ 0 w 125"/>
                  <a:gd name="T11" fmla="*/ 11 h 23"/>
                  <a:gd name="T12" fmla="*/ 8 w 125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" h="23">
                    <a:moveTo>
                      <a:pt x="8" y="23"/>
                    </a:moveTo>
                    <a:cubicBezTo>
                      <a:pt x="117" y="23"/>
                      <a:pt x="117" y="23"/>
                      <a:pt x="117" y="23"/>
                    </a:cubicBezTo>
                    <a:cubicBezTo>
                      <a:pt x="121" y="23"/>
                      <a:pt x="125" y="17"/>
                      <a:pt x="125" y="11"/>
                    </a:cubicBezTo>
                    <a:cubicBezTo>
                      <a:pt x="125" y="5"/>
                      <a:pt x="121" y="0"/>
                      <a:pt x="117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5"/>
                      <a:pt x="0" y="11"/>
                    </a:cubicBezTo>
                    <a:cubicBezTo>
                      <a:pt x="0" y="17"/>
                      <a:pt x="3" y="23"/>
                      <a:pt x="8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" name="Group 26"/>
            <p:cNvGrpSpPr/>
            <p:nvPr/>
          </p:nvGrpSpPr>
          <p:grpSpPr>
            <a:xfrm>
              <a:off x="8309484" y="3068785"/>
              <a:ext cx="1059194" cy="1156869"/>
              <a:chOff x="8372930" y="2664142"/>
              <a:chExt cx="1281624" cy="1399811"/>
            </a:xfrm>
          </p:grpSpPr>
          <p:sp>
            <p:nvSpPr>
              <p:cNvPr id="45" name="Freeform 18"/>
              <p:cNvSpPr/>
              <p:nvPr/>
            </p:nvSpPr>
            <p:spPr bwMode="auto">
              <a:xfrm>
                <a:off x="8372930" y="2664142"/>
                <a:ext cx="1281624" cy="1399811"/>
              </a:xfrm>
              <a:custGeom>
                <a:avLst/>
                <a:gdLst>
                  <a:gd name="T0" fmla="*/ 435 w 500"/>
                  <a:gd name="T1" fmla="*/ 369 h 546"/>
                  <a:gd name="T2" fmla="*/ 369 w 500"/>
                  <a:gd name="T3" fmla="*/ 66 h 546"/>
                  <a:gd name="T4" fmla="*/ 66 w 500"/>
                  <a:gd name="T5" fmla="*/ 129 h 546"/>
                  <a:gd name="T6" fmla="*/ 132 w 500"/>
                  <a:gd name="T7" fmla="*/ 431 h 546"/>
                  <a:gd name="T8" fmla="*/ 144 w 500"/>
                  <a:gd name="T9" fmla="*/ 439 h 546"/>
                  <a:gd name="T10" fmla="*/ 172 w 500"/>
                  <a:gd name="T11" fmla="*/ 546 h 546"/>
                  <a:gd name="T12" fmla="*/ 237 w 500"/>
                  <a:gd name="T13" fmla="*/ 466 h 546"/>
                  <a:gd name="T14" fmla="*/ 435 w 500"/>
                  <a:gd name="T15" fmla="*/ 369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0" h="546">
                    <a:moveTo>
                      <a:pt x="435" y="369"/>
                    </a:moveTo>
                    <a:cubicBezTo>
                      <a:pt x="500" y="268"/>
                      <a:pt x="471" y="133"/>
                      <a:pt x="369" y="66"/>
                    </a:cubicBezTo>
                    <a:cubicBezTo>
                      <a:pt x="267" y="0"/>
                      <a:pt x="131" y="28"/>
                      <a:pt x="66" y="129"/>
                    </a:cubicBezTo>
                    <a:cubicBezTo>
                      <a:pt x="0" y="229"/>
                      <a:pt x="30" y="365"/>
                      <a:pt x="132" y="431"/>
                    </a:cubicBezTo>
                    <a:cubicBezTo>
                      <a:pt x="136" y="434"/>
                      <a:pt x="140" y="436"/>
                      <a:pt x="144" y="439"/>
                    </a:cubicBezTo>
                    <a:cubicBezTo>
                      <a:pt x="172" y="546"/>
                      <a:pt x="172" y="546"/>
                      <a:pt x="172" y="546"/>
                    </a:cubicBezTo>
                    <a:cubicBezTo>
                      <a:pt x="237" y="466"/>
                      <a:pt x="237" y="466"/>
                      <a:pt x="237" y="466"/>
                    </a:cubicBezTo>
                    <a:cubicBezTo>
                      <a:pt x="313" y="472"/>
                      <a:pt x="390" y="437"/>
                      <a:pt x="435" y="36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6" name="Freeform 36"/>
              <p:cNvSpPr>
                <a:spLocks noEditPoints="1"/>
              </p:cNvSpPr>
              <p:nvPr/>
            </p:nvSpPr>
            <p:spPr bwMode="auto">
              <a:xfrm>
                <a:off x="8767609" y="2946056"/>
                <a:ext cx="479253" cy="715627"/>
              </a:xfrm>
              <a:custGeom>
                <a:avLst/>
                <a:gdLst>
                  <a:gd name="T0" fmla="*/ 93 w 187"/>
                  <a:gd name="T1" fmla="*/ 1 h 279"/>
                  <a:gd name="T2" fmla="*/ 18 w 187"/>
                  <a:gd name="T3" fmla="*/ 38 h 279"/>
                  <a:gd name="T4" fmla="*/ 2 w 187"/>
                  <a:gd name="T5" fmla="*/ 103 h 279"/>
                  <a:gd name="T6" fmla="*/ 27 w 187"/>
                  <a:gd name="T7" fmla="*/ 158 h 279"/>
                  <a:gd name="T8" fmla="*/ 27 w 187"/>
                  <a:gd name="T9" fmla="*/ 158 h 279"/>
                  <a:gd name="T10" fmla="*/ 42 w 187"/>
                  <a:gd name="T11" fmla="*/ 204 h 279"/>
                  <a:gd name="T12" fmla="*/ 51 w 187"/>
                  <a:gd name="T13" fmla="*/ 269 h 279"/>
                  <a:gd name="T14" fmla="*/ 55 w 187"/>
                  <a:gd name="T15" fmla="*/ 273 h 279"/>
                  <a:gd name="T16" fmla="*/ 91 w 187"/>
                  <a:gd name="T17" fmla="*/ 279 h 279"/>
                  <a:gd name="T18" fmla="*/ 134 w 187"/>
                  <a:gd name="T19" fmla="*/ 271 h 279"/>
                  <a:gd name="T20" fmla="*/ 144 w 187"/>
                  <a:gd name="T21" fmla="*/ 246 h 279"/>
                  <a:gd name="T22" fmla="*/ 149 w 187"/>
                  <a:gd name="T23" fmla="*/ 184 h 279"/>
                  <a:gd name="T24" fmla="*/ 160 w 187"/>
                  <a:gd name="T25" fmla="*/ 156 h 279"/>
                  <a:gd name="T26" fmla="*/ 176 w 187"/>
                  <a:gd name="T27" fmla="*/ 127 h 279"/>
                  <a:gd name="T28" fmla="*/ 185 w 187"/>
                  <a:gd name="T29" fmla="*/ 70 h 279"/>
                  <a:gd name="T30" fmla="*/ 94 w 187"/>
                  <a:gd name="T31" fmla="*/ 1 h 279"/>
                  <a:gd name="T32" fmla="*/ 164 w 187"/>
                  <a:gd name="T33" fmla="*/ 74 h 279"/>
                  <a:gd name="T34" fmla="*/ 130 w 187"/>
                  <a:gd name="T35" fmla="*/ 169 h 279"/>
                  <a:gd name="T36" fmla="*/ 127 w 187"/>
                  <a:gd name="T37" fmla="*/ 184 h 279"/>
                  <a:gd name="T38" fmla="*/ 125 w 187"/>
                  <a:gd name="T39" fmla="*/ 193 h 279"/>
                  <a:gd name="T40" fmla="*/ 103 w 187"/>
                  <a:gd name="T41" fmla="*/ 199 h 279"/>
                  <a:gd name="T42" fmla="*/ 101 w 187"/>
                  <a:gd name="T43" fmla="*/ 148 h 279"/>
                  <a:gd name="T44" fmla="*/ 125 w 187"/>
                  <a:gd name="T45" fmla="*/ 71 h 279"/>
                  <a:gd name="T46" fmla="*/ 112 w 187"/>
                  <a:gd name="T47" fmla="*/ 65 h 279"/>
                  <a:gd name="T48" fmla="*/ 99 w 187"/>
                  <a:gd name="T49" fmla="*/ 66 h 279"/>
                  <a:gd name="T50" fmla="*/ 75 w 187"/>
                  <a:gd name="T51" fmla="*/ 68 h 279"/>
                  <a:gd name="T52" fmla="*/ 66 w 187"/>
                  <a:gd name="T53" fmla="*/ 69 h 279"/>
                  <a:gd name="T54" fmla="*/ 52 w 187"/>
                  <a:gd name="T55" fmla="*/ 77 h 279"/>
                  <a:gd name="T56" fmla="*/ 83 w 187"/>
                  <a:gd name="T57" fmla="*/ 153 h 279"/>
                  <a:gd name="T58" fmla="*/ 65 w 187"/>
                  <a:gd name="T59" fmla="*/ 198 h 279"/>
                  <a:gd name="T60" fmla="*/ 62 w 187"/>
                  <a:gd name="T61" fmla="*/ 194 h 279"/>
                  <a:gd name="T62" fmla="*/ 60 w 187"/>
                  <a:gd name="T63" fmla="*/ 185 h 279"/>
                  <a:gd name="T64" fmla="*/ 57 w 187"/>
                  <a:gd name="T65" fmla="*/ 170 h 279"/>
                  <a:gd name="T66" fmla="*/ 31 w 187"/>
                  <a:gd name="T67" fmla="*/ 122 h 279"/>
                  <a:gd name="T68" fmla="*/ 23 w 187"/>
                  <a:gd name="T69" fmla="*/ 76 h 279"/>
                  <a:gd name="T70" fmla="*/ 36 w 187"/>
                  <a:gd name="T71" fmla="*/ 47 h 279"/>
                  <a:gd name="T72" fmla="*/ 93 w 187"/>
                  <a:gd name="T73" fmla="*/ 20 h 279"/>
                  <a:gd name="T74" fmla="*/ 93 w 187"/>
                  <a:gd name="T75" fmla="*/ 19 h 279"/>
                  <a:gd name="T76" fmla="*/ 150 w 187"/>
                  <a:gd name="T77" fmla="*/ 45 h 279"/>
                  <a:gd name="T78" fmla="*/ 72 w 187"/>
                  <a:gd name="T79" fmla="*/ 71 h 279"/>
                  <a:gd name="T80" fmla="*/ 80 w 187"/>
                  <a:gd name="T81" fmla="*/ 76 h 279"/>
                  <a:gd name="T82" fmla="*/ 83 w 187"/>
                  <a:gd name="T83" fmla="*/ 69 h 279"/>
                  <a:gd name="T84" fmla="*/ 91 w 187"/>
                  <a:gd name="T85" fmla="*/ 69 h 279"/>
                  <a:gd name="T86" fmla="*/ 95 w 187"/>
                  <a:gd name="T87" fmla="*/ 69 h 279"/>
                  <a:gd name="T88" fmla="*/ 98 w 187"/>
                  <a:gd name="T89" fmla="*/ 79 h 279"/>
                  <a:gd name="T90" fmla="*/ 103 w 187"/>
                  <a:gd name="T91" fmla="*/ 77 h 279"/>
                  <a:gd name="T92" fmla="*/ 116 w 187"/>
                  <a:gd name="T93" fmla="*/ 78 h 279"/>
                  <a:gd name="T94" fmla="*/ 63 w 187"/>
                  <a:gd name="T95" fmla="*/ 80 h 279"/>
                  <a:gd name="T96" fmla="*/ 72 w 187"/>
                  <a:gd name="T97" fmla="*/ 71 h 279"/>
                  <a:gd name="T98" fmla="*/ 114 w 187"/>
                  <a:gd name="T99" fmla="*/ 71 h 279"/>
                  <a:gd name="T100" fmla="*/ 115 w 187"/>
                  <a:gd name="T101" fmla="*/ 69 h 279"/>
                  <a:gd name="T102" fmla="*/ 107 w 187"/>
                  <a:gd name="T103" fmla="*/ 68 h 279"/>
                  <a:gd name="T104" fmla="*/ 103 w 187"/>
                  <a:gd name="T105" fmla="*/ 69 h 279"/>
                  <a:gd name="T106" fmla="*/ 62 w 187"/>
                  <a:gd name="T107" fmla="*/ 77 h 279"/>
                  <a:gd name="T108" fmla="*/ 62 w 187"/>
                  <a:gd name="T109" fmla="*/ 77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7" h="279">
                    <a:moveTo>
                      <a:pt x="94" y="1"/>
                    </a:moveTo>
                    <a:cubicBezTo>
                      <a:pt x="93" y="1"/>
                      <a:pt x="93" y="1"/>
                      <a:pt x="93" y="1"/>
                    </a:cubicBezTo>
                    <a:cubicBezTo>
                      <a:pt x="93" y="1"/>
                      <a:pt x="93" y="1"/>
                      <a:pt x="92" y="1"/>
                    </a:cubicBezTo>
                    <a:cubicBezTo>
                      <a:pt x="53" y="2"/>
                      <a:pt x="30" y="21"/>
                      <a:pt x="18" y="38"/>
                    </a:cubicBezTo>
                    <a:cubicBezTo>
                      <a:pt x="6" y="54"/>
                      <a:pt x="2" y="71"/>
                      <a:pt x="2" y="73"/>
                    </a:cubicBezTo>
                    <a:cubicBezTo>
                      <a:pt x="0" y="82"/>
                      <a:pt x="0" y="92"/>
                      <a:pt x="2" y="103"/>
                    </a:cubicBezTo>
                    <a:cubicBezTo>
                      <a:pt x="4" y="112"/>
                      <a:pt x="7" y="121"/>
                      <a:pt x="11" y="130"/>
                    </a:cubicBezTo>
                    <a:cubicBezTo>
                      <a:pt x="18" y="146"/>
                      <a:pt x="26" y="157"/>
                      <a:pt x="27" y="158"/>
                    </a:cubicBezTo>
                    <a:cubicBezTo>
                      <a:pt x="27" y="158"/>
                      <a:pt x="27" y="158"/>
                      <a:pt x="27" y="158"/>
                    </a:cubicBezTo>
                    <a:cubicBezTo>
                      <a:pt x="27" y="158"/>
                      <a:pt x="27" y="158"/>
                      <a:pt x="27" y="158"/>
                    </a:cubicBezTo>
                    <a:cubicBezTo>
                      <a:pt x="34" y="166"/>
                      <a:pt x="37" y="180"/>
                      <a:pt x="37" y="185"/>
                    </a:cubicBezTo>
                    <a:cubicBezTo>
                      <a:pt x="37" y="193"/>
                      <a:pt x="40" y="200"/>
                      <a:pt x="42" y="204"/>
                    </a:cubicBezTo>
                    <a:cubicBezTo>
                      <a:pt x="41" y="222"/>
                      <a:pt x="41" y="236"/>
                      <a:pt x="43" y="248"/>
                    </a:cubicBezTo>
                    <a:cubicBezTo>
                      <a:pt x="45" y="257"/>
                      <a:pt x="47" y="265"/>
                      <a:pt x="51" y="269"/>
                    </a:cubicBezTo>
                    <a:cubicBezTo>
                      <a:pt x="52" y="272"/>
                      <a:pt x="52" y="272"/>
                      <a:pt x="52" y="272"/>
                    </a:cubicBezTo>
                    <a:cubicBezTo>
                      <a:pt x="55" y="273"/>
                      <a:pt x="55" y="273"/>
                      <a:pt x="55" y="273"/>
                    </a:cubicBezTo>
                    <a:cubicBezTo>
                      <a:pt x="61" y="275"/>
                      <a:pt x="73" y="279"/>
                      <a:pt x="91" y="279"/>
                    </a:cubicBezTo>
                    <a:cubicBezTo>
                      <a:pt x="91" y="279"/>
                      <a:pt x="91" y="279"/>
                      <a:pt x="91" y="279"/>
                    </a:cubicBezTo>
                    <a:cubicBezTo>
                      <a:pt x="104" y="278"/>
                      <a:pt x="117" y="276"/>
                      <a:pt x="131" y="272"/>
                    </a:cubicBezTo>
                    <a:cubicBezTo>
                      <a:pt x="134" y="271"/>
                      <a:pt x="134" y="271"/>
                      <a:pt x="134" y="271"/>
                    </a:cubicBezTo>
                    <a:cubicBezTo>
                      <a:pt x="137" y="268"/>
                      <a:pt x="137" y="268"/>
                      <a:pt x="137" y="268"/>
                    </a:cubicBezTo>
                    <a:cubicBezTo>
                      <a:pt x="140" y="263"/>
                      <a:pt x="142" y="256"/>
                      <a:pt x="144" y="246"/>
                    </a:cubicBezTo>
                    <a:cubicBezTo>
                      <a:pt x="146" y="234"/>
                      <a:pt x="146" y="220"/>
                      <a:pt x="145" y="202"/>
                    </a:cubicBezTo>
                    <a:cubicBezTo>
                      <a:pt x="147" y="198"/>
                      <a:pt x="150" y="192"/>
                      <a:pt x="149" y="184"/>
                    </a:cubicBezTo>
                    <a:cubicBezTo>
                      <a:pt x="150" y="178"/>
                      <a:pt x="152" y="164"/>
                      <a:pt x="159" y="156"/>
                    </a:cubicBezTo>
                    <a:cubicBezTo>
                      <a:pt x="160" y="156"/>
                      <a:pt x="160" y="156"/>
                      <a:pt x="160" y="156"/>
                    </a:cubicBezTo>
                    <a:cubicBezTo>
                      <a:pt x="160" y="155"/>
                      <a:pt x="160" y="155"/>
                      <a:pt x="160" y="155"/>
                    </a:cubicBezTo>
                    <a:cubicBezTo>
                      <a:pt x="160" y="155"/>
                      <a:pt x="169" y="143"/>
                      <a:pt x="176" y="127"/>
                    </a:cubicBezTo>
                    <a:cubicBezTo>
                      <a:pt x="180" y="118"/>
                      <a:pt x="183" y="108"/>
                      <a:pt x="185" y="100"/>
                    </a:cubicBezTo>
                    <a:cubicBezTo>
                      <a:pt x="187" y="89"/>
                      <a:pt x="187" y="79"/>
                      <a:pt x="185" y="70"/>
                    </a:cubicBezTo>
                    <a:cubicBezTo>
                      <a:pt x="184" y="67"/>
                      <a:pt x="180" y="51"/>
                      <a:pt x="168" y="35"/>
                    </a:cubicBezTo>
                    <a:cubicBezTo>
                      <a:pt x="156" y="19"/>
                      <a:pt x="133" y="0"/>
                      <a:pt x="94" y="1"/>
                    </a:cubicBezTo>
                    <a:close/>
                    <a:moveTo>
                      <a:pt x="164" y="73"/>
                    </a:moveTo>
                    <a:cubicBezTo>
                      <a:pt x="164" y="74"/>
                      <a:pt x="164" y="74"/>
                      <a:pt x="164" y="74"/>
                    </a:cubicBezTo>
                    <a:cubicBezTo>
                      <a:pt x="171" y="102"/>
                      <a:pt x="144" y="140"/>
                      <a:pt x="142" y="144"/>
                    </a:cubicBezTo>
                    <a:cubicBezTo>
                      <a:pt x="136" y="150"/>
                      <a:pt x="132" y="159"/>
                      <a:pt x="130" y="169"/>
                    </a:cubicBezTo>
                    <a:cubicBezTo>
                      <a:pt x="128" y="176"/>
                      <a:pt x="127" y="182"/>
                      <a:pt x="127" y="183"/>
                    </a:cubicBezTo>
                    <a:cubicBezTo>
                      <a:pt x="127" y="184"/>
                      <a:pt x="127" y="184"/>
                      <a:pt x="127" y="184"/>
                    </a:cubicBezTo>
                    <a:cubicBezTo>
                      <a:pt x="127" y="184"/>
                      <a:pt x="127" y="184"/>
                      <a:pt x="127" y="184"/>
                    </a:cubicBezTo>
                    <a:cubicBezTo>
                      <a:pt x="127" y="189"/>
                      <a:pt x="125" y="192"/>
                      <a:pt x="125" y="193"/>
                    </a:cubicBezTo>
                    <a:cubicBezTo>
                      <a:pt x="122" y="195"/>
                      <a:pt x="122" y="195"/>
                      <a:pt x="122" y="195"/>
                    </a:cubicBezTo>
                    <a:cubicBezTo>
                      <a:pt x="115" y="197"/>
                      <a:pt x="109" y="199"/>
                      <a:pt x="103" y="199"/>
                    </a:cubicBezTo>
                    <a:cubicBezTo>
                      <a:pt x="102" y="152"/>
                      <a:pt x="102" y="152"/>
                      <a:pt x="102" y="152"/>
                    </a:cubicBezTo>
                    <a:cubicBezTo>
                      <a:pt x="102" y="151"/>
                      <a:pt x="102" y="149"/>
                      <a:pt x="101" y="148"/>
                    </a:cubicBezTo>
                    <a:cubicBezTo>
                      <a:pt x="128" y="72"/>
                      <a:pt x="128" y="72"/>
                      <a:pt x="128" y="72"/>
                    </a:cubicBezTo>
                    <a:cubicBezTo>
                      <a:pt x="125" y="71"/>
                      <a:pt x="125" y="71"/>
                      <a:pt x="125" y="71"/>
                    </a:cubicBezTo>
                    <a:cubicBezTo>
                      <a:pt x="125" y="70"/>
                      <a:pt x="125" y="69"/>
                      <a:pt x="124" y="69"/>
                    </a:cubicBezTo>
                    <a:cubicBezTo>
                      <a:pt x="122" y="64"/>
                      <a:pt x="117" y="64"/>
                      <a:pt x="112" y="65"/>
                    </a:cubicBezTo>
                    <a:cubicBezTo>
                      <a:pt x="112" y="65"/>
                      <a:pt x="111" y="64"/>
                      <a:pt x="110" y="63"/>
                    </a:cubicBezTo>
                    <a:cubicBezTo>
                      <a:pt x="106" y="62"/>
                      <a:pt x="102" y="63"/>
                      <a:pt x="99" y="66"/>
                    </a:cubicBezTo>
                    <a:cubicBezTo>
                      <a:pt x="96" y="65"/>
                      <a:pt x="92" y="65"/>
                      <a:pt x="89" y="66"/>
                    </a:cubicBezTo>
                    <a:cubicBezTo>
                      <a:pt x="85" y="64"/>
                      <a:pt x="79" y="65"/>
                      <a:pt x="75" y="68"/>
                    </a:cubicBezTo>
                    <a:cubicBezTo>
                      <a:pt x="74" y="67"/>
                      <a:pt x="72" y="66"/>
                      <a:pt x="70" y="67"/>
                    </a:cubicBezTo>
                    <a:cubicBezTo>
                      <a:pt x="69" y="67"/>
                      <a:pt x="67" y="68"/>
                      <a:pt x="66" y="69"/>
                    </a:cubicBezTo>
                    <a:cubicBezTo>
                      <a:pt x="61" y="65"/>
                      <a:pt x="56" y="70"/>
                      <a:pt x="55" y="76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85" y="149"/>
                      <a:pt x="85" y="149"/>
                      <a:pt x="85" y="149"/>
                    </a:cubicBezTo>
                    <a:cubicBezTo>
                      <a:pt x="84" y="150"/>
                      <a:pt x="83" y="151"/>
                      <a:pt x="83" y="153"/>
                    </a:cubicBezTo>
                    <a:cubicBezTo>
                      <a:pt x="84" y="201"/>
                      <a:pt x="84" y="201"/>
                      <a:pt x="84" y="201"/>
                    </a:cubicBezTo>
                    <a:cubicBezTo>
                      <a:pt x="76" y="200"/>
                      <a:pt x="69" y="199"/>
                      <a:pt x="65" y="198"/>
                    </a:cubicBezTo>
                    <a:cubicBezTo>
                      <a:pt x="65" y="197"/>
                      <a:pt x="65" y="197"/>
                      <a:pt x="65" y="197"/>
                    </a:cubicBezTo>
                    <a:cubicBezTo>
                      <a:pt x="62" y="194"/>
                      <a:pt x="62" y="194"/>
                      <a:pt x="62" y="194"/>
                    </a:cubicBezTo>
                    <a:cubicBezTo>
                      <a:pt x="62" y="194"/>
                      <a:pt x="59" y="190"/>
                      <a:pt x="60" y="186"/>
                    </a:cubicBezTo>
                    <a:cubicBezTo>
                      <a:pt x="60" y="185"/>
                      <a:pt x="60" y="185"/>
                      <a:pt x="60" y="185"/>
                    </a:cubicBezTo>
                    <a:cubicBezTo>
                      <a:pt x="60" y="184"/>
                      <a:pt x="60" y="184"/>
                      <a:pt x="60" y="184"/>
                    </a:cubicBezTo>
                    <a:cubicBezTo>
                      <a:pt x="59" y="183"/>
                      <a:pt x="59" y="178"/>
                      <a:pt x="57" y="170"/>
                    </a:cubicBezTo>
                    <a:cubicBezTo>
                      <a:pt x="54" y="160"/>
                      <a:pt x="50" y="152"/>
                      <a:pt x="45" y="145"/>
                    </a:cubicBezTo>
                    <a:cubicBezTo>
                      <a:pt x="44" y="144"/>
                      <a:pt x="37" y="134"/>
                      <a:pt x="31" y="122"/>
                    </a:cubicBezTo>
                    <a:cubicBezTo>
                      <a:pt x="25" y="109"/>
                      <a:pt x="19" y="92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23" y="76"/>
                      <a:pt x="26" y="61"/>
                      <a:pt x="36" y="47"/>
                    </a:cubicBezTo>
                    <a:cubicBezTo>
                      <a:pt x="49" y="29"/>
                      <a:pt x="68" y="20"/>
                      <a:pt x="92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19"/>
                      <a:pt x="93" y="19"/>
                      <a:pt x="93" y="19"/>
                    </a:cubicBezTo>
                    <a:cubicBezTo>
                      <a:pt x="93" y="20"/>
                      <a:pt x="93" y="19"/>
                      <a:pt x="94" y="19"/>
                    </a:cubicBezTo>
                    <a:cubicBezTo>
                      <a:pt x="118" y="19"/>
                      <a:pt x="137" y="27"/>
                      <a:pt x="150" y="45"/>
                    </a:cubicBezTo>
                    <a:cubicBezTo>
                      <a:pt x="160" y="58"/>
                      <a:pt x="164" y="73"/>
                      <a:pt x="164" y="73"/>
                    </a:cubicBezTo>
                    <a:close/>
                    <a:moveTo>
                      <a:pt x="72" y="71"/>
                    </a:moveTo>
                    <a:cubicBezTo>
                      <a:pt x="71" y="72"/>
                      <a:pt x="70" y="75"/>
                      <a:pt x="71" y="77"/>
                    </a:cubicBezTo>
                    <a:cubicBezTo>
                      <a:pt x="73" y="80"/>
                      <a:pt x="78" y="79"/>
                      <a:pt x="80" y="76"/>
                    </a:cubicBezTo>
                    <a:cubicBezTo>
                      <a:pt x="80" y="74"/>
                      <a:pt x="80" y="72"/>
                      <a:pt x="79" y="70"/>
                    </a:cubicBezTo>
                    <a:cubicBezTo>
                      <a:pt x="80" y="69"/>
                      <a:pt x="81" y="69"/>
                      <a:pt x="83" y="69"/>
                    </a:cubicBezTo>
                    <a:cubicBezTo>
                      <a:pt x="76" y="75"/>
                      <a:pt x="89" y="83"/>
                      <a:pt x="91" y="73"/>
                    </a:cubicBezTo>
                    <a:cubicBezTo>
                      <a:pt x="92" y="71"/>
                      <a:pt x="91" y="70"/>
                      <a:pt x="91" y="69"/>
                    </a:cubicBezTo>
                    <a:cubicBezTo>
                      <a:pt x="91" y="69"/>
                      <a:pt x="92" y="69"/>
                      <a:pt x="92" y="69"/>
                    </a:cubicBezTo>
                    <a:cubicBezTo>
                      <a:pt x="93" y="69"/>
                      <a:pt x="94" y="69"/>
                      <a:pt x="95" y="69"/>
                    </a:cubicBezTo>
                    <a:cubicBezTo>
                      <a:pt x="95" y="69"/>
                      <a:pt x="95" y="69"/>
                      <a:pt x="95" y="69"/>
                    </a:cubicBezTo>
                    <a:cubicBezTo>
                      <a:pt x="92" y="72"/>
                      <a:pt x="93" y="80"/>
                      <a:pt x="98" y="79"/>
                    </a:cubicBezTo>
                    <a:cubicBezTo>
                      <a:pt x="100" y="78"/>
                      <a:pt x="101" y="78"/>
                      <a:pt x="102" y="76"/>
                    </a:cubicBezTo>
                    <a:cubicBezTo>
                      <a:pt x="103" y="77"/>
                      <a:pt x="103" y="77"/>
                      <a:pt x="103" y="77"/>
                    </a:cubicBezTo>
                    <a:cubicBezTo>
                      <a:pt x="108" y="79"/>
                      <a:pt x="111" y="77"/>
                      <a:pt x="113" y="74"/>
                    </a:cubicBezTo>
                    <a:cubicBezTo>
                      <a:pt x="113" y="76"/>
                      <a:pt x="114" y="77"/>
                      <a:pt x="116" y="78"/>
                    </a:cubicBezTo>
                    <a:cubicBezTo>
                      <a:pt x="92" y="144"/>
                      <a:pt x="92" y="144"/>
                      <a:pt x="92" y="144"/>
                    </a:cubicBezTo>
                    <a:cubicBezTo>
                      <a:pt x="63" y="80"/>
                      <a:pt x="63" y="80"/>
                      <a:pt x="63" y="80"/>
                    </a:cubicBezTo>
                    <a:cubicBezTo>
                      <a:pt x="69" y="82"/>
                      <a:pt x="70" y="76"/>
                      <a:pt x="68" y="72"/>
                    </a:cubicBezTo>
                    <a:cubicBezTo>
                      <a:pt x="69" y="71"/>
                      <a:pt x="70" y="71"/>
                      <a:pt x="72" y="71"/>
                    </a:cubicBezTo>
                    <a:close/>
                    <a:moveTo>
                      <a:pt x="115" y="69"/>
                    </a:moveTo>
                    <a:cubicBezTo>
                      <a:pt x="115" y="70"/>
                      <a:pt x="114" y="70"/>
                      <a:pt x="114" y="71"/>
                    </a:cubicBezTo>
                    <a:cubicBezTo>
                      <a:pt x="114" y="70"/>
                      <a:pt x="114" y="69"/>
                      <a:pt x="114" y="69"/>
                    </a:cubicBezTo>
                    <a:cubicBezTo>
                      <a:pt x="114" y="69"/>
                      <a:pt x="115" y="69"/>
                      <a:pt x="115" y="69"/>
                    </a:cubicBezTo>
                    <a:close/>
                    <a:moveTo>
                      <a:pt x="102" y="67"/>
                    </a:moveTo>
                    <a:cubicBezTo>
                      <a:pt x="104" y="67"/>
                      <a:pt x="105" y="67"/>
                      <a:pt x="107" y="68"/>
                    </a:cubicBezTo>
                    <a:cubicBezTo>
                      <a:pt x="106" y="69"/>
                      <a:pt x="105" y="70"/>
                      <a:pt x="104" y="71"/>
                    </a:cubicBezTo>
                    <a:cubicBezTo>
                      <a:pt x="103" y="70"/>
                      <a:pt x="103" y="69"/>
                      <a:pt x="103" y="69"/>
                    </a:cubicBezTo>
                    <a:cubicBezTo>
                      <a:pt x="103" y="68"/>
                      <a:pt x="102" y="68"/>
                      <a:pt x="102" y="67"/>
                    </a:cubicBezTo>
                    <a:close/>
                    <a:moveTo>
                      <a:pt x="62" y="77"/>
                    </a:moveTo>
                    <a:cubicBezTo>
                      <a:pt x="62" y="77"/>
                      <a:pt x="62" y="77"/>
                      <a:pt x="62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2" y="77"/>
                      <a:pt x="62" y="77"/>
                      <a:pt x="62" y="7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" name="Group 29"/>
            <p:cNvGrpSpPr/>
            <p:nvPr/>
          </p:nvGrpSpPr>
          <p:grpSpPr>
            <a:xfrm>
              <a:off x="8423929" y="1631840"/>
              <a:ext cx="1046648" cy="1170310"/>
              <a:chOff x="8375098" y="1043138"/>
              <a:chExt cx="1266444" cy="1416075"/>
            </a:xfrm>
          </p:grpSpPr>
          <p:sp>
            <p:nvSpPr>
              <p:cNvPr id="43" name="Freeform 19"/>
              <p:cNvSpPr/>
              <p:nvPr/>
            </p:nvSpPr>
            <p:spPr bwMode="auto">
              <a:xfrm>
                <a:off x="8375098" y="1043138"/>
                <a:ext cx="1266444" cy="1416075"/>
              </a:xfrm>
              <a:custGeom>
                <a:avLst/>
                <a:gdLst>
                  <a:gd name="T0" fmla="*/ 455 w 494"/>
                  <a:gd name="T1" fmla="*/ 317 h 552"/>
                  <a:gd name="T2" fmla="*/ 317 w 494"/>
                  <a:gd name="T3" fmla="*/ 39 h 552"/>
                  <a:gd name="T4" fmla="*/ 39 w 494"/>
                  <a:gd name="T5" fmla="*/ 174 h 552"/>
                  <a:gd name="T6" fmla="*/ 176 w 494"/>
                  <a:gd name="T7" fmla="*/ 451 h 552"/>
                  <a:gd name="T8" fmla="*/ 190 w 494"/>
                  <a:gd name="T9" fmla="*/ 455 h 552"/>
                  <a:gd name="T10" fmla="*/ 243 w 494"/>
                  <a:gd name="T11" fmla="*/ 552 h 552"/>
                  <a:gd name="T12" fmla="*/ 287 w 494"/>
                  <a:gd name="T13" fmla="*/ 460 h 552"/>
                  <a:gd name="T14" fmla="*/ 455 w 494"/>
                  <a:gd name="T15" fmla="*/ 317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4" h="552">
                    <a:moveTo>
                      <a:pt x="455" y="317"/>
                    </a:moveTo>
                    <a:cubicBezTo>
                      <a:pt x="494" y="203"/>
                      <a:pt x="432" y="79"/>
                      <a:pt x="317" y="39"/>
                    </a:cubicBezTo>
                    <a:cubicBezTo>
                      <a:pt x="202" y="0"/>
                      <a:pt x="78" y="60"/>
                      <a:pt x="39" y="174"/>
                    </a:cubicBezTo>
                    <a:cubicBezTo>
                      <a:pt x="0" y="287"/>
                      <a:pt x="61" y="412"/>
                      <a:pt x="176" y="451"/>
                    </a:cubicBezTo>
                    <a:cubicBezTo>
                      <a:pt x="181" y="453"/>
                      <a:pt x="186" y="454"/>
                      <a:pt x="190" y="455"/>
                    </a:cubicBezTo>
                    <a:cubicBezTo>
                      <a:pt x="243" y="552"/>
                      <a:pt x="243" y="552"/>
                      <a:pt x="243" y="552"/>
                    </a:cubicBezTo>
                    <a:cubicBezTo>
                      <a:pt x="287" y="460"/>
                      <a:pt x="287" y="460"/>
                      <a:pt x="287" y="460"/>
                    </a:cubicBezTo>
                    <a:cubicBezTo>
                      <a:pt x="362" y="446"/>
                      <a:pt x="428" y="394"/>
                      <a:pt x="455" y="317"/>
                    </a:cubicBezTo>
                    <a:close/>
                  </a:path>
                </a:pathLst>
              </a:custGeom>
              <a:solidFill>
                <a:srgbClr val="FC7284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4" name="Freeform 38"/>
              <p:cNvSpPr>
                <a:spLocks noEditPoints="1"/>
              </p:cNvSpPr>
              <p:nvPr/>
            </p:nvSpPr>
            <p:spPr bwMode="auto">
              <a:xfrm>
                <a:off x="8608219" y="1396614"/>
                <a:ext cx="813213" cy="564912"/>
              </a:xfrm>
              <a:custGeom>
                <a:avLst/>
                <a:gdLst>
                  <a:gd name="T0" fmla="*/ 314 w 317"/>
                  <a:gd name="T1" fmla="*/ 82 h 220"/>
                  <a:gd name="T2" fmla="*/ 309 w 317"/>
                  <a:gd name="T3" fmla="*/ 75 h 220"/>
                  <a:gd name="T4" fmla="*/ 303 w 317"/>
                  <a:gd name="T5" fmla="*/ 71 h 220"/>
                  <a:gd name="T6" fmla="*/ 302 w 317"/>
                  <a:gd name="T7" fmla="*/ 72 h 220"/>
                  <a:gd name="T8" fmla="*/ 306 w 317"/>
                  <a:gd name="T9" fmla="*/ 83 h 220"/>
                  <a:gd name="T10" fmla="*/ 307 w 317"/>
                  <a:gd name="T11" fmla="*/ 87 h 220"/>
                  <a:gd name="T12" fmla="*/ 305 w 317"/>
                  <a:gd name="T13" fmla="*/ 92 h 220"/>
                  <a:gd name="T14" fmla="*/ 303 w 317"/>
                  <a:gd name="T15" fmla="*/ 94 h 220"/>
                  <a:gd name="T16" fmla="*/ 302 w 317"/>
                  <a:gd name="T17" fmla="*/ 94 h 220"/>
                  <a:gd name="T18" fmla="*/ 303 w 317"/>
                  <a:gd name="T19" fmla="*/ 94 h 220"/>
                  <a:gd name="T20" fmla="*/ 303 w 317"/>
                  <a:gd name="T21" fmla="*/ 94 h 220"/>
                  <a:gd name="T22" fmla="*/ 301 w 317"/>
                  <a:gd name="T23" fmla="*/ 95 h 220"/>
                  <a:gd name="T24" fmla="*/ 298 w 317"/>
                  <a:gd name="T25" fmla="*/ 96 h 220"/>
                  <a:gd name="T26" fmla="*/ 159 w 317"/>
                  <a:gd name="T27" fmla="*/ 0 h 220"/>
                  <a:gd name="T28" fmla="*/ 17 w 317"/>
                  <a:gd name="T29" fmla="*/ 11 h 220"/>
                  <a:gd name="T30" fmla="*/ 20 w 317"/>
                  <a:gd name="T31" fmla="*/ 99 h 220"/>
                  <a:gd name="T32" fmla="*/ 9 w 317"/>
                  <a:gd name="T33" fmla="*/ 99 h 220"/>
                  <a:gd name="T34" fmla="*/ 9 w 317"/>
                  <a:gd name="T35" fmla="*/ 146 h 220"/>
                  <a:gd name="T36" fmla="*/ 91 w 317"/>
                  <a:gd name="T37" fmla="*/ 185 h 220"/>
                  <a:gd name="T38" fmla="*/ 113 w 317"/>
                  <a:gd name="T39" fmla="*/ 220 h 220"/>
                  <a:gd name="T40" fmla="*/ 135 w 317"/>
                  <a:gd name="T41" fmla="*/ 196 h 220"/>
                  <a:gd name="T42" fmla="*/ 177 w 317"/>
                  <a:gd name="T43" fmla="*/ 197 h 220"/>
                  <a:gd name="T44" fmla="*/ 196 w 317"/>
                  <a:gd name="T45" fmla="*/ 220 h 220"/>
                  <a:gd name="T46" fmla="*/ 220 w 317"/>
                  <a:gd name="T47" fmla="*/ 187 h 220"/>
                  <a:gd name="T48" fmla="*/ 303 w 317"/>
                  <a:gd name="T49" fmla="*/ 110 h 220"/>
                  <a:gd name="T50" fmla="*/ 309 w 317"/>
                  <a:gd name="T51" fmla="*/ 106 h 220"/>
                  <a:gd name="T52" fmla="*/ 311 w 317"/>
                  <a:gd name="T53" fmla="*/ 104 h 220"/>
                  <a:gd name="T54" fmla="*/ 312 w 317"/>
                  <a:gd name="T55" fmla="*/ 104 h 220"/>
                  <a:gd name="T56" fmla="*/ 312 w 317"/>
                  <a:gd name="T57" fmla="*/ 103 h 220"/>
                  <a:gd name="T58" fmla="*/ 312 w 317"/>
                  <a:gd name="T59" fmla="*/ 103 h 220"/>
                  <a:gd name="T60" fmla="*/ 316 w 317"/>
                  <a:gd name="T61" fmla="*/ 96 h 220"/>
                  <a:gd name="T62" fmla="*/ 316 w 317"/>
                  <a:gd name="T63" fmla="*/ 85 h 220"/>
                  <a:gd name="T64" fmla="*/ 52 w 317"/>
                  <a:gd name="T65" fmla="*/ 99 h 220"/>
                  <a:gd name="T66" fmla="*/ 76 w 317"/>
                  <a:gd name="T67" fmla="*/ 99 h 220"/>
                  <a:gd name="T68" fmla="*/ 201 w 317"/>
                  <a:gd name="T69" fmla="*/ 24 h 220"/>
                  <a:gd name="T70" fmla="*/ 158 w 317"/>
                  <a:gd name="T71" fmla="*/ 31 h 220"/>
                  <a:gd name="T72" fmla="*/ 119 w 317"/>
                  <a:gd name="T73" fmla="*/ 37 h 220"/>
                  <a:gd name="T74" fmla="*/ 113 w 317"/>
                  <a:gd name="T75" fmla="*/ 25 h 220"/>
                  <a:gd name="T76" fmla="*/ 158 w 317"/>
                  <a:gd name="T77" fmla="*/ 12 h 220"/>
                  <a:gd name="T78" fmla="*/ 201 w 317"/>
                  <a:gd name="T79" fmla="*/ 24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17" h="220">
                    <a:moveTo>
                      <a:pt x="316" y="85"/>
                    </a:moveTo>
                    <a:cubicBezTo>
                      <a:pt x="315" y="84"/>
                      <a:pt x="315" y="83"/>
                      <a:pt x="314" y="82"/>
                    </a:cubicBezTo>
                    <a:cubicBezTo>
                      <a:pt x="314" y="81"/>
                      <a:pt x="313" y="80"/>
                      <a:pt x="313" y="79"/>
                    </a:cubicBezTo>
                    <a:cubicBezTo>
                      <a:pt x="311" y="78"/>
                      <a:pt x="310" y="77"/>
                      <a:pt x="309" y="75"/>
                    </a:cubicBezTo>
                    <a:cubicBezTo>
                      <a:pt x="308" y="74"/>
                      <a:pt x="307" y="74"/>
                      <a:pt x="306" y="73"/>
                    </a:cubicBezTo>
                    <a:cubicBezTo>
                      <a:pt x="305" y="72"/>
                      <a:pt x="304" y="71"/>
                      <a:pt x="303" y="71"/>
                    </a:cubicBezTo>
                    <a:cubicBezTo>
                      <a:pt x="302" y="70"/>
                      <a:pt x="301" y="70"/>
                      <a:pt x="301" y="70"/>
                    </a:cubicBezTo>
                    <a:cubicBezTo>
                      <a:pt x="301" y="70"/>
                      <a:pt x="301" y="71"/>
                      <a:pt x="302" y="72"/>
                    </a:cubicBezTo>
                    <a:cubicBezTo>
                      <a:pt x="303" y="74"/>
                      <a:pt x="304" y="76"/>
                      <a:pt x="305" y="78"/>
                    </a:cubicBezTo>
                    <a:cubicBezTo>
                      <a:pt x="305" y="80"/>
                      <a:pt x="306" y="81"/>
                      <a:pt x="306" y="83"/>
                    </a:cubicBezTo>
                    <a:cubicBezTo>
                      <a:pt x="306" y="83"/>
                      <a:pt x="306" y="84"/>
                      <a:pt x="306" y="85"/>
                    </a:cubicBezTo>
                    <a:cubicBezTo>
                      <a:pt x="307" y="85"/>
                      <a:pt x="307" y="86"/>
                      <a:pt x="307" y="87"/>
                    </a:cubicBezTo>
                    <a:cubicBezTo>
                      <a:pt x="307" y="88"/>
                      <a:pt x="306" y="89"/>
                      <a:pt x="306" y="90"/>
                    </a:cubicBezTo>
                    <a:cubicBezTo>
                      <a:pt x="306" y="91"/>
                      <a:pt x="305" y="91"/>
                      <a:pt x="305" y="92"/>
                    </a:cubicBezTo>
                    <a:cubicBezTo>
                      <a:pt x="305" y="92"/>
                      <a:pt x="305" y="92"/>
                      <a:pt x="305" y="92"/>
                    </a:cubicBezTo>
                    <a:cubicBezTo>
                      <a:pt x="303" y="94"/>
                      <a:pt x="303" y="94"/>
                      <a:pt x="303" y="94"/>
                    </a:cubicBezTo>
                    <a:cubicBezTo>
                      <a:pt x="302" y="94"/>
                      <a:pt x="302" y="94"/>
                      <a:pt x="302" y="94"/>
                    </a:cubicBezTo>
                    <a:cubicBezTo>
                      <a:pt x="302" y="94"/>
                      <a:pt x="302" y="94"/>
                      <a:pt x="302" y="94"/>
                    </a:cubicBezTo>
                    <a:cubicBezTo>
                      <a:pt x="302" y="94"/>
                      <a:pt x="303" y="94"/>
                      <a:pt x="303" y="94"/>
                    </a:cubicBezTo>
                    <a:cubicBezTo>
                      <a:pt x="303" y="94"/>
                      <a:pt x="303" y="94"/>
                      <a:pt x="303" y="94"/>
                    </a:cubicBezTo>
                    <a:cubicBezTo>
                      <a:pt x="303" y="94"/>
                      <a:pt x="303" y="94"/>
                      <a:pt x="303" y="94"/>
                    </a:cubicBezTo>
                    <a:cubicBezTo>
                      <a:pt x="303" y="94"/>
                      <a:pt x="303" y="94"/>
                      <a:pt x="303" y="94"/>
                    </a:cubicBezTo>
                    <a:cubicBezTo>
                      <a:pt x="302" y="94"/>
                      <a:pt x="302" y="94"/>
                      <a:pt x="302" y="94"/>
                    </a:cubicBezTo>
                    <a:cubicBezTo>
                      <a:pt x="301" y="95"/>
                      <a:pt x="301" y="95"/>
                      <a:pt x="301" y="95"/>
                    </a:cubicBezTo>
                    <a:cubicBezTo>
                      <a:pt x="301" y="95"/>
                      <a:pt x="300" y="95"/>
                      <a:pt x="300" y="96"/>
                    </a:cubicBezTo>
                    <a:cubicBezTo>
                      <a:pt x="299" y="96"/>
                      <a:pt x="299" y="96"/>
                      <a:pt x="298" y="96"/>
                    </a:cubicBezTo>
                    <a:cubicBezTo>
                      <a:pt x="298" y="96"/>
                      <a:pt x="297" y="96"/>
                      <a:pt x="297" y="96"/>
                    </a:cubicBezTo>
                    <a:cubicBezTo>
                      <a:pt x="295" y="43"/>
                      <a:pt x="234" y="0"/>
                      <a:pt x="159" y="0"/>
                    </a:cubicBezTo>
                    <a:cubicBezTo>
                      <a:pt x="123" y="0"/>
                      <a:pt x="90" y="10"/>
                      <a:pt x="66" y="26"/>
                    </a:cubicBezTo>
                    <a:cubicBezTo>
                      <a:pt x="56" y="19"/>
                      <a:pt x="39" y="11"/>
                      <a:pt x="17" y="11"/>
                    </a:cubicBezTo>
                    <a:cubicBezTo>
                      <a:pt x="17" y="11"/>
                      <a:pt x="32" y="33"/>
                      <a:pt x="40" y="48"/>
                    </a:cubicBezTo>
                    <a:cubicBezTo>
                      <a:pt x="28" y="63"/>
                      <a:pt x="20" y="80"/>
                      <a:pt x="20" y="99"/>
                    </a:cubicBezTo>
                    <a:cubicBezTo>
                      <a:pt x="20" y="99"/>
                      <a:pt x="20" y="99"/>
                      <a:pt x="20" y="99"/>
                    </a:cubicBezTo>
                    <a:cubicBezTo>
                      <a:pt x="9" y="99"/>
                      <a:pt x="9" y="99"/>
                      <a:pt x="9" y="99"/>
                    </a:cubicBezTo>
                    <a:cubicBezTo>
                      <a:pt x="9" y="99"/>
                      <a:pt x="0" y="108"/>
                      <a:pt x="0" y="123"/>
                    </a:cubicBezTo>
                    <a:cubicBezTo>
                      <a:pt x="0" y="138"/>
                      <a:pt x="9" y="146"/>
                      <a:pt x="9" y="146"/>
                    </a:cubicBezTo>
                    <a:cubicBezTo>
                      <a:pt x="45" y="155"/>
                      <a:pt x="45" y="155"/>
                      <a:pt x="45" y="155"/>
                    </a:cubicBezTo>
                    <a:cubicBezTo>
                      <a:pt x="57" y="167"/>
                      <a:pt x="72" y="177"/>
                      <a:pt x="91" y="185"/>
                    </a:cubicBezTo>
                    <a:cubicBezTo>
                      <a:pt x="99" y="216"/>
                      <a:pt x="99" y="216"/>
                      <a:pt x="99" y="216"/>
                    </a:cubicBezTo>
                    <a:cubicBezTo>
                      <a:pt x="99" y="216"/>
                      <a:pt x="101" y="220"/>
                      <a:pt x="113" y="220"/>
                    </a:cubicBezTo>
                    <a:cubicBezTo>
                      <a:pt x="126" y="220"/>
                      <a:pt x="130" y="216"/>
                      <a:pt x="130" y="216"/>
                    </a:cubicBezTo>
                    <a:cubicBezTo>
                      <a:pt x="135" y="196"/>
                      <a:pt x="135" y="196"/>
                      <a:pt x="135" y="196"/>
                    </a:cubicBezTo>
                    <a:cubicBezTo>
                      <a:pt x="143" y="197"/>
                      <a:pt x="151" y="197"/>
                      <a:pt x="159" y="197"/>
                    </a:cubicBezTo>
                    <a:cubicBezTo>
                      <a:pt x="165" y="197"/>
                      <a:pt x="171" y="197"/>
                      <a:pt x="177" y="197"/>
                    </a:cubicBezTo>
                    <a:cubicBezTo>
                      <a:pt x="182" y="216"/>
                      <a:pt x="182" y="216"/>
                      <a:pt x="182" y="216"/>
                    </a:cubicBezTo>
                    <a:cubicBezTo>
                      <a:pt x="182" y="216"/>
                      <a:pt x="184" y="220"/>
                      <a:pt x="196" y="220"/>
                    </a:cubicBezTo>
                    <a:cubicBezTo>
                      <a:pt x="208" y="220"/>
                      <a:pt x="213" y="216"/>
                      <a:pt x="213" y="216"/>
                    </a:cubicBezTo>
                    <a:cubicBezTo>
                      <a:pt x="220" y="187"/>
                      <a:pt x="220" y="187"/>
                      <a:pt x="220" y="187"/>
                    </a:cubicBezTo>
                    <a:cubicBezTo>
                      <a:pt x="260" y="173"/>
                      <a:pt x="290" y="145"/>
                      <a:pt x="296" y="111"/>
                    </a:cubicBezTo>
                    <a:cubicBezTo>
                      <a:pt x="298" y="111"/>
                      <a:pt x="300" y="111"/>
                      <a:pt x="303" y="110"/>
                    </a:cubicBezTo>
                    <a:cubicBezTo>
                      <a:pt x="304" y="109"/>
                      <a:pt x="305" y="109"/>
                      <a:pt x="306" y="108"/>
                    </a:cubicBezTo>
                    <a:cubicBezTo>
                      <a:pt x="307" y="108"/>
                      <a:pt x="308" y="107"/>
                      <a:pt x="309" y="106"/>
                    </a:cubicBezTo>
                    <a:cubicBezTo>
                      <a:pt x="311" y="105"/>
                      <a:pt x="311" y="105"/>
                      <a:pt x="311" y="105"/>
                    </a:cubicBezTo>
                    <a:cubicBezTo>
                      <a:pt x="311" y="104"/>
                      <a:pt x="311" y="104"/>
                      <a:pt x="311" y="104"/>
                    </a:cubicBezTo>
                    <a:cubicBezTo>
                      <a:pt x="312" y="104"/>
                      <a:pt x="312" y="104"/>
                      <a:pt x="312" y="104"/>
                    </a:cubicBezTo>
                    <a:cubicBezTo>
                      <a:pt x="312" y="104"/>
                      <a:pt x="312" y="104"/>
                      <a:pt x="312" y="104"/>
                    </a:cubicBezTo>
                    <a:cubicBezTo>
                      <a:pt x="312" y="104"/>
                      <a:pt x="312" y="104"/>
                      <a:pt x="312" y="104"/>
                    </a:cubicBezTo>
                    <a:cubicBezTo>
                      <a:pt x="312" y="103"/>
                      <a:pt x="312" y="103"/>
                      <a:pt x="312" y="103"/>
                    </a:cubicBezTo>
                    <a:cubicBezTo>
                      <a:pt x="312" y="103"/>
                      <a:pt x="312" y="103"/>
                      <a:pt x="312" y="103"/>
                    </a:cubicBezTo>
                    <a:cubicBezTo>
                      <a:pt x="312" y="103"/>
                      <a:pt x="312" y="103"/>
                      <a:pt x="312" y="103"/>
                    </a:cubicBezTo>
                    <a:cubicBezTo>
                      <a:pt x="314" y="101"/>
                      <a:pt x="314" y="101"/>
                      <a:pt x="314" y="101"/>
                    </a:cubicBezTo>
                    <a:cubicBezTo>
                      <a:pt x="315" y="99"/>
                      <a:pt x="316" y="98"/>
                      <a:pt x="316" y="96"/>
                    </a:cubicBezTo>
                    <a:cubicBezTo>
                      <a:pt x="317" y="95"/>
                      <a:pt x="317" y="93"/>
                      <a:pt x="317" y="92"/>
                    </a:cubicBezTo>
                    <a:cubicBezTo>
                      <a:pt x="317" y="89"/>
                      <a:pt x="317" y="87"/>
                      <a:pt x="316" y="85"/>
                    </a:cubicBezTo>
                    <a:close/>
                    <a:moveTo>
                      <a:pt x="64" y="111"/>
                    </a:moveTo>
                    <a:cubicBezTo>
                      <a:pt x="57" y="111"/>
                      <a:pt x="52" y="106"/>
                      <a:pt x="52" y="99"/>
                    </a:cubicBezTo>
                    <a:cubicBezTo>
                      <a:pt x="52" y="93"/>
                      <a:pt x="57" y="87"/>
                      <a:pt x="64" y="87"/>
                    </a:cubicBezTo>
                    <a:cubicBezTo>
                      <a:pt x="70" y="87"/>
                      <a:pt x="76" y="93"/>
                      <a:pt x="76" y="99"/>
                    </a:cubicBezTo>
                    <a:cubicBezTo>
                      <a:pt x="76" y="106"/>
                      <a:pt x="70" y="111"/>
                      <a:pt x="64" y="111"/>
                    </a:cubicBezTo>
                    <a:close/>
                    <a:moveTo>
                      <a:pt x="201" y="24"/>
                    </a:moveTo>
                    <a:cubicBezTo>
                      <a:pt x="200" y="27"/>
                      <a:pt x="197" y="37"/>
                      <a:pt x="195" y="36"/>
                    </a:cubicBezTo>
                    <a:cubicBezTo>
                      <a:pt x="183" y="33"/>
                      <a:pt x="171" y="31"/>
                      <a:pt x="158" y="31"/>
                    </a:cubicBezTo>
                    <a:cubicBezTo>
                      <a:pt x="145" y="31"/>
                      <a:pt x="132" y="33"/>
                      <a:pt x="119" y="37"/>
                    </a:cubicBezTo>
                    <a:cubicBezTo>
                      <a:pt x="119" y="37"/>
                      <a:pt x="119" y="37"/>
                      <a:pt x="119" y="37"/>
                    </a:cubicBezTo>
                    <a:cubicBezTo>
                      <a:pt x="119" y="37"/>
                      <a:pt x="119" y="37"/>
                      <a:pt x="119" y="37"/>
                    </a:cubicBezTo>
                    <a:cubicBezTo>
                      <a:pt x="116" y="36"/>
                      <a:pt x="114" y="27"/>
                      <a:pt x="113" y="25"/>
                    </a:cubicBezTo>
                    <a:cubicBezTo>
                      <a:pt x="112" y="23"/>
                      <a:pt x="114" y="20"/>
                      <a:pt x="116" y="19"/>
                    </a:cubicBezTo>
                    <a:cubicBezTo>
                      <a:pt x="130" y="15"/>
                      <a:pt x="144" y="12"/>
                      <a:pt x="158" y="12"/>
                    </a:cubicBezTo>
                    <a:cubicBezTo>
                      <a:pt x="172" y="12"/>
                      <a:pt x="185" y="14"/>
                      <a:pt x="198" y="18"/>
                    </a:cubicBezTo>
                    <a:cubicBezTo>
                      <a:pt x="200" y="19"/>
                      <a:pt x="202" y="22"/>
                      <a:pt x="201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Group 32"/>
            <p:cNvGrpSpPr/>
            <p:nvPr/>
          </p:nvGrpSpPr>
          <p:grpSpPr>
            <a:xfrm>
              <a:off x="9332833" y="3121655"/>
              <a:ext cx="847714" cy="902375"/>
              <a:chOff x="9611182" y="2728115"/>
              <a:chExt cx="1025733" cy="1091874"/>
            </a:xfrm>
          </p:grpSpPr>
          <p:sp>
            <p:nvSpPr>
              <p:cNvPr id="40" name="Freeform 7"/>
              <p:cNvSpPr/>
              <p:nvPr/>
            </p:nvSpPr>
            <p:spPr bwMode="auto">
              <a:xfrm>
                <a:off x="9611182" y="2728115"/>
                <a:ext cx="1025733" cy="1091874"/>
              </a:xfrm>
              <a:custGeom>
                <a:avLst/>
                <a:gdLst>
                  <a:gd name="T0" fmla="*/ 327 w 400"/>
                  <a:gd name="T1" fmla="*/ 332 h 426"/>
                  <a:gd name="T2" fmla="*/ 330 w 400"/>
                  <a:gd name="T3" fmla="*/ 75 h 426"/>
                  <a:gd name="T4" fmla="*/ 74 w 400"/>
                  <a:gd name="T5" fmla="*/ 69 h 426"/>
                  <a:gd name="T6" fmla="*/ 70 w 400"/>
                  <a:gd name="T7" fmla="*/ 326 h 426"/>
                  <a:gd name="T8" fmla="*/ 79 w 400"/>
                  <a:gd name="T9" fmla="*/ 334 h 426"/>
                  <a:gd name="T10" fmla="*/ 82 w 400"/>
                  <a:gd name="T11" fmla="*/ 426 h 426"/>
                  <a:gd name="T12" fmla="*/ 149 w 400"/>
                  <a:gd name="T13" fmla="*/ 374 h 426"/>
                  <a:gd name="T14" fmla="*/ 327 w 400"/>
                  <a:gd name="T15" fmla="*/ 332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0" h="426">
                    <a:moveTo>
                      <a:pt x="327" y="332"/>
                    </a:moveTo>
                    <a:cubicBezTo>
                      <a:pt x="399" y="263"/>
                      <a:pt x="400" y="148"/>
                      <a:pt x="330" y="75"/>
                    </a:cubicBezTo>
                    <a:cubicBezTo>
                      <a:pt x="260" y="3"/>
                      <a:pt x="146" y="0"/>
                      <a:pt x="74" y="69"/>
                    </a:cubicBezTo>
                    <a:cubicBezTo>
                      <a:pt x="2" y="138"/>
                      <a:pt x="0" y="253"/>
                      <a:pt x="70" y="326"/>
                    </a:cubicBezTo>
                    <a:cubicBezTo>
                      <a:pt x="73" y="329"/>
                      <a:pt x="76" y="331"/>
                      <a:pt x="79" y="334"/>
                    </a:cubicBezTo>
                    <a:cubicBezTo>
                      <a:pt x="82" y="426"/>
                      <a:pt x="82" y="426"/>
                      <a:pt x="82" y="426"/>
                    </a:cubicBezTo>
                    <a:cubicBezTo>
                      <a:pt x="149" y="374"/>
                      <a:pt x="149" y="374"/>
                      <a:pt x="149" y="374"/>
                    </a:cubicBezTo>
                    <a:cubicBezTo>
                      <a:pt x="210" y="393"/>
                      <a:pt x="278" y="379"/>
                      <a:pt x="327" y="332"/>
                    </a:cubicBezTo>
                    <a:close/>
                  </a:path>
                </a:pathLst>
              </a:custGeom>
              <a:solidFill>
                <a:srgbClr val="FC7284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1" name="Freeform 39"/>
              <p:cNvSpPr/>
              <p:nvPr/>
            </p:nvSpPr>
            <p:spPr bwMode="auto">
              <a:xfrm>
                <a:off x="9787920" y="3010029"/>
                <a:ext cx="499855" cy="325285"/>
              </a:xfrm>
              <a:custGeom>
                <a:avLst/>
                <a:gdLst>
                  <a:gd name="T0" fmla="*/ 95 w 195"/>
                  <a:gd name="T1" fmla="*/ 122 h 127"/>
                  <a:gd name="T2" fmla="*/ 180 w 195"/>
                  <a:gd name="T3" fmla="*/ 65 h 127"/>
                  <a:gd name="T4" fmla="*/ 195 w 195"/>
                  <a:gd name="T5" fmla="*/ 66 h 127"/>
                  <a:gd name="T6" fmla="*/ 195 w 195"/>
                  <a:gd name="T7" fmla="*/ 63 h 127"/>
                  <a:gd name="T8" fmla="*/ 100 w 195"/>
                  <a:gd name="T9" fmla="*/ 0 h 127"/>
                  <a:gd name="T10" fmla="*/ 5 w 195"/>
                  <a:gd name="T11" fmla="*/ 63 h 127"/>
                  <a:gd name="T12" fmla="*/ 28 w 195"/>
                  <a:gd name="T13" fmla="*/ 105 h 127"/>
                  <a:gd name="T14" fmla="*/ 0 w 195"/>
                  <a:gd name="T15" fmla="*/ 125 h 127"/>
                  <a:gd name="T16" fmla="*/ 13 w 195"/>
                  <a:gd name="T17" fmla="*/ 127 h 127"/>
                  <a:gd name="T18" fmla="*/ 44 w 195"/>
                  <a:gd name="T19" fmla="*/ 115 h 127"/>
                  <a:gd name="T20" fmla="*/ 94 w 195"/>
                  <a:gd name="T21" fmla="*/ 126 h 127"/>
                  <a:gd name="T22" fmla="*/ 95 w 195"/>
                  <a:gd name="T23" fmla="*/ 122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5" h="127">
                    <a:moveTo>
                      <a:pt x="95" y="122"/>
                    </a:moveTo>
                    <a:cubicBezTo>
                      <a:pt x="102" y="89"/>
                      <a:pt x="134" y="65"/>
                      <a:pt x="180" y="65"/>
                    </a:cubicBezTo>
                    <a:cubicBezTo>
                      <a:pt x="185" y="65"/>
                      <a:pt x="190" y="65"/>
                      <a:pt x="195" y="66"/>
                    </a:cubicBezTo>
                    <a:cubicBezTo>
                      <a:pt x="195" y="65"/>
                      <a:pt x="195" y="64"/>
                      <a:pt x="195" y="63"/>
                    </a:cubicBezTo>
                    <a:cubicBezTo>
                      <a:pt x="195" y="28"/>
                      <a:pt x="152" y="0"/>
                      <a:pt x="100" y="0"/>
                    </a:cubicBezTo>
                    <a:cubicBezTo>
                      <a:pt x="47" y="0"/>
                      <a:pt x="5" y="28"/>
                      <a:pt x="5" y="63"/>
                    </a:cubicBezTo>
                    <a:cubicBezTo>
                      <a:pt x="5" y="79"/>
                      <a:pt x="14" y="94"/>
                      <a:pt x="28" y="105"/>
                    </a:cubicBezTo>
                    <a:cubicBezTo>
                      <a:pt x="21" y="114"/>
                      <a:pt x="11" y="121"/>
                      <a:pt x="0" y="125"/>
                    </a:cubicBezTo>
                    <a:cubicBezTo>
                      <a:pt x="4" y="126"/>
                      <a:pt x="8" y="127"/>
                      <a:pt x="13" y="127"/>
                    </a:cubicBezTo>
                    <a:cubicBezTo>
                      <a:pt x="25" y="127"/>
                      <a:pt x="36" y="122"/>
                      <a:pt x="44" y="115"/>
                    </a:cubicBezTo>
                    <a:cubicBezTo>
                      <a:pt x="59" y="122"/>
                      <a:pt x="74" y="126"/>
                      <a:pt x="94" y="126"/>
                    </a:cubicBezTo>
                    <a:cubicBezTo>
                      <a:pt x="93" y="125"/>
                      <a:pt x="94" y="123"/>
                      <a:pt x="95" y="12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2" name="Freeform 40"/>
              <p:cNvSpPr>
                <a:spLocks noEditPoints="1"/>
              </p:cNvSpPr>
              <p:nvPr/>
            </p:nvSpPr>
            <p:spPr bwMode="auto">
              <a:xfrm>
                <a:off x="10073087" y="3220380"/>
                <a:ext cx="387089" cy="251554"/>
              </a:xfrm>
              <a:custGeom>
                <a:avLst/>
                <a:gdLst>
                  <a:gd name="T0" fmla="*/ 129 w 151"/>
                  <a:gd name="T1" fmla="*/ 81 h 98"/>
                  <a:gd name="T2" fmla="*/ 147 w 151"/>
                  <a:gd name="T3" fmla="*/ 49 h 98"/>
                  <a:gd name="T4" fmla="*/ 73 w 151"/>
                  <a:gd name="T5" fmla="*/ 0 h 98"/>
                  <a:gd name="T6" fmla="*/ 0 w 151"/>
                  <a:gd name="T7" fmla="*/ 49 h 98"/>
                  <a:gd name="T8" fmla="*/ 73 w 151"/>
                  <a:gd name="T9" fmla="*/ 98 h 98"/>
                  <a:gd name="T10" fmla="*/ 116 w 151"/>
                  <a:gd name="T11" fmla="*/ 88 h 98"/>
                  <a:gd name="T12" fmla="*/ 140 w 151"/>
                  <a:gd name="T13" fmla="*/ 98 h 98"/>
                  <a:gd name="T14" fmla="*/ 151 w 151"/>
                  <a:gd name="T15" fmla="*/ 96 h 98"/>
                  <a:gd name="T16" fmla="*/ 129 w 151"/>
                  <a:gd name="T17" fmla="*/ 81 h 98"/>
                  <a:gd name="T18" fmla="*/ 46 w 151"/>
                  <a:gd name="T19" fmla="*/ 57 h 98"/>
                  <a:gd name="T20" fmla="*/ 37 w 151"/>
                  <a:gd name="T21" fmla="*/ 49 h 98"/>
                  <a:gd name="T22" fmla="*/ 46 w 151"/>
                  <a:gd name="T23" fmla="*/ 40 h 98"/>
                  <a:gd name="T24" fmla="*/ 54 w 151"/>
                  <a:gd name="T25" fmla="*/ 49 h 98"/>
                  <a:gd name="T26" fmla="*/ 46 w 151"/>
                  <a:gd name="T27" fmla="*/ 57 h 98"/>
                  <a:gd name="T28" fmla="*/ 76 w 151"/>
                  <a:gd name="T29" fmla="*/ 57 h 98"/>
                  <a:gd name="T30" fmla="*/ 67 w 151"/>
                  <a:gd name="T31" fmla="*/ 49 h 98"/>
                  <a:gd name="T32" fmla="*/ 76 w 151"/>
                  <a:gd name="T33" fmla="*/ 40 h 98"/>
                  <a:gd name="T34" fmla="*/ 84 w 151"/>
                  <a:gd name="T35" fmla="*/ 49 h 98"/>
                  <a:gd name="T36" fmla="*/ 76 w 151"/>
                  <a:gd name="T37" fmla="*/ 57 h 98"/>
                  <a:gd name="T38" fmla="*/ 106 w 151"/>
                  <a:gd name="T39" fmla="*/ 57 h 98"/>
                  <a:gd name="T40" fmla="*/ 97 w 151"/>
                  <a:gd name="T41" fmla="*/ 49 h 98"/>
                  <a:gd name="T42" fmla="*/ 106 w 151"/>
                  <a:gd name="T43" fmla="*/ 40 h 98"/>
                  <a:gd name="T44" fmla="*/ 114 w 151"/>
                  <a:gd name="T45" fmla="*/ 49 h 98"/>
                  <a:gd name="T46" fmla="*/ 106 w 151"/>
                  <a:gd name="T47" fmla="*/ 57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1" h="98">
                    <a:moveTo>
                      <a:pt x="129" y="81"/>
                    </a:moveTo>
                    <a:cubicBezTo>
                      <a:pt x="140" y="72"/>
                      <a:pt x="147" y="61"/>
                      <a:pt x="147" y="49"/>
                    </a:cubicBezTo>
                    <a:cubicBezTo>
                      <a:pt x="147" y="22"/>
                      <a:pt x="114" y="0"/>
                      <a:pt x="73" y="0"/>
                    </a:cubicBezTo>
                    <a:cubicBezTo>
                      <a:pt x="33" y="0"/>
                      <a:pt x="0" y="22"/>
                      <a:pt x="0" y="49"/>
                    </a:cubicBezTo>
                    <a:cubicBezTo>
                      <a:pt x="0" y="76"/>
                      <a:pt x="33" y="98"/>
                      <a:pt x="73" y="98"/>
                    </a:cubicBezTo>
                    <a:cubicBezTo>
                      <a:pt x="89" y="98"/>
                      <a:pt x="104" y="94"/>
                      <a:pt x="116" y="88"/>
                    </a:cubicBezTo>
                    <a:cubicBezTo>
                      <a:pt x="123" y="94"/>
                      <a:pt x="131" y="98"/>
                      <a:pt x="140" y="98"/>
                    </a:cubicBezTo>
                    <a:cubicBezTo>
                      <a:pt x="144" y="98"/>
                      <a:pt x="147" y="97"/>
                      <a:pt x="151" y="96"/>
                    </a:cubicBezTo>
                    <a:cubicBezTo>
                      <a:pt x="142" y="93"/>
                      <a:pt x="134" y="88"/>
                      <a:pt x="129" y="81"/>
                    </a:cubicBezTo>
                    <a:close/>
                    <a:moveTo>
                      <a:pt x="46" y="57"/>
                    </a:moveTo>
                    <a:cubicBezTo>
                      <a:pt x="41" y="57"/>
                      <a:pt x="37" y="54"/>
                      <a:pt x="37" y="49"/>
                    </a:cubicBezTo>
                    <a:cubicBezTo>
                      <a:pt x="37" y="44"/>
                      <a:pt x="41" y="40"/>
                      <a:pt x="46" y="40"/>
                    </a:cubicBezTo>
                    <a:cubicBezTo>
                      <a:pt x="50" y="40"/>
                      <a:pt x="54" y="44"/>
                      <a:pt x="54" y="49"/>
                    </a:cubicBezTo>
                    <a:cubicBezTo>
                      <a:pt x="54" y="54"/>
                      <a:pt x="50" y="57"/>
                      <a:pt x="46" y="57"/>
                    </a:cubicBezTo>
                    <a:close/>
                    <a:moveTo>
                      <a:pt x="76" y="57"/>
                    </a:moveTo>
                    <a:cubicBezTo>
                      <a:pt x="71" y="57"/>
                      <a:pt x="67" y="54"/>
                      <a:pt x="67" y="49"/>
                    </a:cubicBezTo>
                    <a:cubicBezTo>
                      <a:pt x="67" y="44"/>
                      <a:pt x="71" y="40"/>
                      <a:pt x="76" y="40"/>
                    </a:cubicBezTo>
                    <a:cubicBezTo>
                      <a:pt x="80" y="40"/>
                      <a:pt x="84" y="44"/>
                      <a:pt x="84" y="49"/>
                    </a:cubicBezTo>
                    <a:cubicBezTo>
                      <a:pt x="84" y="54"/>
                      <a:pt x="80" y="57"/>
                      <a:pt x="76" y="57"/>
                    </a:cubicBezTo>
                    <a:close/>
                    <a:moveTo>
                      <a:pt x="106" y="57"/>
                    </a:moveTo>
                    <a:cubicBezTo>
                      <a:pt x="101" y="57"/>
                      <a:pt x="97" y="54"/>
                      <a:pt x="97" y="49"/>
                    </a:cubicBezTo>
                    <a:cubicBezTo>
                      <a:pt x="97" y="44"/>
                      <a:pt x="101" y="40"/>
                      <a:pt x="106" y="40"/>
                    </a:cubicBezTo>
                    <a:cubicBezTo>
                      <a:pt x="110" y="40"/>
                      <a:pt x="114" y="44"/>
                      <a:pt x="114" y="49"/>
                    </a:cubicBezTo>
                    <a:cubicBezTo>
                      <a:pt x="114" y="54"/>
                      <a:pt x="110" y="57"/>
                      <a:pt x="10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" name="Group 36"/>
            <p:cNvGrpSpPr/>
            <p:nvPr/>
          </p:nvGrpSpPr>
          <p:grpSpPr>
            <a:xfrm>
              <a:off x="10146494" y="3213057"/>
              <a:ext cx="1055608" cy="1012596"/>
              <a:chOff x="10595712" y="2838712"/>
              <a:chExt cx="1277286" cy="1225241"/>
            </a:xfrm>
          </p:grpSpPr>
          <p:sp>
            <p:nvSpPr>
              <p:cNvPr id="38" name="Freeform 12"/>
              <p:cNvSpPr/>
              <p:nvPr/>
            </p:nvSpPr>
            <p:spPr bwMode="auto">
              <a:xfrm>
                <a:off x="10595712" y="2838712"/>
                <a:ext cx="1277286" cy="1225241"/>
              </a:xfrm>
              <a:custGeom>
                <a:avLst/>
                <a:gdLst>
                  <a:gd name="T0" fmla="*/ 314 w 498"/>
                  <a:gd name="T1" fmla="*/ 456 h 478"/>
                  <a:gd name="T2" fmla="*/ 465 w 498"/>
                  <a:gd name="T3" fmla="*/ 187 h 478"/>
                  <a:gd name="T4" fmla="*/ 197 w 498"/>
                  <a:gd name="T5" fmla="*/ 32 h 478"/>
                  <a:gd name="T6" fmla="*/ 46 w 498"/>
                  <a:gd name="T7" fmla="*/ 302 h 478"/>
                  <a:gd name="T8" fmla="*/ 50 w 498"/>
                  <a:gd name="T9" fmla="*/ 316 h 478"/>
                  <a:gd name="T10" fmla="*/ 0 w 498"/>
                  <a:gd name="T11" fmla="*/ 415 h 478"/>
                  <a:gd name="T12" fmla="*/ 101 w 498"/>
                  <a:gd name="T13" fmla="*/ 398 h 478"/>
                  <a:gd name="T14" fmla="*/ 314 w 498"/>
                  <a:gd name="T15" fmla="*/ 456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8" h="478">
                    <a:moveTo>
                      <a:pt x="314" y="456"/>
                    </a:moveTo>
                    <a:cubicBezTo>
                      <a:pt x="430" y="425"/>
                      <a:pt x="498" y="304"/>
                      <a:pt x="465" y="187"/>
                    </a:cubicBezTo>
                    <a:cubicBezTo>
                      <a:pt x="433" y="69"/>
                      <a:pt x="313" y="0"/>
                      <a:pt x="197" y="32"/>
                    </a:cubicBezTo>
                    <a:cubicBezTo>
                      <a:pt x="81" y="64"/>
                      <a:pt x="14" y="185"/>
                      <a:pt x="46" y="302"/>
                    </a:cubicBezTo>
                    <a:cubicBezTo>
                      <a:pt x="47" y="307"/>
                      <a:pt x="49" y="312"/>
                      <a:pt x="50" y="316"/>
                    </a:cubicBezTo>
                    <a:cubicBezTo>
                      <a:pt x="0" y="415"/>
                      <a:pt x="0" y="415"/>
                      <a:pt x="0" y="415"/>
                    </a:cubicBezTo>
                    <a:cubicBezTo>
                      <a:pt x="101" y="398"/>
                      <a:pt x="101" y="398"/>
                      <a:pt x="101" y="398"/>
                    </a:cubicBezTo>
                    <a:cubicBezTo>
                      <a:pt x="155" y="453"/>
                      <a:pt x="235" y="478"/>
                      <a:pt x="314" y="45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9" name="Freeform 41"/>
              <p:cNvSpPr>
                <a:spLocks noEditPoints="1"/>
              </p:cNvSpPr>
              <p:nvPr/>
            </p:nvSpPr>
            <p:spPr bwMode="auto">
              <a:xfrm>
                <a:off x="10931840" y="3214959"/>
                <a:ext cx="651655" cy="477085"/>
              </a:xfrm>
              <a:custGeom>
                <a:avLst/>
                <a:gdLst>
                  <a:gd name="T0" fmla="*/ 223 w 254"/>
                  <a:gd name="T1" fmla="*/ 0 h 186"/>
                  <a:gd name="T2" fmla="*/ 31 w 254"/>
                  <a:gd name="T3" fmla="*/ 0 h 186"/>
                  <a:gd name="T4" fmla="*/ 0 w 254"/>
                  <a:gd name="T5" fmla="*/ 31 h 186"/>
                  <a:gd name="T6" fmla="*/ 0 w 254"/>
                  <a:gd name="T7" fmla="*/ 155 h 186"/>
                  <a:gd name="T8" fmla="*/ 31 w 254"/>
                  <a:gd name="T9" fmla="*/ 186 h 186"/>
                  <a:gd name="T10" fmla="*/ 223 w 254"/>
                  <a:gd name="T11" fmla="*/ 186 h 186"/>
                  <a:gd name="T12" fmla="*/ 254 w 254"/>
                  <a:gd name="T13" fmla="*/ 155 h 186"/>
                  <a:gd name="T14" fmla="*/ 254 w 254"/>
                  <a:gd name="T15" fmla="*/ 31 h 186"/>
                  <a:gd name="T16" fmla="*/ 223 w 254"/>
                  <a:gd name="T17" fmla="*/ 0 h 186"/>
                  <a:gd name="T18" fmla="*/ 216 w 254"/>
                  <a:gd name="T19" fmla="*/ 24 h 186"/>
                  <a:gd name="T20" fmla="*/ 129 w 254"/>
                  <a:gd name="T21" fmla="*/ 86 h 186"/>
                  <a:gd name="T22" fmla="*/ 47 w 254"/>
                  <a:gd name="T23" fmla="*/ 24 h 186"/>
                  <a:gd name="T24" fmla="*/ 216 w 254"/>
                  <a:gd name="T25" fmla="*/ 24 h 186"/>
                  <a:gd name="T26" fmla="*/ 223 w 254"/>
                  <a:gd name="T27" fmla="*/ 162 h 186"/>
                  <a:gd name="T28" fmla="*/ 31 w 254"/>
                  <a:gd name="T29" fmla="*/ 162 h 186"/>
                  <a:gd name="T30" fmla="*/ 24 w 254"/>
                  <a:gd name="T31" fmla="*/ 155 h 186"/>
                  <a:gd name="T32" fmla="*/ 24 w 254"/>
                  <a:gd name="T33" fmla="*/ 36 h 186"/>
                  <a:gd name="T34" fmla="*/ 128 w 254"/>
                  <a:gd name="T35" fmla="*/ 115 h 186"/>
                  <a:gd name="T36" fmla="*/ 230 w 254"/>
                  <a:gd name="T37" fmla="*/ 43 h 186"/>
                  <a:gd name="T38" fmla="*/ 230 w 254"/>
                  <a:gd name="T39" fmla="*/ 155 h 186"/>
                  <a:gd name="T40" fmla="*/ 223 w 254"/>
                  <a:gd name="T41" fmla="*/ 162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4" h="186">
                    <a:moveTo>
                      <a:pt x="223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14" y="0"/>
                      <a:pt x="0" y="14"/>
                      <a:pt x="0" y="31"/>
                    </a:cubicBezTo>
                    <a:cubicBezTo>
                      <a:pt x="0" y="155"/>
                      <a:pt x="0" y="155"/>
                      <a:pt x="0" y="155"/>
                    </a:cubicBezTo>
                    <a:cubicBezTo>
                      <a:pt x="0" y="172"/>
                      <a:pt x="14" y="186"/>
                      <a:pt x="31" y="186"/>
                    </a:cubicBezTo>
                    <a:cubicBezTo>
                      <a:pt x="223" y="186"/>
                      <a:pt x="223" y="186"/>
                      <a:pt x="223" y="186"/>
                    </a:cubicBezTo>
                    <a:cubicBezTo>
                      <a:pt x="240" y="186"/>
                      <a:pt x="254" y="172"/>
                      <a:pt x="254" y="155"/>
                    </a:cubicBezTo>
                    <a:cubicBezTo>
                      <a:pt x="254" y="31"/>
                      <a:pt x="254" y="31"/>
                      <a:pt x="254" y="31"/>
                    </a:cubicBezTo>
                    <a:cubicBezTo>
                      <a:pt x="254" y="14"/>
                      <a:pt x="240" y="0"/>
                      <a:pt x="223" y="0"/>
                    </a:cubicBezTo>
                    <a:close/>
                    <a:moveTo>
                      <a:pt x="216" y="24"/>
                    </a:moveTo>
                    <a:cubicBezTo>
                      <a:pt x="129" y="86"/>
                      <a:pt x="129" y="86"/>
                      <a:pt x="129" y="86"/>
                    </a:cubicBezTo>
                    <a:cubicBezTo>
                      <a:pt x="47" y="24"/>
                      <a:pt x="47" y="24"/>
                      <a:pt x="47" y="24"/>
                    </a:cubicBezTo>
                    <a:lnTo>
                      <a:pt x="216" y="24"/>
                    </a:lnTo>
                    <a:close/>
                    <a:moveTo>
                      <a:pt x="223" y="162"/>
                    </a:moveTo>
                    <a:cubicBezTo>
                      <a:pt x="31" y="162"/>
                      <a:pt x="31" y="162"/>
                      <a:pt x="31" y="162"/>
                    </a:cubicBezTo>
                    <a:cubicBezTo>
                      <a:pt x="27" y="162"/>
                      <a:pt x="24" y="159"/>
                      <a:pt x="24" y="155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128" y="115"/>
                      <a:pt x="128" y="115"/>
                      <a:pt x="128" y="115"/>
                    </a:cubicBezTo>
                    <a:cubicBezTo>
                      <a:pt x="230" y="43"/>
                      <a:pt x="230" y="43"/>
                      <a:pt x="230" y="43"/>
                    </a:cubicBezTo>
                    <a:cubicBezTo>
                      <a:pt x="230" y="155"/>
                      <a:pt x="230" y="155"/>
                      <a:pt x="230" y="155"/>
                    </a:cubicBezTo>
                    <a:cubicBezTo>
                      <a:pt x="230" y="159"/>
                      <a:pt x="227" y="162"/>
                      <a:pt x="223" y="1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" name="Group 39"/>
            <p:cNvGrpSpPr/>
            <p:nvPr/>
          </p:nvGrpSpPr>
          <p:grpSpPr>
            <a:xfrm>
              <a:off x="7855160" y="2471085"/>
              <a:ext cx="805596" cy="898791"/>
              <a:chOff x="7823198" y="1940925"/>
              <a:chExt cx="974771" cy="1087537"/>
            </a:xfrm>
          </p:grpSpPr>
          <p:sp>
            <p:nvSpPr>
              <p:cNvPr id="36" name="Freeform 9"/>
              <p:cNvSpPr/>
              <p:nvPr/>
            </p:nvSpPr>
            <p:spPr bwMode="auto">
              <a:xfrm>
                <a:off x="7823198" y="1940925"/>
                <a:ext cx="974771" cy="1087537"/>
              </a:xfrm>
              <a:custGeom>
                <a:avLst/>
                <a:gdLst>
                  <a:gd name="T0" fmla="*/ 347 w 380"/>
                  <a:gd name="T1" fmla="*/ 249 h 424"/>
                  <a:gd name="T2" fmla="*/ 250 w 380"/>
                  <a:gd name="T3" fmla="*/ 33 h 424"/>
                  <a:gd name="T4" fmla="*/ 33 w 380"/>
                  <a:gd name="T5" fmla="*/ 129 h 424"/>
                  <a:gd name="T6" fmla="*/ 131 w 380"/>
                  <a:gd name="T7" fmla="*/ 344 h 424"/>
                  <a:gd name="T8" fmla="*/ 141 w 380"/>
                  <a:gd name="T9" fmla="*/ 348 h 424"/>
                  <a:gd name="T10" fmla="*/ 179 w 380"/>
                  <a:gd name="T11" fmla="*/ 424 h 424"/>
                  <a:gd name="T12" fmla="*/ 215 w 380"/>
                  <a:gd name="T13" fmla="*/ 354 h 424"/>
                  <a:gd name="T14" fmla="*/ 347 w 380"/>
                  <a:gd name="T15" fmla="*/ 249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0" h="424">
                    <a:moveTo>
                      <a:pt x="347" y="249"/>
                    </a:moveTo>
                    <a:cubicBezTo>
                      <a:pt x="380" y="163"/>
                      <a:pt x="337" y="67"/>
                      <a:pt x="250" y="33"/>
                    </a:cubicBezTo>
                    <a:cubicBezTo>
                      <a:pt x="163" y="0"/>
                      <a:pt x="66" y="43"/>
                      <a:pt x="33" y="129"/>
                    </a:cubicBezTo>
                    <a:cubicBezTo>
                      <a:pt x="0" y="215"/>
                      <a:pt x="44" y="311"/>
                      <a:pt x="131" y="344"/>
                    </a:cubicBezTo>
                    <a:cubicBezTo>
                      <a:pt x="134" y="346"/>
                      <a:pt x="138" y="347"/>
                      <a:pt x="141" y="348"/>
                    </a:cubicBezTo>
                    <a:cubicBezTo>
                      <a:pt x="179" y="424"/>
                      <a:pt x="179" y="424"/>
                      <a:pt x="179" y="424"/>
                    </a:cubicBezTo>
                    <a:cubicBezTo>
                      <a:pt x="215" y="354"/>
                      <a:pt x="215" y="354"/>
                      <a:pt x="215" y="354"/>
                    </a:cubicBezTo>
                    <a:cubicBezTo>
                      <a:pt x="273" y="346"/>
                      <a:pt x="325" y="307"/>
                      <a:pt x="347" y="24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7" name="Freeform 42"/>
              <p:cNvSpPr>
                <a:spLocks noEditPoints="1"/>
              </p:cNvSpPr>
              <p:nvPr/>
            </p:nvSpPr>
            <p:spPr bwMode="auto">
              <a:xfrm>
                <a:off x="8051982" y="2176215"/>
                <a:ext cx="497686" cy="510698"/>
              </a:xfrm>
              <a:custGeom>
                <a:avLst/>
                <a:gdLst>
                  <a:gd name="T0" fmla="*/ 142 w 194"/>
                  <a:gd name="T1" fmla="*/ 189 h 199"/>
                  <a:gd name="T2" fmla="*/ 89 w 194"/>
                  <a:gd name="T3" fmla="*/ 199 h 199"/>
                  <a:gd name="T4" fmla="*/ 0 w 194"/>
                  <a:gd name="T5" fmla="*/ 109 h 199"/>
                  <a:gd name="T6" fmla="*/ 107 w 194"/>
                  <a:gd name="T7" fmla="*/ 0 h 199"/>
                  <a:gd name="T8" fmla="*/ 194 w 194"/>
                  <a:gd name="T9" fmla="*/ 83 h 199"/>
                  <a:gd name="T10" fmla="*/ 139 w 194"/>
                  <a:gd name="T11" fmla="*/ 151 h 199"/>
                  <a:gd name="T12" fmla="*/ 115 w 194"/>
                  <a:gd name="T13" fmla="*/ 129 h 199"/>
                  <a:gd name="T14" fmla="*/ 114 w 194"/>
                  <a:gd name="T15" fmla="*/ 129 h 199"/>
                  <a:gd name="T16" fmla="*/ 77 w 194"/>
                  <a:gd name="T17" fmla="*/ 151 h 199"/>
                  <a:gd name="T18" fmla="*/ 45 w 194"/>
                  <a:gd name="T19" fmla="*/ 114 h 199"/>
                  <a:gd name="T20" fmla="*/ 112 w 194"/>
                  <a:gd name="T21" fmla="*/ 47 h 199"/>
                  <a:gd name="T22" fmla="*/ 146 w 194"/>
                  <a:gd name="T23" fmla="*/ 54 h 199"/>
                  <a:gd name="T24" fmla="*/ 138 w 194"/>
                  <a:gd name="T25" fmla="*/ 107 h 199"/>
                  <a:gd name="T26" fmla="*/ 145 w 194"/>
                  <a:gd name="T27" fmla="*/ 132 h 199"/>
                  <a:gd name="T28" fmla="*/ 173 w 194"/>
                  <a:gd name="T29" fmla="*/ 84 h 199"/>
                  <a:gd name="T30" fmla="*/ 104 w 194"/>
                  <a:gd name="T31" fmla="*/ 17 h 199"/>
                  <a:gd name="T32" fmla="*/ 22 w 194"/>
                  <a:gd name="T33" fmla="*/ 106 h 199"/>
                  <a:gd name="T34" fmla="*/ 95 w 194"/>
                  <a:gd name="T35" fmla="*/ 181 h 199"/>
                  <a:gd name="T36" fmla="*/ 137 w 194"/>
                  <a:gd name="T37" fmla="*/ 173 h 199"/>
                  <a:gd name="T38" fmla="*/ 142 w 194"/>
                  <a:gd name="T39" fmla="*/ 189 h 199"/>
                  <a:gd name="T40" fmla="*/ 117 w 194"/>
                  <a:gd name="T41" fmla="*/ 71 h 199"/>
                  <a:gd name="T42" fmla="*/ 108 w 194"/>
                  <a:gd name="T43" fmla="*/ 70 h 199"/>
                  <a:gd name="T44" fmla="*/ 74 w 194"/>
                  <a:gd name="T45" fmla="*/ 110 h 199"/>
                  <a:gd name="T46" fmla="*/ 88 w 194"/>
                  <a:gd name="T47" fmla="*/ 128 h 199"/>
                  <a:gd name="T48" fmla="*/ 113 w 194"/>
                  <a:gd name="T49" fmla="*/ 98 h 199"/>
                  <a:gd name="T50" fmla="*/ 117 w 194"/>
                  <a:gd name="T51" fmla="*/ 7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94" h="199">
                    <a:moveTo>
                      <a:pt x="142" y="189"/>
                    </a:moveTo>
                    <a:cubicBezTo>
                      <a:pt x="125" y="197"/>
                      <a:pt x="110" y="199"/>
                      <a:pt x="89" y="199"/>
                    </a:cubicBezTo>
                    <a:cubicBezTo>
                      <a:pt x="42" y="199"/>
                      <a:pt x="0" y="165"/>
                      <a:pt x="0" y="109"/>
                    </a:cubicBezTo>
                    <a:cubicBezTo>
                      <a:pt x="0" y="51"/>
                      <a:pt x="43" y="0"/>
                      <a:pt x="107" y="0"/>
                    </a:cubicBezTo>
                    <a:cubicBezTo>
                      <a:pt x="158" y="0"/>
                      <a:pt x="194" y="35"/>
                      <a:pt x="194" y="83"/>
                    </a:cubicBezTo>
                    <a:cubicBezTo>
                      <a:pt x="194" y="125"/>
                      <a:pt x="170" y="151"/>
                      <a:pt x="139" y="151"/>
                    </a:cubicBezTo>
                    <a:cubicBezTo>
                      <a:pt x="126" y="151"/>
                      <a:pt x="116" y="144"/>
                      <a:pt x="115" y="129"/>
                    </a:cubicBezTo>
                    <a:cubicBezTo>
                      <a:pt x="114" y="129"/>
                      <a:pt x="114" y="129"/>
                      <a:pt x="114" y="129"/>
                    </a:cubicBezTo>
                    <a:cubicBezTo>
                      <a:pt x="105" y="143"/>
                      <a:pt x="92" y="151"/>
                      <a:pt x="77" y="151"/>
                    </a:cubicBezTo>
                    <a:cubicBezTo>
                      <a:pt x="59" y="151"/>
                      <a:pt x="45" y="137"/>
                      <a:pt x="45" y="114"/>
                    </a:cubicBezTo>
                    <a:cubicBezTo>
                      <a:pt x="45" y="78"/>
                      <a:pt x="71" y="47"/>
                      <a:pt x="112" y="47"/>
                    </a:cubicBezTo>
                    <a:cubicBezTo>
                      <a:pt x="125" y="47"/>
                      <a:pt x="139" y="50"/>
                      <a:pt x="146" y="54"/>
                    </a:cubicBezTo>
                    <a:cubicBezTo>
                      <a:pt x="138" y="107"/>
                      <a:pt x="138" y="107"/>
                      <a:pt x="138" y="107"/>
                    </a:cubicBezTo>
                    <a:cubicBezTo>
                      <a:pt x="135" y="124"/>
                      <a:pt x="137" y="132"/>
                      <a:pt x="145" y="132"/>
                    </a:cubicBezTo>
                    <a:cubicBezTo>
                      <a:pt x="157" y="132"/>
                      <a:pt x="173" y="117"/>
                      <a:pt x="173" y="84"/>
                    </a:cubicBezTo>
                    <a:cubicBezTo>
                      <a:pt x="173" y="46"/>
                      <a:pt x="149" y="17"/>
                      <a:pt x="104" y="17"/>
                    </a:cubicBezTo>
                    <a:cubicBezTo>
                      <a:pt x="60" y="17"/>
                      <a:pt x="22" y="51"/>
                      <a:pt x="22" y="106"/>
                    </a:cubicBezTo>
                    <a:cubicBezTo>
                      <a:pt x="22" y="154"/>
                      <a:pt x="52" y="181"/>
                      <a:pt x="95" y="181"/>
                    </a:cubicBezTo>
                    <a:cubicBezTo>
                      <a:pt x="110" y="181"/>
                      <a:pt x="125" y="178"/>
                      <a:pt x="137" y="173"/>
                    </a:cubicBezTo>
                    <a:lnTo>
                      <a:pt x="142" y="189"/>
                    </a:lnTo>
                    <a:close/>
                    <a:moveTo>
                      <a:pt x="117" y="71"/>
                    </a:moveTo>
                    <a:cubicBezTo>
                      <a:pt x="114" y="70"/>
                      <a:pt x="111" y="70"/>
                      <a:pt x="108" y="70"/>
                    </a:cubicBezTo>
                    <a:cubicBezTo>
                      <a:pt x="89" y="70"/>
                      <a:pt x="74" y="88"/>
                      <a:pt x="74" y="110"/>
                    </a:cubicBezTo>
                    <a:cubicBezTo>
                      <a:pt x="74" y="121"/>
                      <a:pt x="79" y="128"/>
                      <a:pt x="88" y="128"/>
                    </a:cubicBezTo>
                    <a:cubicBezTo>
                      <a:pt x="99" y="128"/>
                      <a:pt x="110" y="114"/>
                      <a:pt x="113" y="98"/>
                    </a:cubicBezTo>
                    <a:lnTo>
                      <a:pt x="117" y="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" name="Group 42"/>
            <p:cNvGrpSpPr/>
            <p:nvPr/>
          </p:nvGrpSpPr>
          <p:grpSpPr>
            <a:xfrm>
              <a:off x="9455598" y="4119913"/>
              <a:ext cx="1051128" cy="1015285"/>
              <a:chOff x="9759729" y="3936007"/>
              <a:chExt cx="1271865" cy="1228494"/>
            </a:xfrm>
          </p:grpSpPr>
          <p:sp>
            <p:nvSpPr>
              <p:cNvPr id="33" name="Freeform 14"/>
              <p:cNvSpPr/>
              <p:nvPr/>
            </p:nvSpPr>
            <p:spPr bwMode="auto">
              <a:xfrm>
                <a:off x="9759729" y="3936007"/>
                <a:ext cx="1271865" cy="1228494"/>
              </a:xfrm>
              <a:custGeom>
                <a:avLst/>
                <a:gdLst>
                  <a:gd name="T0" fmla="*/ 315 w 496"/>
                  <a:gd name="T1" fmla="*/ 456 h 479"/>
                  <a:gd name="T2" fmla="*/ 462 w 496"/>
                  <a:gd name="T3" fmla="*/ 184 h 479"/>
                  <a:gd name="T4" fmla="*/ 191 w 496"/>
                  <a:gd name="T5" fmla="*/ 34 h 479"/>
                  <a:gd name="T6" fmla="*/ 44 w 496"/>
                  <a:gd name="T7" fmla="*/ 307 h 479"/>
                  <a:gd name="T8" fmla="*/ 49 w 496"/>
                  <a:gd name="T9" fmla="*/ 321 h 479"/>
                  <a:gd name="T10" fmla="*/ 0 w 496"/>
                  <a:gd name="T11" fmla="*/ 420 h 479"/>
                  <a:gd name="T12" fmla="*/ 101 w 496"/>
                  <a:gd name="T13" fmla="*/ 402 h 479"/>
                  <a:gd name="T14" fmla="*/ 315 w 496"/>
                  <a:gd name="T15" fmla="*/ 456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6" h="479">
                    <a:moveTo>
                      <a:pt x="315" y="456"/>
                    </a:moveTo>
                    <a:cubicBezTo>
                      <a:pt x="430" y="422"/>
                      <a:pt x="496" y="300"/>
                      <a:pt x="462" y="184"/>
                    </a:cubicBezTo>
                    <a:cubicBezTo>
                      <a:pt x="427" y="67"/>
                      <a:pt x="306" y="0"/>
                      <a:pt x="191" y="34"/>
                    </a:cubicBezTo>
                    <a:cubicBezTo>
                      <a:pt x="75" y="68"/>
                      <a:pt x="10" y="190"/>
                      <a:pt x="44" y="307"/>
                    </a:cubicBezTo>
                    <a:cubicBezTo>
                      <a:pt x="46" y="311"/>
                      <a:pt x="47" y="316"/>
                      <a:pt x="49" y="321"/>
                    </a:cubicBezTo>
                    <a:cubicBezTo>
                      <a:pt x="0" y="420"/>
                      <a:pt x="0" y="420"/>
                      <a:pt x="0" y="420"/>
                    </a:cubicBezTo>
                    <a:cubicBezTo>
                      <a:pt x="101" y="402"/>
                      <a:pt x="101" y="402"/>
                      <a:pt x="101" y="402"/>
                    </a:cubicBezTo>
                    <a:cubicBezTo>
                      <a:pt x="156" y="456"/>
                      <a:pt x="237" y="479"/>
                      <a:pt x="315" y="456"/>
                    </a:cubicBezTo>
                    <a:close/>
                  </a:path>
                </a:pathLst>
              </a:custGeom>
              <a:solidFill>
                <a:srgbClr val="826C4A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4" name="Freeform 43"/>
              <p:cNvSpPr/>
              <p:nvPr/>
            </p:nvSpPr>
            <p:spPr bwMode="auto">
              <a:xfrm>
                <a:off x="10011283" y="4235270"/>
                <a:ext cx="535636" cy="518288"/>
              </a:xfrm>
              <a:custGeom>
                <a:avLst/>
                <a:gdLst>
                  <a:gd name="T0" fmla="*/ 11 w 209"/>
                  <a:gd name="T1" fmla="*/ 202 h 202"/>
                  <a:gd name="T2" fmla="*/ 26 w 209"/>
                  <a:gd name="T3" fmla="*/ 166 h 202"/>
                  <a:gd name="T4" fmla="*/ 79 w 209"/>
                  <a:gd name="T5" fmla="*/ 119 h 202"/>
                  <a:gd name="T6" fmla="*/ 52 w 209"/>
                  <a:gd name="T7" fmla="*/ 63 h 202"/>
                  <a:gd name="T8" fmla="*/ 107 w 209"/>
                  <a:gd name="T9" fmla="*/ 0 h 202"/>
                  <a:gd name="T10" fmla="*/ 159 w 209"/>
                  <a:gd name="T11" fmla="*/ 68 h 202"/>
                  <a:gd name="T12" fmla="*/ 134 w 209"/>
                  <a:gd name="T13" fmla="*/ 121 h 202"/>
                  <a:gd name="T14" fmla="*/ 190 w 209"/>
                  <a:gd name="T15" fmla="*/ 163 h 202"/>
                  <a:gd name="T16" fmla="*/ 209 w 209"/>
                  <a:gd name="T17" fmla="*/ 202 h 202"/>
                  <a:gd name="T18" fmla="*/ 11 w 209"/>
                  <a:gd name="T19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9" h="202">
                    <a:moveTo>
                      <a:pt x="11" y="202"/>
                    </a:moveTo>
                    <a:cubicBezTo>
                      <a:pt x="11" y="202"/>
                      <a:pt x="0" y="174"/>
                      <a:pt x="26" y="166"/>
                    </a:cubicBezTo>
                    <a:cubicBezTo>
                      <a:pt x="52" y="158"/>
                      <a:pt x="79" y="149"/>
                      <a:pt x="79" y="119"/>
                    </a:cubicBezTo>
                    <a:cubicBezTo>
                      <a:pt x="79" y="119"/>
                      <a:pt x="52" y="108"/>
                      <a:pt x="52" y="63"/>
                    </a:cubicBezTo>
                    <a:cubicBezTo>
                      <a:pt x="52" y="23"/>
                      <a:pt x="73" y="0"/>
                      <a:pt x="107" y="0"/>
                    </a:cubicBezTo>
                    <a:cubicBezTo>
                      <a:pt x="140" y="0"/>
                      <a:pt x="159" y="25"/>
                      <a:pt x="159" y="68"/>
                    </a:cubicBezTo>
                    <a:cubicBezTo>
                      <a:pt x="159" y="68"/>
                      <a:pt x="152" y="111"/>
                      <a:pt x="134" y="121"/>
                    </a:cubicBezTo>
                    <a:cubicBezTo>
                      <a:pt x="135" y="128"/>
                      <a:pt x="130" y="154"/>
                      <a:pt x="190" y="163"/>
                    </a:cubicBezTo>
                    <a:cubicBezTo>
                      <a:pt x="208" y="165"/>
                      <a:pt x="209" y="183"/>
                      <a:pt x="209" y="202"/>
                    </a:cubicBezTo>
                    <a:lnTo>
                      <a:pt x="11" y="2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44"/>
              <p:cNvSpPr/>
              <p:nvPr/>
            </p:nvSpPr>
            <p:spPr bwMode="auto">
              <a:xfrm>
                <a:off x="10482946" y="4304664"/>
                <a:ext cx="345887" cy="446725"/>
              </a:xfrm>
              <a:custGeom>
                <a:avLst/>
                <a:gdLst>
                  <a:gd name="T0" fmla="*/ 40 w 135"/>
                  <a:gd name="T1" fmla="*/ 174 h 174"/>
                  <a:gd name="T2" fmla="*/ 135 w 135"/>
                  <a:gd name="T3" fmla="*/ 174 h 174"/>
                  <a:gd name="T4" fmla="*/ 119 w 135"/>
                  <a:gd name="T5" fmla="*/ 141 h 174"/>
                  <a:gd name="T6" fmla="*/ 70 w 135"/>
                  <a:gd name="T7" fmla="*/ 104 h 174"/>
                  <a:gd name="T8" fmla="*/ 92 w 135"/>
                  <a:gd name="T9" fmla="*/ 59 h 174"/>
                  <a:gd name="T10" fmla="*/ 47 w 135"/>
                  <a:gd name="T11" fmla="*/ 0 h 174"/>
                  <a:gd name="T12" fmla="*/ 0 w 135"/>
                  <a:gd name="T13" fmla="*/ 55 h 174"/>
                  <a:gd name="T14" fmla="*/ 23 w 135"/>
                  <a:gd name="T15" fmla="*/ 103 h 174"/>
                  <a:gd name="T16" fmla="*/ 14 w 135"/>
                  <a:gd name="T17" fmla="*/ 124 h 174"/>
                  <a:gd name="T18" fmla="*/ 38 w 135"/>
                  <a:gd name="T19" fmla="*/ 146 h 174"/>
                  <a:gd name="T20" fmla="*/ 40 w 135"/>
                  <a:gd name="T21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5" h="174">
                    <a:moveTo>
                      <a:pt x="40" y="174"/>
                    </a:moveTo>
                    <a:cubicBezTo>
                      <a:pt x="135" y="174"/>
                      <a:pt x="135" y="174"/>
                      <a:pt x="135" y="174"/>
                    </a:cubicBezTo>
                    <a:cubicBezTo>
                      <a:pt x="135" y="158"/>
                      <a:pt x="134" y="143"/>
                      <a:pt x="119" y="141"/>
                    </a:cubicBezTo>
                    <a:cubicBezTo>
                      <a:pt x="67" y="133"/>
                      <a:pt x="71" y="111"/>
                      <a:pt x="70" y="104"/>
                    </a:cubicBezTo>
                    <a:cubicBezTo>
                      <a:pt x="86" y="96"/>
                      <a:pt x="92" y="59"/>
                      <a:pt x="92" y="59"/>
                    </a:cubicBezTo>
                    <a:cubicBezTo>
                      <a:pt x="92" y="22"/>
                      <a:pt x="76" y="0"/>
                      <a:pt x="47" y="0"/>
                    </a:cubicBezTo>
                    <a:cubicBezTo>
                      <a:pt x="18" y="0"/>
                      <a:pt x="0" y="20"/>
                      <a:pt x="0" y="55"/>
                    </a:cubicBezTo>
                    <a:cubicBezTo>
                      <a:pt x="0" y="93"/>
                      <a:pt x="23" y="103"/>
                      <a:pt x="23" y="103"/>
                    </a:cubicBezTo>
                    <a:cubicBezTo>
                      <a:pt x="23" y="115"/>
                      <a:pt x="18" y="121"/>
                      <a:pt x="14" y="124"/>
                    </a:cubicBezTo>
                    <a:cubicBezTo>
                      <a:pt x="14" y="124"/>
                      <a:pt x="33" y="129"/>
                      <a:pt x="38" y="146"/>
                    </a:cubicBezTo>
                    <a:cubicBezTo>
                      <a:pt x="42" y="158"/>
                      <a:pt x="40" y="174"/>
                      <a:pt x="40" y="1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" name="Group 46"/>
            <p:cNvGrpSpPr/>
            <p:nvPr/>
          </p:nvGrpSpPr>
          <p:grpSpPr>
            <a:xfrm>
              <a:off x="6300422" y="3401239"/>
              <a:ext cx="887141" cy="826206"/>
              <a:chOff x="5941965" y="3066412"/>
              <a:chExt cx="1073441" cy="999710"/>
            </a:xfrm>
          </p:grpSpPr>
          <p:sp>
            <p:nvSpPr>
              <p:cNvPr id="31" name="Freeform 20"/>
              <p:cNvSpPr/>
              <p:nvPr/>
            </p:nvSpPr>
            <p:spPr bwMode="auto">
              <a:xfrm>
                <a:off x="5941965" y="3066412"/>
                <a:ext cx="1073441" cy="999710"/>
              </a:xfrm>
              <a:custGeom>
                <a:avLst/>
                <a:gdLst>
                  <a:gd name="T0" fmla="*/ 311 w 419"/>
                  <a:gd name="T1" fmla="*/ 64 h 390"/>
                  <a:gd name="T2" fmla="*/ 65 w 419"/>
                  <a:gd name="T3" fmla="*/ 79 h 390"/>
                  <a:gd name="T4" fmla="*/ 77 w 419"/>
                  <a:gd name="T5" fmla="*/ 326 h 390"/>
                  <a:gd name="T6" fmla="*/ 323 w 419"/>
                  <a:gd name="T7" fmla="*/ 311 h 390"/>
                  <a:gd name="T8" fmla="*/ 331 w 419"/>
                  <a:gd name="T9" fmla="*/ 302 h 390"/>
                  <a:gd name="T10" fmla="*/ 419 w 419"/>
                  <a:gd name="T11" fmla="*/ 293 h 390"/>
                  <a:gd name="T12" fmla="*/ 364 w 419"/>
                  <a:gd name="T13" fmla="*/ 232 h 390"/>
                  <a:gd name="T14" fmla="*/ 311 w 419"/>
                  <a:gd name="T15" fmla="*/ 64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9" h="390">
                    <a:moveTo>
                      <a:pt x="311" y="64"/>
                    </a:moveTo>
                    <a:cubicBezTo>
                      <a:pt x="240" y="0"/>
                      <a:pt x="129" y="7"/>
                      <a:pt x="65" y="79"/>
                    </a:cubicBezTo>
                    <a:cubicBezTo>
                      <a:pt x="0" y="151"/>
                      <a:pt x="5" y="262"/>
                      <a:pt x="77" y="326"/>
                    </a:cubicBezTo>
                    <a:cubicBezTo>
                      <a:pt x="148" y="390"/>
                      <a:pt x="259" y="383"/>
                      <a:pt x="323" y="311"/>
                    </a:cubicBezTo>
                    <a:cubicBezTo>
                      <a:pt x="326" y="308"/>
                      <a:pt x="328" y="305"/>
                      <a:pt x="331" y="302"/>
                    </a:cubicBezTo>
                    <a:cubicBezTo>
                      <a:pt x="419" y="293"/>
                      <a:pt x="419" y="293"/>
                      <a:pt x="419" y="293"/>
                    </a:cubicBezTo>
                    <a:cubicBezTo>
                      <a:pt x="364" y="232"/>
                      <a:pt x="364" y="232"/>
                      <a:pt x="364" y="232"/>
                    </a:cubicBezTo>
                    <a:cubicBezTo>
                      <a:pt x="378" y="173"/>
                      <a:pt x="360" y="108"/>
                      <a:pt x="311" y="6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2" name="Freeform 45"/>
              <p:cNvSpPr/>
              <p:nvPr/>
            </p:nvSpPr>
            <p:spPr bwMode="auto">
              <a:xfrm>
                <a:off x="6159906" y="3286521"/>
                <a:ext cx="481422" cy="512866"/>
              </a:xfrm>
              <a:custGeom>
                <a:avLst/>
                <a:gdLst>
                  <a:gd name="T0" fmla="*/ 188 w 188"/>
                  <a:gd name="T1" fmla="*/ 9 h 200"/>
                  <a:gd name="T2" fmla="*/ 179 w 188"/>
                  <a:gd name="T3" fmla="*/ 0 h 200"/>
                  <a:gd name="T4" fmla="*/ 48 w 188"/>
                  <a:gd name="T5" fmla="*/ 42 h 200"/>
                  <a:gd name="T6" fmla="*/ 48 w 188"/>
                  <a:gd name="T7" fmla="*/ 154 h 200"/>
                  <a:gd name="T8" fmla="*/ 34 w 188"/>
                  <a:gd name="T9" fmla="*/ 151 h 200"/>
                  <a:gd name="T10" fmla="*/ 0 w 188"/>
                  <a:gd name="T11" fmla="*/ 176 h 200"/>
                  <a:gd name="T12" fmla="*/ 34 w 188"/>
                  <a:gd name="T13" fmla="*/ 200 h 200"/>
                  <a:gd name="T14" fmla="*/ 68 w 188"/>
                  <a:gd name="T15" fmla="*/ 176 h 200"/>
                  <a:gd name="T16" fmla="*/ 68 w 188"/>
                  <a:gd name="T17" fmla="*/ 172 h 200"/>
                  <a:gd name="T18" fmla="*/ 68 w 188"/>
                  <a:gd name="T19" fmla="*/ 80 h 200"/>
                  <a:gd name="T20" fmla="*/ 159 w 188"/>
                  <a:gd name="T21" fmla="*/ 50 h 200"/>
                  <a:gd name="T22" fmla="*/ 159 w 188"/>
                  <a:gd name="T23" fmla="*/ 120 h 200"/>
                  <a:gd name="T24" fmla="*/ 145 w 188"/>
                  <a:gd name="T25" fmla="*/ 117 h 200"/>
                  <a:gd name="T26" fmla="*/ 111 w 188"/>
                  <a:gd name="T27" fmla="*/ 142 h 200"/>
                  <a:gd name="T28" fmla="*/ 145 w 188"/>
                  <a:gd name="T29" fmla="*/ 166 h 200"/>
                  <a:gd name="T30" fmla="*/ 179 w 188"/>
                  <a:gd name="T31" fmla="*/ 142 h 200"/>
                  <a:gd name="T32" fmla="*/ 178 w 188"/>
                  <a:gd name="T33" fmla="*/ 137 h 200"/>
                  <a:gd name="T34" fmla="*/ 179 w 188"/>
                  <a:gd name="T35" fmla="*/ 137 h 200"/>
                  <a:gd name="T36" fmla="*/ 188 w 188"/>
                  <a:gd name="T37" fmla="*/ 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8" h="200">
                    <a:moveTo>
                      <a:pt x="188" y="9"/>
                    </a:moveTo>
                    <a:cubicBezTo>
                      <a:pt x="179" y="0"/>
                      <a:pt x="179" y="0"/>
                      <a:pt x="179" y="0"/>
                    </a:cubicBezTo>
                    <a:cubicBezTo>
                      <a:pt x="48" y="42"/>
                      <a:pt x="48" y="42"/>
                      <a:pt x="48" y="42"/>
                    </a:cubicBezTo>
                    <a:cubicBezTo>
                      <a:pt x="48" y="154"/>
                      <a:pt x="48" y="154"/>
                      <a:pt x="48" y="154"/>
                    </a:cubicBezTo>
                    <a:cubicBezTo>
                      <a:pt x="44" y="152"/>
                      <a:pt x="39" y="151"/>
                      <a:pt x="34" y="151"/>
                    </a:cubicBezTo>
                    <a:cubicBezTo>
                      <a:pt x="15" y="151"/>
                      <a:pt x="0" y="162"/>
                      <a:pt x="0" y="176"/>
                    </a:cubicBezTo>
                    <a:cubicBezTo>
                      <a:pt x="0" y="189"/>
                      <a:pt x="15" y="200"/>
                      <a:pt x="34" y="200"/>
                    </a:cubicBezTo>
                    <a:cubicBezTo>
                      <a:pt x="53" y="200"/>
                      <a:pt x="68" y="189"/>
                      <a:pt x="68" y="176"/>
                    </a:cubicBezTo>
                    <a:cubicBezTo>
                      <a:pt x="68" y="174"/>
                      <a:pt x="68" y="173"/>
                      <a:pt x="68" y="172"/>
                    </a:cubicBezTo>
                    <a:cubicBezTo>
                      <a:pt x="68" y="80"/>
                      <a:pt x="68" y="80"/>
                      <a:pt x="68" y="80"/>
                    </a:cubicBezTo>
                    <a:cubicBezTo>
                      <a:pt x="159" y="50"/>
                      <a:pt x="159" y="50"/>
                      <a:pt x="159" y="50"/>
                    </a:cubicBezTo>
                    <a:cubicBezTo>
                      <a:pt x="159" y="120"/>
                      <a:pt x="159" y="120"/>
                      <a:pt x="159" y="120"/>
                    </a:cubicBezTo>
                    <a:cubicBezTo>
                      <a:pt x="155" y="118"/>
                      <a:pt x="150" y="117"/>
                      <a:pt x="145" y="117"/>
                    </a:cubicBezTo>
                    <a:cubicBezTo>
                      <a:pt x="126" y="117"/>
                      <a:pt x="111" y="128"/>
                      <a:pt x="111" y="142"/>
                    </a:cubicBezTo>
                    <a:cubicBezTo>
                      <a:pt x="111" y="155"/>
                      <a:pt x="126" y="166"/>
                      <a:pt x="145" y="166"/>
                    </a:cubicBezTo>
                    <a:cubicBezTo>
                      <a:pt x="164" y="166"/>
                      <a:pt x="179" y="155"/>
                      <a:pt x="179" y="142"/>
                    </a:cubicBezTo>
                    <a:cubicBezTo>
                      <a:pt x="179" y="140"/>
                      <a:pt x="179" y="138"/>
                      <a:pt x="178" y="137"/>
                    </a:cubicBezTo>
                    <a:cubicBezTo>
                      <a:pt x="179" y="137"/>
                      <a:pt x="179" y="137"/>
                      <a:pt x="179" y="137"/>
                    </a:cubicBezTo>
                    <a:lnTo>
                      <a:pt x="188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9" name="Group 49"/>
            <p:cNvGrpSpPr/>
            <p:nvPr/>
          </p:nvGrpSpPr>
          <p:grpSpPr>
            <a:xfrm>
              <a:off x="7202648" y="3165770"/>
              <a:ext cx="964206" cy="1080699"/>
              <a:chOff x="6913484" y="2576315"/>
              <a:chExt cx="1166689" cy="1307646"/>
            </a:xfrm>
          </p:grpSpPr>
          <p:sp>
            <p:nvSpPr>
              <p:cNvPr id="29" name="Freeform 10"/>
              <p:cNvSpPr/>
              <p:nvPr/>
            </p:nvSpPr>
            <p:spPr bwMode="auto">
              <a:xfrm>
                <a:off x="6913484" y="2576315"/>
                <a:ext cx="1166689" cy="1307646"/>
              </a:xfrm>
              <a:custGeom>
                <a:avLst/>
                <a:gdLst>
                  <a:gd name="T0" fmla="*/ 449 w 455"/>
                  <a:gd name="T1" fmla="*/ 209 h 510"/>
                  <a:gd name="T2" fmla="*/ 212 w 455"/>
                  <a:gd name="T3" fmla="*/ 10 h 510"/>
                  <a:gd name="T4" fmla="*/ 10 w 455"/>
                  <a:gd name="T5" fmla="*/ 245 h 510"/>
                  <a:gd name="T6" fmla="*/ 247 w 455"/>
                  <a:gd name="T7" fmla="*/ 444 h 510"/>
                  <a:gd name="T8" fmla="*/ 262 w 455"/>
                  <a:gd name="T9" fmla="*/ 442 h 510"/>
                  <a:gd name="T10" fmla="*/ 349 w 455"/>
                  <a:gd name="T11" fmla="*/ 510 h 510"/>
                  <a:gd name="T12" fmla="*/ 352 w 455"/>
                  <a:gd name="T13" fmla="*/ 408 h 510"/>
                  <a:gd name="T14" fmla="*/ 449 w 455"/>
                  <a:gd name="T15" fmla="*/ 209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5" h="510">
                    <a:moveTo>
                      <a:pt x="449" y="209"/>
                    </a:moveTo>
                    <a:cubicBezTo>
                      <a:pt x="439" y="90"/>
                      <a:pt x="333" y="0"/>
                      <a:pt x="212" y="10"/>
                    </a:cubicBezTo>
                    <a:cubicBezTo>
                      <a:pt x="91" y="20"/>
                      <a:pt x="0" y="125"/>
                      <a:pt x="10" y="245"/>
                    </a:cubicBezTo>
                    <a:cubicBezTo>
                      <a:pt x="20" y="365"/>
                      <a:pt x="126" y="454"/>
                      <a:pt x="247" y="444"/>
                    </a:cubicBezTo>
                    <a:cubicBezTo>
                      <a:pt x="252" y="444"/>
                      <a:pt x="257" y="443"/>
                      <a:pt x="262" y="442"/>
                    </a:cubicBezTo>
                    <a:cubicBezTo>
                      <a:pt x="349" y="510"/>
                      <a:pt x="349" y="510"/>
                      <a:pt x="349" y="510"/>
                    </a:cubicBezTo>
                    <a:cubicBezTo>
                      <a:pt x="352" y="408"/>
                      <a:pt x="352" y="408"/>
                      <a:pt x="352" y="408"/>
                    </a:cubicBezTo>
                    <a:cubicBezTo>
                      <a:pt x="416" y="365"/>
                      <a:pt x="455" y="291"/>
                      <a:pt x="449" y="209"/>
                    </a:cubicBezTo>
                    <a:close/>
                  </a:path>
                </a:pathLst>
              </a:custGeom>
              <a:solidFill>
                <a:srgbClr val="FC7284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0" name="Freeform 46"/>
              <p:cNvSpPr/>
              <p:nvPr/>
            </p:nvSpPr>
            <p:spPr bwMode="auto">
              <a:xfrm>
                <a:off x="7118413" y="2850639"/>
                <a:ext cx="669003" cy="628885"/>
              </a:xfrm>
              <a:custGeom>
                <a:avLst/>
                <a:gdLst>
                  <a:gd name="T0" fmla="*/ 245 w 261"/>
                  <a:gd name="T1" fmla="*/ 61 h 245"/>
                  <a:gd name="T2" fmla="*/ 168 w 261"/>
                  <a:gd name="T3" fmla="*/ 18 h 245"/>
                  <a:gd name="T4" fmla="*/ 122 w 261"/>
                  <a:gd name="T5" fmla="*/ 70 h 245"/>
                  <a:gd name="T6" fmla="*/ 55 w 261"/>
                  <a:gd name="T7" fmla="*/ 54 h 245"/>
                  <a:gd name="T8" fmla="*/ 17 w 261"/>
                  <a:gd name="T9" fmla="*/ 134 h 245"/>
                  <a:gd name="T10" fmla="*/ 86 w 261"/>
                  <a:gd name="T11" fmla="*/ 204 h 245"/>
                  <a:gd name="T12" fmla="*/ 179 w 261"/>
                  <a:gd name="T13" fmla="*/ 245 h 245"/>
                  <a:gd name="T14" fmla="*/ 179 w 261"/>
                  <a:gd name="T15" fmla="*/ 245 h 245"/>
                  <a:gd name="T16" fmla="*/ 179 w 261"/>
                  <a:gd name="T17" fmla="*/ 245 h 245"/>
                  <a:gd name="T18" fmla="*/ 179 w 261"/>
                  <a:gd name="T19" fmla="*/ 245 h 245"/>
                  <a:gd name="T20" fmla="*/ 179 w 261"/>
                  <a:gd name="T21" fmla="*/ 245 h 245"/>
                  <a:gd name="T22" fmla="*/ 230 w 261"/>
                  <a:gd name="T23" fmla="*/ 158 h 245"/>
                  <a:gd name="T24" fmla="*/ 245 w 261"/>
                  <a:gd name="T25" fmla="*/ 61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1" h="245">
                    <a:moveTo>
                      <a:pt x="245" y="61"/>
                    </a:moveTo>
                    <a:cubicBezTo>
                      <a:pt x="222" y="0"/>
                      <a:pt x="168" y="18"/>
                      <a:pt x="168" y="18"/>
                    </a:cubicBezTo>
                    <a:cubicBezTo>
                      <a:pt x="131" y="28"/>
                      <a:pt x="123" y="68"/>
                      <a:pt x="122" y="70"/>
                    </a:cubicBezTo>
                    <a:cubicBezTo>
                      <a:pt x="121" y="68"/>
                      <a:pt x="91" y="41"/>
                      <a:pt x="55" y="54"/>
                    </a:cubicBezTo>
                    <a:cubicBezTo>
                      <a:pt x="55" y="54"/>
                      <a:pt x="0" y="71"/>
                      <a:pt x="17" y="134"/>
                    </a:cubicBezTo>
                    <a:cubicBezTo>
                      <a:pt x="17" y="134"/>
                      <a:pt x="28" y="176"/>
                      <a:pt x="86" y="204"/>
                    </a:cubicBezTo>
                    <a:cubicBezTo>
                      <a:pt x="179" y="245"/>
                      <a:pt x="179" y="245"/>
                      <a:pt x="179" y="245"/>
                    </a:cubicBezTo>
                    <a:cubicBezTo>
                      <a:pt x="179" y="245"/>
                      <a:pt x="179" y="245"/>
                      <a:pt x="179" y="245"/>
                    </a:cubicBezTo>
                    <a:cubicBezTo>
                      <a:pt x="179" y="245"/>
                      <a:pt x="179" y="245"/>
                      <a:pt x="179" y="245"/>
                    </a:cubicBezTo>
                    <a:cubicBezTo>
                      <a:pt x="179" y="245"/>
                      <a:pt x="179" y="245"/>
                      <a:pt x="179" y="245"/>
                    </a:cubicBezTo>
                    <a:cubicBezTo>
                      <a:pt x="179" y="245"/>
                      <a:pt x="179" y="245"/>
                      <a:pt x="179" y="245"/>
                    </a:cubicBezTo>
                    <a:cubicBezTo>
                      <a:pt x="230" y="158"/>
                      <a:pt x="230" y="158"/>
                      <a:pt x="230" y="158"/>
                    </a:cubicBezTo>
                    <a:cubicBezTo>
                      <a:pt x="261" y="101"/>
                      <a:pt x="245" y="61"/>
                      <a:pt x="245" y="6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" name="Group 52"/>
            <p:cNvGrpSpPr/>
            <p:nvPr/>
          </p:nvGrpSpPr>
          <p:grpSpPr>
            <a:xfrm>
              <a:off x="6232318" y="2301721"/>
              <a:ext cx="983024" cy="1076219"/>
              <a:chOff x="5859560" y="1735995"/>
              <a:chExt cx="1189459" cy="1302225"/>
            </a:xfrm>
          </p:grpSpPr>
          <p:sp>
            <p:nvSpPr>
              <p:cNvPr id="27" name="Freeform 13"/>
              <p:cNvSpPr/>
              <p:nvPr/>
            </p:nvSpPr>
            <p:spPr bwMode="auto">
              <a:xfrm>
                <a:off x="5859560" y="1735995"/>
                <a:ext cx="1189459" cy="1302225"/>
              </a:xfrm>
              <a:custGeom>
                <a:avLst/>
                <a:gdLst>
                  <a:gd name="T0" fmla="*/ 453 w 464"/>
                  <a:gd name="T1" fmla="*/ 202 h 508"/>
                  <a:gd name="T2" fmla="*/ 205 w 464"/>
                  <a:gd name="T3" fmla="*/ 17 h 508"/>
                  <a:gd name="T4" fmla="*/ 17 w 464"/>
                  <a:gd name="T5" fmla="*/ 263 h 508"/>
                  <a:gd name="T6" fmla="*/ 265 w 464"/>
                  <a:gd name="T7" fmla="*/ 448 h 508"/>
                  <a:gd name="T8" fmla="*/ 280 w 464"/>
                  <a:gd name="T9" fmla="*/ 445 h 508"/>
                  <a:gd name="T10" fmla="*/ 371 w 464"/>
                  <a:gd name="T11" fmla="*/ 508 h 508"/>
                  <a:gd name="T12" fmla="*/ 368 w 464"/>
                  <a:gd name="T13" fmla="*/ 406 h 508"/>
                  <a:gd name="T14" fmla="*/ 453 w 464"/>
                  <a:gd name="T15" fmla="*/ 202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4" h="508">
                    <a:moveTo>
                      <a:pt x="453" y="202"/>
                    </a:moveTo>
                    <a:cubicBezTo>
                      <a:pt x="436" y="83"/>
                      <a:pt x="325" y="0"/>
                      <a:pt x="205" y="17"/>
                    </a:cubicBezTo>
                    <a:cubicBezTo>
                      <a:pt x="84" y="34"/>
                      <a:pt x="0" y="144"/>
                      <a:pt x="17" y="263"/>
                    </a:cubicBezTo>
                    <a:cubicBezTo>
                      <a:pt x="34" y="382"/>
                      <a:pt x="145" y="465"/>
                      <a:pt x="265" y="448"/>
                    </a:cubicBezTo>
                    <a:cubicBezTo>
                      <a:pt x="270" y="447"/>
                      <a:pt x="275" y="446"/>
                      <a:pt x="280" y="445"/>
                    </a:cubicBezTo>
                    <a:cubicBezTo>
                      <a:pt x="371" y="508"/>
                      <a:pt x="371" y="508"/>
                      <a:pt x="371" y="508"/>
                    </a:cubicBezTo>
                    <a:cubicBezTo>
                      <a:pt x="368" y="406"/>
                      <a:pt x="368" y="406"/>
                      <a:pt x="368" y="406"/>
                    </a:cubicBezTo>
                    <a:cubicBezTo>
                      <a:pt x="429" y="359"/>
                      <a:pt x="464" y="283"/>
                      <a:pt x="453" y="20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8" name="Freeform 47"/>
              <p:cNvSpPr>
                <a:spLocks noEditPoints="1"/>
              </p:cNvSpPr>
              <p:nvPr/>
            </p:nvSpPr>
            <p:spPr bwMode="auto">
              <a:xfrm>
                <a:off x="6023287" y="2030921"/>
                <a:ext cx="841404" cy="702616"/>
              </a:xfrm>
              <a:custGeom>
                <a:avLst/>
                <a:gdLst>
                  <a:gd name="T0" fmla="*/ 328 w 328"/>
                  <a:gd name="T1" fmla="*/ 42 h 274"/>
                  <a:gd name="T2" fmla="*/ 163 w 328"/>
                  <a:gd name="T3" fmla="*/ 0 h 274"/>
                  <a:gd name="T4" fmla="*/ 0 w 328"/>
                  <a:gd name="T5" fmla="*/ 42 h 274"/>
                  <a:gd name="T6" fmla="*/ 1 w 328"/>
                  <a:gd name="T7" fmla="*/ 53 h 274"/>
                  <a:gd name="T8" fmla="*/ 66 w 328"/>
                  <a:gd name="T9" fmla="*/ 70 h 274"/>
                  <a:gd name="T10" fmla="*/ 66 w 328"/>
                  <a:gd name="T11" fmla="*/ 150 h 274"/>
                  <a:gd name="T12" fmla="*/ 160 w 328"/>
                  <a:gd name="T13" fmla="*/ 197 h 274"/>
                  <a:gd name="T14" fmla="*/ 261 w 328"/>
                  <a:gd name="T15" fmla="*/ 150 h 274"/>
                  <a:gd name="T16" fmla="*/ 262 w 328"/>
                  <a:gd name="T17" fmla="*/ 71 h 274"/>
                  <a:gd name="T18" fmla="*/ 266 w 328"/>
                  <a:gd name="T19" fmla="*/ 70 h 274"/>
                  <a:gd name="T20" fmla="*/ 272 w 328"/>
                  <a:gd name="T21" fmla="*/ 134 h 274"/>
                  <a:gd name="T22" fmla="*/ 269 w 328"/>
                  <a:gd name="T23" fmla="*/ 204 h 274"/>
                  <a:gd name="T24" fmla="*/ 258 w 328"/>
                  <a:gd name="T25" fmla="*/ 216 h 274"/>
                  <a:gd name="T26" fmla="*/ 267 w 328"/>
                  <a:gd name="T27" fmla="*/ 228 h 274"/>
                  <a:gd name="T28" fmla="*/ 252 w 328"/>
                  <a:gd name="T29" fmla="*/ 272 h 274"/>
                  <a:gd name="T30" fmla="*/ 256 w 328"/>
                  <a:gd name="T31" fmla="*/ 273 h 274"/>
                  <a:gd name="T32" fmla="*/ 263 w 328"/>
                  <a:gd name="T33" fmla="*/ 256 h 274"/>
                  <a:gd name="T34" fmla="*/ 259 w 328"/>
                  <a:gd name="T35" fmla="*/ 273 h 274"/>
                  <a:gd name="T36" fmla="*/ 264 w 328"/>
                  <a:gd name="T37" fmla="*/ 274 h 274"/>
                  <a:gd name="T38" fmla="*/ 266 w 328"/>
                  <a:gd name="T39" fmla="*/ 261 h 274"/>
                  <a:gd name="T40" fmla="*/ 267 w 328"/>
                  <a:gd name="T41" fmla="*/ 274 h 274"/>
                  <a:gd name="T42" fmla="*/ 272 w 328"/>
                  <a:gd name="T43" fmla="*/ 274 h 274"/>
                  <a:gd name="T44" fmla="*/ 272 w 328"/>
                  <a:gd name="T45" fmla="*/ 261 h 274"/>
                  <a:gd name="T46" fmla="*/ 274 w 328"/>
                  <a:gd name="T47" fmla="*/ 274 h 274"/>
                  <a:gd name="T48" fmla="*/ 278 w 328"/>
                  <a:gd name="T49" fmla="*/ 274 h 274"/>
                  <a:gd name="T50" fmla="*/ 276 w 328"/>
                  <a:gd name="T51" fmla="*/ 259 h 274"/>
                  <a:gd name="T52" fmla="*/ 281 w 328"/>
                  <a:gd name="T53" fmla="*/ 273 h 274"/>
                  <a:gd name="T54" fmla="*/ 284 w 328"/>
                  <a:gd name="T55" fmla="*/ 272 h 274"/>
                  <a:gd name="T56" fmla="*/ 274 w 328"/>
                  <a:gd name="T57" fmla="*/ 228 h 274"/>
                  <a:gd name="T58" fmla="*/ 283 w 328"/>
                  <a:gd name="T59" fmla="*/ 216 h 274"/>
                  <a:gd name="T60" fmla="*/ 274 w 328"/>
                  <a:gd name="T61" fmla="*/ 204 h 274"/>
                  <a:gd name="T62" fmla="*/ 277 w 328"/>
                  <a:gd name="T63" fmla="*/ 134 h 274"/>
                  <a:gd name="T64" fmla="*/ 271 w 328"/>
                  <a:gd name="T65" fmla="*/ 68 h 274"/>
                  <a:gd name="T66" fmla="*/ 327 w 328"/>
                  <a:gd name="T67" fmla="*/ 54 h 274"/>
                  <a:gd name="T68" fmla="*/ 328 w 328"/>
                  <a:gd name="T69" fmla="*/ 42 h 274"/>
                  <a:gd name="T70" fmla="*/ 162 w 328"/>
                  <a:gd name="T71" fmla="*/ 57 h 274"/>
                  <a:gd name="T72" fmla="*/ 66 w 328"/>
                  <a:gd name="T73" fmla="*/ 40 h 274"/>
                  <a:gd name="T74" fmla="*/ 162 w 328"/>
                  <a:gd name="T75" fmla="*/ 23 h 274"/>
                  <a:gd name="T76" fmla="*/ 258 w 328"/>
                  <a:gd name="T77" fmla="*/ 40 h 274"/>
                  <a:gd name="T78" fmla="*/ 162 w 328"/>
                  <a:gd name="T79" fmla="*/ 57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8" h="274">
                    <a:moveTo>
                      <a:pt x="328" y="42"/>
                    </a:moveTo>
                    <a:cubicBezTo>
                      <a:pt x="163" y="0"/>
                      <a:pt x="163" y="0"/>
                      <a:pt x="163" y="0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1" y="53"/>
                      <a:pt x="1" y="53"/>
                      <a:pt x="1" y="53"/>
                    </a:cubicBezTo>
                    <a:cubicBezTo>
                      <a:pt x="66" y="70"/>
                      <a:pt x="66" y="70"/>
                      <a:pt x="66" y="70"/>
                    </a:cubicBezTo>
                    <a:cubicBezTo>
                      <a:pt x="66" y="150"/>
                      <a:pt x="66" y="150"/>
                      <a:pt x="66" y="150"/>
                    </a:cubicBezTo>
                    <a:cubicBezTo>
                      <a:pt x="80" y="195"/>
                      <a:pt x="160" y="197"/>
                      <a:pt x="160" y="197"/>
                    </a:cubicBezTo>
                    <a:cubicBezTo>
                      <a:pt x="253" y="196"/>
                      <a:pt x="261" y="150"/>
                      <a:pt x="261" y="150"/>
                    </a:cubicBezTo>
                    <a:cubicBezTo>
                      <a:pt x="262" y="71"/>
                      <a:pt x="262" y="71"/>
                      <a:pt x="262" y="71"/>
                    </a:cubicBezTo>
                    <a:cubicBezTo>
                      <a:pt x="266" y="70"/>
                      <a:pt x="266" y="70"/>
                      <a:pt x="266" y="70"/>
                    </a:cubicBezTo>
                    <a:cubicBezTo>
                      <a:pt x="270" y="80"/>
                      <a:pt x="274" y="99"/>
                      <a:pt x="272" y="134"/>
                    </a:cubicBezTo>
                    <a:cubicBezTo>
                      <a:pt x="269" y="182"/>
                      <a:pt x="268" y="196"/>
                      <a:pt x="269" y="204"/>
                    </a:cubicBezTo>
                    <a:cubicBezTo>
                      <a:pt x="263" y="204"/>
                      <a:pt x="258" y="210"/>
                      <a:pt x="258" y="216"/>
                    </a:cubicBezTo>
                    <a:cubicBezTo>
                      <a:pt x="258" y="222"/>
                      <a:pt x="262" y="226"/>
                      <a:pt x="267" y="228"/>
                    </a:cubicBezTo>
                    <a:cubicBezTo>
                      <a:pt x="266" y="234"/>
                      <a:pt x="261" y="251"/>
                      <a:pt x="252" y="272"/>
                    </a:cubicBezTo>
                    <a:cubicBezTo>
                      <a:pt x="256" y="273"/>
                      <a:pt x="256" y="273"/>
                      <a:pt x="256" y="273"/>
                    </a:cubicBezTo>
                    <a:cubicBezTo>
                      <a:pt x="256" y="273"/>
                      <a:pt x="262" y="260"/>
                      <a:pt x="263" y="256"/>
                    </a:cubicBezTo>
                    <a:cubicBezTo>
                      <a:pt x="262" y="259"/>
                      <a:pt x="260" y="272"/>
                      <a:pt x="259" y="273"/>
                    </a:cubicBezTo>
                    <a:cubicBezTo>
                      <a:pt x="264" y="274"/>
                      <a:pt x="264" y="274"/>
                      <a:pt x="264" y="274"/>
                    </a:cubicBezTo>
                    <a:cubicBezTo>
                      <a:pt x="264" y="274"/>
                      <a:pt x="267" y="263"/>
                      <a:pt x="266" y="261"/>
                    </a:cubicBezTo>
                    <a:cubicBezTo>
                      <a:pt x="266" y="261"/>
                      <a:pt x="267" y="273"/>
                      <a:pt x="267" y="274"/>
                    </a:cubicBezTo>
                    <a:cubicBezTo>
                      <a:pt x="272" y="274"/>
                      <a:pt x="272" y="274"/>
                      <a:pt x="272" y="274"/>
                    </a:cubicBezTo>
                    <a:cubicBezTo>
                      <a:pt x="272" y="274"/>
                      <a:pt x="271" y="263"/>
                      <a:pt x="272" y="261"/>
                    </a:cubicBezTo>
                    <a:cubicBezTo>
                      <a:pt x="272" y="261"/>
                      <a:pt x="274" y="268"/>
                      <a:pt x="274" y="274"/>
                    </a:cubicBezTo>
                    <a:cubicBezTo>
                      <a:pt x="278" y="274"/>
                      <a:pt x="278" y="274"/>
                      <a:pt x="278" y="274"/>
                    </a:cubicBezTo>
                    <a:cubicBezTo>
                      <a:pt x="278" y="274"/>
                      <a:pt x="277" y="261"/>
                      <a:pt x="276" y="259"/>
                    </a:cubicBezTo>
                    <a:cubicBezTo>
                      <a:pt x="276" y="259"/>
                      <a:pt x="280" y="266"/>
                      <a:pt x="281" y="273"/>
                    </a:cubicBezTo>
                    <a:cubicBezTo>
                      <a:pt x="284" y="272"/>
                      <a:pt x="284" y="272"/>
                      <a:pt x="284" y="272"/>
                    </a:cubicBezTo>
                    <a:cubicBezTo>
                      <a:pt x="284" y="272"/>
                      <a:pt x="277" y="237"/>
                      <a:pt x="274" y="228"/>
                    </a:cubicBezTo>
                    <a:cubicBezTo>
                      <a:pt x="279" y="226"/>
                      <a:pt x="283" y="221"/>
                      <a:pt x="283" y="216"/>
                    </a:cubicBezTo>
                    <a:cubicBezTo>
                      <a:pt x="283" y="210"/>
                      <a:pt x="279" y="205"/>
                      <a:pt x="274" y="204"/>
                    </a:cubicBezTo>
                    <a:cubicBezTo>
                      <a:pt x="274" y="196"/>
                      <a:pt x="274" y="183"/>
                      <a:pt x="277" y="134"/>
                    </a:cubicBezTo>
                    <a:cubicBezTo>
                      <a:pt x="279" y="105"/>
                      <a:pt x="277" y="83"/>
                      <a:pt x="271" y="68"/>
                    </a:cubicBezTo>
                    <a:cubicBezTo>
                      <a:pt x="327" y="54"/>
                      <a:pt x="327" y="54"/>
                      <a:pt x="327" y="54"/>
                    </a:cubicBezTo>
                    <a:lnTo>
                      <a:pt x="328" y="42"/>
                    </a:lnTo>
                    <a:close/>
                    <a:moveTo>
                      <a:pt x="162" y="57"/>
                    </a:moveTo>
                    <a:cubicBezTo>
                      <a:pt x="109" y="57"/>
                      <a:pt x="66" y="50"/>
                      <a:pt x="66" y="40"/>
                    </a:cubicBezTo>
                    <a:cubicBezTo>
                      <a:pt x="66" y="30"/>
                      <a:pt x="109" y="23"/>
                      <a:pt x="162" y="23"/>
                    </a:cubicBezTo>
                    <a:cubicBezTo>
                      <a:pt x="215" y="23"/>
                      <a:pt x="258" y="30"/>
                      <a:pt x="258" y="40"/>
                    </a:cubicBezTo>
                    <a:cubicBezTo>
                      <a:pt x="258" y="50"/>
                      <a:pt x="215" y="57"/>
                      <a:pt x="162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" name="Group 55"/>
            <p:cNvGrpSpPr/>
            <p:nvPr/>
          </p:nvGrpSpPr>
          <p:grpSpPr>
            <a:xfrm>
              <a:off x="9020988" y="2621630"/>
              <a:ext cx="612934" cy="675661"/>
              <a:chOff x="9233851" y="2123085"/>
              <a:chExt cx="741650" cy="817550"/>
            </a:xfrm>
          </p:grpSpPr>
          <p:sp>
            <p:nvSpPr>
              <p:cNvPr id="25" name="Freeform 16"/>
              <p:cNvSpPr/>
              <p:nvPr/>
            </p:nvSpPr>
            <p:spPr bwMode="auto">
              <a:xfrm>
                <a:off x="9233851" y="2123085"/>
                <a:ext cx="741650" cy="817550"/>
              </a:xfrm>
              <a:custGeom>
                <a:avLst/>
                <a:gdLst>
                  <a:gd name="T0" fmla="*/ 258 w 289"/>
                  <a:gd name="T1" fmla="*/ 200 h 319"/>
                  <a:gd name="T2" fmla="*/ 201 w 289"/>
                  <a:gd name="T3" fmla="*/ 31 h 319"/>
                  <a:gd name="T4" fmla="*/ 31 w 289"/>
                  <a:gd name="T5" fmla="*/ 87 h 319"/>
                  <a:gd name="T6" fmla="*/ 89 w 289"/>
                  <a:gd name="T7" fmla="*/ 256 h 319"/>
                  <a:gd name="T8" fmla="*/ 96 w 289"/>
                  <a:gd name="T9" fmla="*/ 259 h 319"/>
                  <a:gd name="T10" fmla="*/ 119 w 289"/>
                  <a:gd name="T11" fmla="*/ 319 h 319"/>
                  <a:gd name="T12" fmla="*/ 151 w 289"/>
                  <a:gd name="T13" fmla="*/ 269 h 319"/>
                  <a:gd name="T14" fmla="*/ 258 w 289"/>
                  <a:gd name="T15" fmla="*/ 20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9" h="319">
                    <a:moveTo>
                      <a:pt x="258" y="200"/>
                    </a:moveTo>
                    <a:cubicBezTo>
                      <a:pt x="289" y="138"/>
                      <a:pt x="264" y="62"/>
                      <a:pt x="201" y="31"/>
                    </a:cubicBezTo>
                    <a:cubicBezTo>
                      <a:pt x="138" y="0"/>
                      <a:pt x="62" y="25"/>
                      <a:pt x="31" y="87"/>
                    </a:cubicBezTo>
                    <a:cubicBezTo>
                      <a:pt x="0" y="149"/>
                      <a:pt x="26" y="224"/>
                      <a:pt x="89" y="256"/>
                    </a:cubicBezTo>
                    <a:cubicBezTo>
                      <a:pt x="91" y="257"/>
                      <a:pt x="94" y="258"/>
                      <a:pt x="96" y="259"/>
                    </a:cubicBezTo>
                    <a:cubicBezTo>
                      <a:pt x="119" y="319"/>
                      <a:pt x="119" y="319"/>
                      <a:pt x="119" y="319"/>
                    </a:cubicBezTo>
                    <a:cubicBezTo>
                      <a:pt x="151" y="269"/>
                      <a:pt x="151" y="269"/>
                      <a:pt x="151" y="269"/>
                    </a:cubicBezTo>
                    <a:cubicBezTo>
                      <a:pt x="196" y="267"/>
                      <a:pt x="237" y="242"/>
                      <a:pt x="258" y="200"/>
                    </a:cubicBezTo>
                    <a:close/>
                  </a:path>
                </a:pathLst>
              </a:custGeom>
              <a:solidFill>
                <a:srgbClr val="FC7284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48"/>
              <p:cNvSpPr>
                <a:spLocks noEditPoints="1"/>
              </p:cNvSpPr>
              <p:nvPr/>
            </p:nvSpPr>
            <p:spPr bwMode="auto">
              <a:xfrm>
                <a:off x="9419264" y="2251030"/>
                <a:ext cx="368657" cy="492265"/>
              </a:xfrm>
              <a:custGeom>
                <a:avLst/>
                <a:gdLst>
                  <a:gd name="T0" fmla="*/ 87 w 144"/>
                  <a:gd name="T1" fmla="*/ 86 h 192"/>
                  <a:gd name="T2" fmla="*/ 126 w 144"/>
                  <a:gd name="T3" fmla="*/ 119 h 192"/>
                  <a:gd name="T4" fmla="*/ 128 w 144"/>
                  <a:gd name="T5" fmla="*/ 143 h 192"/>
                  <a:gd name="T6" fmla="*/ 127 w 144"/>
                  <a:gd name="T7" fmla="*/ 145 h 192"/>
                  <a:gd name="T8" fmla="*/ 104 w 144"/>
                  <a:gd name="T9" fmla="*/ 169 h 192"/>
                  <a:gd name="T10" fmla="*/ 65 w 144"/>
                  <a:gd name="T11" fmla="*/ 171 h 192"/>
                  <a:gd name="T12" fmla="*/ 61 w 144"/>
                  <a:gd name="T13" fmla="*/ 186 h 192"/>
                  <a:gd name="T14" fmla="*/ 51 w 144"/>
                  <a:gd name="T15" fmla="*/ 191 h 192"/>
                  <a:gd name="T16" fmla="*/ 45 w 144"/>
                  <a:gd name="T17" fmla="*/ 182 h 192"/>
                  <a:gd name="T18" fmla="*/ 48 w 144"/>
                  <a:gd name="T19" fmla="*/ 167 h 192"/>
                  <a:gd name="T20" fmla="*/ 12 w 144"/>
                  <a:gd name="T21" fmla="*/ 143 h 192"/>
                  <a:gd name="T22" fmla="*/ 2 w 144"/>
                  <a:gd name="T23" fmla="*/ 113 h 192"/>
                  <a:gd name="T24" fmla="*/ 17 w 144"/>
                  <a:gd name="T25" fmla="*/ 106 h 192"/>
                  <a:gd name="T26" fmla="*/ 27 w 144"/>
                  <a:gd name="T27" fmla="*/ 118 h 192"/>
                  <a:gd name="T28" fmla="*/ 53 w 144"/>
                  <a:gd name="T29" fmla="*/ 150 h 192"/>
                  <a:gd name="T30" fmla="*/ 66 w 144"/>
                  <a:gd name="T31" fmla="*/ 99 h 192"/>
                  <a:gd name="T32" fmla="*/ 28 w 144"/>
                  <a:gd name="T33" fmla="*/ 47 h 192"/>
                  <a:gd name="T34" fmla="*/ 86 w 144"/>
                  <a:gd name="T35" fmla="*/ 20 h 192"/>
                  <a:gd name="T36" fmla="*/ 90 w 144"/>
                  <a:gd name="T37" fmla="*/ 6 h 192"/>
                  <a:gd name="T38" fmla="*/ 100 w 144"/>
                  <a:gd name="T39" fmla="*/ 1 h 192"/>
                  <a:gd name="T40" fmla="*/ 106 w 144"/>
                  <a:gd name="T41" fmla="*/ 10 h 192"/>
                  <a:gd name="T42" fmla="*/ 102 w 144"/>
                  <a:gd name="T43" fmla="*/ 25 h 192"/>
                  <a:gd name="T44" fmla="*/ 143 w 144"/>
                  <a:gd name="T45" fmla="*/ 71 h 192"/>
                  <a:gd name="T46" fmla="*/ 129 w 144"/>
                  <a:gd name="T47" fmla="*/ 77 h 192"/>
                  <a:gd name="T48" fmla="*/ 120 w 144"/>
                  <a:gd name="T49" fmla="*/ 68 h 192"/>
                  <a:gd name="T50" fmla="*/ 98 w 144"/>
                  <a:gd name="T51" fmla="*/ 41 h 192"/>
                  <a:gd name="T52" fmla="*/ 87 w 144"/>
                  <a:gd name="T53" fmla="*/ 86 h 192"/>
                  <a:gd name="T54" fmla="*/ 82 w 144"/>
                  <a:gd name="T55" fmla="*/ 37 h 192"/>
                  <a:gd name="T56" fmla="*/ 53 w 144"/>
                  <a:gd name="T57" fmla="*/ 51 h 192"/>
                  <a:gd name="T58" fmla="*/ 72 w 144"/>
                  <a:gd name="T59" fmla="*/ 78 h 192"/>
                  <a:gd name="T60" fmla="*/ 82 w 144"/>
                  <a:gd name="T61" fmla="*/ 37 h 192"/>
                  <a:gd name="T62" fmla="*/ 69 w 144"/>
                  <a:gd name="T63" fmla="*/ 154 h 192"/>
                  <a:gd name="T64" fmla="*/ 103 w 144"/>
                  <a:gd name="T65" fmla="*/ 139 h 192"/>
                  <a:gd name="T66" fmla="*/ 81 w 144"/>
                  <a:gd name="T67" fmla="*/ 108 h 192"/>
                  <a:gd name="T68" fmla="*/ 69 w 144"/>
                  <a:gd name="T69" fmla="*/ 15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4" h="192">
                    <a:moveTo>
                      <a:pt x="87" y="86"/>
                    </a:moveTo>
                    <a:cubicBezTo>
                      <a:pt x="109" y="99"/>
                      <a:pt x="120" y="107"/>
                      <a:pt x="126" y="119"/>
                    </a:cubicBezTo>
                    <a:cubicBezTo>
                      <a:pt x="129" y="126"/>
                      <a:pt x="130" y="135"/>
                      <a:pt x="128" y="143"/>
                    </a:cubicBezTo>
                    <a:cubicBezTo>
                      <a:pt x="127" y="145"/>
                      <a:pt x="127" y="145"/>
                      <a:pt x="127" y="145"/>
                    </a:cubicBezTo>
                    <a:cubicBezTo>
                      <a:pt x="125" y="154"/>
                      <a:pt x="119" y="164"/>
                      <a:pt x="104" y="169"/>
                    </a:cubicBezTo>
                    <a:cubicBezTo>
                      <a:pt x="88" y="175"/>
                      <a:pt x="73" y="173"/>
                      <a:pt x="65" y="171"/>
                    </a:cubicBezTo>
                    <a:cubicBezTo>
                      <a:pt x="61" y="186"/>
                      <a:pt x="61" y="186"/>
                      <a:pt x="61" y="186"/>
                    </a:cubicBezTo>
                    <a:cubicBezTo>
                      <a:pt x="60" y="188"/>
                      <a:pt x="59" y="192"/>
                      <a:pt x="51" y="191"/>
                    </a:cubicBezTo>
                    <a:cubicBezTo>
                      <a:pt x="44" y="189"/>
                      <a:pt x="44" y="184"/>
                      <a:pt x="45" y="182"/>
                    </a:cubicBezTo>
                    <a:cubicBezTo>
                      <a:pt x="48" y="167"/>
                      <a:pt x="48" y="167"/>
                      <a:pt x="48" y="167"/>
                    </a:cubicBezTo>
                    <a:cubicBezTo>
                      <a:pt x="41" y="165"/>
                      <a:pt x="24" y="159"/>
                      <a:pt x="12" y="143"/>
                    </a:cubicBezTo>
                    <a:cubicBezTo>
                      <a:pt x="4" y="132"/>
                      <a:pt x="0" y="119"/>
                      <a:pt x="2" y="113"/>
                    </a:cubicBezTo>
                    <a:cubicBezTo>
                      <a:pt x="4" y="107"/>
                      <a:pt x="11" y="105"/>
                      <a:pt x="17" y="106"/>
                    </a:cubicBezTo>
                    <a:cubicBezTo>
                      <a:pt x="25" y="108"/>
                      <a:pt x="26" y="114"/>
                      <a:pt x="27" y="118"/>
                    </a:cubicBezTo>
                    <a:cubicBezTo>
                      <a:pt x="28" y="127"/>
                      <a:pt x="31" y="142"/>
                      <a:pt x="53" y="150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6" y="88"/>
                      <a:pt x="21" y="73"/>
                      <a:pt x="28" y="47"/>
                    </a:cubicBezTo>
                    <a:cubicBezTo>
                      <a:pt x="33" y="24"/>
                      <a:pt x="57" y="15"/>
                      <a:pt x="86" y="20"/>
                    </a:cubicBezTo>
                    <a:cubicBezTo>
                      <a:pt x="90" y="6"/>
                      <a:pt x="90" y="6"/>
                      <a:pt x="90" y="6"/>
                    </a:cubicBezTo>
                    <a:cubicBezTo>
                      <a:pt x="91" y="4"/>
                      <a:pt x="93" y="0"/>
                      <a:pt x="100" y="1"/>
                    </a:cubicBezTo>
                    <a:cubicBezTo>
                      <a:pt x="107" y="3"/>
                      <a:pt x="106" y="8"/>
                      <a:pt x="106" y="10"/>
                    </a:cubicBezTo>
                    <a:cubicBezTo>
                      <a:pt x="102" y="25"/>
                      <a:pt x="102" y="25"/>
                      <a:pt x="102" y="25"/>
                    </a:cubicBezTo>
                    <a:cubicBezTo>
                      <a:pt x="142" y="37"/>
                      <a:pt x="144" y="67"/>
                      <a:pt x="143" y="71"/>
                    </a:cubicBezTo>
                    <a:cubicBezTo>
                      <a:pt x="141" y="77"/>
                      <a:pt x="135" y="79"/>
                      <a:pt x="129" y="77"/>
                    </a:cubicBezTo>
                    <a:cubicBezTo>
                      <a:pt x="122" y="75"/>
                      <a:pt x="120" y="71"/>
                      <a:pt x="120" y="68"/>
                    </a:cubicBezTo>
                    <a:cubicBezTo>
                      <a:pt x="118" y="60"/>
                      <a:pt x="116" y="49"/>
                      <a:pt x="98" y="41"/>
                    </a:cubicBezTo>
                    <a:lnTo>
                      <a:pt x="87" y="86"/>
                    </a:lnTo>
                    <a:close/>
                    <a:moveTo>
                      <a:pt x="82" y="37"/>
                    </a:moveTo>
                    <a:cubicBezTo>
                      <a:pt x="63" y="34"/>
                      <a:pt x="55" y="44"/>
                      <a:pt x="53" y="51"/>
                    </a:cubicBezTo>
                    <a:cubicBezTo>
                      <a:pt x="50" y="64"/>
                      <a:pt x="60" y="70"/>
                      <a:pt x="72" y="78"/>
                    </a:cubicBezTo>
                    <a:lnTo>
                      <a:pt x="82" y="37"/>
                    </a:lnTo>
                    <a:close/>
                    <a:moveTo>
                      <a:pt x="69" y="154"/>
                    </a:moveTo>
                    <a:cubicBezTo>
                      <a:pt x="75" y="155"/>
                      <a:pt x="98" y="157"/>
                      <a:pt x="103" y="139"/>
                    </a:cubicBezTo>
                    <a:cubicBezTo>
                      <a:pt x="106" y="125"/>
                      <a:pt x="95" y="116"/>
                      <a:pt x="81" y="108"/>
                    </a:cubicBezTo>
                    <a:lnTo>
                      <a:pt x="69" y="1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" name="Group 59"/>
            <p:cNvGrpSpPr/>
            <p:nvPr/>
          </p:nvGrpSpPr>
          <p:grpSpPr>
            <a:xfrm>
              <a:off x="8020490" y="4111471"/>
              <a:ext cx="612934" cy="675661"/>
              <a:chOff x="9233851" y="2123085"/>
              <a:chExt cx="741650" cy="817550"/>
            </a:xfrm>
          </p:grpSpPr>
          <p:sp>
            <p:nvSpPr>
              <p:cNvPr id="23" name="Freeform 16"/>
              <p:cNvSpPr/>
              <p:nvPr/>
            </p:nvSpPr>
            <p:spPr bwMode="auto">
              <a:xfrm>
                <a:off x="9233851" y="2123085"/>
                <a:ext cx="741650" cy="817550"/>
              </a:xfrm>
              <a:custGeom>
                <a:avLst/>
                <a:gdLst>
                  <a:gd name="T0" fmla="*/ 258 w 289"/>
                  <a:gd name="T1" fmla="*/ 200 h 319"/>
                  <a:gd name="T2" fmla="*/ 201 w 289"/>
                  <a:gd name="T3" fmla="*/ 31 h 319"/>
                  <a:gd name="T4" fmla="*/ 31 w 289"/>
                  <a:gd name="T5" fmla="*/ 87 h 319"/>
                  <a:gd name="T6" fmla="*/ 89 w 289"/>
                  <a:gd name="T7" fmla="*/ 256 h 319"/>
                  <a:gd name="T8" fmla="*/ 96 w 289"/>
                  <a:gd name="T9" fmla="*/ 259 h 319"/>
                  <a:gd name="T10" fmla="*/ 119 w 289"/>
                  <a:gd name="T11" fmla="*/ 319 h 319"/>
                  <a:gd name="T12" fmla="*/ 151 w 289"/>
                  <a:gd name="T13" fmla="*/ 269 h 319"/>
                  <a:gd name="T14" fmla="*/ 258 w 289"/>
                  <a:gd name="T15" fmla="*/ 20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9" h="319">
                    <a:moveTo>
                      <a:pt x="258" y="200"/>
                    </a:moveTo>
                    <a:cubicBezTo>
                      <a:pt x="289" y="138"/>
                      <a:pt x="264" y="62"/>
                      <a:pt x="201" y="31"/>
                    </a:cubicBezTo>
                    <a:cubicBezTo>
                      <a:pt x="138" y="0"/>
                      <a:pt x="62" y="25"/>
                      <a:pt x="31" y="87"/>
                    </a:cubicBezTo>
                    <a:cubicBezTo>
                      <a:pt x="0" y="149"/>
                      <a:pt x="26" y="224"/>
                      <a:pt x="89" y="256"/>
                    </a:cubicBezTo>
                    <a:cubicBezTo>
                      <a:pt x="91" y="257"/>
                      <a:pt x="94" y="258"/>
                      <a:pt x="96" y="259"/>
                    </a:cubicBezTo>
                    <a:cubicBezTo>
                      <a:pt x="119" y="319"/>
                      <a:pt x="119" y="319"/>
                      <a:pt x="119" y="319"/>
                    </a:cubicBezTo>
                    <a:cubicBezTo>
                      <a:pt x="151" y="269"/>
                      <a:pt x="151" y="269"/>
                      <a:pt x="151" y="269"/>
                    </a:cubicBezTo>
                    <a:cubicBezTo>
                      <a:pt x="196" y="267"/>
                      <a:pt x="237" y="242"/>
                      <a:pt x="258" y="200"/>
                    </a:cubicBezTo>
                    <a:close/>
                  </a:path>
                </a:pathLst>
              </a:custGeom>
              <a:solidFill>
                <a:srgbClr val="826C4A"/>
              </a:solidFill>
              <a:ln>
                <a:noFill/>
              </a:ln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Freeform 48"/>
              <p:cNvSpPr>
                <a:spLocks noEditPoints="1"/>
              </p:cNvSpPr>
              <p:nvPr/>
            </p:nvSpPr>
            <p:spPr bwMode="auto">
              <a:xfrm>
                <a:off x="9419264" y="2251030"/>
                <a:ext cx="368657" cy="492265"/>
              </a:xfrm>
              <a:custGeom>
                <a:avLst/>
                <a:gdLst>
                  <a:gd name="T0" fmla="*/ 87 w 144"/>
                  <a:gd name="T1" fmla="*/ 86 h 192"/>
                  <a:gd name="T2" fmla="*/ 126 w 144"/>
                  <a:gd name="T3" fmla="*/ 119 h 192"/>
                  <a:gd name="T4" fmla="*/ 128 w 144"/>
                  <a:gd name="T5" fmla="*/ 143 h 192"/>
                  <a:gd name="T6" fmla="*/ 127 w 144"/>
                  <a:gd name="T7" fmla="*/ 145 h 192"/>
                  <a:gd name="T8" fmla="*/ 104 w 144"/>
                  <a:gd name="T9" fmla="*/ 169 h 192"/>
                  <a:gd name="T10" fmla="*/ 65 w 144"/>
                  <a:gd name="T11" fmla="*/ 171 h 192"/>
                  <a:gd name="T12" fmla="*/ 61 w 144"/>
                  <a:gd name="T13" fmla="*/ 186 h 192"/>
                  <a:gd name="T14" fmla="*/ 51 w 144"/>
                  <a:gd name="T15" fmla="*/ 191 h 192"/>
                  <a:gd name="T16" fmla="*/ 45 w 144"/>
                  <a:gd name="T17" fmla="*/ 182 h 192"/>
                  <a:gd name="T18" fmla="*/ 48 w 144"/>
                  <a:gd name="T19" fmla="*/ 167 h 192"/>
                  <a:gd name="T20" fmla="*/ 12 w 144"/>
                  <a:gd name="T21" fmla="*/ 143 h 192"/>
                  <a:gd name="T22" fmla="*/ 2 w 144"/>
                  <a:gd name="T23" fmla="*/ 113 h 192"/>
                  <a:gd name="T24" fmla="*/ 17 w 144"/>
                  <a:gd name="T25" fmla="*/ 106 h 192"/>
                  <a:gd name="T26" fmla="*/ 27 w 144"/>
                  <a:gd name="T27" fmla="*/ 118 h 192"/>
                  <a:gd name="T28" fmla="*/ 53 w 144"/>
                  <a:gd name="T29" fmla="*/ 150 h 192"/>
                  <a:gd name="T30" fmla="*/ 66 w 144"/>
                  <a:gd name="T31" fmla="*/ 99 h 192"/>
                  <a:gd name="T32" fmla="*/ 28 w 144"/>
                  <a:gd name="T33" fmla="*/ 47 h 192"/>
                  <a:gd name="T34" fmla="*/ 86 w 144"/>
                  <a:gd name="T35" fmla="*/ 20 h 192"/>
                  <a:gd name="T36" fmla="*/ 90 w 144"/>
                  <a:gd name="T37" fmla="*/ 6 h 192"/>
                  <a:gd name="T38" fmla="*/ 100 w 144"/>
                  <a:gd name="T39" fmla="*/ 1 h 192"/>
                  <a:gd name="T40" fmla="*/ 106 w 144"/>
                  <a:gd name="T41" fmla="*/ 10 h 192"/>
                  <a:gd name="T42" fmla="*/ 102 w 144"/>
                  <a:gd name="T43" fmla="*/ 25 h 192"/>
                  <a:gd name="T44" fmla="*/ 143 w 144"/>
                  <a:gd name="T45" fmla="*/ 71 h 192"/>
                  <a:gd name="T46" fmla="*/ 129 w 144"/>
                  <a:gd name="T47" fmla="*/ 77 h 192"/>
                  <a:gd name="T48" fmla="*/ 120 w 144"/>
                  <a:gd name="T49" fmla="*/ 68 h 192"/>
                  <a:gd name="T50" fmla="*/ 98 w 144"/>
                  <a:gd name="T51" fmla="*/ 41 h 192"/>
                  <a:gd name="T52" fmla="*/ 87 w 144"/>
                  <a:gd name="T53" fmla="*/ 86 h 192"/>
                  <a:gd name="T54" fmla="*/ 82 w 144"/>
                  <a:gd name="T55" fmla="*/ 37 h 192"/>
                  <a:gd name="T56" fmla="*/ 53 w 144"/>
                  <a:gd name="T57" fmla="*/ 51 h 192"/>
                  <a:gd name="T58" fmla="*/ 72 w 144"/>
                  <a:gd name="T59" fmla="*/ 78 h 192"/>
                  <a:gd name="T60" fmla="*/ 82 w 144"/>
                  <a:gd name="T61" fmla="*/ 37 h 192"/>
                  <a:gd name="T62" fmla="*/ 69 w 144"/>
                  <a:gd name="T63" fmla="*/ 154 h 192"/>
                  <a:gd name="T64" fmla="*/ 103 w 144"/>
                  <a:gd name="T65" fmla="*/ 139 h 192"/>
                  <a:gd name="T66" fmla="*/ 81 w 144"/>
                  <a:gd name="T67" fmla="*/ 108 h 192"/>
                  <a:gd name="T68" fmla="*/ 69 w 144"/>
                  <a:gd name="T69" fmla="*/ 15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4" h="192">
                    <a:moveTo>
                      <a:pt x="87" y="86"/>
                    </a:moveTo>
                    <a:cubicBezTo>
                      <a:pt x="109" y="99"/>
                      <a:pt x="120" y="107"/>
                      <a:pt x="126" y="119"/>
                    </a:cubicBezTo>
                    <a:cubicBezTo>
                      <a:pt x="129" y="126"/>
                      <a:pt x="130" y="135"/>
                      <a:pt x="128" y="143"/>
                    </a:cubicBezTo>
                    <a:cubicBezTo>
                      <a:pt x="127" y="145"/>
                      <a:pt x="127" y="145"/>
                      <a:pt x="127" y="145"/>
                    </a:cubicBezTo>
                    <a:cubicBezTo>
                      <a:pt x="125" y="154"/>
                      <a:pt x="119" y="164"/>
                      <a:pt x="104" y="169"/>
                    </a:cubicBezTo>
                    <a:cubicBezTo>
                      <a:pt x="88" y="175"/>
                      <a:pt x="73" y="173"/>
                      <a:pt x="65" y="171"/>
                    </a:cubicBezTo>
                    <a:cubicBezTo>
                      <a:pt x="61" y="186"/>
                      <a:pt x="61" y="186"/>
                      <a:pt x="61" y="186"/>
                    </a:cubicBezTo>
                    <a:cubicBezTo>
                      <a:pt x="60" y="188"/>
                      <a:pt x="59" y="192"/>
                      <a:pt x="51" y="191"/>
                    </a:cubicBezTo>
                    <a:cubicBezTo>
                      <a:pt x="44" y="189"/>
                      <a:pt x="44" y="184"/>
                      <a:pt x="45" y="182"/>
                    </a:cubicBezTo>
                    <a:cubicBezTo>
                      <a:pt x="48" y="167"/>
                      <a:pt x="48" y="167"/>
                      <a:pt x="48" y="167"/>
                    </a:cubicBezTo>
                    <a:cubicBezTo>
                      <a:pt x="41" y="165"/>
                      <a:pt x="24" y="159"/>
                      <a:pt x="12" y="143"/>
                    </a:cubicBezTo>
                    <a:cubicBezTo>
                      <a:pt x="4" y="132"/>
                      <a:pt x="0" y="119"/>
                      <a:pt x="2" y="113"/>
                    </a:cubicBezTo>
                    <a:cubicBezTo>
                      <a:pt x="4" y="107"/>
                      <a:pt x="11" y="105"/>
                      <a:pt x="17" y="106"/>
                    </a:cubicBezTo>
                    <a:cubicBezTo>
                      <a:pt x="25" y="108"/>
                      <a:pt x="26" y="114"/>
                      <a:pt x="27" y="118"/>
                    </a:cubicBezTo>
                    <a:cubicBezTo>
                      <a:pt x="28" y="127"/>
                      <a:pt x="31" y="142"/>
                      <a:pt x="53" y="150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46" y="88"/>
                      <a:pt x="21" y="73"/>
                      <a:pt x="28" y="47"/>
                    </a:cubicBezTo>
                    <a:cubicBezTo>
                      <a:pt x="33" y="24"/>
                      <a:pt x="57" y="15"/>
                      <a:pt x="86" y="20"/>
                    </a:cubicBezTo>
                    <a:cubicBezTo>
                      <a:pt x="90" y="6"/>
                      <a:pt x="90" y="6"/>
                      <a:pt x="90" y="6"/>
                    </a:cubicBezTo>
                    <a:cubicBezTo>
                      <a:pt x="91" y="4"/>
                      <a:pt x="93" y="0"/>
                      <a:pt x="100" y="1"/>
                    </a:cubicBezTo>
                    <a:cubicBezTo>
                      <a:pt x="107" y="3"/>
                      <a:pt x="106" y="8"/>
                      <a:pt x="106" y="10"/>
                    </a:cubicBezTo>
                    <a:cubicBezTo>
                      <a:pt x="102" y="25"/>
                      <a:pt x="102" y="25"/>
                      <a:pt x="102" y="25"/>
                    </a:cubicBezTo>
                    <a:cubicBezTo>
                      <a:pt x="142" y="37"/>
                      <a:pt x="144" y="67"/>
                      <a:pt x="143" y="71"/>
                    </a:cubicBezTo>
                    <a:cubicBezTo>
                      <a:pt x="141" y="77"/>
                      <a:pt x="135" y="79"/>
                      <a:pt x="129" y="77"/>
                    </a:cubicBezTo>
                    <a:cubicBezTo>
                      <a:pt x="122" y="75"/>
                      <a:pt x="120" y="71"/>
                      <a:pt x="120" y="68"/>
                    </a:cubicBezTo>
                    <a:cubicBezTo>
                      <a:pt x="118" y="60"/>
                      <a:pt x="116" y="49"/>
                      <a:pt x="98" y="41"/>
                    </a:cubicBezTo>
                    <a:lnTo>
                      <a:pt x="87" y="86"/>
                    </a:lnTo>
                    <a:close/>
                    <a:moveTo>
                      <a:pt x="82" y="37"/>
                    </a:moveTo>
                    <a:cubicBezTo>
                      <a:pt x="63" y="34"/>
                      <a:pt x="55" y="44"/>
                      <a:pt x="53" y="51"/>
                    </a:cubicBezTo>
                    <a:cubicBezTo>
                      <a:pt x="50" y="64"/>
                      <a:pt x="60" y="70"/>
                      <a:pt x="72" y="78"/>
                    </a:cubicBezTo>
                    <a:lnTo>
                      <a:pt x="82" y="37"/>
                    </a:lnTo>
                    <a:close/>
                    <a:moveTo>
                      <a:pt x="69" y="154"/>
                    </a:moveTo>
                    <a:cubicBezTo>
                      <a:pt x="75" y="155"/>
                      <a:pt x="98" y="157"/>
                      <a:pt x="103" y="139"/>
                    </a:cubicBezTo>
                    <a:cubicBezTo>
                      <a:pt x="106" y="125"/>
                      <a:pt x="95" y="116"/>
                      <a:pt x="81" y="108"/>
                    </a:cubicBezTo>
                    <a:lnTo>
                      <a:pt x="69" y="1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0" tIns="45716" rIns="91430" bIns="457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00"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69" name="TextBox 62"/>
          <p:cNvSpPr txBox="1"/>
          <p:nvPr/>
        </p:nvSpPr>
        <p:spPr>
          <a:xfrm>
            <a:off x="1629197" y="1914652"/>
            <a:ext cx="180049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Rectangle 64"/>
          <p:cNvSpPr/>
          <p:nvPr/>
        </p:nvSpPr>
        <p:spPr>
          <a:xfrm>
            <a:off x="1629197" y="2275040"/>
            <a:ext cx="4498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71" name="Donut 65"/>
          <p:cNvSpPr/>
          <p:nvPr/>
        </p:nvSpPr>
        <p:spPr>
          <a:xfrm>
            <a:off x="1712679" y="3349083"/>
            <a:ext cx="686928" cy="686928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1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Freeform 66"/>
          <p:cNvSpPr>
            <a:spLocks noEditPoints="1"/>
          </p:cNvSpPr>
          <p:nvPr/>
        </p:nvSpPr>
        <p:spPr bwMode="auto">
          <a:xfrm>
            <a:off x="1907766" y="3536287"/>
            <a:ext cx="296750" cy="312520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30" tIns="45716" rIns="91430" bIns="457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Freeform 67"/>
          <p:cNvSpPr>
            <a:spLocks noEditPoints="1"/>
          </p:cNvSpPr>
          <p:nvPr/>
        </p:nvSpPr>
        <p:spPr bwMode="auto">
          <a:xfrm>
            <a:off x="1880886" y="4982348"/>
            <a:ext cx="336888" cy="272379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30" tIns="45716" rIns="91430" bIns="457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Freeform 68"/>
          <p:cNvSpPr>
            <a:spLocks noEditPoints="1"/>
          </p:cNvSpPr>
          <p:nvPr/>
        </p:nvSpPr>
        <p:spPr bwMode="auto">
          <a:xfrm>
            <a:off x="4478389" y="4979957"/>
            <a:ext cx="225071" cy="329722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rgbClr val="826C4A"/>
          </a:solidFill>
          <a:ln>
            <a:noFill/>
          </a:ln>
        </p:spPr>
        <p:txBody>
          <a:bodyPr vert="horz" wrap="square" lIns="91430" tIns="45716" rIns="91430" bIns="457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Freeform 69"/>
          <p:cNvSpPr>
            <a:spLocks noEditPoints="1"/>
          </p:cNvSpPr>
          <p:nvPr/>
        </p:nvSpPr>
        <p:spPr bwMode="auto">
          <a:xfrm>
            <a:off x="4468783" y="3548473"/>
            <a:ext cx="237973" cy="288148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rgbClr val="FC7284"/>
          </a:solidFill>
          <a:ln>
            <a:noFill/>
          </a:ln>
        </p:spPr>
        <p:txBody>
          <a:bodyPr vert="horz" wrap="square" lIns="91430" tIns="45716" rIns="91430" bIns="457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Donut 70"/>
          <p:cNvSpPr/>
          <p:nvPr/>
        </p:nvSpPr>
        <p:spPr>
          <a:xfrm>
            <a:off x="4247462" y="4787460"/>
            <a:ext cx="686928" cy="686928"/>
          </a:xfrm>
          <a:prstGeom prst="donut">
            <a:avLst>
              <a:gd name="adj" fmla="val 6804"/>
            </a:avLst>
          </a:prstGeom>
          <a:solidFill>
            <a:srgbClr val="826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1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Donut 71"/>
          <p:cNvSpPr/>
          <p:nvPr/>
        </p:nvSpPr>
        <p:spPr>
          <a:xfrm>
            <a:off x="1707540" y="4787603"/>
            <a:ext cx="686928" cy="686928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1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Donut 72"/>
          <p:cNvSpPr/>
          <p:nvPr/>
        </p:nvSpPr>
        <p:spPr>
          <a:xfrm>
            <a:off x="4242052" y="3349083"/>
            <a:ext cx="686928" cy="686928"/>
          </a:xfrm>
          <a:prstGeom prst="donut">
            <a:avLst>
              <a:gd name="adj" fmla="val 6804"/>
            </a:avLst>
          </a:prstGeom>
          <a:solidFill>
            <a:srgbClr val="FC7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1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Box 73"/>
          <p:cNvSpPr txBox="1"/>
          <p:nvPr/>
        </p:nvSpPr>
        <p:spPr>
          <a:xfrm>
            <a:off x="2416825" y="3641115"/>
            <a:ext cx="110799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Box 74"/>
          <p:cNvSpPr txBox="1"/>
          <p:nvPr/>
        </p:nvSpPr>
        <p:spPr>
          <a:xfrm>
            <a:off x="2416825" y="3385852"/>
            <a:ext cx="64633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80%</a:t>
            </a:r>
            <a:endParaRPr lang="en-GB" b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TextBox 75"/>
          <p:cNvSpPr txBox="1"/>
          <p:nvPr/>
        </p:nvSpPr>
        <p:spPr>
          <a:xfrm>
            <a:off x="4974933" y="3641116"/>
            <a:ext cx="110799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Box 76"/>
          <p:cNvSpPr txBox="1"/>
          <p:nvPr/>
        </p:nvSpPr>
        <p:spPr>
          <a:xfrm>
            <a:off x="4974932" y="3385852"/>
            <a:ext cx="64633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60%</a:t>
            </a:r>
            <a:endParaRPr lang="en-GB" b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TextBox 77"/>
          <p:cNvSpPr txBox="1"/>
          <p:nvPr/>
        </p:nvSpPr>
        <p:spPr>
          <a:xfrm>
            <a:off x="2416825" y="5087939"/>
            <a:ext cx="110799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TextBox 78"/>
          <p:cNvSpPr txBox="1"/>
          <p:nvPr/>
        </p:nvSpPr>
        <p:spPr>
          <a:xfrm>
            <a:off x="2416825" y="4816958"/>
            <a:ext cx="64633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93%</a:t>
            </a:r>
            <a:endParaRPr lang="en-GB" b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TextBox 79"/>
          <p:cNvSpPr txBox="1"/>
          <p:nvPr/>
        </p:nvSpPr>
        <p:spPr>
          <a:xfrm>
            <a:off x="4974933" y="5087939"/>
            <a:ext cx="110799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TextBox 80"/>
          <p:cNvSpPr txBox="1"/>
          <p:nvPr/>
        </p:nvSpPr>
        <p:spPr>
          <a:xfrm>
            <a:off x="4974932" y="4816958"/>
            <a:ext cx="64633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55%</a:t>
            </a:r>
            <a:endParaRPr lang="en-GB" b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Rectangle 81"/>
          <p:cNvSpPr/>
          <p:nvPr/>
        </p:nvSpPr>
        <p:spPr>
          <a:xfrm>
            <a:off x="1662315" y="4045785"/>
            <a:ext cx="2275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Rectangle 82"/>
          <p:cNvSpPr/>
          <p:nvPr/>
        </p:nvSpPr>
        <p:spPr>
          <a:xfrm>
            <a:off x="1662315" y="5490331"/>
            <a:ext cx="2275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Rectangle 83"/>
          <p:cNvSpPr/>
          <p:nvPr/>
        </p:nvSpPr>
        <p:spPr>
          <a:xfrm>
            <a:off x="4188477" y="4045785"/>
            <a:ext cx="2275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Rectangle 84"/>
          <p:cNvSpPr/>
          <p:nvPr/>
        </p:nvSpPr>
        <p:spPr>
          <a:xfrm>
            <a:off x="4182666" y="5490331"/>
            <a:ext cx="2275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0"/>
                            </p:stCondLst>
                            <p:childTnLst>
                              <p:par>
                                <p:cTn id="8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H_Number_1"/>
          <p:cNvSpPr/>
          <p:nvPr>
            <p:custDataLst>
              <p:tags r:id="rId1"/>
            </p:custDataLst>
          </p:nvPr>
        </p:nvSpPr>
        <p:spPr>
          <a:xfrm>
            <a:off x="4850498" y="1592206"/>
            <a:ext cx="443887" cy="535662"/>
          </a:xfrm>
          <a:custGeom>
            <a:avLst/>
            <a:gdLst>
              <a:gd name="connsiteX0" fmla="*/ 167526 w 335051"/>
              <a:gd name="connsiteY0" fmla="*/ 0 h 404441"/>
              <a:gd name="connsiteX1" fmla="*/ 285984 w 335051"/>
              <a:gd name="connsiteY1" fmla="*/ 49067 h 404441"/>
              <a:gd name="connsiteX2" fmla="*/ 285984 w 335051"/>
              <a:gd name="connsiteY2" fmla="*/ 285983 h 404441"/>
              <a:gd name="connsiteX3" fmla="*/ 167526 w 335051"/>
              <a:gd name="connsiteY3" fmla="*/ 404441 h 404441"/>
              <a:gd name="connsiteX4" fmla="*/ 49068 w 335051"/>
              <a:gd name="connsiteY4" fmla="*/ 285983 h 404441"/>
              <a:gd name="connsiteX5" fmla="*/ 49068 w 335051"/>
              <a:gd name="connsiteY5" fmla="*/ 49067 h 404441"/>
              <a:gd name="connsiteX6" fmla="*/ 167526 w 335051"/>
              <a:gd name="connsiteY6" fmla="*/ 0 h 40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051" h="404441">
                <a:moveTo>
                  <a:pt x="167526" y="0"/>
                </a:moveTo>
                <a:cubicBezTo>
                  <a:pt x="210400" y="0"/>
                  <a:pt x="253273" y="16355"/>
                  <a:pt x="285984" y="49067"/>
                </a:cubicBezTo>
                <a:cubicBezTo>
                  <a:pt x="351407" y="114490"/>
                  <a:pt x="351407" y="220560"/>
                  <a:pt x="285984" y="285983"/>
                </a:cubicBezTo>
                <a:lnTo>
                  <a:pt x="167526" y="404441"/>
                </a:lnTo>
                <a:lnTo>
                  <a:pt x="49068" y="285983"/>
                </a:lnTo>
                <a:cubicBezTo>
                  <a:pt x="-16355" y="220560"/>
                  <a:pt x="-16355" y="114490"/>
                  <a:pt x="49068" y="49067"/>
                </a:cubicBezTo>
                <a:cubicBezTo>
                  <a:pt x="81780" y="16355"/>
                  <a:pt x="124653" y="0"/>
                  <a:pt x="167526" y="0"/>
                </a:cubicBez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bIns="107968" anchor="ctr"/>
          <a:lstStyle/>
          <a:p>
            <a:pPr algn="ctr">
              <a:defRPr/>
            </a:pPr>
            <a:r>
              <a:rPr lang="en-US" altLang="zh-CN" sz="2400" b="1" kern="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  <a:endParaRPr lang="zh-CN" altLang="en-US" sz="2400" b="1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5099722" y="1608498"/>
            <a:ext cx="4248986" cy="53566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rgbClr val="D7D7D7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935" tIns="0" rIns="0" bIns="35989" numCol="1" spcCol="0" rtlCol="0" fromWordArt="0" anchor="ctr" anchorCtr="0" forceAA="0" compatLnSpc="1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27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27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MH_Number_2"/>
          <p:cNvSpPr/>
          <p:nvPr>
            <p:custDataLst>
              <p:tags r:id="rId3"/>
            </p:custDataLst>
          </p:nvPr>
        </p:nvSpPr>
        <p:spPr>
          <a:xfrm>
            <a:off x="4850498" y="2737968"/>
            <a:ext cx="443887" cy="535662"/>
          </a:xfrm>
          <a:custGeom>
            <a:avLst/>
            <a:gdLst>
              <a:gd name="connsiteX0" fmla="*/ 167526 w 335051"/>
              <a:gd name="connsiteY0" fmla="*/ 0 h 404441"/>
              <a:gd name="connsiteX1" fmla="*/ 285984 w 335051"/>
              <a:gd name="connsiteY1" fmla="*/ 49067 h 404441"/>
              <a:gd name="connsiteX2" fmla="*/ 285984 w 335051"/>
              <a:gd name="connsiteY2" fmla="*/ 285983 h 404441"/>
              <a:gd name="connsiteX3" fmla="*/ 167526 w 335051"/>
              <a:gd name="connsiteY3" fmla="*/ 404441 h 404441"/>
              <a:gd name="connsiteX4" fmla="*/ 49068 w 335051"/>
              <a:gd name="connsiteY4" fmla="*/ 285983 h 404441"/>
              <a:gd name="connsiteX5" fmla="*/ 49068 w 335051"/>
              <a:gd name="connsiteY5" fmla="*/ 49067 h 404441"/>
              <a:gd name="connsiteX6" fmla="*/ 167526 w 335051"/>
              <a:gd name="connsiteY6" fmla="*/ 0 h 40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051" h="404441">
                <a:moveTo>
                  <a:pt x="167526" y="0"/>
                </a:moveTo>
                <a:cubicBezTo>
                  <a:pt x="210400" y="0"/>
                  <a:pt x="253273" y="16355"/>
                  <a:pt x="285984" y="49067"/>
                </a:cubicBezTo>
                <a:cubicBezTo>
                  <a:pt x="351407" y="114490"/>
                  <a:pt x="351407" y="220560"/>
                  <a:pt x="285984" y="285983"/>
                </a:cubicBezTo>
                <a:lnTo>
                  <a:pt x="167526" y="404441"/>
                </a:lnTo>
                <a:lnTo>
                  <a:pt x="49068" y="285983"/>
                </a:lnTo>
                <a:cubicBezTo>
                  <a:pt x="-16355" y="220560"/>
                  <a:pt x="-16355" y="114490"/>
                  <a:pt x="49068" y="49067"/>
                </a:cubicBezTo>
                <a:cubicBezTo>
                  <a:pt x="81780" y="16355"/>
                  <a:pt x="124653" y="0"/>
                  <a:pt x="167526" y="0"/>
                </a:cubicBez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bIns="107968" anchor="ctr"/>
          <a:lstStyle/>
          <a:p>
            <a:pPr algn="ctr">
              <a:defRPr/>
            </a:pPr>
            <a:r>
              <a:rPr lang="en-US" altLang="zh-CN" sz="2400" b="1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endParaRPr lang="zh-CN" altLang="en-US" sz="2400" b="1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MH_Entry_2"/>
          <p:cNvSpPr/>
          <p:nvPr>
            <p:custDataLst>
              <p:tags r:id="rId4"/>
            </p:custDataLst>
          </p:nvPr>
        </p:nvSpPr>
        <p:spPr>
          <a:xfrm>
            <a:off x="5099722" y="2754262"/>
            <a:ext cx="4248986" cy="53566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rgbClr val="D7D7D7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935" tIns="0" rIns="0" bIns="35989" numCol="1" spcCol="0" rtlCol="0" fromWordArt="0" anchor="ctr" anchorCtr="0" forceAA="0" compatLnSpc="1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27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27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MH_Number_3"/>
          <p:cNvSpPr/>
          <p:nvPr>
            <p:custDataLst>
              <p:tags r:id="rId5"/>
            </p:custDataLst>
          </p:nvPr>
        </p:nvSpPr>
        <p:spPr>
          <a:xfrm>
            <a:off x="4850498" y="3883730"/>
            <a:ext cx="443887" cy="535662"/>
          </a:xfrm>
          <a:custGeom>
            <a:avLst/>
            <a:gdLst>
              <a:gd name="connsiteX0" fmla="*/ 167526 w 335051"/>
              <a:gd name="connsiteY0" fmla="*/ 0 h 404441"/>
              <a:gd name="connsiteX1" fmla="*/ 285984 w 335051"/>
              <a:gd name="connsiteY1" fmla="*/ 49067 h 404441"/>
              <a:gd name="connsiteX2" fmla="*/ 285984 w 335051"/>
              <a:gd name="connsiteY2" fmla="*/ 285983 h 404441"/>
              <a:gd name="connsiteX3" fmla="*/ 167526 w 335051"/>
              <a:gd name="connsiteY3" fmla="*/ 404441 h 404441"/>
              <a:gd name="connsiteX4" fmla="*/ 49068 w 335051"/>
              <a:gd name="connsiteY4" fmla="*/ 285983 h 404441"/>
              <a:gd name="connsiteX5" fmla="*/ 49068 w 335051"/>
              <a:gd name="connsiteY5" fmla="*/ 49067 h 404441"/>
              <a:gd name="connsiteX6" fmla="*/ 167526 w 335051"/>
              <a:gd name="connsiteY6" fmla="*/ 0 h 40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051" h="404441">
                <a:moveTo>
                  <a:pt x="167526" y="0"/>
                </a:moveTo>
                <a:cubicBezTo>
                  <a:pt x="210400" y="0"/>
                  <a:pt x="253273" y="16355"/>
                  <a:pt x="285984" y="49067"/>
                </a:cubicBezTo>
                <a:cubicBezTo>
                  <a:pt x="351407" y="114490"/>
                  <a:pt x="351407" y="220560"/>
                  <a:pt x="285984" y="285983"/>
                </a:cubicBezTo>
                <a:lnTo>
                  <a:pt x="167526" y="404441"/>
                </a:lnTo>
                <a:lnTo>
                  <a:pt x="49068" y="285983"/>
                </a:lnTo>
                <a:cubicBezTo>
                  <a:pt x="-16355" y="220560"/>
                  <a:pt x="-16355" y="114490"/>
                  <a:pt x="49068" y="49067"/>
                </a:cubicBezTo>
                <a:cubicBezTo>
                  <a:pt x="81780" y="16355"/>
                  <a:pt x="124653" y="0"/>
                  <a:pt x="167526" y="0"/>
                </a:cubicBez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bIns="107968" anchor="ctr"/>
          <a:lstStyle/>
          <a:p>
            <a:pPr algn="ctr">
              <a:defRPr/>
            </a:pPr>
            <a:r>
              <a:rPr lang="en-US" altLang="zh-CN" sz="2400" b="1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  <a:endParaRPr lang="zh-CN" altLang="en-US" sz="2400" b="1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MH_Entry_3"/>
          <p:cNvSpPr/>
          <p:nvPr>
            <p:custDataLst>
              <p:tags r:id="rId6"/>
            </p:custDataLst>
          </p:nvPr>
        </p:nvSpPr>
        <p:spPr>
          <a:xfrm>
            <a:off x="5099722" y="3900024"/>
            <a:ext cx="4248986" cy="53566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rgbClr val="D7D7D7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935" tIns="0" rIns="0" bIns="35989" numCol="1" spcCol="0" rtlCol="0" fromWordArt="0" anchor="ctr" anchorCtr="0" forceAA="0" compatLnSpc="1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27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27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MH_Number_4"/>
          <p:cNvSpPr/>
          <p:nvPr>
            <p:custDataLst>
              <p:tags r:id="rId7"/>
            </p:custDataLst>
          </p:nvPr>
        </p:nvSpPr>
        <p:spPr>
          <a:xfrm>
            <a:off x="4850498" y="5029492"/>
            <a:ext cx="443887" cy="535662"/>
          </a:xfrm>
          <a:custGeom>
            <a:avLst/>
            <a:gdLst>
              <a:gd name="connsiteX0" fmla="*/ 167526 w 335051"/>
              <a:gd name="connsiteY0" fmla="*/ 0 h 404441"/>
              <a:gd name="connsiteX1" fmla="*/ 285984 w 335051"/>
              <a:gd name="connsiteY1" fmla="*/ 49067 h 404441"/>
              <a:gd name="connsiteX2" fmla="*/ 285984 w 335051"/>
              <a:gd name="connsiteY2" fmla="*/ 285983 h 404441"/>
              <a:gd name="connsiteX3" fmla="*/ 167526 w 335051"/>
              <a:gd name="connsiteY3" fmla="*/ 404441 h 404441"/>
              <a:gd name="connsiteX4" fmla="*/ 49068 w 335051"/>
              <a:gd name="connsiteY4" fmla="*/ 285983 h 404441"/>
              <a:gd name="connsiteX5" fmla="*/ 49068 w 335051"/>
              <a:gd name="connsiteY5" fmla="*/ 49067 h 404441"/>
              <a:gd name="connsiteX6" fmla="*/ 167526 w 335051"/>
              <a:gd name="connsiteY6" fmla="*/ 0 h 40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051" h="404441">
                <a:moveTo>
                  <a:pt x="167526" y="0"/>
                </a:moveTo>
                <a:cubicBezTo>
                  <a:pt x="210400" y="0"/>
                  <a:pt x="253273" y="16355"/>
                  <a:pt x="285984" y="49067"/>
                </a:cubicBezTo>
                <a:cubicBezTo>
                  <a:pt x="351407" y="114490"/>
                  <a:pt x="351407" y="220560"/>
                  <a:pt x="285984" y="285983"/>
                </a:cubicBezTo>
                <a:lnTo>
                  <a:pt x="167526" y="404441"/>
                </a:lnTo>
                <a:lnTo>
                  <a:pt x="49068" y="285983"/>
                </a:lnTo>
                <a:cubicBezTo>
                  <a:pt x="-16355" y="220560"/>
                  <a:pt x="-16355" y="114490"/>
                  <a:pt x="49068" y="49067"/>
                </a:cubicBezTo>
                <a:cubicBezTo>
                  <a:pt x="81780" y="16355"/>
                  <a:pt x="124653" y="0"/>
                  <a:pt x="167526" y="0"/>
                </a:cubicBez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bIns="107968" anchor="ctr"/>
          <a:lstStyle/>
          <a:p>
            <a:pPr algn="ctr">
              <a:defRPr/>
            </a:pPr>
            <a:r>
              <a:rPr lang="en-US" altLang="zh-CN" sz="2400" b="1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4</a:t>
            </a:r>
            <a:endParaRPr lang="zh-CN" altLang="en-US" sz="2400" b="1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MH_Entry_4"/>
          <p:cNvSpPr/>
          <p:nvPr>
            <p:custDataLst>
              <p:tags r:id="rId8"/>
            </p:custDataLst>
          </p:nvPr>
        </p:nvSpPr>
        <p:spPr>
          <a:xfrm>
            <a:off x="5099722" y="5045788"/>
            <a:ext cx="4248986" cy="53566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rgbClr val="D7D7D7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5935" tIns="0" rIns="0" bIns="35989" numCol="1" spcCol="0" rtlCol="0" fromWordArt="0" anchor="ctr" anchorCtr="0" forceAA="0" compatLnSpc="1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27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27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655337" y="4374773"/>
            <a:ext cx="1156087" cy="6758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79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目录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475790" y="5045788"/>
            <a:ext cx="1515181" cy="38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95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CONTENTS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796175" y="1287416"/>
            <a:ext cx="2901103" cy="2901103"/>
            <a:chOff x="362669" y="3620029"/>
            <a:chExt cx="1061322" cy="1061322"/>
          </a:xfrm>
        </p:grpSpPr>
        <p:sp>
          <p:nvSpPr>
            <p:cNvPr id="16" name="椭圆 15"/>
            <p:cNvSpPr/>
            <p:nvPr/>
          </p:nvSpPr>
          <p:spPr>
            <a:xfrm>
              <a:off x="362669" y="3620029"/>
              <a:ext cx="1061322" cy="1061322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83718" y="3741563"/>
              <a:ext cx="819223" cy="818254"/>
              <a:chOff x="4602162" y="361950"/>
              <a:chExt cx="1343026" cy="1341438"/>
            </a:xfrm>
          </p:grpSpPr>
          <p:sp>
            <p:nvSpPr>
              <p:cNvPr id="21" name="Freeform 23"/>
              <p:cNvSpPr>
                <a:spLocks noEditPoints="1"/>
              </p:cNvSpPr>
              <p:nvPr/>
            </p:nvSpPr>
            <p:spPr bwMode="auto">
              <a:xfrm>
                <a:off x="4602162" y="361950"/>
                <a:ext cx="1343026" cy="1341438"/>
              </a:xfrm>
              <a:custGeom>
                <a:avLst/>
                <a:gdLst>
                  <a:gd name="T0" fmla="*/ 0 w 355"/>
                  <a:gd name="T1" fmla="*/ 178 h 355"/>
                  <a:gd name="T2" fmla="*/ 355 w 355"/>
                  <a:gd name="T3" fmla="*/ 178 h 355"/>
                  <a:gd name="T4" fmla="*/ 177 w 355"/>
                  <a:gd name="T5" fmla="*/ 331 h 355"/>
                  <a:gd name="T6" fmla="*/ 24 w 355"/>
                  <a:gd name="T7" fmla="*/ 175 h 355"/>
                  <a:gd name="T8" fmla="*/ 58 w 355"/>
                  <a:gd name="T9" fmla="*/ 192 h 355"/>
                  <a:gd name="T10" fmla="*/ 71 w 355"/>
                  <a:gd name="T11" fmla="*/ 232 h 355"/>
                  <a:gd name="T12" fmla="*/ 95 w 355"/>
                  <a:gd name="T13" fmla="*/ 243 h 355"/>
                  <a:gd name="T14" fmla="*/ 112 w 355"/>
                  <a:gd name="T15" fmla="*/ 315 h 355"/>
                  <a:gd name="T16" fmla="*/ 118 w 355"/>
                  <a:gd name="T17" fmla="*/ 305 h 355"/>
                  <a:gd name="T18" fmla="*/ 146 w 355"/>
                  <a:gd name="T19" fmla="*/ 265 h 355"/>
                  <a:gd name="T20" fmla="*/ 162 w 355"/>
                  <a:gd name="T21" fmla="*/ 222 h 355"/>
                  <a:gd name="T22" fmla="*/ 112 w 355"/>
                  <a:gd name="T23" fmla="*/ 189 h 355"/>
                  <a:gd name="T24" fmla="*/ 66 w 355"/>
                  <a:gd name="T25" fmla="*/ 165 h 355"/>
                  <a:gd name="T26" fmla="*/ 102 w 355"/>
                  <a:gd name="T27" fmla="*/ 154 h 355"/>
                  <a:gd name="T28" fmla="*/ 138 w 355"/>
                  <a:gd name="T29" fmla="*/ 140 h 355"/>
                  <a:gd name="T30" fmla="*/ 119 w 355"/>
                  <a:gd name="T31" fmla="*/ 97 h 355"/>
                  <a:gd name="T32" fmla="*/ 95 w 355"/>
                  <a:gd name="T33" fmla="*/ 109 h 355"/>
                  <a:gd name="T34" fmla="*/ 70 w 355"/>
                  <a:gd name="T35" fmla="*/ 93 h 355"/>
                  <a:gd name="T36" fmla="*/ 85 w 355"/>
                  <a:gd name="T37" fmla="*/ 68 h 355"/>
                  <a:gd name="T38" fmla="*/ 177 w 355"/>
                  <a:gd name="T39" fmla="*/ 25 h 355"/>
                  <a:gd name="T40" fmla="*/ 244 w 355"/>
                  <a:gd name="T41" fmla="*/ 63 h 355"/>
                  <a:gd name="T42" fmla="*/ 236 w 355"/>
                  <a:gd name="T43" fmla="*/ 104 h 355"/>
                  <a:gd name="T44" fmla="*/ 220 w 355"/>
                  <a:gd name="T45" fmla="*/ 110 h 355"/>
                  <a:gd name="T46" fmla="*/ 223 w 355"/>
                  <a:gd name="T47" fmla="*/ 104 h 355"/>
                  <a:gd name="T48" fmla="*/ 215 w 355"/>
                  <a:gd name="T49" fmla="*/ 96 h 355"/>
                  <a:gd name="T50" fmla="*/ 213 w 355"/>
                  <a:gd name="T51" fmla="*/ 94 h 355"/>
                  <a:gd name="T52" fmla="*/ 215 w 355"/>
                  <a:gd name="T53" fmla="*/ 126 h 355"/>
                  <a:gd name="T54" fmla="*/ 192 w 355"/>
                  <a:gd name="T55" fmla="*/ 155 h 355"/>
                  <a:gd name="T56" fmla="*/ 219 w 355"/>
                  <a:gd name="T57" fmla="*/ 138 h 355"/>
                  <a:gd name="T58" fmla="*/ 239 w 355"/>
                  <a:gd name="T59" fmla="*/ 150 h 355"/>
                  <a:gd name="T60" fmla="*/ 261 w 355"/>
                  <a:gd name="T61" fmla="*/ 160 h 355"/>
                  <a:gd name="T62" fmla="*/ 262 w 355"/>
                  <a:gd name="T63" fmla="*/ 159 h 355"/>
                  <a:gd name="T64" fmla="*/ 320 w 355"/>
                  <a:gd name="T65" fmla="*/ 175 h 355"/>
                  <a:gd name="T66" fmla="*/ 330 w 355"/>
                  <a:gd name="T67" fmla="*/ 178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55" h="355">
                    <a:moveTo>
                      <a:pt x="177" y="0"/>
                    </a:moveTo>
                    <a:cubicBezTo>
                      <a:pt x="79" y="0"/>
                      <a:pt x="0" y="80"/>
                      <a:pt x="0" y="178"/>
                    </a:cubicBezTo>
                    <a:cubicBezTo>
                      <a:pt x="0" y="275"/>
                      <a:pt x="79" y="355"/>
                      <a:pt x="177" y="355"/>
                    </a:cubicBezTo>
                    <a:cubicBezTo>
                      <a:pt x="275" y="355"/>
                      <a:pt x="355" y="275"/>
                      <a:pt x="355" y="178"/>
                    </a:cubicBezTo>
                    <a:cubicBezTo>
                      <a:pt x="355" y="80"/>
                      <a:pt x="275" y="0"/>
                      <a:pt x="177" y="0"/>
                    </a:cubicBezTo>
                    <a:close/>
                    <a:moveTo>
                      <a:pt x="177" y="331"/>
                    </a:moveTo>
                    <a:cubicBezTo>
                      <a:pt x="93" y="331"/>
                      <a:pt x="24" y="262"/>
                      <a:pt x="24" y="178"/>
                    </a:cubicBezTo>
                    <a:cubicBezTo>
                      <a:pt x="24" y="177"/>
                      <a:pt x="24" y="176"/>
                      <a:pt x="24" y="175"/>
                    </a:cubicBezTo>
                    <a:cubicBezTo>
                      <a:pt x="46" y="192"/>
                      <a:pt x="46" y="192"/>
                      <a:pt x="46" y="192"/>
                    </a:cubicBezTo>
                    <a:cubicBezTo>
                      <a:pt x="58" y="192"/>
                      <a:pt x="58" y="192"/>
                      <a:pt x="58" y="192"/>
                    </a:cubicBezTo>
                    <a:cubicBezTo>
                      <a:pt x="71" y="205"/>
                      <a:pt x="71" y="205"/>
                      <a:pt x="71" y="205"/>
                    </a:cubicBezTo>
                    <a:cubicBezTo>
                      <a:pt x="71" y="232"/>
                      <a:pt x="71" y="232"/>
                      <a:pt x="71" y="232"/>
                    </a:cubicBezTo>
                    <a:cubicBezTo>
                      <a:pt x="82" y="243"/>
                      <a:pt x="82" y="243"/>
                      <a:pt x="82" y="243"/>
                    </a:cubicBezTo>
                    <a:cubicBezTo>
                      <a:pt x="95" y="243"/>
                      <a:pt x="95" y="243"/>
                      <a:pt x="95" y="243"/>
                    </a:cubicBezTo>
                    <a:cubicBezTo>
                      <a:pt x="95" y="298"/>
                      <a:pt x="95" y="298"/>
                      <a:pt x="95" y="298"/>
                    </a:cubicBezTo>
                    <a:cubicBezTo>
                      <a:pt x="112" y="315"/>
                      <a:pt x="112" y="315"/>
                      <a:pt x="112" y="315"/>
                    </a:cubicBezTo>
                    <a:cubicBezTo>
                      <a:pt x="118" y="315"/>
                      <a:pt x="118" y="315"/>
                      <a:pt x="118" y="315"/>
                    </a:cubicBezTo>
                    <a:cubicBezTo>
                      <a:pt x="118" y="305"/>
                      <a:pt x="118" y="305"/>
                      <a:pt x="118" y="305"/>
                    </a:cubicBezTo>
                    <a:cubicBezTo>
                      <a:pt x="146" y="276"/>
                      <a:pt x="146" y="276"/>
                      <a:pt x="146" y="276"/>
                    </a:cubicBezTo>
                    <a:cubicBezTo>
                      <a:pt x="146" y="265"/>
                      <a:pt x="146" y="265"/>
                      <a:pt x="146" y="265"/>
                    </a:cubicBezTo>
                    <a:cubicBezTo>
                      <a:pt x="162" y="249"/>
                      <a:pt x="162" y="249"/>
                      <a:pt x="162" y="249"/>
                    </a:cubicBezTo>
                    <a:cubicBezTo>
                      <a:pt x="162" y="222"/>
                      <a:pt x="162" y="222"/>
                      <a:pt x="162" y="222"/>
                    </a:cubicBezTo>
                    <a:cubicBezTo>
                      <a:pt x="145" y="222"/>
                      <a:pt x="145" y="222"/>
                      <a:pt x="145" y="222"/>
                    </a:cubicBezTo>
                    <a:cubicBezTo>
                      <a:pt x="112" y="189"/>
                      <a:pt x="112" y="189"/>
                      <a:pt x="112" y="189"/>
                    </a:cubicBezTo>
                    <a:cubicBezTo>
                      <a:pt x="66" y="189"/>
                      <a:pt x="66" y="189"/>
                      <a:pt x="66" y="189"/>
                    </a:cubicBezTo>
                    <a:cubicBezTo>
                      <a:pt x="66" y="165"/>
                      <a:pt x="66" y="165"/>
                      <a:pt x="66" y="165"/>
                    </a:cubicBezTo>
                    <a:cubicBezTo>
                      <a:pt x="102" y="165"/>
                      <a:pt x="102" y="165"/>
                      <a:pt x="102" y="165"/>
                    </a:cubicBez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24" y="154"/>
                      <a:pt x="124" y="154"/>
                      <a:pt x="124" y="154"/>
                    </a:cubicBezTo>
                    <a:cubicBezTo>
                      <a:pt x="138" y="140"/>
                      <a:pt x="138" y="140"/>
                      <a:pt x="138" y="140"/>
                    </a:cubicBezTo>
                    <a:cubicBezTo>
                      <a:pt x="138" y="116"/>
                      <a:pt x="138" y="116"/>
                      <a:pt x="138" y="116"/>
                    </a:cubicBezTo>
                    <a:cubicBezTo>
                      <a:pt x="119" y="97"/>
                      <a:pt x="119" y="97"/>
                      <a:pt x="119" y="97"/>
                    </a:cubicBezTo>
                    <a:cubicBezTo>
                      <a:pt x="95" y="97"/>
                      <a:pt x="95" y="97"/>
                      <a:pt x="95" y="97"/>
                    </a:cubicBezTo>
                    <a:cubicBezTo>
                      <a:pt x="95" y="109"/>
                      <a:pt x="95" y="109"/>
                      <a:pt x="95" y="109"/>
                    </a:cubicBezTo>
                    <a:cubicBezTo>
                      <a:pt x="70" y="109"/>
                      <a:pt x="70" y="109"/>
                      <a:pt x="70" y="109"/>
                    </a:cubicBezTo>
                    <a:cubicBezTo>
                      <a:pt x="70" y="93"/>
                      <a:pt x="70" y="93"/>
                      <a:pt x="70" y="93"/>
                    </a:cubicBezTo>
                    <a:cubicBezTo>
                      <a:pt x="85" y="78"/>
                      <a:pt x="85" y="78"/>
                      <a:pt x="85" y="78"/>
                    </a:cubicBezTo>
                    <a:cubicBezTo>
                      <a:pt x="85" y="68"/>
                      <a:pt x="85" y="68"/>
                      <a:pt x="85" y="68"/>
                    </a:cubicBezTo>
                    <a:cubicBezTo>
                      <a:pt x="71" y="68"/>
                      <a:pt x="71" y="68"/>
                      <a:pt x="71" y="68"/>
                    </a:cubicBezTo>
                    <a:cubicBezTo>
                      <a:pt x="98" y="41"/>
                      <a:pt x="136" y="25"/>
                      <a:pt x="177" y="25"/>
                    </a:cubicBezTo>
                    <a:cubicBezTo>
                      <a:pt x="216" y="25"/>
                      <a:pt x="251" y="39"/>
                      <a:pt x="278" y="63"/>
                    </a:cubicBezTo>
                    <a:cubicBezTo>
                      <a:pt x="244" y="63"/>
                      <a:pt x="244" y="63"/>
                      <a:pt x="244" y="63"/>
                    </a:cubicBezTo>
                    <a:cubicBezTo>
                      <a:pt x="219" y="87"/>
                      <a:pt x="219" y="87"/>
                      <a:pt x="219" y="87"/>
                    </a:cubicBezTo>
                    <a:cubicBezTo>
                      <a:pt x="236" y="104"/>
                      <a:pt x="236" y="104"/>
                      <a:pt x="236" y="104"/>
                    </a:cubicBezTo>
                    <a:cubicBezTo>
                      <a:pt x="225" y="115"/>
                      <a:pt x="225" y="115"/>
                      <a:pt x="225" y="115"/>
                    </a:cubicBezTo>
                    <a:cubicBezTo>
                      <a:pt x="220" y="110"/>
                      <a:pt x="220" y="110"/>
                      <a:pt x="220" y="110"/>
                    </a:cubicBezTo>
                    <a:cubicBezTo>
                      <a:pt x="225" y="106"/>
                      <a:pt x="225" y="106"/>
                      <a:pt x="225" y="106"/>
                    </a:cubicBezTo>
                    <a:cubicBezTo>
                      <a:pt x="223" y="104"/>
                      <a:pt x="223" y="104"/>
                      <a:pt x="223" y="104"/>
                    </a:cubicBezTo>
                    <a:cubicBezTo>
                      <a:pt x="223" y="104"/>
                      <a:pt x="223" y="104"/>
                      <a:pt x="223" y="104"/>
                    </a:cubicBezTo>
                    <a:cubicBezTo>
                      <a:pt x="215" y="96"/>
                      <a:pt x="215" y="96"/>
                      <a:pt x="215" y="96"/>
                    </a:cubicBezTo>
                    <a:cubicBezTo>
                      <a:pt x="215" y="96"/>
                      <a:pt x="215" y="96"/>
                      <a:pt x="215" y="96"/>
                    </a:cubicBezTo>
                    <a:cubicBezTo>
                      <a:pt x="213" y="94"/>
                      <a:pt x="213" y="94"/>
                      <a:pt x="213" y="94"/>
                    </a:cubicBezTo>
                    <a:cubicBezTo>
                      <a:pt x="198" y="109"/>
                      <a:pt x="198" y="109"/>
                      <a:pt x="198" y="109"/>
                    </a:cubicBezTo>
                    <a:cubicBezTo>
                      <a:pt x="215" y="126"/>
                      <a:pt x="215" y="126"/>
                      <a:pt x="215" y="126"/>
                    </a:cubicBezTo>
                    <a:cubicBezTo>
                      <a:pt x="192" y="126"/>
                      <a:pt x="192" y="126"/>
                      <a:pt x="192" y="126"/>
                    </a:cubicBezTo>
                    <a:cubicBezTo>
                      <a:pt x="192" y="155"/>
                      <a:pt x="192" y="155"/>
                      <a:pt x="192" y="155"/>
                    </a:cubicBezTo>
                    <a:cubicBezTo>
                      <a:pt x="219" y="155"/>
                      <a:pt x="219" y="155"/>
                      <a:pt x="219" y="155"/>
                    </a:cubicBezTo>
                    <a:cubicBezTo>
                      <a:pt x="219" y="138"/>
                      <a:pt x="219" y="138"/>
                      <a:pt x="219" y="138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39" y="150"/>
                      <a:pt x="239" y="150"/>
                      <a:pt x="239" y="150"/>
                    </a:cubicBezTo>
                    <a:cubicBezTo>
                      <a:pt x="239" y="160"/>
                      <a:pt x="239" y="160"/>
                      <a:pt x="239" y="160"/>
                    </a:cubicBezTo>
                    <a:cubicBezTo>
                      <a:pt x="261" y="160"/>
                      <a:pt x="261" y="160"/>
                      <a:pt x="261" y="160"/>
                    </a:cubicBezTo>
                    <a:cubicBezTo>
                      <a:pt x="262" y="159"/>
                      <a:pt x="262" y="159"/>
                      <a:pt x="262" y="159"/>
                    </a:cubicBezTo>
                    <a:cubicBezTo>
                      <a:pt x="262" y="159"/>
                      <a:pt x="262" y="159"/>
                      <a:pt x="262" y="159"/>
                    </a:cubicBezTo>
                    <a:cubicBezTo>
                      <a:pt x="298" y="196"/>
                      <a:pt x="298" y="196"/>
                      <a:pt x="298" y="196"/>
                    </a:cubicBezTo>
                    <a:cubicBezTo>
                      <a:pt x="320" y="175"/>
                      <a:pt x="320" y="175"/>
                      <a:pt x="320" y="175"/>
                    </a:cubicBezTo>
                    <a:cubicBezTo>
                      <a:pt x="330" y="175"/>
                      <a:pt x="330" y="175"/>
                      <a:pt x="330" y="175"/>
                    </a:cubicBezTo>
                    <a:cubicBezTo>
                      <a:pt x="330" y="176"/>
                      <a:pt x="330" y="177"/>
                      <a:pt x="330" y="178"/>
                    </a:cubicBezTo>
                    <a:cubicBezTo>
                      <a:pt x="330" y="262"/>
                      <a:pt x="262" y="331"/>
                      <a:pt x="177" y="3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24"/>
              <p:cNvSpPr/>
              <p:nvPr/>
            </p:nvSpPr>
            <p:spPr bwMode="auto">
              <a:xfrm>
                <a:off x="5056188" y="512763"/>
                <a:ext cx="234950" cy="257175"/>
              </a:xfrm>
              <a:custGeom>
                <a:avLst/>
                <a:gdLst>
                  <a:gd name="T0" fmla="*/ 148 w 148"/>
                  <a:gd name="T1" fmla="*/ 0 h 162"/>
                  <a:gd name="T2" fmla="*/ 0 w 148"/>
                  <a:gd name="T3" fmla="*/ 0 h 162"/>
                  <a:gd name="T4" fmla="*/ 0 w 148"/>
                  <a:gd name="T5" fmla="*/ 100 h 162"/>
                  <a:gd name="T6" fmla="*/ 62 w 148"/>
                  <a:gd name="T7" fmla="*/ 162 h 162"/>
                  <a:gd name="T8" fmla="*/ 88 w 148"/>
                  <a:gd name="T9" fmla="*/ 162 h 162"/>
                  <a:gd name="T10" fmla="*/ 88 w 148"/>
                  <a:gd name="T11" fmla="*/ 119 h 162"/>
                  <a:gd name="T12" fmla="*/ 148 w 148"/>
                  <a:gd name="T13" fmla="*/ 59 h 162"/>
                  <a:gd name="T14" fmla="*/ 148 w 148"/>
                  <a:gd name="T15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8" h="162">
                    <a:moveTo>
                      <a:pt x="148" y="0"/>
                    </a:moveTo>
                    <a:lnTo>
                      <a:pt x="0" y="0"/>
                    </a:lnTo>
                    <a:lnTo>
                      <a:pt x="0" y="100"/>
                    </a:lnTo>
                    <a:lnTo>
                      <a:pt x="62" y="162"/>
                    </a:lnTo>
                    <a:lnTo>
                      <a:pt x="88" y="162"/>
                    </a:lnTo>
                    <a:lnTo>
                      <a:pt x="88" y="119"/>
                    </a:lnTo>
                    <a:lnTo>
                      <a:pt x="148" y="59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25"/>
              <p:cNvSpPr/>
              <p:nvPr/>
            </p:nvSpPr>
            <p:spPr bwMode="auto">
              <a:xfrm>
                <a:off x="5272088" y="985838"/>
                <a:ext cx="457200" cy="476250"/>
              </a:xfrm>
              <a:custGeom>
                <a:avLst/>
                <a:gdLst>
                  <a:gd name="T0" fmla="*/ 245 w 288"/>
                  <a:gd name="T1" fmla="*/ 97 h 300"/>
                  <a:gd name="T2" fmla="*/ 145 w 288"/>
                  <a:gd name="T3" fmla="*/ 0 h 300"/>
                  <a:gd name="T4" fmla="*/ 145 w 288"/>
                  <a:gd name="T5" fmla="*/ 0 h 300"/>
                  <a:gd name="T6" fmla="*/ 33 w 288"/>
                  <a:gd name="T7" fmla="*/ 0 h 300"/>
                  <a:gd name="T8" fmla="*/ 0 w 288"/>
                  <a:gd name="T9" fmla="*/ 33 h 300"/>
                  <a:gd name="T10" fmla="*/ 0 w 288"/>
                  <a:gd name="T11" fmla="*/ 104 h 300"/>
                  <a:gd name="T12" fmla="*/ 48 w 288"/>
                  <a:gd name="T13" fmla="*/ 152 h 300"/>
                  <a:gd name="T14" fmla="*/ 133 w 288"/>
                  <a:gd name="T15" fmla="*/ 152 h 300"/>
                  <a:gd name="T16" fmla="*/ 133 w 288"/>
                  <a:gd name="T17" fmla="*/ 235 h 300"/>
                  <a:gd name="T18" fmla="*/ 200 w 288"/>
                  <a:gd name="T19" fmla="*/ 300 h 300"/>
                  <a:gd name="T20" fmla="*/ 214 w 288"/>
                  <a:gd name="T21" fmla="*/ 300 h 300"/>
                  <a:gd name="T22" fmla="*/ 214 w 288"/>
                  <a:gd name="T23" fmla="*/ 219 h 300"/>
                  <a:gd name="T24" fmla="*/ 248 w 288"/>
                  <a:gd name="T25" fmla="*/ 188 h 300"/>
                  <a:gd name="T26" fmla="*/ 248 w 288"/>
                  <a:gd name="T27" fmla="*/ 131 h 300"/>
                  <a:gd name="T28" fmla="*/ 264 w 288"/>
                  <a:gd name="T29" fmla="*/ 131 h 300"/>
                  <a:gd name="T30" fmla="*/ 288 w 288"/>
                  <a:gd name="T31" fmla="*/ 107 h 300"/>
                  <a:gd name="T32" fmla="*/ 279 w 288"/>
                  <a:gd name="T33" fmla="*/ 97 h 300"/>
                  <a:gd name="T34" fmla="*/ 245 w 288"/>
                  <a:gd name="T35" fmla="*/ 97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8" h="300">
                    <a:moveTo>
                      <a:pt x="245" y="97"/>
                    </a:moveTo>
                    <a:lnTo>
                      <a:pt x="145" y="0"/>
                    </a:lnTo>
                    <a:lnTo>
                      <a:pt x="145" y="0"/>
                    </a:lnTo>
                    <a:lnTo>
                      <a:pt x="33" y="0"/>
                    </a:lnTo>
                    <a:lnTo>
                      <a:pt x="0" y="33"/>
                    </a:lnTo>
                    <a:lnTo>
                      <a:pt x="0" y="104"/>
                    </a:lnTo>
                    <a:lnTo>
                      <a:pt x="48" y="152"/>
                    </a:lnTo>
                    <a:lnTo>
                      <a:pt x="133" y="152"/>
                    </a:lnTo>
                    <a:lnTo>
                      <a:pt x="133" y="235"/>
                    </a:lnTo>
                    <a:lnTo>
                      <a:pt x="200" y="300"/>
                    </a:lnTo>
                    <a:lnTo>
                      <a:pt x="214" y="300"/>
                    </a:lnTo>
                    <a:lnTo>
                      <a:pt x="214" y="219"/>
                    </a:lnTo>
                    <a:lnTo>
                      <a:pt x="248" y="188"/>
                    </a:lnTo>
                    <a:lnTo>
                      <a:pt x="248" y="131"/>
                    </a:lnTo>
                    <a:lnTo>
                      <a:pt x="264" y="131"/>
                    </a:lnTo>
                    <a:lnTo>
                      <a:pt x="288" y="107"/>
                    </a:lnTo>
                    <a:lnTo>
                      <a:pt x="279" y="97"/>
                    </a:lnTo>
                    <a:lnTo>
                      <a:pt x="245" y="9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26"/>
              <p:cNvSpPr/>
              <p:nvPr/>
            </p:nvSpPr>
            <p:spPr bwMode="auto">
              <a:xfrm>
                <a:off x="5646738" y="1341438"/>
                <a:ext cx="44450" cy="101600"/>
              </a:xfrm>
              <a:custGeom>
                <a:avLst/>
                <a:gdLst>
                  <a:gd name="T0" fmla="*/ 0 w 28"/>
                  <a:gd name="T1" fmla="*/ 64 h 64"/>
                  <a:gd name="T2" fmla="*/ 28 w 28"/>
                  <a:gd name="T3" fmla="*/ 40 h 64"/>
                  <a:gd name="T4" fmla="*/ 28 w 28"/>
                  <a:gd name="T5" fmla="*/ 0 h 64"/>
                  <a:gd name="T6" fmla="*/ 0 w 28"/>
                  <a:gd name="T7" fmla="*/ 0 h 64"/>
                  <a:gd name="T8" fmla="*/ 0 w 28"/>
                  <a:gd name="T9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4">
                    <a:moveTo>
                      <a:pt x="0" y="64"/>
                    </a:moveTo>
                    <a:lnTo>
                      <a:pt x="28" y="40"/>
                    </a:lnTo>
                    <a:lnTo>
                      <a:pt x="28" y="0"/>
                    </a:lnTo>
                    <a:lnTo>
                      <a:pt x="0" y="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66" name="燕尾形 65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7" name="燕尾形 66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" name="Group 12"/>
          <p:cNvGrpSpPr/>
          <p:nvPr/>
        </p:nvGrpSpPr>
        <p:grpSpPr>
          <a:xfrm>
            <a:off x="8050674" y="3069781"/>
            <a:ext cx="1708086" cy="1472489"/>
            <a:chOff x="8476198" y="3141240"/>
            <a:chExt cx="1708274" cy="1472651"/>
          </a:xfrm>
        </p:grpSpPr>
        <p:sp>
          <p:nvSpPr>
            <p:cNvPr id="7" name="Isosceles Triangle 4"/>
            <p:cNvSpPr/>
            <p:nvPr/>
          </p:nvSpPr>
          <p:spPr>
            <a:xfrm flipV="1">
              <a:off x="8476198" y="3141240"/>
              <a:ext cx="1708274" cy="1472651"/>
            </a:xfrm>
            <a:prstGeom prst="triangle">
              <a:avLst/>
            </a:prstGeom>
            <a:solidFill>
              <a:srgbClr val="826C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9142723" y="3462849"/>
              <a:ext cx="387918" cy="438719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8050674" y="1513980"/>
            <a:ext cx="1708086" cy="1472489"/>
            <a:chOff x="8476198" y="1585268"/>
            <a:chExt cx="1708274" cy="1472651"/>
          </a:xfrm>
        </p:grpSpPr>
        <p:sp>
          <p:nvSpPr>
            <p:cNvPr id="10" name="Isosceles Triangle 3"/>
            <p:cNvSpPr/>
            <p:nvPr/>
          </p:nvSpPr>
          <p:spPr>
            <a:xfrm>
              <a:off x="8476198" y="1585268"/>
              <a:ext cx="1708274" cy="147265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9147137" y="2296328"/>
              <a:ext cx="366395" cy="389292"/>
            </a:xfrm>
            <a:custGeom>
              <a:avLst/>
              <a:gdLst>
                <a:gd name="T0" fmla="*/ 75 w 89"/>
                <a:gd name="T1" fmla="*/ 22 h 95"/>
                <a:gd name="T2" fmla="*/ 89 w 89"/>
                <a:gd name="T3" fmla="*/ 53 h 95"/>
                <a:gd name="T4" fmla="*/ 78 w 89"/>
                <a:gd name="T5" fmla="*/ 80 h 95"/>
                <a:gd name="T6" fmla="*/ 47 w 89"/>
                <a:gd name="T7" fmla="*/ 53 h 95"/>
                <a:gd name="T8" fmla="*/ 75 w 89"/>
                <a:gd name="T9" fmla="*/ 22 h 95"/>
                <a:gd name="T10" fmla="*/ 76 w 89"/>
                <a:gd name="T11" fmla="*/ 83 h 95"/>
                <a:gd name="T12" fmla="*/ 69 w 89"/>
                <a:gd name="T13" fmla="*/ 88 h 95"/>
                <a:gd name="T14" fmla="*/ 74 w 89"/>
                <a:gd name="T15" fmla="*/ 81 h 95"/>
                <a:gd name="T16" fmla="*/ 76 w 89"/>
                <a:gd name="T17" fmla="*/ 83 h 95"/>
                <a:gd name="T18" fmla="*/ 64 w 89"/>
                <a:gd name="T19" fmla="*/ 92 h 95"/>
                <a:gd name="T20" fmla="*/ 72 w 89"/>
                <a:gd name="T21" fmla="*/ 79 h 95"/>
                <a:gd name="T22" fmla="*/ 70 w 89"/>
                <a:gd name="T23" fmla="*/ 77 h 95"/>
                <a:gd name="T24" fmla="*/ 60 w 89"/>
                <a:gd name="T25" fmla="*/ 94 h 95"/>
                <a:gd name="T26" fmla="*/ 64 w 89"/>
                <a:gd name="T27" fmla="*/ 92 h 95"/>
                <a:gd name="T28" fmla="*/ 58 w 89"/>
                <a:gd name="T29" fmla="*/ 91 h 95"/>
                <a:gd name="T30" fmla="*/ 67 w 89"/>
                <a:gd name="T31" fmla="*/ 75 h 95"/>
                <a:gd name="T32" fmla="*/ 65 w 89"/>
                <a:gd name="T33" fmla="*/ 74 h 95"/>
                <a:gd name="T34" fmla="*/ 57 w 89"/>
                <a:gd name="T35" fmla="*/ 88 h 95"/>
                <a:gd name="T36" fmla="*/ 58 w 89"/>
                <a:gd name="T37" fmla="*/ 91 h 95"/>
                <a:gd name="T38" fmla="*/ 56 w 89"/>
                <a:gd name="T39" fmla="*/ 84 h 95"/>
                <a:gd name="T40" fmla="*/ 63 w 89"/>
                <a:gd name="T41" fmla="*/ 72 h 95"/>
                <a:gd name="T42" fmla="*/ 61 w 89"/>
                <a:gd name="T43" fmla="*/ 70 h 95"/>
                <a:gd name="T44" fmla="*/ 55 w 89"/>
                <a:gd name="T45" fmla="*/ 81 h 95"/>
                <a:gd name="T46" fmla="*/ 56 w 89"/>
                <a:gd name="T47" fmla="*/ 84 h 95"/>
                <a:gd name="T48" fmla="*/ 53 w 89"/>
                <a:gd name="T49" fmla="*/ 78 h 95"/>
                <a:gd name="T50" fmla="*/ 59 w 89"/>
                <a:gd name="T51" fmla="*/ 68 h 95"/>
                <a:gd name="T52" fmla="*/ 57 w 89"/>
                <a:gd name="T53" fmla="*/ 66 h 95"/>
                <a:gd name="T54" fmla="*/ 52 w 89"/>
                <a:gd name="T55" fmla="*/ 75 h 95"/>
                <a:gd name="T56" fmla="*/ 53 w 89"/>
                <a:gd name="T57" fmla="*/ 78 h 95"/>
                <a:gd name="T58" fmla="*/ 51 w 89"/>
                <a:gd name="T59" fmla="*/ 71 h 95"/>
                <a:gd name="T60" fmla="*/ 55 w 89"/>
                <a:gd name="T61" fmla="*/ 64 h 95"/>
                <a:gd name="T62" fmla="*/ 53 w 89"/>
                <a:gd name="T63" fmla="*/ 62 h 95"/>
                <a:gd name="T64" fmla="*/ 50 w 89"/>
                <a:gd name="T65" fmla="*/ 68 h 95"/>
                <a:gd name="T66" fmla="*/ 51 w 89"/>
                <a:gd name="T67" fmla="*/ 71 h 95"/>
                <a:gd name="T68" fmla="*/ 48 w 89"/>
                <a:gd name="T69" fmla="*/ 65 h 95"/>
                <a:gd name="T70" fmla="*/ 51 w 89"/>
                <a:gd name="T71" fmla="*/ 61 h 95"/>
                <a:gd name="T72" fmla="*/ 49 w 89"/>
                <a:gd name="T73" fmla="*/ 59 h 95"/>
                <a:gd name="T74" fmla="*/ 47 w 89"/>
                <a:gd name="T75" fmla="*/ 61 h 95"/>
                <a:gd name="T76" fmla="*/ 48 w 89"/>
                <a:gd name="T77" fmla="*/ 65 h 95"/>
                <a:gd name="T78" fmla="*/ 46 w 89"/>
                <a:gd name="T79" fmla="*/ 58 h 95"/>
                <a:gd name="T80" fmla="*/ 45 w 89"/>
                <a:gd name="T81" fmla="*/ 55 h 95"/>
                <a:gd name="T82" fmla="*/ 47 w 89"/>
                <a:gd name="T83" fmla="*/ 57 h 95"/>
                <a:gd name="T84" fmla="*/ 46 w 89"/>
                <a:gd name="T85" fmla="*/ 58 h 95"/>
                <a:gd name="T86" fmla="*/ 59 w 89"/>
                <a:gd name="T87" fmla="*/ 17 h 95"/>
                <a:gd name="T88" fmla="*/ 41 w 89"/>
                <a:gd name="T89" fmla="*/ 54 h 95"/>
                <a:gd name="T90" fmla="*/ 36 w 89"/>
                <a:gd name="T91" fmla="*/ 13 h 95"/>
                <a:gd name="T92" fmla="*/ 0 w 89"/>
                <a:gd name="T93" fmla="*/ 54 h 95"/>
                <a:gd name="T94" fmla="*/ 41 w 89"/>
                <a:gd name="T95" fmla="*/ 95 h 95"/>
                <a:gd name="T96" fmla="*/ 55 w 89"/>
                <a:gd name="T97" fmla="*/ 93 h 95"/>
                <a:gd name="T98" fmla="*/ 41 w 89"/>
                <a:gd name="T99" fmla="*/ 54 h 95"/>
                <a:gd name="T100" fmla="*/ 68 w 89"/>
                <a:gd name="T101" fmla="*/ 23 h 95"/>
                <a:gd name="T102" fmla="*/ 59 w 89"/>
                <a:gd name="T103" fmla="*/ 17 h 95"/>
                <a:gd name="T104" fmla="*/ 43 w 89"/>
                <a:gd name="T105" fmla="*/ 0 h 95"/>
                <a:gd name="T106" fmla="*/ 38 w 89"/>
                <a:gd name="T107" fmla="*/ 0 h 95"/>
                <a:gd name="T108" fmla="*/ 43 w 89"/>
                <a:gd name="T109" fmla="*/ 41 h 95"/>
                <a:gd name="T110" fmla="*/ 61 w 89"/>
                <a:gd name="T111" fmla="*/ 4 h 95"/>
                <a:gd name="T112" fmla="*/ 43 w 89"/>
                <a:gd name="T1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95">
                  <a:moveTo>
                    <a:pt x="75" y="22"/>
                  </a:moveTo>
                  <a:cubicBezTo>
                    <a:pt x="83" y="29"/>
                    <a:pt x="89" y="40"/>
                    <a:pt x="89" y="53"/>
                  </a:cubicBezTo>
                  <a:cubicBezTo>
                    <a:pt x="89" y="63"/>
                    <a:pt x="85" y="73"/>
                    <a:pt x="78" y="80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75" y="22"/>
                    <a:pt x="75" y="22"/>
                    <a:pt x="75" y="22"/>
                  </a:cubicBezTo>
                  <a:close/>
                  <a:moveTo>
                    <a:pt x="76" y="83"/>
                  </a:moveTo>
                  <a:cubicBezTo>
                    <a:pt x="74" y="85"/>
                    <a:pt x="72" y="87"/>
                    <a:pt x="69" y="88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6" y="83"/>
                    <a:pt x="76" y="83"/>
                    <a:pt x="76" y="83"/>
                  </a:cubicBezTo>
                  <a:close/>
                  <a:moveTo>
                    <a:pt x="64" y="92"/>
                  </a:moveTo>
                  <a:cubicBezTo>
                    <a:pt x="72" y="79"/>
                    <a:pt x="72" y="79"/>
                    <a:pt x="72" y="79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3"/>
                    <a:pt x="63" y="92"/>
                    <a:pt x="64" y="92"/>
                  </a:cubicBezTo>
                  <a:close/>
                  <a:moveTo>
                    <a:pt x="58" y="91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8" y="91"/>
                    <a:pt x="58" y="91"/>
                    <a:pt x="58" y="91"/>
                  </a:cubicBezTo>
                  <a:close/>
                  <a:moveTo>
                    <a:pt x="56" y="84"/>
                  </a:moveTo>
                  <a:cubicBezTo>
                    <a:pt x="63" y="72"/>
                    <a:pt x="63" y="72"/>
                    <a:pt x="63" y="72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6" y="84"/>
                    <a:pt x="56" y="84"/>
                    <a:pt x="56" y="84"/>
                  </a:cubicBezTo>
                  <a:close/>
                  <a:moveTo>
                    <a:pt x="53" y="7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8"/>
                    <a:pt x="53" y="78"/>
                    <a:pt x="53" y="78"/>
                  </a:cubicBezTo>
                  <a:close/>
                  <a:moveTo>
                    <a:pt x="51" y="71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71"/>
                    <a:pt x="51" y="71"/>
                    <a:pt x="51" y="71"/>
                  </a:cubicBezTo>
                  <a:close/>
                  <a:moveTo>
                    <a:pt x="48" y="65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5"/>
                    <a:pt x="48" y="65"/>
                    <a:pt x="48" y="65"/>
                  </a:cubicBezTo>
                  <a:close/>
                  <a:moveTo>
                    <a:pt x="46" y="58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8"/>
                    <a:pt x="46" y="58"/>
                    <a:pt x="46" y="58"/>
                  </a:cubicBezTo>
                  <a:close/>
                  <a:moveTo>
                    <a:pt x="59" y="17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38" y="28"/>
                    <a:pt x="36" y="13"/>
                  </a:cubicBezTo>
                  <a:cubicBezTo>
                    <a:pt x="16" y="15"/>
                    <a:pt x="0" y="33"/>
                    <a:pt x="0" y="54"/>
                  </a:cubicBezTo>
                  <a:cubicBezTo>
                    <a:pt x="0" y="77"/>
                    <a:pt x="18" y="95"/>
                    <a:pt x="41" y="95"/>
                  </a:cubicBezTo>
                  <a:cubicBezTo>
                    <a:pt x="46" y="95"/>
                    <a:pt x="51" y="94"/>
                    <a:pt x="55" y="93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6" y="20"/>
                    <a:pt x="63" y="18"/>
                    <a:pt x="59" y="17"/>
                  </a:cubicBezTo>
                  <a:close/>
                  <a:moveTo>
                    <a:pt x="43" y="0"/>
                  </a:moveTo>
                  <a:cubicBezTo>
                    <a:pt x="41" y="0"/>
                    <a:pt x="40" y="0"/>
                    <a:pt x="38" y="0"/>
                  </a:cubicBezTo>
                  <a:cubicBezTo>
                    <a:pt x="40" y="15"/>
                    <a:pt x="43" y="41"/>
                    <a:pt x="43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6" y="1"/>
                    <a:pt x="49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8994229" y="3111980"/>
            <a:ext cx="1708086" cy="1472489"/>
            <a:chOff x="9419857" y="3183444"/>
            <a:chExt cx="1708274" cy="1472651"/>
          </a:xfrm>
        </p:grpSpPr>
        <p:sp>
          <p:nvSpPr>
            <p:cNvPr id="13" name="Isosceles Triangle 6"/>
            <p:cNvSpPr/>
            <p:nvPr/>
          </p:nvSpPr>
          <p:spPr>
            <a:xfrm>
              <a:off x="9419857" y="3183444"/>
              <a:ext cx="1708274" cy="1472651"/>
            </a:xfrm>
            <a:prstGeom prst="triangle">
              <a:avLst/>
            </a:prstGeom>
            <a:solidFill>
              <a:srgbClr val="FC7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10"/>
            <p:cNvSpPr>
              <a:spLocks noEditPoints="1"/>
            </p:cNvSpPr>
            <p:nvPr/>
          </p:nvSpPr>
          <p:spPr bwMode="auto">
            <a:xfrm>
              <a:off x="10049769" y="3919769"/>
              <a:ext cx="448449" cy="362577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107117" y="3111980"/>
            <a:ext cx="1708086" cy="1472489"/>
            <a:chOff x="7532538" y="3183444"/>
            <a:chExt cx="1708274" cy="1472651"/>
          </a:xfrm>
        </p:grpSpPr>
        <p:sp>
          <p:nvSpPr>
            <p:cNvPr id="16" name="Isosceles Triangle 5"/>
            <p:cNvSpPr/>
            <p:nvPr/>
          </p:nvSpPr>
          <p:spPr>
            <a:xfrm>
              <a:off x="7532538" y="3183444"/>
              <a:ext cx="1708274" cy="147265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8248324" y="3965852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8" name="Isosceles Triangle 18"/>
          <p:cNvSpPr/>
          <p:nvPr/>
        </p:nvSpPr>
        <p:spPr>
          <a:xfrm>
            <a:off x="1789450" y="4892527"/>
            <a:ext cx="449793" cy="3204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Isosceles Triangle 19"/>
          <p:cNvSpPr/>
          <p:nvPr/>
        </p:nvSpPr>
        <p:spPr>
          <a:xfrm>
            <a:off x="4341487" y="4892527"/>
            <a:ext cx="449793" cy="320456"/>
          </a:xfrm>
          <a:prstGeom prst="triangle">
            <a:avLst/>
          </a:prstGeom>
          <a:solidFill>
            <a:srgbClr val="826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Isosceles Triangle 20"/>
          <p:cNvSpPr/>
          <p:nvPr/>
        </p:nvSpPr>
        <p:spPr>
          <a:xfrm>
            <a:off x="6893523" y="4892527"/>
            <a:ext cx="449793" cy="32045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Isosceles Triangle 21"/>
          <p:cNvSpPr/>
          <p:nvPr/>
        </p:nvSpPr>
        <p:spPr>
          <a:xfrm>
            <a:off x="9445561" y="4892527"/>
            <a:ext cx="449793" cy="320456"/>
          </a:xfrm>
          <a:prstGeom prst="triangle">
            <a:avLst/>
          </a:prstGeom>
          <a:solidFill>
            <a:srgbClr val="FC7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Rectangle 23"/>
          <p:cNvSpPr/>
          <p:nvPr/>
        </p:nvSpPr>
        <p:spPr>
          <a:xfrm>
            <a:off x="1220758" y="5278514"/>
            <a:ext cx="159910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Rectangle 24"/>
          <p:cNvSpPr/>
          <p:nvPr/>
        </p:nvSpPr>
        <p:spPr>
          <a:xfrm>
            <a:off x="3766831" y="5278514"/>
            <a:ext cx="159910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ectangle 25"/>
          <p:cNvSpPr/>
          <p:nvPr/>
        </p:nvSpPr>
        <p:spPr>
          <a:xfrm>
            <a:off x="6312903" y="5278514"/>
            <a:ext cx="159910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7"/>
          <p:cNvSpPr/>
          <p:nvPr/>
        </p:nvSpPr>
        <p:spPr>
          <a:xfrm>
            <a:off x="8858977" y="5278514"/>
            <a:ext cx="159910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28"/>
          <p:cNvSpPr txBox="1"/>
          <p:nvPr/>
        </p:nvSpPr>
        <p:spPr>
          <a:xfrm>
            <a:off x="1249228" y="2334110"/>
            <a:ext cx="1980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Rectangle 29"/>
          <p:cNvSpPr/>
          <p:nvPr/>
        </p:nvSpPr>
        <p:spPr>
          <a:xfrm>
            <a:off x="1217729" y="2733996"/>
            <a:ext cx="5299738" cy="65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。</a:t>
            </a:r>
            <a:endParaRPr lang="en-GB" altLang="zh-CN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66" name="燕尾形 65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7" name="燕尾形 66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087928" y="1298861"/>
            <a:ext cx="6016772" cy="4180468"/>
            <a:chOff x="3256005" y="1369693"/>
            <a:chExt cx="6345814" cy="4409087"/>
          </a:xfrm>
        </p:grpSpPr>
        <p:sp>
          <p:nvSpPr>
            <p:cNvPr id="7" name="Freeform 6"/>
            <p:cNvSpPr/>
            <p:nvPr/>
          </p:nvSpPr>
          <p:spPr bwMode="auto">
            <a:xfrm rot="20191043">
              <a:off x="6992735" y="4326205"/>
              <a:ext cx="2609084" cy="1452575"/>
            </a:xfrm>
            <a:custGeom>
              <a:avLst/>
              <a:gdLst/>
              <a:ahLst/>
              <a:cxnLst>
                <a:cxn ang="0">
                  <a:pos x="18666" y="3700"/>
                </a:cxn>
                <a:cxn ang="0">
                  <a:pos x="18297" y="3933"/>
                </a:cxn>
                <a:cxn ang="0">
                  <a:pos x="17898" y="4115"/>
                </a:cxn>
                <a:cxn ang="0">
                  <a:pos x="17482" y="4252"/>
                </a:cxn>
                <a:cxn ang="0">
                  <a:pos x="17005" y="4363"/>
                </a:cxn>
                <a:cxn ang="0">
                  <a:pos x="16235" y="4463"/>
                </a:cxn>
                <a:cxn ang="0">
                  <a:pos x="15583" y="4488"/>
                </a:cxn>
                <a:cxn ang="0">
                  <a:pos x="5281" y="4488"/>
                </a:cxn>
                <a:cxn ang="0">
                  <a:pos x="4629" y="4463"/>
                </a:cxn>
                <a:cxn ang="0">
                  <a:pos x="3858" y="4363"/>
                </a:cxn>
                <a:cxn ang="0">
                  <a:pos x="3382" y="4252"/>
                </a:cxn>
                <a:cxn ang="0">
                  <a:pos x="2966" y="4115"/>
                </a:cxn>
                <a:cxn ang="0">
                  <a:pos x="2566" y="3933"/>
                </a:cxn>
                <a:cxn ang="0">
                  <a:pos x="2198" y="3700"/>
                </a:cxn>
                <a:cxn ang="0">
                  <a:pos x="1903" y="3442"/>
                </a:cxn>
                <a:cxn ang="0">
                  <a:pos x="866" y="2394"/>
                </a:cxn>
                <a:cxn ang="0">
                  <a:pos x="491" y="1968"/>
                </a:cxn>
                <a:cxn ang="0">
                  <a:pos x="368" y="1752"/>
                </a:cxn>
                <a:cxn ang="0">
                  <a:pos x="246" y="1454"/>
                </a:cxn>
                <a:cxn ang="0">
                  <a:pos x="141" y="1049"/>
                </a:cxn>
                <a:cxn ang="0">
                  <a:pos x="48" y="450"/>
                </a:cxn>
                <a:cxn ang="0">
                  <a:pos x="1" y="161"/>
                </a:cxn>
                <a:cxn ang="0">
                  <a:pos x="47" y="882"/>
                </a:cxn>
                <a:cxn ang="0">
                  <a:pos x="155" y="1455"/>
                </a:cxn>
                <a:cxn ang="0">
                  <a:pos x="310" y="1897"/>
                </a:cxn>
                <a:cxn ang="0">
                  <a:pos x="498" y="2224"/>
                </a:cxn>
                <a:cxn ang="0">
                  <a:pos x="808" y="2567"/>
                </a:cxn>
                <a:cxn ang="0">
                  <a:pos x="3856" y="5626"/>
                </a:cxn>
                <a:cxn ang="0">
                  <a:pos x="6923" y="8648"/>
                </a:cxn>
                <a:cxn ang="0">
                  <a:pos x="7811" y="9490"/>
                </a:cxn>
                <a:cxn ang="0">
                  <a:pos x="8163" y="9753"/>
                </a:cxn>
                <a:cxn ang="0">
                  <a:pos x="8534" y="9956"/>
                </a:cxn>
                <a:cxn ang="0">
                  <a:pos x="8906" y="10107"/>
                </a:cxn>
                <a:cxn ang="0">
                  <a:pos x="9269" y="10214"/>
                </a:cxn>
                <a:cxn ang="0">
                  <a:pos x="9865" y="10319"/>
                </a:cxn>
                <a:cxn ang="0">
                  <a:pos x="10311" y="10347"/>
                </a:cxn>
                <a:cxn ang="0">
                  <a:pos x="10653" y="10344"/>
                </a:cxn>
                <a:cxn ang="0">
                  <a:pos x="11168" y="10297"/>
                </a:cxn>
                <a:cxn ang="0">
                  <a:pos x="11697" y="10187"/>
                </a:cxn>
                <a:cxn ang="0">
                  <a:pos x="12063" y="10069"/>
                </a:cxn>
                <a:cxn ang="0">
                  <a:pos x="12437" y="9903"/>
                </a:cxn>
                <a:cxn ang="0">
                  <a:pos x="12803" y="9684"/>
                </a:cxn>
                <a:cxn ang="0">
                  <a:pos x="13101" y="9447"/>
                </a:cxn>
                <a:cxn ang="0">
                  <a:pos x="14412" y="8189"/>
                </a:cxn>
                <a:cxn ang="0">
                  <a:pos x="18175" y="4462"/>
                </a:cxn>
                <a:cxn ang="0">
                  <a:pos x="20232" y="2383"/>
                </a:cxn>
                <a:cxn ang="0">
                  <a:pos x="20422" y="2141"/>
                </a:cxn>
                <a:cxn ang="0">
                  <a:pos x="20603" y="1782"/>
                </a:cxn>
                <a:cxn ang="0">
                  <a:pos x="20746" y="1305"/>
                </a:cxn>
                <a:cxn ang="0">
                  <a:pos x="20838" y="691"/>
                </a:cxn>
                <a:cxn ang="0">
                  <a:pos x="20859" y="0"/>
                </a:cxn>
                <a:cxn ang="0">
                  <a:pos x="20791" y="644"/>
                </a:cxn>
                <a:cxn ang="0">
                  <a:pos x="20694" y="1182"/>
                </a:cxn>
                <a:cxn ang="0">
                  <a:pos x="20586" y="1543"/>
                </a:cxn>
                <a:cxn ang="0">
                  <a:pos x="20439" y="1860"/>
                </a:cxn>
                <a:cxn ang="0">
                  <a:pos x="20307" y="2051"/>
                </a:cxn>
                <a:cxn ang="0">
                  <a:pos x="19738" y="2665"/>
                </a:cxn>
                <a:cxn ang="0">
                  <a:pos x="18901" y="3501"/>
                </a:cxn>
              </a:cxnLst>
              <a:rect l="0" t="0" r="r" b="b"/>
              <a:pathLst>
                <a:path w="20864" h="10347">
                  <a:moveTo>
                    <a:pt x="18901" y="3501"/>
                  </a:moveTo>
                  <a:lnTo>
                    <a:pt x="18901" y="3501"/>
                  </a:lnTo>
                  <a:lnTo>
                    <a:pt x="18856" y="3543"/>
                  </a:lnTo>
                  <a:lnTo>
                    <a:pt x="18810" y="3584"/>
                  </a:lnTo>
                  <a:lnTo>
                    <a:pt x="18763" y="3624"/>
                  </a:lnTo>
                  <a:lnTo>
                    <a:pt x="18714" y="3663"/>
                  </a:lnTo>
                  <a:lnTo>
                    <a:pt x="18666" y="3700"/>
                  </a:lnTo>
                  <a:lnTo>
                    <a:pt x="18615" y="3737"/>
                  </a:lnTo>
                  <a:lnTo>
                    <a:pt x="18564" y="3772"/>
                  </a:lnTo>
                  <a:lnTo>
                    <a:pt x="18512" y="3807"/>
                  </a:lnTo>
                  <a:lnTo>
                    <a:pt x="18460" y="3840"/>
                  </a:lnTo>
                  <a:lnTo>
                    <a:pt x="18406" y="3872"/>
                  </a:lnTo>
                  <a:lnTo>
                    <a:pt x="18352" y="3903"/>
                  </a:lnTo>
                  <a:lnTo>
                    <a:pt x="18297" y="3933"/>
                  </a:lnTo>
                  <a:lnTo>
                    <a:pt x="18242" y="3962"/>
                  </a:lnTo>
                  <a:lnTo>
                    <a:pt x="18185" y="3990"/>
                  </a:lnTo>
                  <a:lnTo>
                    <a:pt x="18129" y="4016"/>
                  </a:lnTo>
                  <a:lnTo>
                    <a:pt x="18071" y="4042"/>
                  </a:lnTo>
                  <a:lnTo>
                    <a:pt x="18014" y="4068"/>
                  </a:lnTo>
                  <a:lnTo>
                    <a:pt x="17956" y="4092"/>
                  </a:lnTo>
                  <a:lnTo>
                    <a:pt x="17898" y="4115"/>
                  </a:lnTo>
                  <a:lnTo>
                    <a:pt x="17839" y="4137"/>
                  </a:lnTo>
                  <a:lnTo>
                    <a:pt x="17779" y="4159"/>
                  </a:lnTo>
                  <a:lnTo>
                    <a:pt x="17721" y="4179"/>
                  </a:lnTo>
                  <a:lnTo>
                    <a:pt x="17661" y="4198"/>
                  </a:lnTo>
                  <a:lnTo>
                    <a:pt x="17602" y="4217"/>
                  </a:lnTo>
                  <a:lnTo>
                    <a:pt x="17541" y="4235"/>
                  </a:lnTo>
                  <a:lnTo>
                    <a:pt x="17482" y="4252"/>
                  </a:lnTo>
                  <a:lnTo>
                    <a:pt x="17422" y="4268"/>
                  </a:lnTo>
                  <a:lnTo>
                    <a:pt x="17363" y="4284"/>
                  </a:lnTo>
                  <a:lnTo>
                    <a:pt x="17302" y="4299"/>
                  </a:lnTo>
                  <a:lnTo>
                    <a:pt x="17242" y="4313"/>
                  </a:lnTo>
                  <a:lnTo>
                    <a:pt x="17183" y="4326"/>
                  </a:lnTo>
                  <a:lnTo>
                    <a:pt x="17123" y="4340"/>
                  </a:lnTo>
                  <a:lnTo>
                    <a:pt x="17005" y="4363"/>
                  </a:lnTo>
                  <a:lnTo>
                    <a:pt x="16889" y="4384"/>
                  </a:lnTo>
                  <a:lnTo>
                    <a:pt x="16774" y="4402"/>
                  </a:lnTo>
                  <a:lnTo>
                    <a:pt x="16661" y="4418"/>
                  </a:lnTo>
                  <a:lnTo>
                    <a:pt x="16550" y="4432"/>
                  </a:lnTo>
                  <a:lnTo>
                    <a:pt x="16442" y="4444"/>
                  </a:lnTo>
                  <a:lnTo>
                    <a:pt x="16337" y="4454"/>
                  </a:lnTo>
                  <a:lnTo>
                    <a:pt x="16235" y="4463"/>
                  </a:lnTo>
                  <a:lnTo>
                    <a:pt x="16137" y="4470"/>
                  </a:lnTo>
                  <a:lnTo>
                    <a:pt x="16043" y="4475"/>
                  </a:lnTo>
                  <a:lnTo>
                    <a:pt x="15954" y="4480"/>
                  </a:lnTo>
                  <a:lnTo>
                    <a:pt x="15869" y="4483"/>
                  </a:lnTo>
                  <a:lnTo>
                    <a:pt x="15789" y="4485"/>
                  </a:lnTo>
                  <a:lnTo>
                    <a:pt x="15714" y="4487"/>
                  </a:lnTo>
                  <a:lnTo>
                    <a:pt x="15583" y="4488"/>
                  </a:lnTo>
                  <a:lnTo>
                    <a:pt x="15583" y="4488"/>
                  </a:lnTo>
                  <a:lnTo>
                    <a:pt x="10448" y="4488"/>
                  </a:lnTo>
                  <a:lnTo>
                    <a:pt x="10448" y="4488"/>
                  </a:lnTo>
                  <a:lnTo>
                    <a:pt x="10415" y="4488"/>
                  </a:lnTo>
                  <a:lnTo>
                    <a:pt x="10415" y="4488"/>
                  </a:lnTo>
                  <a:lnTo>
                    <a:pt x="5281" y="4488"/>
                  </a:lnTo>
                  <a:lnTo>
                    <a:pt x="5281" y="4488"/>
                  </a:lnTo>
                  <a:lnTo>
                    <a:pt x="5149" y="4487"/>
                  </a:lnTo>
                  <a:lnTo>
                    <a:pt x="5076" y="4485"/>
                  </a:lnTo>
                  <a:lnTo>
                    <a:pt x="4995" y="4483"/>
                  </a:lnTo>
                  <a:lnTo>
                    <a:pt x="4910" y="4480"/>
                  </a:lnTo>
                  <a:lnTo>
                    <a:pt x="4821" y="4475"/>
                  </a:lnTo>
                  <a:lnTo>
                    <a:pt x="4726" y="4470"/>
                  </a:lnTo>
                  <a:lnTo>
                    <a:pt x="4629" y="4463"/>
                  </a:lnTo>
                  <a:lnTo>
                    <a:pt x="4527" y="4454"/>
                  </a:lnTo>
                  <a:lnTo>
                    <a:pt x="4422" y="4444"/>
                  </a:lnTo>
                  <a:lnTo>
                    <a:pt x="4314" y="4432"/>
                  </a:lnTo>
                  <a:lnTo>
                    <a:pt x="4203" y="4418"/>
                  </a:lnTo>
                  <a:lnTo>
                    <a:pt x="4090" y="4402"/>
                  </a:lnTo>
                  <a:lnTo>
                    <a:pt x="3975" y="4384"/>
                  </a:lnTo>
                  <a:lnTo>
                    <a:pt x="3858" y="4363"/>
                  </a:lnTo>
                  <a:lnTo>
                    <a:pt x="3740" y="4340"/>
                  </a:lnTo>
                  <a:lnTo>
                    <a:pt x="3681" y="4326"/>
                  </a:lnTo>
                  <a:lnTo>
                    <a:pt x="3621" y="4313"/>
                  </a:lnTo>
                  <a:lnTo>
                    <a:pt x="3562" y="4299"/>
                  </a:lnTo>
                  <a:lnTo>
                    <a:pt x="3502" y="4284"/>
                  </a:lnTo>
                  <a:lnTo>
                    <a:pt x="3442" y="4268"/>
                  </a:lnTo>
                  <a:lnTo>
                    <a:pt x="3382" y="4252"/>
                  </a:lnTo>
                  <a:lnTo>
                    <a:pt x="3322" y="4235"/>
                  </a:lnTo>
                  <a:lnTo>
                    <a:pt x="3263" y="4217"/>
                  </a:lnTo>
                  <a:lnTo>
                    <a:pt x="3202" y="4198"/>
                  </a:lnTo>
                  <a:lnTo>
                    <a:pt x="3144" y="4179"/>
                  </a:lnTo>
                  <a:lnTo>
                    <a:pt x="3084" y="4159"/>
                  </a:lnTo>
                  <a:lnTo>
                    <a:pt x="3025" y="4137"/>
                  </a:lnTo>
                  <a:lnTo>
                    <a:pt x="2966" y="4115"/>
                  </a:lnTo>
                  <a:lnTo>
                    <a:pt x="2908" y="4092"/>
                  </a:lnTo>
                  <a:lnTo>
                    <a:pt x="2850" y="4068"/>
                  </a:lnTo>
                  <a:lnTo>
                    <a:pt x="2793" y="4042"/>
                  </a:lnTo>
                  <a:lnTo>
                    <a:pt x="2735" y="4016"/>
                  </a:lnTo>
                  <a:lnTo>
                    <a:pt x="2679" y="3990"/>
                  </a:lnTo>
                  <a:lnTo>
                    <a:pt x="2622" y="3962"/>
                  </a:lnTo>
                  <a:lnTo>
                    <a:pt x="2566" y="3933"/>
                  </a:lnTo>
                  <a:lnTo>
                    <a:pt x="2512" y="3903"/>
                  </a:lnTo>
                  <a:lnTo>
                    <a:pt x="2457" y="3872"/>
                  </a:lnTo>
                  <a:lnTo>
                    <a:pt x="2404" y="3840"/>
                  </a:lnTo>
                  <a:lnTo>
                    <a:pt x="2351" y="3807"/>
                  </a:lnTo>
                  <a:lnTo>
                    <a:pt x="2300" y="3772"/>
                  </a:lnTo>
                  <a:lnTo>
                    <a:pt x="2249" y="3737"/>
                  </a:lnTo>
                  <a:lnTo>
                    <a:pt x="2198" y="3700"/>
                  </a:lnTo>
                  <a:lnTo>
                    <a:pt x="2150" y="3663"/>
                  </a:lnTo>
                  <a:lnTo>
                    <a:pt x="2101" y="3624"/>
                  </a:lnTo>
                  <a:lnTo>
                    <a:pt x="2054" y="3584"/>
                  </a:lnTo>
                  <a:lnTo>
                    <a:pt x="2008" y="3543"/>
                  </a:lnTo>
                  <a:lnTo>
                    <a:pt x="1963" y="3501"/>
                  </a:lnTo>
                  <a:lnTo>
                    <a:pt x="1963" y="3501"/>
                  </a:lnTo>
                  <a:lnTo>
                    <a:pt x="1903" y="3442"/>
                  </a:lnTo>
                  <a:lnTo>
                    <a:pt x="1747" y="3289"/>
                  </a:lnTo>
                  <a:lnTo>
                    <a:pt x="1523" y="3066"/>
                  </a:lnTo>
                  <a:lnTo>
                    <a:pt x="1395" y="2937"/>
                  </a:lnTo>
                  <a:lnTo>
                    <a:pt x="1261" y="2803"/>
                  </a:lnTo>
                  <a:lnTo>
                    <a:pt x="1126" y="2665"/>
                  </a:lnTo>
                  <a:lnTo>
                    <a:pt x="993" y="2527"/>
                  </a:lnTo>
                  <a:lnTo>
                    <a:pt x="866" y="2394"/>
                  </a:lnTo>
                  <a:lnTo>
                    <a:pt x="748" y="2267"/>
                  </a:lnTo>
                  <a:lnTo>
                    <a:pt x="694" y="2208"/>
                  </a:lnTo>
                  <a:lnTo>
                    <a:pt x="644" y="2152"/>
                  </a:lnTo>
                  <a:lnTo>
                    <a:pt x="598" y="2100"/>
                  </a:lnTo>
                  <a:lnTo>
                    <a:pt x="557" y="2051"/>
                  </a:lnTo>
                  <a:lnTo>
                    <a:pt x="522" y="2007"/>
                  </a:lnTo>
                  <a:lnTo>
                    <a:pt x="491" y="1968"/>
                  </a:lnTo>
                  <a:lnTo>
                    <a:pt x="468" y="1935"/>
                  </a:lnTo>
                  <a:lnTo>
                    <a:pt x="458" y="1920"/>
                  </a:lnTo>
                  <a:lnTo>
                    <a:pt x="451" y="1907"/>
                  </a:lnTo>
                  <a:lnTo>
                    <a:pt x="451" y="1907"/>
                  </a:lnTo>
                  <a:lnTo>
                    <a:pt x="425" y="1860"/>
                  </a:lnTo>
                  <a:lnTo>
                    <a:pt x="396" y="1808"/>
                  </a:lnTo>
                  <a:lnTo>
                    <a:pt x="368" y="1752"/>
                  </a:lnTo>
                  <a:lnTo>
                    <a:pt x="338" y="1690"/>
                  </a:lnTo>
                  <a:lnTo>
                    <a:pt x="323" y="1657"/>
                  </a:lnTo>
                  <a:lnTo>
                    <a:pt x="308" y="1621"/>
                  </a:lnTo>
                  <a:lnTo>
                    <a:pt x="292" y="1583"/>
                  </a:lnTo>
                  <a:lnTo>
                    <a:pt x="277" y="1543"/>
                  </a:lnTo>
                  <a:lnTo>
                    <a:pt x="262" y="1500"/>
                  </a:lnTo>
                  <a:lnTo>
                    <a:pt x="246" y="1454"/>
                  </a:lnTo>
                  <a:lnTo>
                    <a:pt x="231" y="1406"/>
                  </a:lnTo>
                  <a:lnTo>
                    <a:pt x="216" y="1355"/>
                  </a:lnTo>
                  <a:lnTo>
                    <a:pt x="201" y="1301"/>
                  </a:lnTo>
                  <a:lnTo>
                    <a:pt x="185" y="1243"/>
                  </a:lnTo>
                  <a:lnTo>
                    <a:pt x="170" y="1182"/>
                  </a:lnTo>
                  <a:lnTo>
                    <a:pt x="155" y="1118"/>
                  </a:lnTo>
                  <a:lnTo>
                    <a:pt x="141" y="1049"/>
                  </a:lnTo>
                  <a:lnTo>
                    <a:pt x="126" y="976"/>
                  </a:lnTo>
                  <a:lnTo>
                    <a:pt x="113" y="900"/>
                  </a:lnTo>
                  <a:lnTo>
                    <a:pt x="99" y="819"/>
                  </a:lnTo>
                  <a:lnTo>
                    <a:pt x="85" y="734"/>
                  </a:lnTo>
                  <a:lnTo>
                    <a:pt x="72" y="644"/>
                  </a:lnTo>
                  <a:lnTo>
                    <a:pt x="60" y="550"/>
                  </a:lnTo>
                  <a:lnTo>
                    <a:pt x="48" y="450"/>
                  </a:lnTo>
                  <a:lnTo>
                    <a:pt x="36" y="345"/>
                  </a:lnTo>
                  <a:lnTo>
                    <a:pt x="25" y="236"/>
                  </a:lnTo>
                  <a:lnTo>
                    <a:pt x="15" y="120"/>
                  </a:lnTo>
                  <a:lnTo>
                    <a:pt x="5" y="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161"/>
                  </a:lnTo>
                  <a:lnTo>
                    <a:pt x="3" y="273"/>
                  </a:lnTo>
                  <a:lnTo>
                    <a:pt x="7" y="382"/>
                  </a:lnTo>
                  <a:lnTo>
                    <a:pt x="12" y="489"/>
                  </a:lnTo>
                  <a:lnTo>
                    <a:pt x="19" y="592"/>
                  </a:lnTo>
                  <a:lnTo>
                    <a:pt x="27" y="691"/>
                  </a:lnTo>
                  <a:lnTo>
                    <a:pt x="36" y="788"/>
                  </a:lnTo>
                  <a:lnTo>
                    <a:pt x="47" y="882"/>
                  </a:lnTo>
                  <a:lnTo>
                    <a:pt x="58" y="972"/>
                  </a:lnTo>
                  <a:lnTo>
                    <a:pt x="72" y="1060"/>
                  </a:lnTo>
                  <a:lnTo>
                    <a:pt x="86" y="1144"/>
                  </a:lnTo>
                  <a:lnTo>
                    <a:pt x="102" y="1226"/>
                  </a:lnTo>
                  <a:lnTo>
                    <a:pt x="119" y="1305"/>
                  </a:lnTo>
                  <a:lnTo>
                    <a:pt x="136" y="1381"/>
                  </a:lnTo>
                  <a:lnTo>
                    <a:pt x="155" y="1455"/>
                  </a:lnTo>
                  <a:lnTo>
                    <a:pt x="174" y="1525"/>
                  </a:lnTo>
                  <a:lnTo>
                    <a:pt x="194" y="1594"/>
                  </a:lnTo>
                  <a:lnTo>
                    <a:pt x="217" y="1659"/>
                  </a:lnTo>
                  <a:lnTo>
                    <a:pt x="239" y="1722"/>
                  </a:lnTo>
                  <a:lnTo>
                    <a:pt x="262" y="1782"/>
                  </a:lnTo>
                  <a:lnTo>
                    <a:pt x="285" y="1841"/>
                  </a:lnTo>
                  <a:lnTo>
                    <a:pt x="310" y="1897"/>
                  </a:lnTo>
                  <a:lnTo>
                    <a:pt x="335" y="1950"/>
                  </a:lnTo>
                  <a:lnTo>
                    <a:pt x="361" y="2001"/>
                  </a:lnTo>
                  <a:lnTo>
                    <a:pt x="387" y="2049"/>
                  </a:lnTo>
                  <a:lnTo>
                    <a:pt x="415" y="2096"/>
                  </a:lnTo>
                  <a:lnTo>
                    <a:pt x="442" y="2141"/>
                  </a:lnTo>
                  <a:lnTo>
                    <a:pt x="470" y="2184"/>
                  </a:lnTo>
                  <a:lnTo>
                    <a:pt x="498" y="2224"/>
                  </a:lnTo>
                  <a:lnTo>
                    <a:pt x="528" y="2262"/>
                  </a:lnTo>
                  <a:lnTo>
                    <a:pt x="557" y="2299"/>
                  </a:lnTo>
                  <a:lnTo>
                    <a:pt x="586" y="2333"/>
                  </a:lnTo>
                  <a:lnTo>
                    <a:pt x="586" y="2333"/>
                  </a:lnTo>
                  <a:lnTo>
                    <a:pt x="631" y="2383"/>
                  </a:lnTo>
                  <a:lnTo>
                    <a:pt x="706" y="2461"/>
                  </a:lnTo>
                  <a:lnTo>
                    <a:pt x="808" y="2567"/>
                  </a:lnTo>
                  <a:lnTo>
                    <a:pt x="937" y="2699"/>
                  </a:lnTo>
                  <a:lnTo>
                    <a:pt x="1265" y="3032"/>
                  </a:lnTo>
                  <a:lnTo>
                    <a:pt x="1677" y="3447"/>
                  </a:lnTo>
                  <a:lnTo>
                    <a:pt x="2156" y="3928"/>
                  </a:lnTo>
                  <a:lnTo>
                    <a:pt x="2689" y="4462"/>
                  </a:lnTo>
                  <a:lnTo>
                    <a:pt x="3260" y="5033"/>
                  </a:lnTo>
                  <a:lnTo>
                    <a:pt x="3856" y="5626"/>
                  </a:lnTo>
                  <a:lnTo>
                    <a:pt x="4462" y="6228"/>
                  </a:lnTo>
                  <a:lnTo>
                    <a:pt x="5064" y="6824"/>
                  </a:lnTo>
                  <a:lnTo>
                    <a:pt x="5646" y="7398"/>
                  </a:lnTo>
                  <a:lnTo>
                    <a:pt x="6194" y="7937"/>
                  </a:lnTo>
                  <a:lnTo>
                    <a:pt x="6451" y="8189"/>
                  </a:lnTo>
                  <a:lnTo>
                    <a:pt x="6695" y="8427"/>
                  </a:lnTo>
                  <a:lnTo>
                    <a:pt x="6923" y="8648"/>
                  </a:lnTo>
                  <a:lnTo>
                    <a:pt x="7133" y="8851"/>
                  </a:lnTo>
                  <a:lnTo>
                    <a:pt x="7324" y="9034"/>
                  </a:lnTo>
                  <a:lnTo>
                    <a:pt x="7494" y="9196"/>
                  </a:lnTo>
                  <a:lnTo>
                    <a:pt x="7640" y="9334"/>
                  </a:lnTo>
                  <a:lnTo>
                    <a:pt x="7763" y="9447"/>
                  </a:lnTo>
                  <a:lnTo>
                    <a:pt x="7763" y="9447"/>
                  </a:lnTo>
                  <a:lnTo>
                    <a:pt x="7811" y="9490"/>
                  </a:lnTo>
                  <a:lnTo>
                    <a:pt x="7860" y="9531"/>
                  </a:lnTo>
                  <a:lnTo>
                    <a:pt x="7909" y="9571"/>
                  </a:lnTo>
                  <a:lnTo>
                    <a:pt x="7959" y="9610"/>
                  </a:lnTo>
                  <a:lnTo>
                    <a:pt x="8010" y="9647"/>
                  </a:lnTo>
                  <a:lnTo>
                    <a:pt x="8060" y="9684"/>
                  </a:lnTo>
                  <a:lnTo>
                    <a:pt x="8112" y="9719"/>
                  </a:lnTo>
                  <a:lnTo>
                    <a:pt x="8163" y="9753"/>
                  </a:lnTo>
                  <a:lnTo>
                    <a:pt x="8216" y="9785"/>
                  </a:lnTo>
                  <a:lnTo>
                    <a:pt x="8268" y="9816"/>
                  </a:lnTo>
                  <a:lnTo>
                    <a:pt x="8321" y="9847"/>
                  </a:lnTo>
                  <a:lnTo>
                    <a:pt x="8374" y="9875"/>
                  </a:lnTo>
                  <a:lnTo>
                    <a:pt x="8427" y="9903"/>
                  </a:lnTo>
                  <a:lnTo>
                    <a:pt x="8480" y="9931"/>
                  </a:lnTo>
                  <a:lnTo>
                    <a:pt x="8534" y="9956"/>
                  </a:lnTo>
                  <a:lnTo>
                    <a:pt x="8587" y="9981"/>
                  </a:lnTo>
                  <a:lnTo>
                    <a:pt x="8641" y="10004"/>
                  </a:lnTo>
                  <a:lnTo>
                    <a:pt x="8693" y="10027"/>
                  </a:lnTo>
                  <a:lnTo>
                    <a:pt x="8747" y="10048"/>
                  </a:lnTo>
                  <a:lnTo>
                    <a:pt x="8800" y="10069"/>
                  </a:lnTo>
                  <a:lnTo>
                    <a:pt x="8854" y="10088"/>
                  </a:lnTo>
                  <a:lnTo>
                    <a:pt x="8906" y="10107"/>
                  </a:lnTo>
                  <a:lnTo>
                    <a:pt x="8959" y="10124"/>
                  </a:lnTo>
                  <a:lnTo>
                    <a:pt x="9011" y="10141"/>
                  </a:lnTo>
                  <a:lnTo>
                    <a:pt x="9064" y="10157"/>
                  </a:lnTo>
                  <a:lnTo>
                    <a:pt x="9115" y="10172"/>
                  </a:lnTo>
                  <a:lnTo>
                    <a:pt x="9167" y="10187"/>
                  </a:lnTo>
                  <a:lnTo>
                    <a:pt x="9218" y="10200"/>
                  </a:lnTo>
                  <a:lnTo>
                    <a:pt x="9269" y="10214"/>
                  </a:lnTo>
                  <a:lnTo>
                    <a:pt x="9319" y="10226"/>
                  </a:lnTo>
                  <a:lnTo>
                    <a:pt x="9417" y="10247"/>
                  </a:lnTo>
                  <a:lnTo>
                    <a:pt x="9513" y="10267"/>
                  </a:lnTo>
                  <a:lnTo>
                    <a:pt x="9607" y="10283"/>
                  </a:lnTo>
                  <a:lnTo>
                    <a:pt x="9697" y="10297"/>
                  </a:lnTo>
                  <a:lnTo>
                    <a:pt x="9782" y="10309"/>
                  </a:lnTo>
                  <a:lnTo>
                    <a:pt x="9865" y="10319"/>
                  </a:lnTo>
                  <a:lnTo>
                    <a:pt x="9944" y="10327"/>
                  </a:lnTo>
                  <a:lnTo>
                    <a:pt x="10019" y="10333"/>
                  </a:lnTo>
                  <a:lnTo>
                    <a:pt x="10087" y="10338"/>
                  </a:lnTo>
                  <a:lnTo>
                    <a:pt x="10152" y="10342"/>
                  </a:lnTo>
                  <a:lnTo>
                    <a:pt x="10210" y="10344"/>
                  </a:lnTo>
                  <a:lnTo>
                    <a:pt x="10264" y="10346"/>
                  </a:lnTo>
                  <a:lnTo>
                    <a:pt x="10311" y="10347"/>
                  </a:lnTo>
                  <a:lnTo>
                    <a:pt x="10386" y="10346"/>
                  </a:lnTo>
                  <a:lnTo>
                    <a:pt x="10432" y="10345"/>
                  </a:lnTo>
                  <a:lnTo>
                    <a:pt x="10432" y="10345"/>
                  </a:lnTo>
                  <a:lnTo>
                    <a:pt x="10479" y="10346"/>
                  </a:lnTo>
                  <a:lnTo>
                    <a:pt x="10553" y="10347"/>
                  </a:lnTo>
                  <a:lnTo>
                    <a:pt x="10600" y="10346"/>
                  </a:lnTo>
                  <a:lnTo>
                    <a:pt x="10653" y="10344"/>
                  </a:lnTo>
                  <a:lnTo>
                    <a:pt x="10712" y="10342"/>
                  </a:lnTo>
                  <a:lnTo>
                    <a:pt x="10777" y="10338"/>
                  </a:lnTo>
                  <a:lnTo>
                    <a:pt x="10846" y="10333"/>
                  </a:lnTo>
                  <a:lnTo>
                    <a:pt x="10920" y="10327"/>
                  </a:lnTo>
                  <a:lnTo>
                    <a:pt x="10999" y="10319"/>
                  </a:lnTo>
                  <a:lnTo>
                    <a:pt x="11081" y="10309"/>
                  </a:lnTo>
                  <a:lnTo>
                    <a:pt x="11168" y="10297"/>
                  </a:lnTo>
                  <a:lnTo>
                    <a:pt x="11258" y="10283"/>
                  </a:lnTo>
                  <a:lnTo>
                    <a:pt x="11351" y="10267"/>
                  </a:lnTo>
                  <a:lnTo>
                    <a:pt x="11447" y="10247"/>
                  </a:lnTo>
                  <a:lnTo>
                    <a:pt x="11546" y="10226"/>
                  </a:lnTo>
                  <a:lnTo>
                    <a:pt x="11595" y="10214"/>
                  </a:lnTo>
                  <a:lnTo>
                    <a:pt x="11646" y="10200"/>
                  </a:lnTo>
                  <a:lnTo>
                    <a:pt x="11697" y="10187"/>
                  </a:lnTo>
                  <a:lnTo>
                    <a:pt x="11749" y="10172"/>
                  </a:lnTo>
                  <a:lnTo>
                    <a:pt x="11800" y="10157"/>
                  </a:lnTo>
                  <a:lnTo>
                    <a:pt x="11853" y="10141"/>
                  </a:lnTo>
                  <a:lnTo>
                    <a:pt x="11905" y="10124"/>
                  </a:lnTo>
                  <a:lnTo>
                    <a:pt x="11957" y="10107"/>
                  </a:lnTo>
                  <a:lnTo>
                    <a:pt x="12010" y="10088"/>
                  </a:lnTo>
                  <a:lnTo>
                    <a:pt x="12063" y="10069"/>
                  </a:lnTo>
                  <a:lnTo>
                    <a:pt x="12117" y="10048"/>
                  </a:lnTo>
                  <a:lnTo>
                    <a:pt x="12170" y="10027"/>
                  </a:lnTo>
                  <a:lnTo>
                    <a:pt x="12224" y="10004"/>
                  </a:lnTo>
                  <a:lnTo>
                    <a:pt x="12276" y="9981"/>
                  </a:lnTo>
                  <a:lnTo>
                    <a:pt x="12330" y="9956"/>
                  </a:lnTo>
                  <a:lnTo>
                    <a:pt x="12383" y="9931"/>
                  </a:lnTo>
                  <a:lnTo>
                    <a:pt x="12437" y="9903"/>
                  </a:lnTo>
                  <a:lnTo>
                    <a:pt x="12490" y="9875"/>
                  </a:lnTo>
                  <a:lnTo>
                    <a:pt x="12543" y="9847"/>
                  </a:lnTo>
                  <a:lnTo>
                    <a:pt x="12595" y="9816"/>
                  </a:lnTo>
                  <a:lnTo>
                    <a:pt x="12648" y="9785"/>
                  </a:lnTo>
                  <a:lnTo>
                    <a:pt x="12700" y="9753"/>
                  </a:lnTo>
                  <a:lnTo>
                    <a:pt x="12752" y="9719"/>
                  </a:lnTo>
                  <a:lnTo>
                    <a:pt x="12803" y="9684"/>
                  </a:lnTo>
                  <a:lnTo>
                    <a:pt x="12854" y="9647"/>
                  </a:lnTo>
                  <a:lnTo>
                    <a:pt x="12904" y="9610"/>
                  </a:lnTo>
                  <a:lnTo>
                    <a:pt x="12955" y="9571"/>
                  </a:lnTo>
                  <a:lnTo>
                    <a:pt x="13004" y="9531"/>
                  </a:lnTo>
                  <a:lnTo>
                    <a:pt x="13053" y="9490"/>
                  </a:lnTo>
                  <a:lnTo>
                    <a:pt x="13101" y="9447"/>
                  </a:lnTo>
                  <a:lnTo>
                    <a:pt x="13101" y="9447"/>
                  </a:lnTo>
                  <a:lnTo>
                    <a:pt x="13223" y="9334"/>
                  </a:lnTo>
                  <a:lnTo>
                    <a:pt x="13370" y="9196"/>
                  </a:lnTo>
                  <a:lnTo>
                    <a:pt x="13540" y="9034"/>
                  </a:lnTo>
                  <a:lnTo>
                    <a:pt x="13731" y="8851"/>
                  </a:lnTo>
                  <a:lnTo>
                    <a:pt x="13941" y="8648"/>
                  </a:lnTo>
                  <a:lnTo>
                    <a:pt x="14169" y="8427"/>
                  </a:lnTo>
                  <a:lnTo>
                    <a:pt x="14412" y="8189"/>
                  </a:lnTo>
                  <a:lnTo>
                    <a:pt x="14670" y="7937"/>
                  </a:lnTo>
                  <a:lnTo>
                    <a:pt x="15218" y="7398"/>
                  </a:lnTo>
                  <a:lnTo>
                    <a:pt x="15800" y="6824"/>
                  </a:lnTo>
                  <a:lnTo>
                    <a:pt x="16402" y="6228"/>
                  </a:lnTo>
                  <a:lnTo>
                    <a:pt x="17007" y="5626"/>
                  </a:lnTo>
                  <a:lnTo>
                    <a:pt x="17604" y="5033"/>
                  </a:lnTo>
                  <a:lnTo>
                    <a:pt x="18175" y="4462"/>
                  </a:lnTo>
                  <a:lnTo>
                    <a:pt x="18708" y="3928"/>
                  </a:lnTo>
                  <a:lnTo>
                    <a:pt x="19186" y="3447"/>
                  </a:lnTo>
                  <a:lnTo>
                    <a:pt x="19598" y="3032"/>
                  </a:lnTo>
                  <a:lnTo>
                    <a:pt x="19926" y="2699"/>
                  </a:lnTo>
                  <a:lnTo>
                    <a:pt x="20056" y="2567"/>
                  </a:lnTo>
                  <a:lnTo>
                    <a:pt x="20187" y="2461"/>
                  </a:lnTo>
                  <a:lnTo>
                    <a:pt x="20232" y="2383"/>
                  </a:lnTo>
                  <a:lnTo>
                    <a:pt x="20278" y="2333"/>
                  </a:lnTo>
                  <a:lnTo>
                    <a:pt x="20278" y="2333"/>
                  </a:lnTo>
                  <a:lnTo>
                    <a:pt x="20307" y="2299"/>
                  </a:lnTo>
                  <a:lnTo>
                    <a:pt x="20336" y="2262"/>
                  </a:lnTo>
                  <a:lnTo>
                    <a:pt x="20365" y="2224"/>
                  </a:lnTo>
                  <a:lnTo>
                    <a:pt x="20394" y="2184"/>
                  </a:lnTo>
                  <a:lnTo>
                    <a:pt x="20422" y="2141"/>
                  </a:lnTo>
                  <a:lnTo>
                    <a:pt x="20449" y="2096"/>
                  </a:lnTo>
                  <a:lnTo>
                    <a:pt x="20476" y="2049"/>
                  </a:lnTo>
                  <a:lnTo>
                    <a:pt x="20503" y="2001"/>
                  </a:lnTo>
                  <a:lnTo>
                    <a:pt x="20529" y="1950"/>
                  </a:lnTo>
                  <a:lnTo>
                    <a:pt x="20554" y="1897"/>
                  </a:lnTo>
                  <a:lnTo>
                    <a:pt x="20578" y="1841"/>
                  </a:lnTo>
                  <a:lnTo>
                    <a:pt x="20603" y="1782"/>
                  </a:lnTo>
                  <a:lnTo>
                    <a:pt x="20625" y="1722"/>
                  </a:lnTo>
                  <a:lnTo>
                    <a:pt x="20647" y="1659"/>
                  </a:lnTo>
                  <a:lnTo>
                    <a:pt x="20669" y="1594"/>
                  </a:lnTo>
                  <a:lnTo>
                    <a:pt x="20689" y="1525"/>
                  </a:lnTo>
                  <a:lnTo>
                    <a:pt x="20710" y="1455"/>
                  </a:lnTo>
                  <a:lnTo>
                    <a:pt x="20728" y="1381"/>
                  </a:lnTo>
                  <a:lnTo>
                    <a:pt x="20746" y="1305"/>
                  </a:lnTo>
                  <a:lnTo>
                    <a:pt x="20762" y="1226"/>
                  </a:lnTo>
                  <a:lnTo>
                    <a:pt x="20777" y="1144"/>
                  </a:lnTo>
                  <a:lnTo>
                    <a:pt x="20792" y="1060"/>
                  </a:lnTo>
                  <a:lnTo>
                    <a:pt x="20805" y="972"/>
                  </a:lnTo>
                  <a:lnTo>
                    <a:pt x="20818" y="882"/>
                  </a:lnTo>
                  <a:lnTo>
                    <a:pt x="20828" y="788"/>
                  </a:lnTo>
                  <a:lnTo>
                    <a:pt x="20838" y="691"/>
                  </a:lnTo>
                  <a:lnTo>
                    <a:pt x="20846" y="592"/>
                  </a:lnTo>
                  <a:lnTo>
                    <a:pt x="20852" y="489"/>
                  </a:lnTo>
                  <a:lnTo>
                    <a:pt x="20858" y="382"/>
                  </a:lnTo>
                  <a:lnTo>
                    <a:pt x="20861" y="273"/>
                  </a:lnTo>
                  <a:lnTo>
                    <a:pt x="20864" y="161"/>
                  </a:lnTo>
                  <a:lnTo>
                    <a:pt x="20864" y="44"/>
                  </a:lnTo>
                  <a:lnTo>
                    <a:pt x="20859" y="0"/>
                  </a:lnTo>
                  <a:lnTo>
                    <a:pt x="20859" y="0"/>
                  </a:lnTo>
                  <a:lnTo>
                    <a:pt x="20849" y="120"/>
                  </a:lnTo>
                  <a:lnTo>
                    <a:pt x="20839" y="236"/>
                  </a:lnTo>
                  <a:lnTo>
                    <a:pt x="20828" y="345"/>
                  </a:lnTo>
                  <a:lnTo>
                    <a:pt x="20816" y="450"/>
                  </a:lnTo>
                  <a:lnTo>
                    <a:pt x="20804" y="550"/>
                  </a:lnTo>
                  <a:lnTo>
                    <a:pt x="20791" y="644"/>
                  </a:lnTo>
                  <a:lnTo>
                    <a:pt x="20778" y="734"/>
                  </a:lnTo>
                  <a:lnTo>
                    <a:pt x="20765" y="819"/>
                  </a:lnTo>
                  <a:lnTo>
                    <a:pt x="20752" y="900"/>
                  </a:lnTo>
                  <a:lnTo>
                    <a:pt x="20738" y="976"/>
                  </a:lnTo>
                  <a:lnTo>
                    <a:pt x="20724" y="1049"/>
                  </a:lnTo>
                  <a:lnTo>
                    <a:pt x="20709" y="1118"/>
                  </a:lnTo>
                  <a:lnTo>
                    <a:pt x="20694" y="1182"/>
                  </a:lnTo>
                  <a:lnTo>
                    <a:pt x="20679" y="1243"/>
                  </a:lnTo>
                  <a:lnTo>
                    <a:pt x="20664" y="1301"/>
                  </a:lnTo>
                  <a:lnTo>
                    <a:pt x="20649" y="1355"/>
                  </a:lnTo>
                  <a:lnTo>
                    <a:pt x="20633" y="1406"/>
                  </a:lnTo>
                  <a:lnTo>
                    <a:pt x="20618" y="1454"/>
                  </a:lnTo>
                  <a:lnTo>
                    <a:pt x="20603" y="1500"/>
                  </a:lnTo>
                  <a:lnTo>
                    <a:pt x="20586" y="1543"/>
                  </a:lnTo>
                  <a:lnTo>
                    <a:pt x="20571" y="1583"/>
                  </a:lnTo>
                  <a:lnTo>
                    <a:pt x="20556" y="1621"/>
                  </a:lnTo>
                  <a:lnTo>
                    <a:pt x="20541" y="1657"/>
                  </a:lnTo>
                  <a:lnTo>
                    <a:pt x="20526" y="1690"/>
                  </a:lnTo>
                  <a:lnTo>
                    <a:pt x="20496" y="1752"/>
                  </a:lnTo>
                  <a:lnTo>
                    <a:pt x="20467" y="1808"/>
                  </a:lnTo>
                  <a:lnTo>
                    <a:pt x="20439" y="1860"/>
                  </a:lnTo>
                  <a:lnTo>
                    <a:pt x="20413" y="1907"/>
                  </a:lnTo>
                  <a:lnTo>
                    <a:pt x="20413" y="1907"/>
                  </a:lnTo>
                  <a:lnTo>
                    <a:pt x="20406" y="1920"/>
                  </a:lnTo>
                  <a:lnTo>
                    <a:pt x="20396" y="1935"/>
                  </a:lnTo>
                  <a:lnTo>
                    <a:pt x="20372" y="1968"/>
                  </a:lnTo>
                  <a:lnTo>
                    <a:pt x="20342" y="2007"/>
                  </a:lnTo>
                  <a:lnTo>
                    <a:pt x="20307" y="2051"/>
                  </a:lnTo>
                  <a:lnTo>
                    <a:pt x="20265" y="2100"/>
                  </a:lnTo>
                  <a:lnTo>
                    <a:pt x="20220" y="2152"/>
                  </a:lnTo>
                  <a:lnTo>
                    <a:pt x="20170" y="2208"/>
                  </a:lnTo>
                  <a:lnTo>
                    <a:pt x="20115" y="2267"/>
                  </a:lnTo>
                  <a:lnTo>
                    <a:pt x="19998" y="2394"/>
                  </a:lnTo>
                  <a:lnTo>
                    <a:pt x="19871" y="2527"/>
                  </a:lnTo>
                  <a:lnTo>
                    <a:pt x="19738" y="2665"/>
                  </a:lnTo>
                  <a:lnTo>
                    <a:pt x="19602" y="2803"/>
                  </a:lnTo>
                  <a:lnTo>
                    <a:pt x="19469" y="2937"/>
                  </a:lnTo>
                  <a:lnTo>
                    <a:pt x="19341" y="3066"/>
                  </a:lnTo>
                  <a:lnTo>
                    <a:pt x="19117" y="3289"/>
                  </a:lnTo>
                  <a:lnTo>
                    <a:pt x="18960" y="3442"/>
                  </a:lnTo>
                  <a:lnTo>
                    <a:pt x="18901" y="3501"/>
                  </a:lnTo>
                  <a:lnTo>
                    <a:pt x="18901" y="350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fr-FR" sz="1705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 rot="20191043">
              <a:off x="3256005" y="1369693"/>
              <a:ext cx="2609084" cy="1447951"/>
            </a:xfrm>
            <a:custGeom>
              <a:avLst/>
              <a:gdLst/>
              <a:ahLst/>
              <a:cxnLst>
                <a:cxn ang="0">
                  <a:pos x="2199" y="6646"/>
                </a:cxn>
                <a:cxn ang="0">
                  <a:pos x="2567" y="6413"/>
                </a:cxn>
                <a:cxn ang="0">
                  <a:pos x="2967" y="6231"/>
                </a:cxn>
                <a:cxn ang="0">
                  <a:pos x="3382" y="6094"/>
                </a:cxn>
                <a:cxn ang="0">
                  <a:pos x="3859" y="5983"/>
                </a:cxn>
                <a:cxn ang="0">
                  <a:pos x="4629" y="5883"/>
                </a:cxn>
                <a:cxn ang="0">
                  <a:pos x="5281" y="5859"/>
                </a:cxn>
                <a:cxn ang="0">
                  <a:pos x="15583" y="5859"/>
                </a:cxn>
                <a:cxn ang="0">
                  <a:pos x="16236" y="5883"/>
                </a:cxn>
                <a:cxn ang="0">
                  <a:pos x="17007" y="5983"/>
                </a:cxn>
                <a:cxn ang="0">
                  <a:pos x="17482" y="6094"/>
                </a:cxn>
                <a:cxn ang="0">
                  <a:pos x="17898" y="6231"/>
                </a:cxn>
                <a:cxn ang="0">
                  <a:pos x="18298" y="6413"/>
                </a:cxn>
                <a:cxn ang="0">
                  <a:pos x="18666" y="6646"/>
                </a:cxn>
                <a:cxn ang="0">
                  <a:pos x="18961" y="6903"/>
                </a:cxn>
                <a:cxn ang="0">
                  <a:pos x="19998" y="7952"/>
                </a:cxn>
                <a:cxn ang="0">
                  <a:pos x="20373" y="8378"/>
                </a:cxn>
                <a:cxn ang="0">
                  <a:pos x="20496" y="8593"/>
                </a:cxn>
                <a:cxn ang="0">
                  <a:pos x="20618" y="8892"/>
                </a:cxn>
                <a:cxn ang="0">
                  <a:pos x="20724" y="9297"/>
                </a:cxn>
                <a:cxn ang="0">
                  <a:pos x="20816" y="9896"/>
                </a:cxn>
                <a:cxn ang="0">
                  <a:pos x="20864" y="10185"/>
                </a:cxn>
                <a:cxn ang="0">
                  <a:pos x="20818" y="9465"/>
                </a:cxn>
                <a:cxn ang="0">
                  <a:pos x="20710" y="8892"/>
                </a:cxn>
                <a:cxn ang="0">
                  <a:pos x="20555" y="8450"/>
                </a:cxn>
                <a:cxn ang="0">
                  <a:pos x="20366" y="8122"/>
                </a:cxn>
                <a:cxn ang="0">
                  <a:pos x="20056" y="7780"/>
                </a:cxn>
                <a:cxn ang="0">
                  <a:pos x="17008" y="4720"/>
                </a:cxn>
                <a:cxn ang="0">
                  <a:pos x="13941" y="1698"/>
                </a:cxn>
                <a:cxn ang="0">
                  <a:pos x="13053" y="857"/>
                </a:cxn>
                <a:cxn ang="0">
                  <a:pos x="12701" y="593"/>
                </a:cxn>
                <a:cxn ang="0">
                  <a:pos x="12330" y="390"/>
                </a:cxn>
                <a:cxn ang="0">
                  <a:pos x="11958" y="240"/>
                </a:cxn>
                <a:cxn ang="0">
                  <a:pos x="11596" y="133"/>
                </a:cxn>
                <a:cxn ang="0">
                  <a:pos x="10999" y="27"/>
                </a:cxn>
                <a:cxn ang="0">
                  <a:pos x="10554" y="0"/>
                </a:cxn>
                <a:cxn ang="0">
                  <a:pos x="10211" y="2"/>
                </a:cxn>
                <a:cxn ang="0">
                  <a:pos x="9697" y="49"/>
                </a:cxn>
                <a:cxn ang="0">
                  <a:pos x="9167" y="159"/>
                </a:cxn>
                <a:cxn ang="0">
                  <a:pos x="8801" y="278"/>
                </a:cxn>
                <a:cxn ang="0">
                  <a:pos x="8427" y="442"/>
                </a:cxn>
                <a:cxn ang="0">
                  <a:pos x="8062" y="662"/>
                </a:cxn>
                <a:cxn ang="0">
                  <a:pos x="7764" y="899"/>
                </a:cxn>
                <a:cxn ang="0">
                  <a:pos x="6453" y="2156"/>
                </a:cxn>
                <a:cxn ang="0">
                  <a:pos x="2689" y="5884"/>
                </a:cxn>
                <a:cxn ang="0">
                  <a:pos x="632" y="7963"/>
                </a:cxn>
                <a:cxn ang="0">
                  <a:pos x="443" y="8205"/>
                </a:cxn>
                <a:cxn ang="0">
                  <a:pos x="263" y="8563"/>
                </a:cxn>
                <a:cxn ang="0">
                  <a:pos x="119" y="9041"/>
                </a:cxn>
                <a:cxn ang="0">
                  <a:pos x="27" y="9654"/>
                </a:cxn>
                <a:cxn ang="0">
                  <a:pos x="5" y="10347"/>
                </a:cxn>
                <a:cxn ang="0">
                  <a:pos x="73" y="9702"/>
                </a:cxn>
                <a:cxn ang="0">
                  <a:pos x="171" y="9164"/>
                </a:cxn>
                <a:cxn ang="0">
                  <a:pos x="278" y="8803"/>
                </a:cxn>
                <a:cxn ang="0">
                  <a:pos x="425" y="8487"/>
                </a:cxn>
                <a:cxn ang="0">
                  <a:pos x="558" y="8294"/>
                </a:cxn>
                <a:cxn ang="0">
                  <a:pos x="1127" y="7681"/>
                </a:cxn>
                <a:cxn ang="0">
                  <a:pos x="1963" y="6846"/>
                </a:cxn>
              </a:cxnLst>
              <a:rect l="0" t="0" r="r" b="b"/>
              <a:pathLst>
                <a:path w="20864" h="10347">
                  <a:moveTo>
                    <a:pt x="1963" y="6846"/>
                  </a:moveTo>
                  <a:lnTo>
                    <a:pt x="1963" y="6846"/>
                  </a:lnTo>
                  <a:lnTo>
                    <a:pt x="2009" y="6803"/>
                  </a:lnTo>
                  <a:lnTo>
                    <a:pt x="2054" y="6762"/>
                  </a:lnTo>
                  <a:lnTo>
                    <a:pt x="2102" y="6722"/>
                  </a:lnTo>
                  <a:lnTo>
                    <a:pt x="2150" y="6683"/>
                  </a:lnTo>
                  <a:lnTo>
                    <a:pt x="2199" y="6646"/>
                  </a:lnTo>
                  <a:lnTo>
                    <a:pt x="2249" y="6609"/>
                  </a:lnTo>
                  <a:lnTo>
                    <a:pt x="2300" y="6573"/>
                  </a:lnTo>
                  <a:lnTo>
                    <a:pt x="2352" y="6539"/>
                  </a:lnTo>
                  <a:lnTo>
                    <a:pt x="2404" y="6506"/>
                  </a:lnTo>
                  <a:lnTo>
                    <a:pt x="2458" y="6474"/>
                  </a:lnTo>
                  <a:lnTo>
                    <a:pt x="2512" y="6443"/>
                  </a:lnTo>
                  <a:lnTo>
                    <a:pt x="2567" y="6413"/>
                  </a:lnTo>
                  <a:lnTo>
                    <a:pt x="2622" y="6384"/>
                  </a:lnTo>
                  <a:lnTo>
                    <a:pt x="2679" y="6356"/>
                  </a:lnTo>
                  <a:lnTo>
                    <a:pt x="2735" y="6329"/>
                  </a:lnTo>
                  <a:lnTo>
                    <a:pt x="2793" y="6303"/>
                  </a:lnTo>
                  <a:lnTo>
                    <a:pt x="2851" y="6278"/>
                  </a:lnTo>
                  <a:lnTo>
                    <a:pt x="2908" y="6254"/>
                  </a:lnTo>
                  <a:lnTo>
                    <a:pt x="2967" y="6231"/>
                  </a:lnTo>
                  <a:lnTo>
                    <a:pt x="3025" y="6209"/>
                  </a:lnTo>
                  <a:lnTo>
                    <a:pt x="3085" y="6188"/>
                  </a:lnTo>
                  <a:lnTo>
                    <a:pt x="3144" y="6167"/>
                  </a:lnTo>
                  <a:lnTo>
                    <a:pt x="3204" y="6148"/>
                  </a:lnTo>
                  <a:lnTo>
                    <a:pt x="3263" y="6129"/>
                  </a:lnTo>
                  <a:lnTo>
                    <a:pt x="3323" y="6111"/>
                  </a:lnTo>
                  <a:lnTo>
                    <a:pt x="3382" y="6094"/>
                  </a:lnTo>
                  <a:lnTo>
                    <a:pt x="3442" y="6077"/>
                  </a:lnTo>
                  <a:lnTo>
                    <a:pt x="3503" y="6062"/>
                  </a:lnTo>
                  <a:lnTo>
                    <a:pt x="3562" y="6047"/>
                  </a:lnTo>
                  <a:lnTo>
                    <a:pt x="3622" y="6033"/>
                  </a:lnTo>
                  <a:lnTo>
                    <a:pt x="3681" y="6019"/>
                  </a:lnTo>
                  <a:lnTo>
                    <a:pt x="3741" y="6007"/>
                  </a:lnTo>
                  <a:lnTo>
                    <a:pt x="3859" y="5983"/>
                  </a:lnTo>
                  <a:lnTo>
                    <a:pt x="3975" y="5963"/>
                  </a:lnTo>
                  <a:lnTo>
                    <a:pt x="4090" y="5944"/>
                  </a:lnTo>
                  <a:lnTo>
                    <a:pt x="4204" y="5928"/>
                  </a:lnTo>
                  <a:lnTo>
                    <a:pt x="4314" y="5914"/>
                  </a:lnTo>
                  <a:lnTo>
                    <a:pt x="4422" y="5902"/>
                  </a:lnTo>
                  <a:lnTo>
                    <a:pt x="4528" y="5892"/>
                  </a:lnTo>
                  <a:lnTo>
                    <a:pt x="4629" y="5883"/>
                  </a:lnTo>
                  <a:lnTo>
                    <a:pt x="4728" y="5876"/>
                  </a:lnTo>
                  <a:lnTo>
                    <a:pt x="4822" y="5871"/>
                  </a:lnTo>
                  <a:lnTo>
                    <a:pt x="4912" y="5867"/>
                  </a:lnTo>
                  <a:lnTo>
                    <a:pt x="4996" y="5863"/>
                  </a:lnTo>
                  <a:lnTo>
                    <a:pt x="5076" y="5861"/>
                  </a:lnTo>
                  <a:lnTo>
                    <a:pt x="5150" y="5860"/>
                  </a:lnTo>
                  <a:lnTo>
                    <a:pt x="5281" y="5859"/>
                  </a:lnTo>
                  <a:lnTo>
                    <a:pt x="5281" y="5859"/>
                  </a:lnTo>
                  <a:lnTo>
                    <a:pt x="10416" y="5859"/>
                  </a:lnTo>
                  <a:lnTo>
                    <a:pt x="10416" y="5859"/>
                  </a:lnTo>
                  <a:lnTo>
                    <a:pt x="10449" y="5859"/>
                  </a:lnTo>
                  <a:lnTo>
                    <a:pt x="10449" y="5859"/>
                  </a:lnTo>
                  <a:lnTo>
                    <a:pt x="15583" y="5859"/>
                  </a:lnTo>
                  <a:lnTo>
                    <a:pt x="15583" y="5859"/>
                  </a:lnTo>
                  <a:lnTo>
                    <a:pt x="15715" y="5860"/>
                  </a:lnTo>
                  <a:lnTo>
                    <a:pt x="15789" y="5861"/>
                  </a:lnTo>
                  <a:lnTo>
                    <a:pt x="15869" y="5863"/>
                  </a:lnTo>
                  <a:lnTo>
                    <a:pt x="15954" y="5867"/>
                  </a:lnTo>
                  <a:lnTo>
                    <a:pt x="16044" y="5871"/>
                  </a:lnTo>
                  <a:lnTo>
                    <a:pt x="16138" y="5876"/>
                  </a:lnTo>
                  <a:lnTo>
                    <a:pt x="16236" y="5883"/>
                  </a:lnTo>
                  <a:lnTo>
                    <a:pt x="16337" y="5892"/>
                  </a:lnTo>
                  <a:lnTo>
                    <a:pt x="16442" y="5902"/>
                  </a:lnTo>
                  <a:lnTo>
                    <a:pt x="16550" y="5914"/>
                  </a:lnTo>
                  <a:lnTo>
                    <a:pt x="16661" y="5928"/>
                  </a:lnTo>
                  <a:lnTo>
                    <a:pt x="16775" y="5944"/>
                  </a:lnTo>
                  <a:lnTo>
                    <a:pt x="16890" y="5963"/>
                  </a:lnTo>
                  <a:lnTo>
                    <a:pt x="17007" y="5983"/>
                  </a:lnTo>
                  <a:lnTo>
                    <a:pt x="17124" y="6007"/>
                  </a:lnTo>
                  <a:lnTo>
                    <a:pt x="17183" y="6019"/>
                  </a:lnTo>
                  <a:lnTo>
                    <a:pt x="17243" y="6033"/>
                  </a:lnTo>
                  <a:lnTo>
                    <a:pt x="17302" y="6047"/>
                  </a:lnTo>
                  <a:lnTo>
                    <a:pt x="17363" y="6062"/>
                  </a:lnTo>
                  <a:lnTo>
                    <a:pt x="17423" y="6077"/>
                  </a:lnTo>
                  <a:lnTo>
                    <a:pt x="17482" y="6094"/>
                  </a:lnTo>
                  <a:lnTo>
                    <a:pt x="17542" y="6111"/>
                  </a:lnTo>
                  <a:lnTo>
                    <a:pt x="17602" y="6129"/>
                  </a:lnTo>
                  <a:lnTo>
                    <a:pt x="17662" y="6148"/>
                  </a:lnTo>
                  <a:lnTo>
                    <a:pt x="17721" y="6167"/>
                  </a:lnTo>
                  <a:lnTo>
                    <a:pt x="17780" y="6188"/>
                  </a:lnTo>
                  <a:lnTo>
                    <a:pt x="17839" y="6209"/>
                  </a:lnTo>
                  <a:lnTo>
                    <a:pt x="17898" y="6231"/>
                  </a:lnTo>
                  <a:lnTo>
                    <a:pt x="17956" y="6254"/>
                  </a:lnTo>
                  <a:lnTo>
                    <a:pt x="18014" y="6278"/>
                  </a:lnTo>
                  <a:lnTo>
                    <a:pt x="18073" y="6303"/>
                  </a:lnTo>
                  <a:lnTo>
                    <a:pt x="18129" y="6329"/>
                  </a:lnTo>
                  <a:lnTo>
                    <a:pt x="18186" y="6356"/>
                  </a:lnTo>
                  <a:lnTo>
                    <a:pt x="18242" y="6384"/>
                  </a:lnTo>
                  <a:lnTo>
                    <a:pt x="18298" y="6413"/>
                  </a:lnTo>
                  <a:lnTo>
                    <a:pt x="18352" y="6443"/>
                  </a:lnTo>
                  <a:lnTo>
                    <a:pt x="18407" y="6474"/>
                  </a:lnTo>
                  <a:lnTo>
                    <a:pt x="18460" y="6506"/>
                  </a:lnTo>
                  <a:lnTo>
                    <a:pt x="18513" y="6539"/>
                  </a:lnTo>
                  <a:lnTo>
                    <a:pt x="18564" y="6573"/>
                  </a:lnTo>
                  <a:lnTo>
                    <a:pt x="18616" y="6609"/>
                  </a:lnTo>
                  <a:lnTo>
                    <a:pt x="18666" y="6646"/>
                  </a:lnTo>
                  <a:lnTo>
                    <a:pt x="18715" y="6683"/>
                  </a:lnTo>
                  <a:lnTo>
                    <a:pt x="18763" y="6722"/>
                  </a:lnTo>
                  <a:lnTo>
                    <a:pt x="18810" y="6762"/>
                  </a:lnTo>
                  <a:lnTo>
                    <a:pt x="18857" y="6803"/>
                  </a:lnTo>
                  <a:lnTo>
                    <a:pt x="18901" y="6846"/>
                  </a:lnTo>
                  <a:lnTo>
                    <a:pt x="18901" y="6846"/>
                  </a:lnTo>
                  <a:lnTo>
                    <a:pt x="18961" y="6903"/>
                  </a:lnTo>
                  <a:lnTo>
                    <a:pt x="19117" y="7058"/>
                  </a:lnTo>
                  <a:lnTo>
                    <a:pt x="19341" y="7281"/>
                  </a:lnTo>
                  <a:lnTo>
                    <a:pt x="19469" y="7408"/>
                  </a:lnTo>
                  <a:lnTo>
                    <a:pt x="19603" y="7544"/>
                  </a:lnTo>
                  <a:lnTo>
                    <a:pt x="19738" y="7681"/>
                  </a:lnTo>
                  <a:lnTo>
                    <a:pt x="19871" y="7819"/>
                  </a:lnTo>
                  <a:lnTo>
                    <a:pt x="19998" y="7952"/>
                  </a:lnTo>
                  <a:lnTo>
                    <a:pt x="20116" y="8079"/>
                  </a:lnTo>
                  <a:lnTo>
                    <a:pt x="20170" y="8138"/>
                  </a:lnTo>
                  <a:lnTo>
                    <a:pt x="20220" y="8194"/>
                  </a:lnTo>
                  <a:lnTo>
                    <a:pt x="20266" y="8246"/>
                  </a:lnTo>
                  <a:lnTo>
                    <a:pt x="20307" y="8294"/>
                  </a:lnTo>
                  <a:lnTo>
                    <a:pt x="20343" y="8339"/>
                  </a:lnTo>
                  <a:lnTo>
                    <a:pt x="20373" y="8378"/>
                  </a:lnTo>
                  <a:lnTo>
                    <a:pt x="20396" y="8411"/>
                  </a:lnTo>
                  <a:lnTo>
                    <a:pt x="20406" y="8426"/>
                  </a:lnTo>
                  <a:lnTo>
                    <a:pt x="20413" y="8439"/>
                  </a:lnTo>
                  <a:lnTo>
                    <a:pt x="20413" y="8439"/>
                  </a:lnTo>
                  <a:lnTo>
                    <a:pt x="20439" y="8487"/>
                  </a:lnTo>
                  <a:lnTo>
                    <a:pt x="20468" y="8538"/>
                  </a:lnTo>
                  <a:lnTo>
                    <a:pt x="20496" y="8593"/>
                  </a:lnTo>
                  <a:lnTo>
                    <a:pt x="20526" y="8656"/>
                  </a:lnTo>
                  <a:lnTo>
                    <a:pt x="20541" y="8690"/>
                  </a:lnTo>
                  <a:lnTo>
                    <a:pt x="20557" y="8725"/>
                  </a:lnTo>
                  <a:lnTo>
                    <a:pt x="20572" y="8763"/>
                  </a:lnTo>
                  <a:lnTo>
                    <a:pt x="20587" y="8803"/>
                  </a:lnTo>
                  <a:lnTo>
                    <a:pt x="20603" y="8846"/>
                  </a:lnTo>
                  <a:lnTo>
                    <a:pt x="20618" y="8892"/>
                  </a:lnTo>
                  <a:lnTo>
                    <a:pt x="20633" y="8940"/>
                  </a:lnTo>
                  <a:lnTo>
                    <a:pt x="20649" y="8991"/>
                  </a:lnTo>
                  <a:lnTo>
                    <a:pt x="20665" y="9045"/>
                  </a:lnTo>
                  <a:lnTo>
                    <a:pt x="20680" y="9103"/>
                  </a:lnTo>
                  <a:lnTo>
                    <a:pt x="20694" y="9164"/>
                  </a:lnTo>
                  <a:lnTo>
                    <a:pt x="20709" y="9229"/>
                  </a:lnTo>
                  <a:lnTo>
                    <a:pt x="20724" y="9297"/>
                  </a:lnTo>
                  <a:lnTo>
                    <a:pt x="20738" y="9369"/>
                  </a:lnTo>
                  <a:lnTo>
                    <a:pt x="20752" y="9447"/>
                  </a:lnTo>
                  <a:lnTo>
                    <a:pt x="20766" y="9527"/>
                  </a:lnTo>
                  <a:lnTo>
                    <a:pt x="20779" y="9612"/>
                  </a:lnTo>
                  <a:lnTo>
                    <a:pt x="20792" y="9702"/>
                  </a:lnTo>
                  <a:lnTo>
                    <a:pt x="20804" y="9797"/>
                  </a:lnTo>
                  <a:lnTo>
                    <a:pt x="20816" y="9896"/>
                  </a:lnTo>
                  <a:lnTo>
                    <a:pt x="20828" y="10001"/>
                  </a:lnTo>
                  <a:lnTo>
                    <a:pt x="20839" y="10111"/>
                  </a:lnTo>
                  <a:lnTo>
                    <a:pt x="20849" y="10225"/>
                  </a:lnTo>
                  <a:lnTo>
                    <a:pt x="20859" y="10347"/>
                  </a:lnTo>
                  <a:lnTo>
                    <a:pt x="20864" y="10302"/>
                  </a:lnTo>
                  <a:lnTo>
                    <a:pt x="20864" y="10302"/>
                  </a:lnTo>
                  <a:lnTo>
                    <a:pt x="20864" y="10185"/>
                  </a:lnTo>
                  <a:lnTo>
                    <a:pt x="20861" y="10073"/>
                  </a:lnTo>
                  <a:lnTo>
                    <a:pt x="20858" y="9963"/>
                  </a:lnTo>
                  <a:lnTo>
                    <a:pt x="20852" y="9857"/>
                  </a:lnTo>
                  <a:lnTo>
                    <a:pt x="20846" y="9755"/>
                  </a:lnTo>
                  <a:lnTo>
                    <a:pt x="20838" y="9654"/>
                  </a:lnTo>
                  <a:lnTo>
                    <a:pt x="20828" y="9558"/>
                  </a:lnTo>
                  <a:lnTo>
                    <a:pt x="20818" y="9465"/>
                  </a:lnTo>
                  <a:lnTo>
                    <a:pt x="20806" y="9374"/>
                  </a:lnTo>
                  <a:lnTo>
                    <a:pt x="20793" y="9286"/>
                  </a:lnTo>
                  <a:lnTo>
                    <a:pt x="20778" y="9202"/>
                  </a:lnTo>
                  <a:lnTo>
                    <a:pt x="20762" y="9120"/>
                  </a:lnTo>
                  <a:lnTo>
                    <a:pt x="20746" y="9041"/>
                  </a:lnTo>
                  <a:lnTo>
                    <a:pt x="20728" y="8965"/>
                  </a:lnTo>
                  <a:lnTo>
                    <a:pt x="20710" y="8892"/>
                  </a:lnTo>
                  <a:lnTo>
                    <a:pt x="20690" y="8820"/>
                  </a:lnTo>
                  <a:lnTo>
                    <a:pt x="20670" y="8752"/>
                  </a:lnTo>
                  <a:lnTo>
                    <a:pt x="20648" y="8687"/>
                  </a:lnTo>
                  <a:lnTo>
                    <a:pt x="20626" y="8624"/>
                  </a:lnTo>
                  <a:lnTo>
                    <a:pt x="20603" y="8563"/>
                  </a:lnTo>
                  <a:lnTo>
                    <a:pt x="20579" y="8505"/>
                  </a:lnTo>
                  <a:lnTo>
                    <a:pt x="20555" y="8450"/>
                  </a:lnTo>
                  <a:lnTo>
                    <a:pt x="20529" y="8396"/>
                  </a:lnTo>
                  <a:lnTo>
                    <a:pt x="20503" y="8346"/>
                  </a:lnTo>
                  <a:lnTo>
                    <a:pt x="20477" y="8296"/>
                  </a:lnTo>
                  <a:lnTo>
                    <a:pt x="20450" y="8249"/>
                  </a:lnTo>
                  <a:lnTo>
                    <a:pt x="20422" y="8205"/>
                  </a:lnTo>
                  <a:lnTo>
                    <a:pt x="20394" y="8163"/>
                  </a:lnTo>
                  <a:lnTo>
                    <a:pt x="20366" y="8122"/>
                  </a:lnTo>
                  <a:lnTo>
                    <a:pt x="20337" y="8084"/>
                  </a:lnTo>
                  <a:lnTo>
                    <a:pt x="20308" y="8048"/>
                  </a:lnTo>
                  <a:lnTo>
                    <a:pt x="20278" y="8012"/>
                  </a:lnTo>
                  <a:lnTo>
                    <a:pt x="20278" y="8012"/>
                  </a:lnTo>
                  <a:lnTo>
                    <a:pt x="20234" y="7963"/>
                  </a:lnTo>
                  <a:lnTo>
                    <a:pt x="20189" y="7885"/>
                  </a:lnTo>
                  <a:lnTo>
                    <a:pt x="20056" y="7780"/>
                  </a:lnTo>
                  <a:lnTo>
                    <a:pt x="19927" y="7647"/>
                  </a:lnTo>
                  <a:lnTo>
                    <a:pt x="19599" y="7314"/>
                  </a:lnTo>
                  <a:lnTo>
                    <a:pt x="19187" y="6899"/>
                  </a:lnTo>
                  <a:lnTo>
                    <a:pt x="18708" y="6418"/>
                  </a:lnTo>
                  <a:lnTo>
                    <a:pt x="18176" y="5884"/>
                  </a:lnTo>
                  <a:lnTo>
                    <a:pt x="17604" y="5314"/>
                  </a:lnTo>
                  <a:lnTo>
                    <a:pt x="17008" y="4720"/>
                  </a:lnTo>
                  <a:lnTo>
                    <a:pt x="16402" y="4117"/>
                  </a:lnTo>
                  <a:lnTo>
                    <a:pt x="15801" y="3522"/>
                  </a:lnTo>
                  <a:lnTo>
                    <a:pt x="15218" y="2947"/>
                  </a:lnTo>
                  <a:lnTo>
                    <a:pt x="14670" y="2408"/>
                  </a:lnTo>
                  <a:lnTo>
                    <a:pt x="14413" y="2156"/>
                  </a:lnTo>
                  <a:lnTo>
                    <a:pt x="14169" y="1920"/>
                  </a:lnTo>
                  <a:lnTo>
                    <a:pt x="13941" y="1698"/>
                  </a:lnTo>
                  <a:lnTo>
                    <a:pt x="13731" y="1495"/>
                  </a:lnTo>
                  <a:lnTo>
                    <a:pt x="13541" y="1311"/>
                  </a:lnTo>
                  <a:lnTo>
                    <a:pt x="13370" y="1150"/>
                  </a:lnTo>
                  <a:lnTo>
                    <a:pt x="13224" y="1012"/>
                  </a:lnTo>
                  <a:lnTo>
                    <a:pt x="13101" y="899"/>
                  </a:lnTo>
                  <a:lnTo>
                    <a:pt x="13101" y="899"/>
                  </a:lnTo>
                  <a:lnTo>
                    <a:pt x="13053" y="857"/>
                  </a:lnTo>
                  <a:lnTo>
                    <a:pt x="13005" y="815"/>
                  </a:lnTo>
                  <a:lnTo>
                    <a:pt x="12955" y="775"/>
                  </a:lnTo>
                  <a:lnTo>
                    <a:pt x="12905" y="735"/>
                  </a:lnTo>
                  <a:lnTo>
                    <a:pt x="12854" y="698"/>
                  </a:lnTo>
                  <a:lnTo>
                    <a:pt x="12804" y="662"/>
                  </a:lnTo>
                  <a:lnTo>
                    <a:pt x="12752" y="627"/>
                  </a:lnTo>
                  <a:lnTo>
                    <a:pt x="12701" y="593"/>
                  </a:lnTo>
                  <a:lnTo>
                    <a:pt x="12648" y="561"/>
                  </a:lnTo>
                  <a:lnTo>
                    <a:pt x="12596" y="530"/>
                  </a:lnTo>
                  <a:lnTo>
                    <a:pt x="12543" y="500"/>
                  </a:lnTo>
                  <a:lnTo>
                    <a:pt x="12491" y="470"/>
                  </a:lnTo>
                  <a:lnTo>
                    <a:pt x="12437" y="442"/>
                  </a:lnTo>
                  <a:lnTo>
                    <a:pt x="12384" y="416"/>
                  </a:lnTo>
                  <a:lnTo>
                    <a:pt x="12330" y="390"/>
                  </a:lnTo>
                  <a:lnTo>
                    <a:pt x="12278" y="366"/>
                  </a:lnTo>
                  <a:lnTo>
                    <a:pt x="12224" y="342"/>
                  </a:lnTo>
                  <a:lnTo>
                    <a:pt x="12171" y="320"/>
                  </a:lnTo>
                  <a:lnTo>
                    <a:pt x="12117" y="298"/>
                  </a:lnTo>
                  <a:lnTo>
                    <a:pt x="12064" y="278"/>
                  </a:lnTo>
                  <a:lnTo>
                    <a:pt x="12010" y="258"/>
                  </a:lnTo>
                  <a:lnTo>
                    <a:pt x="11958" y="240"/>
                  </a:lnTo>
                  <a:lnTo>
                    <a:pt x="11905" y="222"/>
                  </a:lnTo>
                  <a:lnTo>
                    <a:pt x="11853" y="204"/>
                  </a:lnTo>
                  <a:lnTo>
                    <a:pt x="11800" y="188"/>
                  </a:lnTo>
                  <a:lnTo>
                    <a:pt x="11749" y="173"/>
                  </a:lnTo>
                  <a:lnTo>
                    <a:pt x="11697" y="159"/>
                  </a:lnTo>
                  <a:lnTo>
                    <a:pt x="11646" y="145"/>
                  </a:lnTo>
                  <a:lnTo>
                    <a:pt x="11596" y="133"/>
                  </a:lnTo>
                  <a:lnTo>
                    <a:pt x="11546" y="121"/>
                  </a:lnTo>
                  <a:lnTo>
                    <a:pt x="11447" y="99"/>
                  </a:lnTo>
                  <a:lnTo>
                    <a:pt x="11351" y="80"/>
                  </a:lnTo>
                  <a:lnTo>
                    <a:pt x="11258" y="63"/>
                  </a:lnTo>
                  <a:lnTo>
                    <a:pt x="11169" y="49"/>
                  </a:lnTo>
                  <a:lnTo>
                    <a:pt x="11082" y="37"/>
                  </a:lnTo>
                  <a:lnTo>
                    <a:pt x="10999" y="27"/>
                  </a:lnTo>
                  <a:lnTo>
                    <a:pt x="10920" y="19"/>
                  </a:lnTo>
                  <a:lnTo>
                    <a:pt x="10847" y="13"/>
                  </a:lnTo>
                  <a:lnTo>
                    <a:pt x="10777" y="8"/>
                  </a:lnTo>
                  <a:lnTo>
                    <a:pt x="10712" y="5"/>
                  </a:lnTo>
                  <a:lnTo>
                    <a:pt x="10654" y="2"/>
                  </a:lnTo>
                  <a:lnTo>
                    <a:pt x="10600" y="1"/>
                  </a:lnTo>
                  <a:lnTo>
                    <a:pt x="10554" y="0"/>
                  </a:lnTo>
                  <a:lnTo>
                    <a:pt x="10479" y="0"/>
                  </a:lnTo>
                  <a:lnTo>
                    <a:pt x="10433" y="1"/>
                  </a:lnTo>
                  <a:lnTo>
                    <a:pt x="10433" y="1"/>
                  </a:lnTo>
                  <a:lnTo>
                    <a:pt x="10385" y="0"/>
                  </a:lnTo>
                  <a:lnTo>
                    <a:pt x="10312" y="0"/>
                  </a:lnTo>
                  <a:lnTo>
                    <a:pt x="10264" y="1"/>
                  </a:lnTo>
                  <a:lnTo>
                    <a:pt x="10211" y="2"/>
                  </a:lnTo>
                  <a:lnTo>
                    <a:pt x="10152" y="5"/>
                  </a:lnTo>
                  <a:lnTo>
                    <a:pt x="10088" y="8"/>
                  </a:lnTo>
                  <a:lnTo>
                    <a:pt x="10018" y="13"/>
                  </a:lnTo>
                  <a:lnTo>
                    <a:pt x="9944" y="19"/>
                  </a:lnTo>
                  <a:lnTo>
                    <a:pt x="9866" y="27"/>
                  </a:lnTo>
                  <a:lnTo>
                    <a:pt x="9783" y="37"/>
                  </a:lnTo>
                  <a:lnTo>
                    <a:pt x="9697" y="49"/>
                  </a:lnTo>
                  <a:lnTo>
                    <a:pt x="9606" y="63"/>
                  </a:lnTo>
                  <a:lnTo>
                    <a:pt x="9513" y="80"/>
                  </a:lnTo>
                  <a:lnTo>
                    <a:pt x="9417" y="99"/>
                  </a:lnTo>
                  <a:lnTo>
                    <a:pt x="9319" y="121"/>
                  </a:lnTo>
                  <a:lnTo>
                    <a:pt x="9269" y="133"/>
                  </a:lnTo>
                  <a:lnTo>
                    <a:pt x="9219" y="145"/>
                  </a:lnTo>
                  <a:lnTo>
                    <a:pt x="9167" y="159"/>
                  </a:lnTo>
                  <a:lnTo>
                    <a:pt x="9116" y="173"/>
                  </a:lnTo>
                  <a:lnTo>
                    <a:pt x="9064" y="188"/>
                  </a:lnTo>
                  <a:lnTo>
                    <a:pt x="9012" y="204"/>
                  </a:lnTo>
                  <a:lnTo>
                    <a:pt x="8959" y="222"/>
                  </a:lnTo>
                  <a:lnTo>
                    <a:pt x="8907" y="240"/>
                  </a:lnTo>
                  <a:lnTo>
                    <a:pt x="8854" y="258"/>
                  </a:lnTo>
                  <a:lnTo>
                    <a:pt x="8801" y="278"/>
                  </a:lnTo>
                  <a:lnTo>
                    <a:pt x="8747" y="298"/>
                  </a:lnTo>
                  <a:lnTo>
                    <a:pt x="8695" y="320"/>
                  </a:lnTo>
                  <a:lnTo>
                    <a:pt x="8641" y="342"/>
                  </a:lnTo>
                  <a:lnTo>
                    <a:pt x="8588" y="366"/>
                  </a:lnTo>
                  <a:lnTo>
                    <a:pt x="8534" y="390"/>
                  </a:lnTo>
                  <a:lnTo>
                    <a:pt x="8481" y="416"/>
                  </a:lnTo>
                  <a:lnTo>
                    <a:pt x="8427" y="442"/>
                  </a:lnTo>
                  <a:lnTo>
                    <a:pt x="8375" y="470"/>
                  </a:lnTo>
                  <a:lnTo>
                    <a:pt x="8321" y="500"/>
                  </a:lnTo>
                  <a:lnTo>
                    <a:pt x="8269" y="530"/>
                  </a:lnTo>
                  <a:lnTo>
                    <a:pt x="8216" y="561"/>
                  </a:lnTo>
                  <a:lnTo>
                    <a:pt x="8165" y="593"/>
                  </a:lnTo>
                  <a:lnTo>
                    <a:pt x="8112" y="627"/>
                  </a:lnTo>
                  <a:lnTo>
                    <a:pt x="8062" y="662"/>
                  </a:lnTo>
                  <a:lnTo>
                    <a:pt x="8010" y="698"/>
                  </a:lnTo>
                  <a:lnTo>
                    <a:pt x="7960" y="735"/>
                  </a:lnTo>
                  <a:lnTo>
                    <a:pt x="7910" y="775"/>
                  </a:lnTo>
                  <a:lnTo>
                    <a:pt x="7861" y="815"/>
                  </a:lnTo>
                  <a:lnTo>
                    <a:pt x="7811" y="857"/>
                  </a:lnTo>
                  <a:lnTo>
                    <a:pt x="7764" y="899"/>
                  </a:lnTo>
                  <a:lnTo>
                    <a:pt x="7764" y="899"/>
                  </a:lnTo>
                  <a:lnTo>
                    <a:pt x="7642" y="1012"/>
                  </a:lnTo>
                  <a:lnTo>
                    <a:pt x="7495" y="1150"/>
                  </a:lnTo>
                  <a:lnTo>
                    <a:pt x="7325" y="1311"/>
                  </a:lnTo>
                  <a:lnTo>
                    <a:pt x="7134" y="1495"/>
                  </a:lnTo>
                  <a:lnTo>
                    <a:pt x="6923" y="1698"/>
                  </a:lnTo>
                  <a:lnTo>
                    <a:pt x="6696" y="1920"/>
                  </a:lnTo>
                  <a:lnTo>
                    <a:pt x="6453" y="2156"/>
                  </a:lnTo>
                  <a:lnTo>
                    <a:pt x="6196" y="2408"/>
                  </a:lnTo>
                  <a:lnTo>
                    <a:pt x="5646" y="2947"/>
                  </a:lnTo>
                  <a:lnTo>
                    <a:pt x="5064" y="3522"/>
                  </a:lnTo>
                  <a:lnTo>
                    <a:pt x="4462" y="4117"/>
                  </a:lnTo>
                  <a:lnTo>
                    <a:pt x="3857" y="4720"/>
                  </a:lnTo>
                  <a:lnTo>
                    <a:pt x="3260" y="5314"/>
                  </a:lnTo>
                  <a:lnTo>
                    <a:pt x="2689" y="5884"/>
                  </a:lnTo>
                  <a:lnTo>
                    <a:pt x="2157" y="6418"/>
                  </a:lnTo>
                  <a:lnTo>
                    <a:pt x="1678" y="6899"/>
                  </a:lnTo>
                  <a:lnTo>
                    <a:pt x="1267" y="7314"/>
                  </a:lnTo>
                  <a:lnTo>
                    <a:pt x="938" y="7647"/>
                  </a:lnTo>
                  <a:lnTo>
                    <a:pt x="810" y="7780"/>
                  </a:lnTo>
                  <a:lnTo>
                    <a:pt x="707" y="7885"/>
                  </a:lnTo>
                  <a:lnTo>
                    <a:pt x="632" y="7963"/>
                  </a:lnTo>
                  <a:lnTo>
                    <a:pt x="587" y="8012"/>
                  </a:lnTo>
                  <a:lnTo>
                    <a:pt x="587" y="8012"/>
                  </a:lnTo>
                  <a:lnTo>
                    <a:pt x="557" y="8048"/>
                  </a:lnTo>
                  <a:lnTo>
                    <a:pt x="528" y="8084"/>
                  </a:lnTo>
                  <a:lnTo>
                    <a:pt x="500" y="8122"/>
                  </a:lnTo>
                  <a:lnTo>
                    <a:pt x="470" y="8163"/>
                  </a:lnTo>
                  <a:lnTo>
                    <a:pt x="443" y="8205"/>
                  </a:lnTo>
                  <a:lnTo>
                    <a:pt x="415" y="8249"/>
                  </a:lnTo>
                  <a:lnTo>
                    <a:pt x="389" y="8296"/>
                  </a:lnTo>
                  <a:lnTo>
                    <a:pt x="361" y="8346"/>
                  </a:lnTo>
                  <a:lnTo>
                    <a:pt x="336" y="8396"/>
                  </a:lnTo>
                  <a:lnTo>
                    <a:pt x="311" y="8450"/>
                  </a:lnTo>
                  <a:lnTo>
                    <a:pt x="286" y="8505"/>
                  </a:lnTo>
                  <a:lnTo>
                    <a:pt x="263" y="8563"/>
                  </a:lnTo>
                  <a:lnTo>
                    <a:pt x="239" y="8624"/>
                  </a:lnTo>
                  <a:lnTo>
                    <a:pt x="217" y="8687"/>
                  </a:lnTo>
                  <a:lnTo>
                    <a:pt x="195" y="8752"/>
                  </a:lnTo>
                  <a:lnTo>
                    <a:pt x="175" y="8820"/>
                  </a:lnTo>
                  <a:lnTo>
                    <a:pt x="156" y="8892"/>
                  </a:lnTo>
                  <a:lnTo>
                    <a:pt x="136" y="8965"/>
                  </a:lnTo>
                  <a:lnTo>
                    <a:pt x="119" y="9041"/>
                  </a:lnTo>
                  <a:lnTo>
                    <a:pt x="102" y="9120"/>
                  </a:lnTo>
                  <a:lnTo>
                    <a:pt x="87" y="9202"/>
                  </a:lnTo>
                  <a:lnTo>
                    <a:pt x="73" y="9286"/>
                  </a:lnTo>
                  <a:lnTo>
                    <a:pt x="59" y="9374"/>
                  </a:lnTo>
                  <a:lnTo>
                    <a:pt x="48" y="9465"/>
                  </a:lnTo>
                  <a:lnTo>
                    <a:pt x="36" y="9558"/>
                  </a:lnTo>
                  <a:lnTo>
                    <a:pt x="27" y="9654"/>
                  </a:lnTo>
                  <a:lnTo>
                    <a:pt x="19" y="9755"/>
                  </a:lnTo>
                  <a:lnTo>
                    <a:pt x="12" y="9857"/>
                  </a:lnTo>
                  <a:lnTo>
                    <a:pt x="7" y="9963"/>
                  </a:lnTo>
                  <a:lnTo>
                    <a:pt x="3" y="10073"/>
                  </a:lnTo>
                  <a:lnTo>
                    <a:pt x="1" y="10185"/>
                  </a:lnTo>
                  <a:lnTo>
                    <a:pt x="0" y="10302"/>
                  </a:lnTo>
                  <a:lnTo>
                    <a:pt x="5" y="10347"/>
                  </a:lnTo>
                  <a:lnTo>
                    <a:pt x="5" y="10347"/>
                  </a:lnTo>
                  <a:lnTo>
                    <a:pt x="15" y="10225"/>
                  </a:lnTo>
                  <a:lnTo>
                    <a:pt x="25" y="10111"/>
                  </a:lnTo>
                  <a:lnTo>
                    <a:pt x="36" y="10001"/>
                  </a:lnTo>
                  <a:lnTo>
                    <a:pt x="49" y="9896"/>
                  </a:lnTo>
                  <a:lnTo>
                    <a:pt x="61" y="9797"/>
                  </a:lnTo>
                  <a:lnTo>
                    <a:pt x="73" y="9702"/>
                  </a:lnTo>
                  <a:lnTo>
                    <a:pt x="86" y="9612"/>
                  </a:lnTo>
                  <a:lnTo>
                    <a:pt x="99" y="9527"/>
                  </a:lnTo>
                  <a:lnTo>
                    <a:pt x="113" y="9447"/>
                  </a:lnTo>
                  <a:lnTo>
                    <a:pt x="126" y="9369"/>
                  </a:lnTo>
                  <a:lnTo>
                    <a:pt x="141" y="9297"/>
                  </a:lnTo>
                  <a:lnTo>
                    <a:pt x="156" y="9229"/>
                  </a:lnTo>
                  <a:lnTo>
                    <a:pt x="171" y="9164"/>
                  </a:lnTo>
                  <a:lnTo>
                    <a:pt x="186" y="9103"/>
                  </a:lnTo>
                  <a:lnTo>
                    <a:pt x="201" y="9045"/>
                  </a:lnTo>
                  <a:lnTo>
                    <a:pt x="216" y="8991"/>
                  </a:lnTo>
                  <a:lnTo>
                    <a:pt x="231" y="8940"/>
                  </a:lnTo>
                  <a:lnTo>
                    <a:pt x="246" y="8892"/>
                  </a:lnTo>
                  <a:lnTo>
                    <a:pt x="263" y="8846"/>
                  </a:lnTo>
                  <a:lnTo>
                    <a:pt x="278" y="8803"/>
                  </a:lnTo>
                  <a:lnTo>
                    <a:pt x="293" y="8763"/>
                  </a:lnTo>
                  <a:lnTo>
                    <a:pt x="308" y="8725"/>
                  </a:lnTo>
                  <a:lnTo>
                    <a:pt x="323" y="8690"/>
                  </a:lnTo>
                  <a:lnTo>
                    <a:pt x="338" y="8656"/>
                  </a:lnTo>
                  <a:lnTo>
                    <a:pt x="369" y="8593"/>
                  </a:lnTo>
                  <a:lnTo>
                    <a:pt x="397" y="8538"/>
                  </a:lnTo>
                  <a:lnTo>
                    <a:pt x="425" y="8487"/>
                  </a:lnTo>
                  <a:lnTo>
                    <a:pt x="451" y="8439"/>
                  </a:lnTo>
                  <a:lnTo>
                    <a:pt x="451" y="8439"/>
                  </a:lnTo>
                  <a:lnTo>
                    <a:pt x="458" y="8426"/>
                  </a:lnTo>
                  <a:lnTo>
                    <a:pt x="468" y="8411"/>
                  </a:lnTo>
                  <a:lnTo>
                    <a:pt x="492" y="8378"/>
                  </a:lnTo>
                  <a:lnTo>
                    <a:pt x="522" y="8339"/>
                  </a:lnTo>
                  <a:lnTo>
                    <a:pt x="558" y="8294"/>
                  </a:lnTo>
                  <a:lnTo>
                    <a:pt x="599" y="8246"/>
                  </a:lnTo>
                  <a:lnTo>
                    <a:pt x="645" y="8194"/>
                  </a:lnTo>
                  <a:lnTo>
                    <a:pt x="695" y="8138"/>
                  </a:lnTo>
                  <a:lnTo>
                    <a:pt x="749" y="8079"/>
                  </a:lnTo>
                  <a:lnTo>
                    <a:pt x="866" y="7952"/>
                  </a:lnTo>
                  <a:lnTo>
                    <a:pt x="993" y="7819"/>
                  </a:lnTo>
                  <a:lnTo>
                    <a:pt x="1127" y="7681"/>
                  </a:lnTo>
                  <a:lnTo>
                    <a:pt x="1262" y="7544"/>
                  </a:lnTo>
                  <a:lnTo>
                    <a:pt x="1395" y="7408"/>
                  </a:lnTo>
                  <a:lnTo>
                    <a:pt x="1523" y="7281"/>
                  </a:lnTo>
                  <a:lnTo>
                    <a:pt x="1747" y="7058"/>
                  </a:lnTo>
                  <a:lnTo>
                    <a:pt x="1905" y="6903"/>
                  </a:lnTo>
                  <a:lnTo>
                    <a:pt x="1963" y="6846"/>
                  </a:lnTo>
                  <a:lnTo>
                    <a:pt x="1963" y="684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fr-FR" sz="1705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 rot="20191043">
              <a:off x="5789902" y="2480608"/>
              <a:ext cx="3122576" cy="2077091"/>
            </a:xfrm>
            <a:custGeom>
              <a:avLst/>
              <a:gdLst/>
              <a:ahLst/>
              <a:cxnLst>
                <a:cxn ang="0">
                  <a:pos x="4996" y="4484"/>
                </a:cxn>
                <a:cxn ang="0">
                  <a:pos x="4315" y="4432"/>
                </a:cxn>
                <a:cxn ang="0">
                  <a:pos x="3622" y="4314"/>
                </a:cxn>
                <a:cxn ang="0">
                  <a:pos x="3204" y="4198"/>
                </a:cxn>
                <a:cxn ang="0">
                  <a:pos x="2793" y="4043"/>
                </a:cxn>
                <a:cxn ang="0">
                  <a:pos x="2405" y="3840"/>
                </a:cxn>
                <a:cxn ang="0">
                  <a:pos x="2055" y="3584"/>
                </a:cxn>
                <a:cxn ang="0">
                  <a:pos x="1395" y="2938"/>
                </a:cxn>
                <a:cxn ang="0">
                  <a:pos x="646" y="2153"/>
                </a:cxn>
                <a:cxn ang="0">
                  <a:pos x="452" y="1907"/>
                </a:cxn>
                <a:cxn ang="0">
                  <a:pos x="308" y="1621"/>
                </a:cxn>
                <a:cxn ang="0">
                  <a:pos x="200" y="1301"/>
                </a:cxn>
                <a:cxn ang="0">
                  <a:pos x="99" y="819"/>
                </a:cxn>
                <a:cxn ang="0">
                  <a:pos x="16" y="121"/>
                </a:cxn>
                <a:cxn ang="0">
                  <a:pos x="13" y="489"/>
                </a:cxn>
                <a:cxn ang="0">
                  <a:pos x="86" y="1146"/>
                </a:cxn>
                <a:cxn ang="0">
                  <a:pos x="217" y="1659"/>
                </a:cxn>
                <a:cxn ang="0">
                  <a:pos x="388" y="2051"/>
                </a:cxn>
                <a:cxn ang="0">
                  <a:pos x="587" y="2334"/>
                </a:cxn>
                <a:cxn ang="0">
                  <a:pos x="1678" y="3448"/>
                </a:cxn>
                <a:cxn ang="0">
                  <a:pos x="5647" y="7399"/>
                </a:cxn>
                <a:cxn ang="0">
                  <a:pos x="7495" y="9196"/>
                </a:cxn>
                <a:cxn ang="0">
                  <a:pos x="7972" y="9620"/>
                </a:cxn>
                <a:cxn ang="0">
                  <a:pos x="8358" y="9867"/>
                </a:cxn>
                <a:cxn ang="0">
                  <a:pos x="8754" y="10050"/>
                </a:cxn>
                <a:cxn ang="0">
                  <a:pos x="9144" y="10181"/>
                </a:cxn>
                <a:cxn ang="0">
                  <a:pos x="9612" y="10284"/>
                </a:cxn>
                <a:cxn ang="0">
                  <a:pos x="10182" y="10343"/>
                </a:cxn>
                <a:cxn ang="0">
                  <a:pos x="14532" y="10340"/>
                </a:cxn>
                <a:cxn ang="0">
                  <a:pos x="20189" y="10354"/>
                </a:cxn>
                <a:cxn ang="0">
                  <a:pos x="20891" y="10427"/>
                </a:cxn>
                <a:cxn ang="0">
                  <a:pos x="21479" y="10544"/>
                </a:cxn>
                <a:cxn ang="0">
                  <a:pos x="21896" y="10671"/>
                </a:cxn>
                <a:cxn ang="0">
                  <a:pos x="22302" y="10838"/>
                </a:cxn>
                <a:cxn ang="0">
                  <a:pos x="22681" y="11056"/>
                </a:cxn>
                <a:cxn ang="0">
                  <a:pos x="23018" y="11328"/>
                </a:cxn>
                <a:cxn ang="0">
                  <a:pos x="23855" y="12164"/>
                </a:cxn>
                <a:cxn ang="0">
                  <a:pos x="24423" y="12777"/>
                </a:cxn>
                <a:cxn ang="0">
                  <a:pos x="24556" y="12969"/>
                </a:cxn>
                <a:cxn ang="0">
                  <a:pos x="24703" y="13286"/>
                </a:cxn>
                <a:cxn ang="0">
                  <a:pos x="24810" y="13646"/>
                </a:cxn>
                <a:cxn ang="0">
                  <a:pos x="24908" y="14184"/>
                </a:cxn>
                <a:cxn ang="0">
                  <a:pos x="24981" y="14784"/>
                </a:cxn>
                <a:cxn ang="0">
                  <a:pos x="24955" y="14137"/>
                </a:cxn>
                <a:cxn ang="0">
                  <a:pos x="24863" y="13523"/>
                </a:cxn>
                <a:cxn ang="0">
                  <a:pos x="24720" y="13046"/>
                </a:cxn>
                <a:cxn ang="0">
                  <a:pos x="24539" y="12688"/>
                </a:cxn>
                <a:cxn ang="0">
                  <a:pos x="24349" y="12446"/>
                </a:cxn>
                <a:cxn ang="0">
                  <a:pos x="22292" y="10367"/>
                </a:cxn>
                <a:cxn ang="0">
                  <a:pos x="18528" y="6639"/>
                </a:cxn>
                <a:cxn ang="0">
                  <a:pos x="17217" y="5382"/>
                </a:cxn>
                <a:cxn ang="0">
                  <a:pos x="16901" y="5132"/>
                </a:cxn>
                <a:cxn ang="0">
                  <a:pos x="16511" y="4904"/>
                </a:cxn>
                <a:cxn ang="0">
                  <a:pos x="16115" y="4736"/>
                </a:cxn>
                <a:cxn ang="0">
                  <a:pos x="15728" y="4619"/>
                </a:cxn>
                <a:cxn ang="0">
                  <a:pos x="15183" y="4518"/>
                </a:cxn>
                <a:cxn ang="0">
                  <a:pos x="14687" y="4483"/>
                </a:cxn>
              </a:cxnLst>
              <a:rect l="0" t="0" r="r" b="b"/>
              <a:pathLst>
                <a:path w="24981" h="14829">
                  <a:moveTo>
                    <a:pt x="10449" y="4489"/>
                  </a:moveTo>
                  <a:lnTo>
                    <a:pt x="10449" y="4489"/>
                  </a:lnTo>
                  <a:lnTo>
                    <a:pt x="5281" y="4489"/>
                  </a:lnTo>
                  <a:lnTo>
                    <a:pt x="5281" y="4489"/>
                  </a:lnTo>
                  <a:lnTo>
                    <a:pt x="5150" y="4488"/>
                  </a:lnTo>
                  <a:lnTo>
                    <a:pt x="5076" y="4486"/>
                  </a:lnTo>
                  <a:lnTo>
                    <a:pt x="4996" y="4484"/>
                  </a:lnTo>
                  <a:lnTo>
                    <a:pt x="4911" y="4480"/>
                  </a:lnTo>
                  <a:lnTo>
                    <a:pt x="4821" y="4475"/>
                  </a:lnTo>
                  <a:lnTo>
                    <a:pt x="4727" y="4470"/>
                  </a:lnTo>
                  <a:lnTo>
                    <a:pt x="4629" y="4463"/>
                  </a:lnTo>
                  <a:lnTo>
                    <a:pt x="4527" y="4454"/>
                  </a:lnTo>
                  <a:lnTo>
                    <a:pt x="4423" y="4444"/>
                  </a:lnTo>
                  <a:lnTo>
                    <a:pt x="4315" y="4432"/>
                  </a:lnTo>
                  <a:lnTo>
                    <a:pt x="4203" y="4418"/>
                  </a:lnTo>
                  <a:lnTo>
                    <a:pt x="4090" y="4402"/>
                  </a:lnTo>
                  <a:lnTo>
                    <a:pt x="3975" y="4384"/>
                  </a:lnTo>
                  <a:lnTo>
                    <a:pt x="3859" y="4363"/>
                  </a:lnTo>
                  <a:lnTo>
                    <a:pt x="3741" y="4340"/>
                  </a:lnTo>
                  <a:lnTo>
                    <a:pt x="3682" y="4327"/>
                  </a:lnTo>
                  <a:lnTo>
                    <a:pt x="3622" y="4314"/>
                  </a:lnTo>
                  <a:lnTo>
                    <a:pt x="3563" y="4300"/>
                  </a:lnTo>
                  <a:lnTo>
                    <a:pt x="3503" y="4285"/>
                  </a:lnTo>
                  <a:lnTo>
                    <a:pt x="3442" y="4269"/>
                  </a:lnTo>
                  <a:lnTo>
                    <a:pt x="3383" y="4253"/>
                  </a:lnTo>
                  <a:lnTo>
                    <a:pt x="3323" y="4236"/>
                  </a:lnTo>
                  <a:lnTo>
                    <a:pt x="3264" y="4218"/>
                  </a:lnTo>
                  <a:lnTo>
                    <a:pt x="3204" y="4198"/>
                  </a:lnTo>
                  <a:lnTo>
                    <a:pt x="3145" y="4179"/>
                  </a:lnTo>
                  <a:lnTo>
                    <a:pt x="3085" y="4159"/>
                  </a:lnTo>
                  <a:lnTo>
                    <a:pt x="3026" y="4137"/>
                  </a:lnTo>
                  <a:lnTo>
                    <a:pt x="2967" y="4115"/>
                  </a:lnTo>
                  <a:lnTo>
                    <a:pt x="2908" y="4092"/>
                  </a:lnTo>
                  <a:lnTo>
                    <a:pt x="2851" y="4068"/>
                  </a:lnTo>
                  <a:lnTo>
                    <a:pt x="2793" y="4043"/>
                  </a:lnTo>
                  <a:lnTo>
                    <a:pt x="2736" y="4018"/>
                  </a:lnTo>
                  <a:lnTo>
                    <a:pt x="2679" y="3991"/>
                  </a:lnTo>
                  <a:lnTo>
                    <a:pt x="2623" y="3963"/>
                  </a:lnTo>
                  <a:lnTo>
                    <a:pt x="2567" y="3934"/>
                  </a:lnTo>
                  <a:lnTo>
                    <a:pt x="2513" y="3903"/>
                  </a:lnTo>
                  <a:lnTo>
                    <a:pt x="2458" y="3872"/>
                  </a:lnTo>
                  <a:lnTo>
                    <a:pt x="2405" y="3840"/>
                  </a:lnTo>
                  <a:lnTo>
                    <a:pt x="2352" y="3807"/>
                  </a:lnTo>
                  <a:lnTo>
                    <a:pt x="2301" y="3773"/>
                  </a:lnTo>
                  <a:lnTo>
                    <a:pt x="2249" y="3738"/>
                  </a:lnTo>
                  <a:lnTo>
                    <a:pt x="2200" y="3702"/>
                  </a:lnTo>
                  <a:lnTo>
                    <a:pt x="2150" y="3664"/>
                  </a:lnTo>
                  <a:lnTo>
                    <a:pt x="2102" y="3624"/>
                  </a:lnTo>
                  <a:lnTo>
                    <a:pt x="2055" y="3584"/>
                  </a:lnTo>
                  <a:lnTo>
                    <a:pt x="2009" y="3543"/>
                  </a:lnTo>
                  <a:lnTo>
                    <a:pt x="1964" y="3501"/>
                  </a:lnTo>
                  <a:lnTo>
                    <a:pt x="1964" y="3501"/>
                  </a:lnTo>
                  <a:lnTo>
                    <a:pt x="1905" y="3444"/>
                  </a:lnTo>
                  <a:lnTo>
                    <a:pt x="1748" y="3289"/>
                  </a:lnTo>
                  <a:lnTo>
                    <a:pt x="1524" y="3066"/>
                  </a:lnTo>
                  <a:lnTo>
                    <a:pt x="1395" y="2938"/>
                  </a:lnTo>
                  <a:lnTo>
                    <a:pt x="1262" y="2803"/>
                  </a:lnTo>
                  <a:lnTo>
                    <a:pt x="1127" y="2665"/>
                  </a:lnTo>
                  <a:lnTo>
                    <a:pt x="994" y="2528"/>
                  </a:lnTo>
                  <a:lnTo>
                    <a:pt x="867" y="2394"/>
                  </a:lnTo>
                  <a:lnTo>
                    <a:pt x="749" y="2268"/>
                  </a:lnTo>
                  <a:lnTo>
                    <a:pt x="695" y="2208"/>
                  </a:lnTo>
                  <a:lnTo>
                    <a:pt x="646" y="2153"/>
                  </a:lnTo>
                  <a:lnTo>
                    <a:pt x="599" y="2100"/>
                  </a:lnTo>
                  <a:lnTo>
                    <a:pt x="559" y="2052"/>
                  </a:lnTo>
                  <a:lnTo>
                    <a:pt x="522" y="2008"/>
                  </a:lnTo>
                  <a:lnTo>
                    <a:pt x="492" y="1969"/>
                  </a:lnTo>
                  <a:lnTo>
                    <a:pt x="469" y="1935"/>
                  </a:lnTo>
                  <a:lnTo>
                    <a:pt x="460" y="1920"/>
                  </a:lnTo>
                  <a:lnTo>
                    <a:pt x="452" y="1907"/>
                  </a:lnTo>
                  <a:lnTo>
                    <a:pt x="452" y="1907"/>
                  </a:lnTo>
                  <a:lnTo>
                    <a:pt x="425" y="1860"/>
                  </a:lnTo>
                  <a:lnTo>
                    <a:pt x="398" y="1809"/>
                  </a:lnTo>
                  <a:lnTo>
                    <a:pt x="369" y="1753"/>
                  </a:lnTo>
                  <a:lnTo>
                    <a:pt x="340" y="1691"/>
                  </a:lnTo>
                  <a:lnTo>
                    <a:pt x="325" y="1657"/>
                  </a:lnTo>
                  <a:lnTo>
                    <a:pt x="308" y="1621"/>
                  </a:lnTo>
                  <a:lnTo>
                    <a:pt x="293" y="1583"/>
                  </a:lnTo>
                  <a:lnTo>
                    <a:pt x="278" y="1543"/>
                  </a:lnTo>
                  <a:lnTo>
                    <a:pt x="263" y="1501"/>
                  </a:lnTo>
                  <a:lnTo>
                    <a:pt x="247" y="1455"/>
                  </a:lnTo>
                  <a:lnTo>
                    <a:pt x="232" y="1407"/>
                  </a:lnTo>
                  <a:lnTo>
                    <a:pt x="217" y="1355"/>
                  </a:lnTo>
                  <a:lnTo>
                    <a:pt x="200" y="1301"/>
                  </a:lnTo>
                  <a:lnTo>
                    <a:pt x="185" y="1244"/>
                  </a:lnTo>
                  <a:lnTo>
                    <a:pt x="171" y="1183"/>
                  </a:lnTo>
                  <a:lnTo>
                    <a:pt x="156" y="1118"/>
                  </a:lnTo>
                  <a:lnTo>
                    <a:pt x="142" y="1049"/>
                  </a:lnTo>
                  <a:lnTo>
                    <a:pt x="127" y="977"/>
                  </a:lnTo>
                  <a:lnTo>
                    <a:pt x="114" y="901"/>
                  </a:lnTo>
                  <a:lnTo>
                    <a:pt x="99" y="819"/>
                  </a:lnTo>
                  <a:lnTo>
                    <a:pt x="86" y="734"/>
                  </a:lnTo>
                  <a:lnTo>
                    <a:pt x="73" y="645"/>
                  </a:lnTo>
                  <a:lnTo>
                    <a:pt x="61" y="550"/>
                  </a:lnTo>
                  <a:lnTo>
                    <a:pt x="49" y="451"/>
                  </a:lnTo>
                  <a:lnTo>
                    <a:pt x="37" y="346"/>
                  </a:lnTo>
                  <a:lnTo>
                    <a:pt x="27" y="236"/>
                  </a:lnTo>
                  <a:lnTo>
                    <a:pt x="16" y="121"/>
                  </a:lnTo>
                  <a:lnTo>
                    <a:pt x="6" y="0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161"/>
                  </a:lnTo>
                  <a:lnTo>
                    <a:pt x="4" y="274"/>
                  </a:lnTo>
                  <a:lnTo>
                    <a:pt x="7" y="384"/>
                  </a:lnTo>
                  <a:lnTo>
                    <a:pt x="13" y="489"/>
                  </a:lnTo>
                  <a:lnTo>
                    <a:pt x="19" y="593"/>
                  </a:lnTo>
                  <a:lnTo>
                    <a:pt x="27" y="692"/>
                  </a:lnTo>
                  <a:lnTo>
                    <a:pt x="37" y="789"/>
                  </a:lnTo>
                  <a:lnTo>
                    <a:pt x="47" y="883"/>
                  </a:lnTo>
                  <a:lnTo>
                    <a:pt x="59" y="973"/>
                  </a:lnTo>
                  <a:lnTo>
                    <a:pt x="72" y="1060"/>
                  </a:lnTo>
                  <a:lnTo>
                    <a:pt x="86" y="1146"/>
                  </a:lnTo>
                  <a:lnTo>
                    <a:pt x="102" y="1227"/>
                  </a:lnTo>
                  <a:lnTo>
                    <a:pt x="119" y="1306"/>
                  </a:lnTo>
                  <a:lnTo>
                    <a:pt x="137" y="1382"/>
                  </a:lnTo>
                  <a:lnTo>
                    <a:pt x="155" y="1456"/>
                  </a:lnTo>
                  <a:lnTo>
                    <a:pt x="175" y="1526"/>
                  </a:lnTo>
                  <a:lnTo>
                    <a:pt x="195" y="1594"/>
                  </a:lnTo>
                  <a:lnTo>
                    <a:pt x="217" y="1659"/>
                  </a:lnTo>
                  <a:lnTo>
                    <a:pt x="239" y="1723"/>
                  </a:lnTo>
                  <a:lnTo>
                    <a:pt x="262" y="1783"/>
                  </a:lnTo>
                  <a:lnTo>
                    <a:pt x="286" y="1841"/>
                  </a:lnTo>
                  <a:lnTo>
                    <a:pt x="310" y="1897"/>
                  </a:lnTo>
                  <a:lnTo>
                    <a:pt x="336" y="1950"/>
                  </a:lnTo>
                  <a:lnTo>
                    <a:pt x="362" y="2002"/>
                  </a:lnTo>
                  <a:lnTo>
                    <a:pt x="388" y="2051"/>
                  </a:lnTo>
                  <a:lnTo>
                    <a:pt x="415" y="2097"/>
                  </a:lnTo>
                  <a:lnTo>
                    <a:pt x="443" y="2141"/>
                  </a:lnTo>
                  <a:lnTo>
                    <a:pt x="471" y="2184"/>
                  </a:lnTo>
                  <a:lnTo>
                    <a:pt x="499" y="2224"/>
                  </a:lnTo>
                  <a:lnTo>
                    <a:pt x="528" y="2263"/>
                  </a:lnTo>
                  <a:lnTo>
                    <a:pt x="558" y="2300"/>
                  </a:lnTo>
                  <a:lnTo>
                    <a:pt x="587" y="2334"/>
                  </a:lnTo>
                  <a:lnTo>
                    <a:pt x="587" y="2334"/>
                  </a:lnTo>
                  <a:lnTo>
                    <a:pt x="632" y="2383"/>
                  </a:lnTo>
                  <a:lnTo>
                    <a:pt x="707" y="2461"/>
                  </a:lnTo>
                  <a:lnTo>
                    <a:pt x="809" y="2568"/>
                  </a:lnTo>
                  <a:lnTo>
                    <a:pt x="938" y="2699"/>
                  </a:lnTo>
                  <a:lnTo>
                    <a:pt x="1267" y="3032"/>
                  </a:lnTo>
                  <a:lnTo>
                    <a:pt x="1678" y="3448"/>
                  </a:lnTo>
                  <a:lnTo>
                    <a:pt x="2158" y="3930"/>
                  </a:lnTo>
                  <a:lnTo>
                    <a:pt x="2689" y="4462"/>
                  </a:lnTo>
                  <a:lnTo>
                    <a:pt x="3261" y="5033"/>
                  </a:lnTo>
                  <a:lnTo>
                    <a:pt x="3857" y="5628"/>
                  </a:lnTo>
                  <a:lnTo>
                    <a:pt x="4463" y="6229"/>
                  </a:lnTo>
                  <a:lnTo>
                    <a:pt x="5064" y="6825"/>
                  </a:lnTo>
                  <a:lnTo>
                    <a:pt x="5647" y="7399"/>
                  </a:lnTo>
                  <a:lnTo>
                    <a:pt x="6196" y="7939"/>
                  </a:lnTo>
                  <a:lnTo>
                    <a:pt x="6452" y="8190"/>
                  </a:lnTo>
                  <a:lnTo>
                    <a:pt x="6697" y="8428"/>
                  </a:lnTo>
                  <a:lnTo>
                    <a:pt x="6924" y="8648"/>
                  </a:lnTo>
                  <a:lnTo>
                    <a:pt x="7134" y="8851"/>
                  </a:lnTo>
                  <a:lnTo>
                    <a:pt x="7325" y="9035"/>
                  </a:lnTo>
                  <a:lnTo>
                    <a:pt x="7495" y="9196"/>
                  </a:lnTo>
                  <a:lnTo>
                    <a:pt x="7641" y="9335"/>
                  </a:lnTo>
                  <a:lnTo>
                    <a:pt x="7763" y="9447"/>
                  </a:lnTo>
                  <a:lnTo>
                    <a:pt x="7763" y="9447"/>
                  </a:lnTo>
                  <a:lnTo>
                    <a:pt x="7815" y="9492"/>
                  </a:lnTo>
                  <a:lnTo>
                    <a:pt x="7867" y="9537"/>
                  </a:lnTo>
                  <a:lnTo>
                    <a:pt x="7920" y="9580"/>
                  </a:lnTo>
                  <a:lnTo>
                    <a:pt x="7972" y="9620"/>
                  </a:lnTo>
                  <a:lnTo>
                    <a:pt x="8026" y="9660"/>
                  </a:lnTo>
                  <a:lnTo>
                    <a:pt x="8080" y="9698"/>
                  </a:lnTo>
                  <a:lnTo>
                    <a:pt x="8135" y="9734"/>
                  </a:lnTo>
                  <a:lnTo>
                    <a:pt x="8190" y="9769"/>
                  </a:lnTo>
                  <a:lnTo>
                    <a:pt x="8246" y="9804"/>
                  </a:lnTo>
                  <a:lnTo>
                    <a:pt x="8301" y="9836"/>
                  </a:lnTo>
                  <a:lnTo>
                    <a:pt x="8358" y="9867"/>
                  </a:lnTo>
                  <a:lnTo>
                    <a:pt x="8415" y="9897"/>
                  </a:lnTo>
                  <a:lnTo>
                    <a:pt x="8471" y="9926"/>
                  </a:lnTo>
                  <a:lnTo>
                    <a:pt x="8528" y="9953"/>
                  </a:lnTo>
                  <a:lnTo>
                    <a:pt x="8584" y="9979"/>
                  </a:lnTo>
                  <a:lnTo>
                    <a:pt x="8641" y="10004"/>
                  </a:lnTo>
                  <a:lnTo>
                    <a:pt x="8697" y="10028"/>
                  </a:lnTo>
                  <a:lnTo>
                    <a:pt x="8754" y="10050"/>
                  </a:lnTo>
                  <a:lnTo>
                    <a:pt x="8810" y="10072"/>
                  </a:lnTo>
                  <a:lnTo>
                    <a:pt x="8867" y="10094"/>
                  </a:lnTo>
                  <a:lnTo>
                    <a:pt x="8923" y="10113"/>
                  </a:lnTo>
                  <a:lnTo>
                    <a:pt x="8979" y="10132"/>
                  </a:lnTo>
                  <a:lnTo>
                    <a:pt x="9034" y="10149"/>
                  </a:lnTo>
                  <a:lnTo>
                    <a:pt x="9090" y="10166"/>
                  </a:lnTo>
                  <a:lnTo>
                    <a:pt x="9144" y="10181"/>
                  </a:lnTo>
                  <a:lnTo>
                    <a:pt x="9199" y="10196"/>
                  </a:lnTo>
                  <a:lnTo>
                    <a:pt x="9253" y="10210"/>
                  </a:lnTo>
                  <a:lnTo>
                    <a:pt x="9306" y="10223"/>
                  </a:lnTo>
                  <a:lnTo>
                    <a:pt x="9359" y="10235"/>
                  </a:lnTo>
                  <a:lnTo>
                    <a:pt x="9411" y="10246"/>
                  </a:lnTo>
                  <a:lnTo>
                    <a:pt x="9513" y="10266"/>
                  </a:lnTo>
                  <a:lnTo>
                    <a:pt x="9612" y="10284"/>
                  </a:lnTo>
                  <a:lnTo>
                    <a:pt x="9707" y="10299"/>
                  </a:lnTo>
                  <a:lnTo>
                    <a:pt x="9798" y="10311"/>
                  </a:lnTo>
                  <a:lnTo>
                    <a:pt x="9885" y="10321"/>
                  </a:lnTo>
                  <a:lnTo>
                    <a:pt x="9968" y="10329"/>
                  </a:lnTo>
                  <a:lnTo>
                    <a:pt x="10045" y="10335"/>
                  </a:lnTo>
                  <a:lnTo>
                    <a:pt x="10116" y="10340"/>
                  </a:lnTo>
                  <a:lnTo>
                    <a:pt x="10182" y="10343"/>
                  </a:lnTo>
                  <a:lnTo>
                    <a:pt x="10241" y="10345"/>
                  </a:lnTo>
                  <a:lnTo>
                    <a:pt x="10294" y="10346"/>
                  </a:lnTo>
                  <a:lnTo>
                    <a:pt x="10379" y="10347"/>
                  </a:lnTo>
                  <a:lnTo>
                    <a:pt x="10431" y="10345"/>
                  </a:lnTo>
                  <a:lnTo>
                    <a:pt x="10449" y="10345"/>
                  </a:lnTo>
                  <a:lnTo>
                    <a:pt x="14532" y="10340"/>
                  </a:lnTo>
                  <a:lnTo>
                    <a:pt x="14532" y="10340"/>
                  </a:lnTo>
                  <a:lnTo>
                    <a:pt x="19700" y="10340"/>
                  </a:lnTo>
                  <a:lnTo>
                    <a:pt x="19700" y="10340"/>
                  </a:lnTo>
                  <a:lnTo>
                    <a:pt x="19831" y="10341"/>
                  </a:lnTo>
                  <a:lnTo>
                    <a:pt x="19905" y="10343"/>
                  </a:lnTo>
                  <a:lnTo>
                    <a:pt x="19986" y="10345"/>
                  </a:lnTo>
                  <a:lnTo>
                    <a:pt x="20071" y="10348"/>
                  </a:lnTo>
                  <a:lnTo>
                    <a:pt x="20189" y="10354"/>
                  </a:lnTo>
                  <a:lnTo>
                    <a:pt x="20254" y="10359"/>
                  </a:lnTo>
                  <a:lnTo>
                    <a:pt x="20352" y="10366"/>
                  </a:lnTo>
                  <a:lnTo>
                    <a:pt x="20453" y="10375"/>
                  </a:lnTo>
                  <a:lnTo>
                    <a:pt x="20559" y="10385"/>
                  </a:lnTo>
                  <a:lnTo>
                    <a:pt x="20667" y="10397"/>
                  </a:lnTo>
                  <a:lnTo>
                    <a:pt x="20778" y="10411"/>
                  </a:lnTo>
                  <a:lnTo>
                    <a:pt x="20891" y="10427"/>
                  </a:lnTo>
                  <a:lnTo>
                    <a:pt x="21006" y="10445"/>
                  </a:lnTo>
                  <a:lnTo>
                    <a:pt x="21122" y="10466"/>
                  </a:lnTo>
                  <a:lnTo>
                    <a:pt x="21240" y="10489"/>
                  </a:lnTo>
                  <a:lnTo>
                    <a:pt x="21300" y="10502"/>
                  </a:lnTo>
                  <a:lnTo>
                    <a:pt x="21359" y="10515"/>
                  </a:lnTo>
                  <a:lnTo>
                    <a:pt x="21419" y="10530"/>
                  </a:lnTo>
                  <a:lnTo>
                    <a:pt x="21479" y="10544"/>
                  </a:lnTo>
                  <a:lnTo>
                    <a:pt x="21538" y="10560"/>
                  </a:lnTo>
                  <a:lnTo>
                    <a:pt x="21599" y="10576"/>
                  </a:lnTo>
                  <a:lnTo>
                    <a:pt x="21658" y="10593"/>
                  </a:lnTo>
                  <a:lnTo>
                    <a:pt x="21718" y="10611"/>
                  </a:lnTo>
                  <a:lnTo>
                    <a:pt x="21777" y="10630"/>
                  </a:lnTo>
                  <a:lnTo>
                    <a:pt x="21837" y="10650"/>
                  </a:lnTo>
                  <a:lnTo>
                    <a:pt x="21896" y="10671"/>
                  </a:lnTo>
                  <a:lnTo>
                    <a:pt x="21955" y="10692"/>
                  </a:lnTo>
                  <a:lnTo>
                    <a:pt x="22018" y="10714"/>
                  </a:lnTo>
                  <a:lnTo>
                    <a:pt x="22072" y="10737"/>
                  </a:lnTo>
                  <a:lnTo>
                    <a:pt x="22131" y="10761"/>
                  </a:lnTo>
                  <a:lnTo>
                    <a:pt x="22188" y="10786"/>
                  </a:lnTo>
                  <a:lnTo>
                    <a:pt x="22246" y="10812"/>
                  </a:lnTo>
                  <a:lnTo>
                    <a:pt x="22302" y="10838"/>
                  </a:lnTo>
                  <a:lnTo>
                    <a:pt x="22358" y="10866"/>
                  </a:lnTo>
                  <a:lnTo>
                    <a:pt x="22413" y="10895"/>
                  </a:lnTo>
                  <a:lnTo>
                    <a:pt x="22469" y="10926"/>
                  </a:lnTo>
                  <a:lnTo>
                    <a:pt x="22522" y="10957"/>
                  </a:lnTo>
                  <a:lnTo>
                    <a:pt x="22576" y="10989"/>
                  </a:lnTo>
                  <a:lnTo>
                    <a:pt x="22629" y="11022"/>
                  </a:lnTo>
                  <a:lnTo>
                    <a:pt x="22681" y="11056"/>
                  </a:lnTo>
                  <a:lnTo>
                    <a:pt x="22732" y="11091"/>
                  </a:lnTo>
                  <a:lnTo>
                    <a:pt x="22782" y="11127"/>
                  </a:lnTo>
                  <a:lnTo>
                    <a:pt x="22831" y="11165"/>
                  </a:lnTo>
                  <a:lnTo>
                    <a:pt x="22880" y="11205"/>
                  </a:lnTo>
                  <a:lnTo>
                    <a:pt x="22926" y="11245"/>
                  </a:lnTo>
                  <a:lnTo>
                    <a:pt x="22972" y="11286"/>
                  </a:lnTo>
                  <a:lnTo>
                    <a:pt x="23018" y="11328"/>
                  </a:lnTo>
                  <a:lnTo>
                    <a:pt x="23018" y="11328"/>
                  </a:lnTo>
                  <a:lnTo>
                    <a:pt x="23076" y="11386"/>
                  </a:lnTo>
                  <a:lnTo>
                    <a:pt x="23234" y="11540"/>
                  </a:lnTo>
                  <a:lnTo>
                    <a:pt x="23458" y="11763"/>
                  </a:lnTo>
                  <a:lnTo>
                    <a:pt x="23586" y="11891"/>
                  </a:lnTo>
                  <a:lnTo>
                    <a:pt x="23719" y="12025"/>
                  </a:lnTo>
                  <a:lnTo>
                    <a:pt x="23855" y="12164"/>
                  </a:lnTo>
                  <a:lnTo>
                    <a:pt x="23988" y="12301"/>
                  </a:lnTo>
                  <a:lnTo>
                    <a:pt x="24115" y="12435"/>
                  </a:lnTo>
                  <a:lnTo>
                    <a:pt x="24232" y="12561"/>
                  </a:lnTo>
                  <a:lnTo>
                    <a:pt x="24287" y="12621"/>
                  </a:lnTo>
                  <a:lnTo>
                    <a:pt x="24336" y="12677"/>
                  </a:lnTo>
                  <a:lnTo>
                    <a:pt x="24382" y="12729"/>
                  </a:lnTo>
                  <a:lnTo>
                    <a:pt x="24423" y="12777"/>
                  </a:lnTo>
                  <a:lnTo>
                    <a:pt x="24459" y="12821"/>
                  </a:lnTo>
                  <a:lnTo>
                    <a:pt x="24488" y="12860"/>
                  </a:lnTo>
                  <a:lnTo>
                    <a:pt x="24513" y="12894"/>
                  </a:lnTo>
                  <a:lnTo>
                    <a:pt x="24522" y="12909"/>
                  </a:lnTo>
                  <a:lnTo>
                    <a:pt x="24530" y="12922"/>
                  </a:lnTo>
                  <a:lnTo>
                    <a:pt x="24530" y="12922"/>
                  </a:lnTo>
                  <a:lnTo>
                    <a:pt x="24556" y="12969"/>
                  </a:lnTo>
                  <a:lnTo>
                    <a:pt x="24583" y="13020"/>
                  </a:lnTo>
                  <a:lnTo>
                    <a:pt x="24613" y="13076"/>
                  </a:lnTo>
                  <a:lnTo>
                    <a:pt x="24642" y="13138"/>
                  </a:lnTo>
                  <a:lnTo>
                    <a:pt x="24657" y="13172"/>
                  </a:lnTo>
                  <a:lnTo>
                    <a:pt x="24672" y="13208"/>
                  </a:lnTo>
                  <a:lnTo>
                    <a:pt x="24688" y="13246"/>
                  </a:lnTo>
                  <a:lnTo>
                    <a:pt x="24703" y="13286"/>
                  </a:lnTo>
                  <a:lnTo>
                    <a:pt x="24719" y="13328"/>
                  </a:lnTo>
                  <a:lnTo>
                    <a:pt x="24735" y="13374"/>
                  </a:lnTo>
                  <a:lnTo>
                    <a:pt x="24750" y="13422"/>
                  </a:lnTo>
                  <a:lnTo>
                    <a:pt x="24765" y="13474"/>
                  </a:lnTo>
                  <a:lnTo>
                    <a:pt x="24780" y="13528"/>
                  </a:lnTo>
                  <a:lnTo>
                    <a:pt x="24795" y="13585"/>
                  </a:lnTo>
                  <a:lnTo>
                    <a:pt x="24810" y="13646"/>
                  </a:lnTo>
                  <a:lnTo>
                    <a:pt x="24826" y="13712"/>
                  </a:lnTo>
                  <a:lnTo>
                    <a:pt x="24840" y="13780"/>
                  </a:lnTo>
                  <a:lnTo>
                    <a:pt x="24854" y="13852"/>
                  </a:lnTo>
                  <a:lnTo>
                    <a:pt x="24868" y="13928"/>
                  </a:lnTo>
                  <a:lnTo>
                    <a:pt x="24882" y="14010"/>
                  </a:lnTo>
                  <a:lnTo>
                    <a:pt x="24895" y="14095"/>
                  </a:lnTo>
                  <a:lnTo>
                    <a:pt x="24908" y="14184"/>
                  </a:lnTo>
                  <a:lnTo>
                    <a:pt x="24920" y="14279"/>
                  </a:lnTo>
                  <a:lnTo>
                    <a:pt x="24933" y="14379"/>
                  </a:lnTo>
                  <a:lnTo>
                    <a:pt x="24944" y="14483"/>
                  </a:lnTo>
                  <a:lnTo>
                    <a:pt x="24955" y="14593"/>
                  </a:lnTo>
                  <a:lnTo>
                    <a:pt x="24966" y="14708"/>
                  </a:lnTo>
                  <a:lnTo>
                    <a:pt x="24975" y="14829"/>
                  </a:lnTo>
                  <a:lnTo>
                    <a:pt x="24981" y="14784"/>
                  </a:lnTo>
                  <a:lnTo>
                    <a:pt x="24981" y="14784"/>
                  </a:lnTo>
                  <a:lnTo>
                    <a:pt x="24981" y="14668"/>
                  </a:lnTo>
                  <a:lnTo>
                    <a:pt x="24978" y="14556"/>
                  </a:lnTo>
                  <a:lnTo>
                    <a:pt x="24975" y="14446"/>
                  </a:lnTo>
                  <a:lnTo>
                    <a:pt x="24969" y="14340"/>
                  </a:lnTo>
                  <a:lnTo>
                    <a:pt x="24963" y="14236"/>
                  </a:lnTo>
                  <a:lnTo>
                    <a:pt x="24955" y="14137"/>
                  </a:lnTo>
                  <a:lnTo>
                    <a:pt x="24945" y="14040"/>
                  </a:lnTo>
                  <a:lnTo>
                    <a:pt x="24935" y="13946"/>
                  </a:lnTo>
                  <a:lnTo>
                    <a:pt x="24922" y="13856"/>
                  </a:lnTo>
                  <a:lnTo>
                    <a:pt x="24909" y="13769"/>
                  </a:lnTo>
                  <a:lnTo>
                    <a:pt x="24894" y="13683"/>
                  </a:lnTo>
                  <a:lnTo>
                    <a:pt x="24879" y="13602"/>
                  </a:lnTo>
                  <a:lnTo>
                    <a:pt x="24863" y="13523"/>
                  </a:lnTo>
                  <a:lnTo>
                    <a:pt x="24845" y="13448"/>
                  </a:lnTo>
                  <a:lnTo>
                    <a:pt x="24827" y="13373"/>
                  </a:lnTo>
                  <a:lnTo>
                    <a:pt x="24806" y="13303"/>
                  </a:lnTo>
                  <a:lnTo>
                    <a:pt x="24786" y="13235"/>
                  </a:lnTo>
                  <a:lnTo>
                    <a:pt x="24764" y="13170"/>
                  </a:lnTo>
                  <a:lnTo>
                    <a:pt x="24742" y="13106"/>
                  </a:lnTo>
                  <a:lnTo>
                    <a:pt x="24720" y="13046"/>
                  </a:lnTo>
                  <a:lnTo>
                    <a:pt x="24695" y="12988"/>
                  </a:lnTo>
                  <a:lnTo>
                    <a:pt x="24671" y="12932"/>
                  </a:lnTo>
                  <a:lnTo>
                    <a:pt x="24646" y="12879"/>
                  </a:lnTo>
                  <a:lnTo>
                    <a:pt x="24620" y="12827"/>
                  </a:lnTo>
                  <a:lnTo>
                    <a:pt x="24593" y="12778"/>
                  </a:lnTo>
                  <a:lnTo>
                    <a:pt x="24566" y="12732"/>
                  </a:lnTo>
                  <a:lnTo>
                    <a:pt x="24539" y="12688"/>
                  </a:lnTo>
                  <a:lnTo>
                    <a:pt x="24511" y="12645"/>
                  </a:lnTo>
                  <a:lnTo>
                    <a:pt x="24482" y="12605"/>
                  </a:lnTo>
                  <a:lnTo>
                    <a:pt x="24453" y="12566"/>
                  </a:lnTo>
                  <a:lnTo>
                    <a:pt x="24424" y="12529"/>
                  </a:lnTo>
                  <a:lnTo>
                    <a:pt x="24395" y="12495"/>
                  </a:lnTo>
                  <a:lnTo>
                    <a:pt x="24395" y="12495"/>
                  </a:lnTo>
                  <a:lnTo>
                    <a:pt x="24349" y="12446"/>
                  </a:lnTo>
                  <a:lnTo>
                    <a:pt x="24274" y="12368"/>
                  </a:lnTo>
                  <a:lnTo>
                    <a:pt x="24171" y="12261"/>
                  </a:lnTo>
                  <a:lnTo>
                    <a:pt x="24043" y="12130"/>
                  </a:lnTo>
                  <a:lnTo>
                    <a:pt x="23714" y="11797"/>
                  </a:lnTo>
                  <a:lnTo>
                    <a:pt x="23303" y="11381"/>
                  </a:lnTo>
                  <a:lnTo>
                    <a:pt x="22824" y="10900"/>
                  </a:lnTo>
                  <a:lnTo>
                    <a:pt x="22292" y="10367"/>
                  </a:lnTo>
                  <a:lnTo>
                    <a:pt x="21720" y="9796"/>
                  </a:lnTo>
                  <a:lnTo>
                    <a:pt x="21124" y="9202"/>
                  </a:lnTo>
                  <a:lnTo>
                    <a:pt x="20519" y="8600"/>
                  </a:lnTo>
                  <a:lnTo>
                    <a:pt x="19917" y="8004"/>
                  </a:lnTo>
                  <a:lnTo>
                    <a:pt x="19335" y="7430"/>
                  </a:lnTo>
                  <a:lnTo>
                    <a:pt x="18786" y="6891"/>
                  </a:lnTo>
                  <a:lnTo>
                    <a:pt x="18528" y="6639"/>
                  </a:lnTo>
                  <a:lnTo>
                    <a:pt x="18285" y="6401"/>
                  </a:lnTo>
                  <a:lnTo>
                    <a:pt x="18058" y="6181"/>
                  </a:lnTo>
                  <a:lnTo>
                    <a:pt x="17847" y="5978"/>
                  </a:lnTo>
                  <a:lnTo>
                    <a:pt x="17656" y="5794"/>
                  </a:lnTo>
                  <a:lnTo>
                    <a:pt x="17487" y="5633"/>
                  </a:lnTo>
                  <a:lnTo>
                    <a:pt x="17339" y="5494"/>
                  </a:lnTo>
                  <a:lnTo>
                    <a:pt x="17217" y="5382"/>
                  </a:lnTo>
                  <a:lnTo>
                    <a:pt x="17217" y="5382"/>
                  </a:lnTo>
                  <a:lnTo>
                    <a:pt x="17167" y="5337"/>
                  </a:lnTo>
                  <a:lnTo>
                    <a:pt x="17114" y="5292"/>
                  </a:lnTo>
                  <a:lnTo>
                    <a:pt x="17062" y="5250"/>
                  </a:lnTo>
                  <a:lnTo>
                    <a:pt x="17009" y="5209"/>
                  </a:lnTo>
                  <a:lnTo>
                    <a:pt x="16955" y="5169"/>
                  </a:lnTo>
                  <a:lnTo>
                    <a:pt x="16901" y="5132"/>
                  </a:lnTo>
                  <a:lnTo>
                    <a:pt x="16846" y="5095"/>
                  </a:lnTo>
                  <a:lnTo>
                    <a:pt x="16791" y="5060"/>
                  </a:lnTo>
                  <a:lnTo>
                    <a:pt x="16736" y="5025"/>
                  </a:lnTo>
                  <a:lnTo>
                    <a:pt x="16680" y="4993"/>
                  </a:lnTo>
                  <a:lnTo>
                    <a:pt x="16624" y="4962"/>
                  </a:lnTo>
                  <a:lnTo>
                    <a:pt x="16567" y="4932"/>
                  </a:lnTo>
                  <a:lnTo>
                    <a:pt x="16511" y="4904"/>
                  </a:lnTo>
                  <a:lnTo>
                    <a:pt x="16454" y="4876"/>
                  </a:lnTo>
                  <a:lnTo>
                    <a:pt x="16397" y="4850"/>
                  </a:lnTo>
                  <a:lnTo>
                    <a:pt x="16341" y="4825"/>
                  </a:lnTo>
                  <a:lnTo>
                    <a:pt x="16284" y="4801"/>
                  </a:lnTo>
                  <a:lnTo>
                    <a:pt x="16228" y="4779"/>
                  </a:lnTo>
                  <a:lnTo>
                    <a:pt x="16170" y="4756"/>
                  </a:lnTo>
                  <a:lnTo>
                    <a:pt x="16115" y="4736"/>
                  </a:lnTo>
                  <a:lnTo>
                    <a:pt x="16058" y="4716"/>
                  </a:lnTo>
                  <a:lnTo>
                    <a:pt x="16003" y="4698"/>
                  </a:lnTo>
                  <a:lnTo>
                    <a:pt x="15947" y="4680"/>
                  </a:lnTo>
                  <a:lnTo>
                    <a:pt x="15892" y="4664"/>
                  </a:lnTo>
                  <a:lnTo>
                    <a:pt x="15837" y="4648"/>
                  </a:lnTo>
                  <a:lnTo>
                    <a:pt x="15783" y="4633"/>
                  </a:lnTo>
                  <a:lnTo>
                    <a:pt x="15728" y="4619"/>
                  </a:lnTo>
                  <a:lnTo>
                    <a:pt x="15675" y="4607"/>
                  </a:lnTo>
                  <a:lnTo>
                    <a:pt x="15622" y="4594"/>
                  </a:lnTo>
                  <a:lnTo>
                    <a:pt x="15571" y="4583"/>
                  </a:lnTo>
                  <a:lnTo>
                    <a:pt x="15469" y="4563"/>
                  </a:lnTo>
                  <a:lnTo>
                    <a:pt x="15370" y="4545"/>
                  </a:lnTo>
                  <a:lnTo>
                    <a:pt x="15274" y="4531"/>
                  </a:lnTo>
                  <a:lnTo>
                    <a:pt x="15183" y="4518"/>
                  </a:lnTo>
                  <a:lnTo>
                    <a:pt x="15096" y="4508"/>
                  </a:lnTo>
                  <a:lnTo>
                    <a:pt x="15014" y="4500"/>
                  </a:lnTo>
                  <a:lnTo>
                    <a:pt x="14937" y="4494"/>
                  </a:lnTo>
                  <a:lnTo>
                    <a:pt x="14865" y="4489"/>
                  </a:lnTo>
                  <a:lnTo>
                    <a:pt x="14800" y="4486"/>
                  </a:lnTo>
                  <a:lnTo>
                    <a:pt x="14740" y="4484"/>
                  </a:lnTo>
                  <a:lnTo>
                    <a:pt x="14687" y="4483"/>
                  </a:lnTo>
                  <a:lnTo>
                    <a:pt x="14603" y="4483"/>
                  </a:lnTo>
                  <a:lnTo>
                    <a:pt x="14550" y="4484"/>
                  </a:lnTo>
                  <a:lnTo>
                    <a:pt x="14532" y="4485"/>
                  </a:lnTo>
                  <a:lnTo>
                    <a:pt x="10449" y="448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fr-FR" sz="1705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 rot="20191043">
              <a:off x="6646827" y="3485354"/>
              <a:ext cx="902079" cy="1896674"/>
            </a:xfrm>
            <a:custGeom>
              <a:avLst/>
              <a:gdLst/>
              <a:ahLst/>
              <a:cxnLst>
                <a:cxn ang="0">
                  <a:pos x="6304" y="4449"/>
                </a:cxn>
                <a:cxn ang="0">
                  <a:pos x="6114" y="4449"/>
                </a:cxn>
                <a:cxn ang="0">
                  <a:pos x="5918" y="4439"/>
                </a:cxn>
                <a:cxn ang="0">
                  <a:pos x="5671" y="4415"/>
                </a:cxn>
                <a:cxn ang="0">
                  <a:pos x="5386" y="4370"/>
                </a:cxn>
                <a:cxn ang="0">
                  <a:pos x="5179" y="4327"/>
                </a:cxn>
                <a:cxn ang="0">
                  <a:pos x="5017" y="4285"/>
                </a:cxn>
                <a:cxn ang="0">
                  <a:pos x="4852" y="4236"/>
                </a:cxn>
                <a:cxn ang="0">
                  <a:pos x="4683" y="4176"/>
                </a:cxn>
                <a:cxn ang="0">
                  <a:pos x="4514" y="4108"/>
                </a:cxn>
                <a:cxn ang="0">
                  <a:pos x="4344" y="4030"/>
                </a:cxn>
                <a:cxn ang="0">
                  <a:pos x="4174" y="3940"/>
                </a:cxn>
                <a:cxn ang="0">
                  <a:pos x="4008" y="3838"/>
                </a:cxn>
                <a:cxn ang="0">
                  <a:pos x="3845" y="3724"/>
                </a:cxn>
                <a:cxn ang="0">
                  <a:pos x="3688" y="3596"/>
                </a:cxn>
                <a:cxn ang="0">
                  <a:pos x="3522" y="3446"/>
                </a:cxn>
                <a:cxn ang="0">
                  <a:pos x="3051" y="2998"/>
                </a:cxn>
                <a:cxn ang="0">
                  <a:pos x="2185" y="2156"/>
                </a:cxn>
                <a:cxn ang="0">
                  <a:pos x="572" y="568"/>
                </a:cxn>
                <a:cxn ang="0">
                  <a:pos x="0" y="9117"/>
                </a:cxn>
                <a:cxn ang="0">
                  <a:pos x="10" y="9249"/>
                </a:cxn>
                <a:cxn ang="0">
                  <a:pos x="43" y="9565"/>
                </a:cxn>
                <a:cxn ang="0">
                  <a:pos x="81" y="9838"/>
                </a:cxn>
                <a:cxn ang="0">
                  <a:pos x="122" y="10072"/>
                </a:cxn>
                <a:cxn ang="0">
                  <a:pos x="164" y="10270"/>
                </a:cxn>
                <a:cxn ang="0">
                  <a:pos x="210" y="10437"/>
                </a:cxn>
                <a:cxn ang="0">
                  <a:pos x="255" y="10577"/>
                </a:cxn>
                <a:cxn ang="0">
                  <a:pos x="301" y="10695"/>
                </a:cxn>
                <a:cxn ang="0">
                  <a:pos x="359" y="10823"/>
                </a:cxn>
                <a:cxn ang="0">
                  <a:pos x="441" y="10975"/>
                </a:cxn>
                <a:cxn ang="0">
                  <a:pos x="458" y="11003"/>
                </a:cxn>
                <a:cxn ang="0">
                  <a:pos x="547" y="11119"/>
                </a:cxn>
                <a:cxn ang="0">
                  <a:pos x="684" y="11276"/>
                </a:cxn>
                <a:cxn ang="0">
                  <a:pos x="983" y="11595"/>
                </a:cxn>
                <a:cxn ang="0">
                  <a:pos x="1385" y="12005"/>
                </a:cxn>
                <a:cxn ang="0">
                  <a:pos x="1893" y="12510"/>
                </a:cxn>
                <a:cxn ang="0">
                  <a:pos x="1998" y="12611"/>
                </a:cxn>
                <a:cxn ang="0">
                  <a:pos x="2140" y="12731"/>
                </a:cxn>
                <a:cxn ang="0">
                  <a:pos x="2290" y="12840"/>
                </a:cxn>
                <a:cxn ang="0">
                  <a:pos x="2447" y="12940"/>
                </a:cxn>
                <a:cxn ang="0">
                  <a:pos x="2612" y="13030"/>
                </a:cxn>
                <a:cxn ang="0">
                  <a:pos x="2783" y="13110"/>
                </a:cxn>
                <a:cxn ang="0">
                  <a:pos x="2956" y="13183"/>
                </a:cxn>
                <a:cxn ang="0">
                  <a:pos x="3134" y="13247"/>
                </a:cxn>
                <a:cxn ang="0">
                  <a:pos x="3312" y="13303"/>
                </a:cxn>
                <a:cxn ang="0">
                  <a:pos x="3492" y="13352"/>
                </a:cxn>
                <a:cxn ang="0">
                  <a:pos x="3671" y="13394"/>
                </a:cxn>
                <a:cxn ang="0">
                  <a:pos x="3965" y="13452"/>
                </a:cxn>
                <a:cxn ang="0">
                  <a:pos x="4304" y="13500"/>
                </a:cxn>
                <a:cxn ang="0">
                  <a:pos x="4619" y="13531"/>
                </a:cxn>
                <a:cxn ang="0">
                  <a:pos x="4900" y="13548"/>
                </a:cxn>
                <a:cxn ang="0">
                  <a:pos x="5139" y="13555"/>
                </a:cxn>
                <a:cxn ang="0">
                  <a:pos x="7183" y="13556"/>
                </a:cxn>
              </a:cxnLst>
              <a:rect l="0" t="0" r="r" b="b"/>
              <a:pathLst>
                <a:path w="7183" h="13556">
                  <a:moveTo>
                    <a:pt x="6322" y="4449"/>
                  </a:moveTo>
                  <a:lnTo>
                    <a:pt x="6322" y="4449"/>
                  </a:lnTo>
                  <a:lnTo>
                    <a:pt x="6304" y="4449"/>
                  </a:lnTo>
                  <a:lnTo>
                    <a:pt x="6252" y="4451"/>
                  </a:lnTo>
                  <a:lnTo>
                    <a:pt x="6167" y="4450"/>
                  </a:lnTo>
                  <a:lnTo>
                    <a:pt x="6114" y="4449"/>
                  </a:lnTo>
                  <a:lnTo>
                    <a:pt x="6055" y="4447"/>
                  </a:lnTo>
                  <a:lnTo>
                    <a:pt x="5989" y="4444"/>
                  </a:lnTo>
                  <a:lnTo>
                    <a:pt x="5918" y="4439"/>
                  </a:lnTo>
                  <a:lnTo>
                    <a:pt x="5841" y="4433"/>
                  </a:lnTo>
                  <a:lnTo>
                    <a:pt x="5758" y="4425"/>
                  </a:lnTo>
                  <a:lnTo>
                    <a:pt x="5671" y="4415"/>
                  </a:lnTo>
                  <a:lnTo>
                    <a:pt x="5580" y="4403"/>
                  </a:lnTo>
                  <a:lnTo>
                    <a:pt x="5485" y="4388"/>
                  </a:lnTo>
                  <a:lnTo>
                    <a:pt x="5386" y="4370"/>
                  </a:lnTo>
                  <a:lnTo>
                    <a:pt x="5284" y="4350"/>
                  </a:lnTo>
                  <a:lnTo>
                    <a:pt x="5232" y="4339"/>
                  </a:lnTo>
                  <a:lnTo>
                    <a:pt x="5179" y="4327"/>
                  </a:lnTo>
                  <a:lnTo>
                    <a:pt x="5126" y="4314"/>
                  </a:lnTo>
                  <a:lnTo>
                    <a:pt x="5072" y="4300"/>
                  </a:lnTo>
                  <a:lnTo>
                    <a:pt x="5017" y="4285"/>
                  </a:lnTo>
                  <a:lnTo>
                    <a:pt x="4963" y="4270"/>
                  </a:lnTo>
                  <a:lnTo>
                    <a:pt x="4907" y="4253"/>
                  </a:lnTo>
                  <a:lnTo>
                    <a:pt x="4852" y="4236"/>
                  </a:lnTo>
                  <a:lnTo>
                    <a:pt x="4796" y="4217"/>
                  </a:lnTo>
                  <a:lnTo>
                    <a:pt x="4740" y="4198"/>
                  </a:lnTo>
                  <a:lnTo>
                    <a:pt x="4683" y="4176"/>
                  </a:lnTo>
                  <a:lnTo>
                    <a:pt x="4627" y="4154"/>
                  </a:lnTo>
                  <a:lnTo>
                    <a:pt x="4570" y="4132"/>
                  </a:lnTo>
                  <a:lnTo>
                    <a:pt x="4514" y="4108"/>
                  </a:lnTo>
                  <a:lnTo>
                    <a:pt x="4457" y="4083"/>
                  </a:lnTo>
                  <a:lnTo>
                    <a:pt x="4401" y="4057"/>
                  </a:lnTo>
                  <a:lnTo>
                    <a:pt x="4344" y="4030"/>
                  </a:lnTo>
                  <a:lnTo>
                    <a:pt x="4288" y="4001"/>
                  </a:lnTo>
                  <a:lnTo>
                    <a:pt x="4231" y="3971"/>
                  </a:lnTo>
                  <a:lnTo>
                    <a:pt x="4174" y="3940"/>
                  </a:lnTo>
                  <a:lnTo>
                    <a:pt x="4119" y="3908"/>
                  </a:lnTo>
                  <a:lnTo>
                    <a:pt x="4063" y="3873"/>
                  </a:lnTo>
                  <a:lnTo>
                    <a:pt x="4008" y="3838"/>
                  </a:lnTo>
                  <a:lnTo>
                    <a:pt x="3953" y="3802"/>
                  </a:lnTo>
                  <a:lnTo>
                    <a:pt x="3899" y="3764"/>
                  </a:lnTo>
                  <a:lnTo>
                    <a:pt x="3845" y="3724"/>
                  </a:lnTo>
                  <a:lnTo>
                    <a:pt x="3793" y="3684"/>
                  </a:lnTo>
                  <a:lnTo>
                    <a:pt x="3740" y="3641"/>
                  </a:lnTo>
                  <a:lnTo>
                    <a:pt x="3688" y="3596"/>
                  </a:lnTo>
                  <a:lnTo>
                    <a:pt x="3636" y="3551"/>
                  </a:lnTo>
                  <a:lnTo>
                    <a:pt x="3636" y="3551"/>
                  </a:lnTo>
                  <a:lnTo>
                    <a:pt x="3522" y="3446"/>
                  </a:lnTo>
                  <a:lnTo>
                    <a:pt x="3385" y="3317"/>
                  </a:lnTo>
                  <a:lnTo>
                    <a:pt x="3228" y="3168"/>
                  </a:lnTo>
                  <a:lnTo>
                    <a:pt x="3051" y="2998"/>
                  </a:lnTo>
                  <a:lnTo>
                    <a:pt x="2857" y="2811"/>
                  </a:lnTo>
                  <a:lnTo>
                    <a:pt x="2647" y="2607"/>
                  </a:lnTo>
                  <a:lnTo>
                    <a:pt x="2185" y="2156"/>
                  </a:lnTo>
                  <a:lnTo>
                    <a:pt x="1677" y="1657"/>
                  </a:lnTo>
                  <a:lnTo>
                    <a:pt x="1135" y="1124"/>
                  </a:lnTo>
                  <a:lnTo>
                    <a:pt x="572" y="568"/>
                  </a:lnTo>
                  <a:lnTo>
                    <a:pt x="0" y="0"/>
                  </a:lnTo>
                  <a:lnTo>
                    <a:pt x="0" y="9117"/>
                  </a:lnTo>
                  <a:lnTo>
                    <a:pt x="0" y="9117"/>
                  </a:lnTo>
                  <a:lnTo>
                    <a:pt x="0" y="9132"/>
                  </a:lnTo>
                  <a:lnTo>
                    <a:pt x="0" y="9132"/>
                  </a:lnTo>
                  <a:lnTo>
                    <a:pt x="10" y="9249"/>
                  </a:lnTo>
                  <a:lnTo>
                    <a:pt x="21" y="9359"/>
                  </a:lnTo>
                  <a:lnTo>
                    <a:pt x="32" y="9464"/>
                  </a:lnTo>
                  <a:lnTo>
                    <a:pt x="43" y="9565"/>
                  </a:lnTo>
                  <a:lnTo>
                    <a:pt x="55" y="9660"/>
                  </a:lnTo>
                  <a:lnTo>
                    <a:pt x="68" y="9751"/>
                  </a:lnTo>
                  <a:lnTo>
                    <a:pt x="81" y="9838"/>
                  </a:lnTo>
                  <a:lnTo>
                    <a:pt x="94" y="9920"/>
                  </a:lnTo>
                  <a:lnTo>
                    <a:pt x="108" y="9997"/>
                  </a:lnTo>
                  <a:lnTo>
                    <a:pt x="122" y="10072"/>
                  </a:lnTo>
                  <a:lnTo>
                    <a:pt x="136" y="10141"/>
                  </a:lnTo>
                  <a:lnTo>
                    <a:pt x="150" y="10207"/>
                  </a:lnTo>
                  <a:lnTo>
                    <a:pt x="164" y="10270"/>
                  </a:lnTo>
                  <a:lnTo>
                    <a:pt x="179" y="10329"/>
                  </a:lnTo>
                  <a:lnTo>
                    <a:pt x="195" y="10385"/>
                  </a:lnTo>
                  <a:lnTo>
                    <a:pt x="210" y="10437"/>
                  </a:lnTo>
                  <a:lnTo>
                    <a:pt x="225" y="10487"/>
                  </a:lnTo>
                  <a:lnTo>
                    <a:pt x="240" y="10533"/>
                  </a:lnTo>
                  <a:lnTo>
                    <a:pt x="255" y="10577"/>
                  </a:lnTo>
                  <a:lnTo>
                    <a:pt x="270" y="10619"/>
                  </a:lnTo>
                  <a:lnTo>
                    <a:pt x="285" y="10658"/>
                  </a:lnTo>
                  <a:lnTo>
                    <a:pt x="301" y="10695"/>
                  </a:lnTo>
                  <a:lnTo>
                    <a:pt x="316" y="10730"/>
                  </a:lnTo>
                  <a:lnTo>
                    <a:pt x="330" y="10763"/>
                  </a:lnTo>
                  <a:lnTo>
                    <a:pt x="359" y="10823"/>
                  </a:lnTo>
                  <a:lnTo>
                    <a:pt x="387" y="10878"/>
                  </a:lnTo>
                  <a:lnTo>
                    <a:pt x="415" y="10929"/>
                  </a:lnTo>
                  <a:lnTo>
                    <a:pt x="441" y="10975"/>
                  </a:lnTo>
                  <a:lnTo>
                    <a:pt x="441" y="10975"/>
                  </a:lnTo>
                  <a:lnTo>
                    <a:pt x="448" y="10988"/>
                  </a:lnTo>
                  <a:lnTo>
                    <a:pt x="458" y="11003"/>
                  </a:lnTo>
                  <a:lnTo>
                    <a:pt x="481" y="11036"/>
                  </a:lnTo>
                  <a:lnTo>
                    <a:pt x="512" y="11075"/>
                  </a:lnTo>
                  <a:lnTo>
                    <a:pt x="547" y="11119"/>
                  </a:lnTo>
                  <a:lnTo>
                    <a:pt x="588" y="11168"/>
                  </a:lnTo>
                  <a:lnTo>
                    <a:pt x="634" y="11220"/>
                  </a:lnTo>
                  <a:lnTo>
                    <a:pt x="684" y="11276"/>
                  </a:lnTo>
                  <a:lnTo>
                    <a:pt x="738" y="11335"/>
                  </a:lnTo>
                  <a:lnTo>
                    <a:pt x="856" y="11462"/>
                  </a:lnTo>
                  <a:lnTo>
                    <a:pt x="983" y="11595"/>
                  </a:lnTo>
                  <a:lnTo>
                    <a:pt x="1116" y="11733"/>
                  </a:lnTo>
                  <a:lnTo>
                    <a:pt x="1251" y="11871"/>
                  </a:lnTo>
                  <a:lnTo>
                    <a:pt x="1385" y="12005"/>
                  </a:lnTo>
                  <a:lnTo>
                    <a:pt x="1513" y="12134"/>
                  </a:lnTo>
                  <a:lnTo>
                    <a:pt x="1737" y="12357"/>
                  </a:lnTo>
                  <a:lnTo>
                    <a:pt x="1893" y="12510"/>
                  </a:lnTo>
                  <a:lnTo>
                    <a:pt x="1953" y="12569"/>
                  </a:lnTo>
                  <a:lnTo>
                    <a:pt x="1953" y="12569"/>
                  </a:lnTo>
                  <a:lnTo>
                    <a:pt x="1998" y="12611"/>
                  </a:lnTo>
                  <a:lnTo>
                    <a:pt x="2044" y="12652"/>
                  </a:lnTo>
                  <a:lnTo>
                    <a:pt x="2091" y="12692"/>
                  </a:lnTo>
                  <a:lnTo>
                    <a:pt x="2140" y="12731"/>
                  </a:lnTo>
                  <a:lnTo>
                    <a:pt x="2188" y="12768"/>
                  </a:lnTo>
                  <a:lnTo>
                    <a:pt x="2239" y="12805"/>
                  </a:lnTo>
                  <a:lnTo>
                    <a:pt x="2290" y="12840"/>
                  </a:lnTo>
                  <a:lnTo>
                    <a:pt x="2341" y="12875"/>
                  </a:lnTo>
                  <a:lnTo>
                    <a:pt x="2394" y="12908"/>
                  </a:lnTo>
                  <a:lnTo>
                    <a:pt x="2447" y="12940"/>
                  </a:lnTo>
                  <a:lnTo>
                    <a:pt x="2502" y="12971"/>
                  </a:lnTo>
                  <a:lnTo>
                    <a:pt x="2556" y="13001"/>
                  </a:lnTo>
                  <a:lnTo>
                    <a:pt x="2612" y="13030"/>
                  </a:lnTo>
                  <a:lnTo>
                    <a:pt x="2669" y="13058"/>
                  </a:lnTo>
                  <a:lnTo>
                    <a:pt x="2725" y="13084"/>
                  </a:lnTo>
                  <a:lnTo>
                    <a:pt x="2783" y="13110"/>
                  </a:lnTo>
                  <a:lnTo>
                    <a:pt x="2840" y="13136"/>
                  </a:lnTo>
                  <a:lnTo>
                    <a:pt x="2898" y="13160"/>
                  </a:lnTo>
                  <a:lnTo>
                    <a:pt x="2956" y="13183"/>
                  </a:lnTo>
                  <a:lnTo>
                    <a:pt x="3015" y="13205"/>
                  </a:lnTo>
                  <a:lnTo>
                    <a:pt x="3074" y="13227"/>
                  </a:lnTo>
                  <a:lnTo>
                    <a:pt x="3134" y="13247"/>
                  </a:lnTo>
                  <a:lnTo>
                    <a:pt x="3192" y="13266"/>
                  </a:lnTo>
                  <a:lnTo>
                    <a:pt x="3253" y="13285"/>
                  </a:lnTo>
                  <a:lnTo>
                    <a:pt x="3312" y="13303"/>
                  </a:lnTo>
                  <a:lnTo>
                    <a:pt x="3372" y="13320"/>
                  </a:lnTo>
                  <a:lnTo>
                    <a:pt x="3432" y="13336"/>
                  </a:lnTo>
                  <a:lnTo>
                    <a:pt x="3492" y="13352"/>
                  </a:lnTo>
                  <a:lnTo>
                    <a:pt x="3552" y="13367"/>
                  </a:lnTo>
                  <a:lnTo>
                    <a:pt x="3611" y="13381"/>
                  </a:lnTo>
                  <a:lnTo>
                    <a:pt x="3671" y="13394"/>
                  </a:lnTo>
                  <a:lnTo>
                    <a:pt x="3730" y="13408"/>
                  </a:lnTo>
                  <a:lnTo>
                    <a:pt x="3848" y="13431"/>
                  </a:lnTo>
                  <a:lnTo>
                    <a:pt x="3965" y="13452"/>
                  </a:lnTo>
                  <a:lnTo>
                    <a:pt x="4080" y="13470"/>
                  </a:lnTo>
                  <a:lnTo>
                    <a:pt x="4193" y="13486"/>
                  </a:lnTo>
                  <a:lnTo>
                    <a:pt x="4304" y="13500"/>
                  </a:lnTo>
                  <a:lnTo>
                    <a:pt x="4412" y="13512"/>
                  </a:lnTo>
                  <a:lnTo>
                    <a:pt x="4517" y="13522"/>
                  </a:lnTo>
                  <a:lnTo>
                    <a:pt x="4619" y="13531"/>
                  </a:lnTo>
                  <a:lnTo>
                    <a:pt x="4716" y="13538"/>
                  </a:lnTo>
                  <a:lnTo>
                    <a:pt x="4811" y="13543"/>
                  </a:lnTo>
                  <a:lnTo>
                    <a:pt x="4900" y="13548"/>
                  </a:lnTo>
                  <a:lnTo>
                    <a:pt x="4985" y="13551"/>
                  </a:lnTo>
                  <a:lnTo>
                    <a:pt x="5066" y="13553"/>
                  </a:lnTo>
                  <a:lnTo>
                    <a:pt x="5139" y="13555"/>
                  </a:lnTo>
                  <a:lnTo>
                    <a:pt x="5271" y="13556"/>
                  </a:lnTo>
                  <a:lnTo>
                    <a:pt x="5271" y="13556"/>
                  </a:lnTo>
                  <a:lnTo>
                    <a:pt x="7183" y="13556"/>
                  </a:lnTo>
                  <a:lnTo>
                    <a:pt x="7183" y="4448"/>
                  </a:lnTo>
                  <a:lnTo>
                    <a:pt x="6322" y="444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fr-FR" sz="1705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 rot="20191043">
              <a:off x="8340400" y="3398460"/>
              <a:ext cx="897451" cy="1276786"/>
            </a:xfrm>
            <a:custGeom>
              <a:avLst/>
              <a:gdLst/>
              <a:ahLst/>
              <a:cxnLst>
                <a:cxn ang="0">
                  <a:pos x="6715" y="2554"/>
                </a:cxn>
                <a:cxn ang="0">
                  <a:pos x="6584" y="2389"/>
                </a:cxn>
                <a:cxn ang="0">
                  <a:pos x="6317" y="2095"/>
                </a:cxn>
                <a:cxn ang="0">
                  <a:pos x="5788" y="1551"/>
                </a:cxn>
                <a:cxn ang="0">
                  <a:pos x="5220" y="988"/>
                </a:cxn>
                <a:cxn ang="0">
                  <a:pos x="5082" y="865"/>
                </a:cxn>
                <a:cxn ang="0">
                  <a:pos x="4883" y="716"/>
                </a:cxn>
                <a:cxn ang="0">
                  <a:pos x="4671" y="586"/>
                </a:cxn>
                <a:cxn ang="0">
                  <a:pos x="4448" y="472"/>
                </a:cxn>
                <a:cxn ang="0">
                  <a:pos x="4217" y="374"/>
                </a:cxn>
                <a:cxn ang="0">
                  <a:pos x="3979" y="290"/>
                </a:cxn>
                <a:cxn ang="0">
                  <a:pos x="3740" y="220"/>
                </a:cxn>
                <a:cxn ang="0">
                  <a:pos x="3502" y="162"/>
                </a:cxn>
                <a:cxn ang="0">
                  <a:pos x="3093" y="87"/>
                </a:cxn>
                <a:cxn ang="0">
                  <a:pos x="2655" y="35"/>
                </a:cxn>
                <a:cxn ang="0">
                  <a:pos x="2273" y="8"/>
                </a:cxn>
                <a:cxn ang="0">
                  <a:pos x="1902" y="0"/>
                </a:cxn>
                <a:cxn ang="0">
                  <a:pos x="0" y="9112"/>
                </a:cxn>
                <a:cxn ang="0">
                  <a:pos x="2108" y="9109"/>
                </a:cxn>
                <a:cxn ang="0">
                  <a:pos x="2456" y="9094"/>
                </a:cxn>
                <a:cxn ang="0">
                  <a:pos x="2869" y="9056"/>
                </a:cxn>
                <a:cxn ang="0">
                  <a:pos x="3324" y="8987"/>
                </a:cxn>
                <a:cxn ang="0">
                  <a:pos x="3621" y="8923"/>
                </a:cxn>
                <a:cxn ang="0">
                  <a:pos x="3860" y="8859"/>
                </a:cxn>
                <a:cxn ang="0">
                  <a:pos x="4098" y="8783"/>
                </a:cxn>
                <a:cxn ang="0">
                  <a:pos x="4333" y="8692"/>
                </a:cxn>
                <a:cxn ang="0">
                  <a:pos x="4561" y="8586"/>
                </a:cxn>
                <a:cxn ang="0">
                  <a:pos x="4779" y="8464"/>
                </a:cxn>
                <a:cxn ang="0">
                  <a:pos x="4985" y="8324"/>
                </a:cxn>
                <a:cxn ang="0">
                  <a:pos x="5175" y="8167"/>
                </a:cxn>
                <a:cxn ang="0">
                  <a:pos x="5436" y="7913"/>
                </a:cxn>
                <a:cxn ang="0">
                  <a:pos x="6057" y="7289"/>
                </a:cxn>
                <a:cxn ang="0">
                  <a:pos x="6489" y="6832"/>
                </a:cxn>
                <a:cxn ang="0">
                  <a:pos x="6661" y="6631"/>
                </a:cxn>
                <a:cxn ang="0">
                  <a:pos x="6732" y="6531"/>
                </a:cxn>
                <a:cxn ang="0">
                  <a:pos x="6815" y="6376"/>
                </a:cxn>
                <a:cxn ang="0">
                  <a:pos x="6890" y="6207"/>
                </a:cxn>
                <a:cxn ang="0">
                  <a:pos x="6952" y="6030"/>
                </a:cxn>
                <a:cxn ang="0">
                  <a:pos x="7013" y="5806"/>
                </a:cxn>
                <a:cxn ang="0">
                  <a:pos x="7071" y="5524"/>
                </a:cxn>
                <a:cxn ang="0">
                  <a:pos x="7123" y="5174"/>
                </a:cxn>
                <a:cxn ang="0">
                  <a:pos x="7168" y="4744"/>
                </a:cxn>
                <a:cxn ang="0">
                  <a:pos x="7182" y="4540"/>
                </a:cxn>
                <a:cxn ang="0">
                  <a:pos x="7168" y="4368"/>
                </a:cxn>
                <a:cxn ang="0">
                  <a:pos x="7122" y="3939"/>
                </a:cxn>
                <a:cxn ang="0">
                  <a:pos x="7070" y="3588"/>
                </a:cxn>
                <a:cxn ang="0">
                  <a:pos x="7012" y="3306"/>
                </a:cxn>
                <a:cxn ang="0">
                  <a:pos x="6952" y="3082"/>
                </a:cxn>
                <a:cxn ang="0">
                  <a:pos x="6890" y="2906"/>
                </a:cxn>
                <a:cxn ang="0">
                  <a:pos x="6815" y="2736"/>
                </a:cxn>
                <a:cxn ang="0">
                  <a:pos x="6732" y="2582"/>
                </a:cxn>
              </a:cxnLst>
              <a:rect l="0" t="0" r="r" b="b"/>
              <a:pathLst>
                <a:path w="7183" h="9112">
                  <a:moveTo>
                    <a:pt x="6732" y="2582"/>
                  </a:moveTo>
                  <a:lnTo>
                    <a:pt x="6732" y="2582"/>
                  </a:lnTo>
                  <a:lnTo>
                    <a:pt x="6724" y="2569"/>
                  </a:lnTo>
                  <a:lnTo>
                    <a:pt x="6715" y="2554"/>
                  </a:lnTo>
                  <a:lnTo>
                    <a:pt x="6690" y="2520"/>
                  </a:lnTo>
                  <a:lnTo>
                    <a:pt x="6661" y="2481"/>
                  </a:lnTo>
                  <a:lnTo>
                    <a:pt x="6625" y="2437"/>
                  </a:lnTo>
                  <a:lnTo>
                    <a:pt x="6584" y="2389"/>
                  </a:lnTo>
                  <a:lnTo>
                    <a:pt x="6538" y="2337"/>
                  </a:lnTo>
                  <a:lnTo>
                    <a:pt x="6489" y="2281"/>
                  </a:lnTo>
                  <a:lnTo>
                    <a:pt x="6434" y="2221"/>
                  </a:lnTo>
                  <a:lnTo>
                    <a:pt x="6317" y="2095"/>
                  </a:lnTo>
                  <a:lnTo>
                    <a:pt x="6190" y="1961"/>
                  </a:lnTo>
                  <a:lnTo>
                    <a:pt x="6057" y="1824"/>
                  </a:lnTo>
                  <a:lnTo>
                    <a:pt x="5921" y="1685"/>
                  </a:lnTo>
                  <a:lnTo>
                    <a:pt x="5788" y="1551"/>
                  </a:lnTo>
                  <a:lnTo>
                    <a:pt x="5660" y="1423"/>
                  </a:lnTo>
                  <a:lnTo>
                    <a:pt x="5436" y="1200"/>
                  </a:lnTo>
                  <a:lnTo>
                    <a:pt x="5278" y="1046"/>
                  </a:lnTo>
                  <a:lnTo>
                    <a:pt x="5220" y="988"/>
                  </a:lnTo>
                  <a:lnTo>
                    <a:pt x="5220" y="988"/>
                  </a:lnTo>
                  <a:lnTo>
                    <a:pt x="5174" y="946"/>
                  </a:lnTo>
                  <a:lnTo>
                    <a:pt x="5128" y="905"/>
                  </a:lnTo>
                  <a:lnTo>
                    <a:pt x="5082" y="865"/>
                  </a:lnTo>
                  <a:lnTo>
                    <a:pt x="5033" y="825"/>
                  </a:lnTo>
                  <a:lnTo>
                    <a:pt x="4984" y="787"/>
                  </a:lnTo>
                  <a:lnTo>
                    <a:pt x="4934" y="751"/>
                  </a:lnTo>
                  <a:lnTo>
                    <a:pt x="4883" y="716"/>
                  </a:lnTo>
                  <a:lnTo>
                    <a:pt x="4831" y="682"/>
                  </a:lnTo>
                  <a:lnTo>
                    <a:pt x="4778" y="649"/>
                  </a:lnTo>
                  <a:lnTo>
                    <a:pt x="4724" y="617"/>
                  </a:lnTo>
                  <a:lnTo>
                    <a:pt x="4671" y="586"/>
                  </a:lnTo>
                  <a:lnTo>
                    <a:pt x="4615" y="555"/>
                  </a:lnTo>
                  <a:lnTo>
                    <a:pt x="4560" y="526"/>
                  </a:lnTo>
                  <a:lnTo>
                    <a:pt x="4504" y="498"/>
                  </a:lnTo>
                  <a:lnTo>
                    <a:pt x="4448" y="472"/>
                  </a:lnTo>
                  <a:lnTo>
                    <a:pt x="4390" y="446"/>
                  </a:lnTo>
                  <a:lnTo>
                    <a:pt x="4333" y="421"/>
                  </a:lnTo>
                  <a:lnTo>
                    <a:pt x="4274" y="397"/>
                  </a:lnTo>
                  <a:lnTo>
                    <a:pt x="4217" y="374"/>
                  </a:lnTo>
                  <a:lnTo>
                    <a:pt x="4157" y="352"/>
                  </a:lnTo>
                  <a:lnTo>
                    <a:pt x="4098" y="331"/>
                  </a:lnTo>
                  <a:lnTo>
                    <a:pt x="4039" y="310"/>
                  </a:lnTo>
                  <a:lnTo>
                    <a:pt x="3979" y="290"/>
                  </a:lnTo>
                  <a:lnTo>
                    <a:pt x="3920" y="271"/>
                  </a:lnTo>
                  <a:lnTo>
                    <a:pt x="3860" y="253"/>
                  </a:lnTo>
                  <a:lnTo>
                    <a:pt x="3801" y="236"/>
                  </a:lnTo>
                  <a:lnTo>
                    <a:pt x="3740" y="220"/>
                  </a:lnTo>
                  <a:lnTo>
                    <a:pt x="3681" y="204"/>
                  </a:lnTo>
                  <a:lnTo>
                    <a:pt x="3621" y="190"/>
                  </a:lnTo>
                  <a:lnTo>
                    <a:pt x="3561" y="175"/>
                  </a:lnTo>
                  <a:lnTo>
                    <a:pt x="3502" y="162"/>
                  </a:lnTo>
                  <a:lnTo>
                    <a:pt x="3442" y="149"/>
                  </a:lnTo>
                  <a:lnTo>
                    <a:pt x="3324" y="126"/>
                  </a:lnTo>
                  <a:lnTo>
                    <a:pt x="3208" y="105"/>
                  </a:lnTo>
                  <a:lnTo>
                    <a:pt x="3093" y="87"/>
                  </a:lnTo>
                  <a:lnTo>
                    <a:pt x="2980" y="71"/>
                  </a:lnTo>
                  <a:lnTo>
                    <a:pt x="2869" y="57"/>
                  </a:lnTo>
                  <a:lnTo>
                    <a:pt x="2761" y="45"/>
                  </a:lnTo>
                  <a:lnTo>
                    <a:pt x="2655" y="35"/>
                  </a:lnTo>
                  <a:lnTo>
                    <a:pt x="2554" y="26"/>
                  </a:lnTo>
                  <a:lnTo>
                    <a:pt x="2456" y="19"/>
                  </a:lnTo>
                  <a:lnTo>
                    <a:pt x="2361" y="14"/>
                  </a:lnTo>
                  <a:lnTo>
                    <a:pt x="2273" y="8"/>
                  </a:lnTo>
                  <a:lnTo>
                    <a:pt x="2188" y="5"/>
                  </a:lnTo>
                  <a:lnTo>
                    <a:pt x="2107" y="3"/>
                  </a:lnTo>
                  <a:lnTo>
                    <a:pt x="2033" y="1"/>
                  </a:lnTo>
                  <a:lnTo>
                    <a:pt x="1902" y="0"/>
                  </a:lnTo>
                  <a:lnTo>
                    <a:pt x="1902" y="0"/>
                  </a:lnTo>
                  <a:lnTo>
                    <a:pt x="0" y="0"/>
                  </a:lnTo>
                  <a:lnTo>
                    <a:pt x="0" y="9112"/>
                  </a:lnTo>
                  <a:lnTo>
                    <a:pt x="0" y="9112"/>
                  </a:lnTo>
                  <a:lnTo>
                    <a:pt x="1902" y="9112"/>
                  </a:lnTo>
                  <a:lnTo>
                    <a:pt x="1902" y="9112"/>
                  </a:lnTo>
                  <a:lnTo>
                    <a:pt x="2033" y="9111"/>
                  </a:lnTo>
                  <a:lnTo>
                    <a:pt x="2108" y="9109"/>
                  </a:lnTo>
                  <a:lnTo>
                    <a:pt x="2188" y="9107"/>
                  </a:lnTo>
                  <a:lnTo>
                    <a:pt x="2273" y="9104"/>
                  </a:lnTo>
                  <a:lnTo>
                    <a:pt x="2362" y="9099"/>
                  </a:lnTo>
                  <a:lnTo>
                    <a:pt x="2456" y="9094"/>
                  </a:lnTo>
                  <a:lnTo>
                    <a:pt x="2554" y="9087"/>
                  </a:lnTo>
                  <a:lnTo>
                    <a:pt x="2656" y="9078"/>
                  </a:lnTo>
                  <a:lnTo>
                    <a:pt x="2761" y="9068"/>
                  </a:lnTo>
                  <a:lnTo>
                    <a:pt x="2869" y="9056"/>
                  </a:lnTo>
                  <a:lnTo>
                    <a:pt x="2980" y="9042"/>
                  </a:lnTo>
                  <a:lnTo>
                    <a:pt x="3093" y="9026"/>
                  </a:lnTo>
                  <a:lnTo>
                    <a:pt x="3208" y="9008"/>
                  </a:lnTo>
                  <a:lnTo>
                    <a:pt x="3324" y="8987"/>
                  </a:lnTo>
                  <a:lnTo>
                    <a:pt x="3442" y="8964"/>
                  </a:lnTo>
                  <a:lnTo>
                    <a:pt x="3502" y="8950"/>
                  </a:lnTo>
                  <a:lnTo>
                    <a:pt x="3561" y="8937"/>
                  </a:lnTo>
                  <a:lnTo>
                    <a:pt x="3621" y="8923"/>
                  </a:lnTo>
                  <a:lnTo>
                    <a:pt x="3682" y="8908"/>
                  </a:lnTo>
                  <a:lnTo>
                    <a:pt x="3741" y="8892"/>
                  </a:lnTo>
                  <a:lnTo>
                    <a:pt x="3801" y="8876"/>
                  </a:lnTo>
                  <a:lnTo>
                    <a:pt x="3860" y="8859"/>
                  </a:lnTo>
                  <a:lnTo>
                    <a:pt x="3921" y="8841"/>
                  </a:lnTo>
                  <a:lnTo>
                    <a:pt x="3980" y="8822"/>
                  </a:lnTo>
                  <a:lnTo>
                    <a:pt x="4040" y="8803"/>
                  </a:lnTo>
                  <a:lnTo>
                    <a:pt x="4098" y="8783"/>
                  </a:lnTo>
                  <a:lnTo>
                    <a:pt x="4158" y="8761"/>
                  </a:lnTo>
                  <a:lnTo>
                    <a:pt x="4217" y="8739"/>
                  </a:lnTo>
                  <a:lnTo>
                    <a:pt x="4275" y="8716"/>
                  </a:lnTo>
                  <a:lnTo>
                    <a:pt x="4333" y="8692"/>
                  </a:lnTo>
                  <a:lnTo>
                    <a:pt x="4390" y="8666"/>
                  </a:lnTo>
                  <a:lnTo>
                    <a:pt x="4448" y="8640"/>
                  </a:lnTo>
                  <a:lnTo>
                    <a:pt x="4504" y="8614"/>
                  </a:lnTo>
                  <a:lnTo>
                    <a:pt x="4561" y="8586"/>
                  </a:lnTo>
                  <a:lnTo>
                    <a:pt x="4616" y="8557"/>
                  </a:lnTo>
                  <a:lnTo>
                    <a:pt x="4671" y="8527"/>
                  </a:lnTo>
                  <a:lnTo>
                    <a:pt x="4725" y="8496"/>
                  </a:lnTo>
                  <a:lnTo>
                    <a:pt x="4779" y="8464"/>
                  </a:lnTo>
                  <a:lnTo>
                    <a:pt x="4831" y="8431"/>
                  </a:lnTo>
                  <a:lnTo>
                    <a:pt x="4883" y="8396"/>
                  </a:lnTo>
                  <a:lnTo>
                    <a:pt x="4934" y="8361"/>
                  </a:lnTo>
                  <a:lnTo>
                    <a:pt x="4985" y="8324"/>
                  </a:lnTo>
                  <a:lnTo>
                    <a:pt x="5033" y="8287"/>
                  </a:lnTo>
                  <a:lnTo>
                    <a:pt x="5082" y="8248"/>
                  </a:lnTo>
                  <a:lnTo>
                    <a:pt x="5129" y="8208"/>
                  </a:lnTo>
                  <a:lnTo>
                    <a:pt x="5175" y="8167"/>
                  </a:lnTo>
                  <a:lnTo>
                    <a:pt x="5220" y="8125"/>
                  </a:lnTo>
                  <a:lnTo>
                    <a:pt x="5220" y="8125"/>
                  </a:lnTo>
                  <a:lnTo>
                    <a:pt x="5279" y="8066"/>
                  </a:lnTo>
                  <a:lnTo>
                    <a:pt x="5436" y="7913"/>
                  </a:lnTo>
                  <a:lnTo>
                    <a:pt x="5660" y="7690"/>
                  </a:lnTo>
                  <a:lnTo>
                    <a:pt x="5788" y="7561"/>
                  </a:lnTo>
                  <a:lnTo>
                    <a:pt x="5921" y="7427"/>
                  </a:lnTo>
                  <a:lnTo>
                    <a:pt x="6057" y="7289"/>
                  </a:lnTo>
                  <a:lnTo>
                    <a:pt x="6190" y="7151"/>
                  </a:lnTo>
                  <a:lnTo>
                    <a:pt x="6317" y="7018"/>
                  </a:lnTo>
                  <a:lnTo>
                    <a:pt x="6434" y="6891"/>
                  </a:lnTo>
                  <a:lnTo>
                    <a:pt x="6489" y="6832"/>
                  </a:lnTo>
                  <a:lnTo>
                    <a:pt x="6539" y="6776"/>
                  </a:lnTo>
                  <a:lnTo>
                    <a:pt x="6584" y="6724"/>
                  </a:lnTo>
                  <a:lnTo>
                    <a:pt x="6626" y="6675"/>
                  </a:lnTo>
                  <a:lnTo>
                    <a:pt x="6661" y="6631"/>
                  </a:lnTo>
                  <a:lnTo>
                    <a:pt x="6691" y="6592"/>
                  </a:lnTo>
                  <a:lnTo>
                    <a:pt x="6715" y="6559"/>
                  </a:lnTo>
                  <a:lnTo>
                    <a:pt x="6725" y="6544"/>
                  </a:lnTo>
                  <a:lnTo>
                    <a:pt x="6732" y="6531"/>
                  </a:lnTo>
                  <a:lnTo>
                    <a:pt x="6732" y="6531"/>
                  </a:lnTo>
                  <a:lnTo>
                    <a:pt x="6758" y="6484"/>
                  </a:lnTo>
                  <a:lnTo>
                    <a:pt x="6786" y="6432"/>
                  </a:lnTo>
                  <a:lnTo>
                    <a:pt x="6815" y="6376"/>
                  </a:lnTo>
                  <a:lnTo>
                    <a:pt x="6845" y="6314"/>
                  </a:lnTo>
                  <a:lnTo>
                    <a:pt x="6860" y="6281"/>
                  </a:lnTo>
                  <a:lnTo>
                    <a:pt x="6875" y="6245"/>
                  </a:lnTo>
                  <a:lnTo>
                    <a:pt x="6890" y="6207"/>
                  </a:lnTo>
                  <a:lnTo>
                    <a:pt x="6905" y="6167"/>
                  </a:lnTo>
                  <a:lnTo>
                    <a:pt x="6922" y="6124"/>
                  </a:lnTo>
                  <a:lnTo>
                    <a:pt x="6937" y="6078"/>
                  </a:lnTo>
                  <a:lnTo>
                    <a:pt x="6952" y="6030"/>
                  </a:lnTo>
                  <a:lnTo>
                    <a:pt x="6968" y="5979"/>
                  </a:lnTo>
                  <a:lnTo>
                    <a:pt x="6983" y="5925"/>
                  </a:lnTo>
                  <a:lnTo>
                    <a:pt x="6998" y="5867"/>
                  </a:lnTo>
                  <a:lnTo>
                    <a:pt x="7013" y="5806"/>
                  </a:lnTo>
                  <a:lnTo>
                    <a:pt x="7028" y="5742"/>
                  </a:lnTo>
                  <a:lnTo>
                    <a:pt x="7043" y="5673"/>
                  </a:lnTo>
                  <a:lnTo>
                    <a:pt x="7057" y="5600"/>
                  </a:lnTo>
                  <a:lnTo>
                    <a:pt x="7071" y="5524"/>
                  </a:lnTo>
                  <a:lnTo>
                    <a:pt x="7084" y="5443"/>
                  </a:lnTo>
                  <a:lnTo>
                    <a:pt x="7097" y="5358"/>
                  </a:lnTo>
                  <a:lnTo>
                    <a:pt x="7110" y="5268"/>
                  </a:lnTo>
                  <a:lnTo>
                    <a:pt x="7123" y="5174"/>
                  </a:lnTo>
                  <a:lnTo>
                    <a:pt x="7135" y="5074"/>
                  </a:lnTo>
                  <a:lnTo>
                    <a:pt x="7147" y="4969"/>
                  </a:lnTo>
                  <a:lnTo>
                    <a:pt x="7158" y="4860"/>
                  </a:lnTo>
                  <a:lnTo>
                    <a:pt x="7168" y="4744"/>
                  </a:lnTo>
                  <a:lnTo>
                    <a:pt x="7178" y="4624"/>
                  </a:lnTo>
                  <a:lnTo>
                    <a:pt x="7179" y="4636"/>
                  </a:lnTo>
                  <a:lnTo>
                    <a:pt x="7179" y="4636"/>
                  </a:lnTo>
                  <a:lnTo>
                    <a:pt x="7182" y="4540"/>
                  </a:lnTo>
                  <a:lnTo>
                    <a:pt x="7183" y="4444"/>
                  </a:lnTo>
                  <a:lnTo>
                    <a:pt x="7177" y="4489"/>
                  </a:lnTo>
                  <a:lnTo>
                    <a:pt x="7177" y="4489"/>
                  </a:lnTo>
                  <a:lnTo>
                    <a:pt x="7168" y="4368"/>
                  </a:lnTo>
                  <a:lnTo>
                    <a:pt x="7157" y="4253"/>
                  </a:lnTo>
                  <a:lnTo>
                    <a:pt x="7146" y="4143"/>
                  </a:lnTo>
                  <a:lnTo>
                    <a:pt x="7135" y="4039"/>
                  </a:lnTo>
                  <a:lnTo>
                    <a:pt x="7122" y="3939"/>
                  </a:lnTo>
                  <a:lnTo>
                    <a:pt x="7110" y="3844"/>
                  </a:lnTo>
                  <a:lnTo>
                    <a:pt x="7097" y="3755"/>
                  </a:lnTo>
                  <a:lnTo>
                    <a:pt x="7084" y="3670"/>
                  </a:lnTo>
                  <a:lnTo>
                    <a:pt x="7070" y="3588"/>
                  </a:lnTo>
                  <a:lnTo>
                    <a:pt x="7056" y="3512"/>
                  </a:lnTo>
                  <a:lnTo>
                    <a:pt x="7042" y="3440"/>
                  </a:lnTo>
                  <a:lnTo>
                    <a:pt x="7028" y="3372"/>
                  </a:lnTo>
                  <a:lnTo>
                    <a:pt x="7012" y="3306"/>
                  </a:lnTo>
                  <a:lnTo>
                    <a:pt x="6997" y="3245"/>
                  </a:lnTo>
                  <a:lnTo>
                    <a:pt x="6982" y="3188"/>
                  </a:lnTo>
                  <a:lnTo>
                    <a:pt x="6967" y="3134"/>
                  </a:lnTo>
                  <a:lnTo>
                    <a:pt x="6952" y="3082"/>
                  </a:lnTo>
                  <a:lnTo>
                    <a:pt x="6937" y="3034"/>
                  </a:lnTo>
                  <a:lnTo>
                    <a:pt x="6921" y="2988"/>
                  </a:lnTo>
                  <a:lnTo>
                    <a:pt x="6905" y="2946"/>
                  </a:lnTo>
                  <a:lnTo>
                    <a:pt x="6890" y="2906"/>
                  </a:lnTo>
                  <a:lnTo>
                    <a:pt x="6874" y="2868"/>
                  </a:lnTo>
                  <a:lnTo>
                    <a:pt x="6859" y="2832"/>
                  </a:lnTo>
                  <a:lnTo>
                    <a:pt x="6844" y="2798"/>
                  </a:lnTo>
                  <a:lnTo>
                    <a:pt x="6815" y="2736"/>
                  </a:lnTo>
                  <a:lnTo>
                    <a:pt x="6785" y="2680"/>
                  </a:lnTo>
                  <a:lnTo>
                    <a:pt x="6758" y="2629"/>
                  </a:lnTo>
                  <a:lnTo>
                    <a:pt x="6732" y="2582"/>
                  </a:lnTo>
                  <a:lnTo>
                    <a:pt x="6732" y="2582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fr-FR" sz="1705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Freeform 12"/>
            <p:cNvSpPr/>
            <p:nvPr/>
          </p:nvSpPr>
          <p:spPr bwMode="auto">
            <a:xfrm rot="20191043">
              <a:off x="5338294" y="1755717"/>
              <a:ext cx="874322" cy="1915179"/>
            </a:xfrm>
            <a:custGeom>
              <a:avLst/>
              <a:gdLst/>
              <a:ahLst/>
              <a:cxnLst>
                <a:cxn ang="0">
                  <a:pos x="454" y="11093"/>
                </a:cxn>
                <a:cxn ang="0">
                  <a:pos x="584" y="11258"/>
                </a:cxn>
                <a:cxn ang="0">
                  <a:pos x="852" y="11552"/>
                </a:cxn>
                <a:cxn ang="0">
                  <a:pos x="1380" y="12096"/>
                </a:cxn>
                <a:cxn ang="0">
                  <a:pos x="1949" y="12659"/>
                </a:cxn>
                <a:cxn ang="0">
                  <a:pos x="2087" y="12782"/>
                </a:cxn>
                <a:cxn ang="0">
                  <a:pos x="2286" y="12931"/>
                </a:cxn>
                <a:cxn ang="0">
                  <a:pos x="2498" y="13061"/>
                </a:cxn>
                <a:cxn ang="0">
                  <a:pos x="2721" y="13176"/>
                </a:cxn>
                <a:cxn ang="0">
                  <a:pos x="2952" y="13273"/>
                </a:cxn>
                <a:cxn ang="0">
                  <a:pos x="3189" y="13356"/>
                </a:cxn>
                <a:cxn ang="0">
                  <a:pos x="3427" y="13427"/>
                </a:cxn>
                <a:cxn ang="0">
                  <a:pos x="3667" y="13485"/>
                </a:cxn>
                <a:cxn ang="0">
                  <a:pos x="4075" y="13560"/>
                </a:cxn>
                <a:cxn ang="0">
                  <a:pos x="4512" y="13612"/>
                </a:cxn>
                <a:cxn ang="0">
                  <a:pos x="4896" y="13638"/>
                </a:cxn>
                <a:cxn ang="0">
                  <a:pos x="5266" y="13647"/>
                </a:cxn>
                <a:cxn ang="0">
                  <a:pos x="6982" y="4488"/>
                </a:cxn>
                <a:cxn ang="0">
                  <a:pos x="6939" y="4037"/>
                </a:cxn>
                <a:cxn ang="0">
                  <a:pos x="6889" y="3668"/>
                </a:cxn>
                <a:cxn ang="0">
                  <a:pos x="6832" y="3370"/>
                </a:cxn>
                <a:cxn ang="0">
                  <a:pos x="6772" y="3132"/>
                </a:cxn>
                <a:cxn ang="0">
                  <a:pos x="6710" y="2944"/>
                </a:cxn>
                <a:cxn ang="0">
                  <a:pos x="6649" y="2797"/>
                </a:cxn>
                <a:cxn ang="0">
                  <a:pos x="6536" y="2580"/>
                </a:cxn>
                <a:cxn ang="0">
                  <a:pos x="6496" y="2519"/>
                </a:cxn>
                <a:cxn ang="0">
                  <a:pos x="6343" y="2335"/>
                </a:cxn>
                <a:cxn ang="0">
                  <a:pos x="5994" y="1960"/>
                </a:cxn>
                <a:cxn ang="0">
                  <a:pos x="5464" y="1422"/>
                </a:cxn>
                <a:cxn ang="0">
                  <a:pos x="5024" y="987"/>
                </a:cxn>
                <a:cxn ang="0">
                  <a:pos x="4838" y="824"/>
                </a:cxn>
                <a:cxn ang="0">
                  <a:pos x="4636" y="680"/>
                </a:cxn>
                <a:cxn ang="0">
                  <a:pos x="4421" y="554"/>
                </a:cxn>
                <a:cxn ang="0">
                  <a:pos x="4196" y="444"/>
                </a:cxn>
                <a:cxn ang="0">
                  <a:pos x="3962" y="350"/>
                </a:cxn>
                <a:cxn ang="0">
                  <a:pos x="3725" y="270"/>
                </a:cxn>
                <a:cxn ang="0">
                  <a:pos x="3486" y="203"/>
                </a:cxn>
                <a:cxn ang="0">
                  <a:pos x="3247" y="148"/>
                </a:cxn>
                <a:cxn ang="0">
                  <a:pos x="2784" y="69"/>
                </a:cxn>
                <a:cxn ang="0">
                  <a:pos x="2359" y="24"/>
                </a:cxn>
                <a:cxn ang="0">
                  <a:pos x="1992" y="4"/>
                </a:cxn>
                <a:cxn ang="0">
                  <a:pos x="1706" y="0"/>
                </a:cxn>
                <a:cxn ang="0">
                  <a:pos x="10" y="9378"/>
                </a:cxn>
                <a:cxn ang="0">
                  <a:pos x="55" y="9780"/>
                </a:cxn>
                <a:cxn ang="0">
                  <a:pos x="107" y="10108"/>
                </a:cxn>
                <a:cxn ang="0">
                  <a:pos x="163" y="10374"/>
                </a:cxn>
                <a:cxn ang="0">
                  <a:pos x="223" y="10586"/>
                </a:cxn>
                <a:cxn ang="0">
                  <a:pos x="283" y="10753"/>
                </a:cxn>
                <a:cxn ang="0">
                  <a:pos x="356" y="10916"/>
                </a:cxn>
                <a:cxn ang="0">
                  <a:pos x="437" y="11065"/>
                </a:cxn>
              </a:cxnLst>
              <a:rect l="0" t="0" r="r" b="b"/>
              <a:pathLst>
                <a:path w="6982" h="13647">
                  <a:moveTo>
                    <a:pt x="437" y="11065"/>
                  </a:moveTo>
                  <a:lnTo>
                    <a:pt x="437" y="11065"/>
                  </a:lnTo>
                  <a:lnTo>
                    <a:pt x="445" y="11078"/>
                  </a:lnTo>
                  <a:lnTo>
                    <a:pt x="454" y="11093"/>
                  </a:lnTo>
                  <a:lnTo>
                    <a:pt x="477" y="11127"/>
                  </a:lnTo>
                  <a:lnTo>
                    <a:pt x="507" y="11166"/>
                  </a:lnTo>
                  <a:lnTo>
                    <a:pt x="544" y="11210"/>
                  </a:lnTo>
                  <a:lnTo>
                    <a:pt x="584" y="11258"/>
                  </a:lnTo>
                  <a:lnTo>
                    <a:pt x="631" y="11311"/>
                  </a:lnTo>
                  <a:lnTo>
                    <a:pt x="680" y="11366"/>
                  </a:lnTo>
                  <a:lnTo>
                    <a:pt x="734" y="11426"/>
                  </a:lnTo>
                  <a:lnTo>
                    <a:pt x="852" y="11552"/>
                  </a:lnTo>
                  <a:lnTo>
                    <a:pt x="979" y="11686"/>
                  </a:lnTo>
                  <a:lnTo>
                    <a:pt x="1112" y="11823"/>
                  </a:lnTo>
                  <a:lnTo>
                    <a:pt x="1247" y="11961"/>
                  </a:lnTo>
                  <a:lnTo>
                    <a:pt x="1380" y="12096"/>
                  </a:lnTo>
                  <a:lnTo>
                    <a:pt x="1509" y="12224"/>
                  </a:lnTo>
                  <a:lnTo>
                    <a:pt x="1733" y="12447"/>
                  </a:lnTo>
                  <a:lnTo>
                    <a:pt x="1890" y="12602"/>
                  </a:lnTo>
                  <a:lnTo>
                    <a:pt x="1949" y="12659"/>
                  </a:lnTo>
                  <a:lnTo>
                    <a:pt x="1949" y="12659"/>
                  </a:lnTo>
                  <a:lnTo>
                    <a:pt x="1994" y="12701"/>
                  </a:lnTo>
                  <a:lnTo>
                    <a:pt x="2040" y="12742"/>
                  </a:lnTo>
                  <a:lnTo>
                    <a:pt x="2087" y="12782"/>
                  </a:lnTo>
                  <a:lnTo>
                    <a:pt x="2135" y="12822"/>
                  </a:lnTo>
                  <a:lnTo>
                    <a:pt x="2185" y="12860"/>
                  </a:lnTo>
                  <a:lnTo>
                    <a:pt x="2234" y="12896"/>
                  </a:lnTo>
                  <a:lnTo>
                    <a:pt x="2286" y="12931"/>
                  </a:lnTo>
                  <a:lnTo>
                    <a:pt x="2337" y="12965"/>
                  </a:lnTo>
                  <a:lnTo>
                    <a:pt x="2390" y="12998"/>
                  </a:lnTo>
                  <a:lnTo>
                    <a:pt x="2443" y="13030"/>
                  </a:lnTo>
                  <a:lnTo>
                    <a:pt x="2498" y="13061"/>
                  </a:lnTo>
                  <a:lnTo>
                    <a:pt x="2552" y="13092"/>
                  </a:lnTo>
                  <a:lnTo>
                    <a:pt x="2608" y="13121"/>
                  </a:lnTo>
                  <a:lnTo>
                    <a:pt x="2664" y="13149"/>
                  </a:lnTo>
                  <a:lnTo>
                    <a:pt x="2721" y="13176"/>
                  </a:lnTo>
                  <a:lnTo>
                    <a:pt x="2778" y="13201"/>
                  </a:lnTo>
                  <a:lnTo>
                    <a:pt x="2836" y="13226"/>
                  </a:lnTo>
                  <a:lnTo>
                    <a:pt x="2893" y="13250"/>
                  </a:lnTo>
                  <a:lnTo>
                    <a:pt x="2952" y="13273"/>
                  </a:lnTo>
                  <a:lnTo>
                    <a:pt x="3011" y="13295"/>
                  </a:lnTo>
                  <a:lnTo>
                    <a:pt x="3070" y="13317"/>
                  </a:lnTo>
                  <a:lnTo>
                    <a:pt x="3130" y="13337"/>
                  </a:lnTo>
                  <a:lnTo>
                    <a:pt x="3189" y="13356"/>
                  </a:lnTo>
                  <a:lnTo>
                    <a:pt x="3249" y="13376"/>
                  </a:lnTo>
                  <a:lnTo>
                    <a:pt x="3308" y="13394"/>
                  </a:lnTo>
                  <a:lnTo>
                    <a:pt x="3368" y="13411"/>
                  </a:lnTo>
                  <a:lnTo>
                    <a:pt x="3427" y="13427"/>
                  </a:lnTo>
                  <a:lnTo>
                    <a:pt x="3488" y="13443"/>
                  </a:lnTo>
                  <a:lnTo>
                    <a:pt x="3548" y="13458"/>
                  </a:lnTo>
                  <a:lnTo>
                    <a:pt x="3607" y="13472"/>
                  </a:lnTo>
                  <a:lnTo>
                    <a:pt x="3667" y="13485"/>
                  </a:lnTo>
                  <a:lnTo>
                    <a:pt x="3726" y="13498"/>
                  </a:lnTo>
                  <a:lnTo>
                    <a:pt x="3844" y="13521"/>
                  </a:lnTo>
                  <a:lnTo>
                    <a:pt x="3960" y="13542"/>
                  </a:lnTo>
                  <a:lnTo>
                    <a:pt x="4075" y="13560"/>
                  </a:lnTo>
                  <a:lnTo>
                    <a:pt x="4188" y="13576"/>
                  </a:lnTo>
                  <a:lnTo>
                    <a:pt x="4300" y="13590"/>
                  </a:lnTo>
                  <a:lnTo>
                    <a:pt x="4408" y="13602"/>
                  </a:lnTo>
                  <a:lnTo>
                    <a:pt x="4512" y="13612"/>
                  </a:lnTo>
                  <a:lnTo>
                    <a:pt x="4614" y="13621"/>
                  </a:lnTo>
                  <a:lnTo>
                    <a:pt x="4712" y="13628"/>
                  </a:lnTo>
                  <a:lnTo>
                    <a:pt x="4806" y="13633"/>
                  </a:lnTo>
                  <a:lnTo>
                    <a:pt x="4896" y="13638"/>
                  </a:lnTo>
                  <a:lnTo>
                    <a:pt x="4981" y="13642"/>
                  </a:lnTo>
                  <a:lnTo>
                    <a:pt x="5061" y="13644"/>
                  </a:lnTo>
                  <a:lnTo>
                    <a:pt x="5135" y="13646"/>
                  </a:lnTo>
                  <a:lnTo>
                    <a:pt x="5266" y="13647"/>
                  </a:lnTo>
                  <a:lnTo>
                    <a:pt x="5266" y="13647"/>
                  </a:lnTo>
                  <a:lnTo>
                    <a:pt x="6982" y="13647"/>
                  </a:lnTo>
                  <a:lnTo>
                    <a:pt x="6982" y="4488"/>
                  </a:lnTo>
                  <a:lnTo>
                    <a:pt x="6982" y="4488"/>
                  </a:lnTo>
                  <a:lnTo>
                    <a:pt x="6972" y="4366"/>
                  </a:lnTo>
                  <a:lnTo>
                    <a:pt x="6962" y="4252"/>
                  </a:lnTo>
                  <a:lnTo>
                    <a:pt x="6951" y="4142"/>
                  </a:lnTo>
                  <a:lnTo>
                    <a:pt x="6939" y="4037"/>
                  </a:lnTo>
                  <a:lnTo>
                    <a:pt x="6927" y="3938"/>
                  </a:lnTo>
                  <a:lnTo>
                    <a:pt x="6915" y="3843"/>
                  </a:lnTo>
                  <a:lnTo>
                    <a:pt x="6902" y="3753"/>
                  </a:lnTo>
                  <a:lnTo>
                    <a:pt x="6889" y="3668"/>
                  </a:lnTo>
                  <a:lnTo>
                    <a:pt x="6875" y="3588"/>
                  </a:lnTo>
                  <a:lnTo>
                    <a:pt x="6861" y="3510"/>
                  </a:lnTo>
                  <a:lnTo>
                    <a:pt x="6847" y="3438"/>
                  </a:lnTo>
                  <a:lnTo>
                    <a:pt x="6832" y="3370"/>
                  </a:lnTo>
                  <a:lnTo>
                    <a:pt x="6817" y="3305"/>
                  </a:lnTo>
                  <a:lnTo>
                    <a:pt x="6803" y="3244"/>
                  </a:lnTo>
                  <a:lnTo>
                    <a:pt x="6788" y="3186"/>
                  </a:lnTo>
                  <a:lnTo>
                    <a:pt x="6772" y="3132"/>
                  </a:lnTo>
                  <a:lnTo>
                    <a:pt x="6756" y="3081"/>
                  </a:lnTo>
                  <a:lnTo>
                    <a:pt x="6741" y="3033"/>
                  </a:lnTo>
                  <a:lnTo>
                    <a:pt x="6726" y="2987"/>
                  </a:lnTo>
                  <a:lnTo>
                    <a:pt x="6710" y="2944"/>
                  </a:lnTo>
                  <a:lnTo>
                    <a:pt x="6695" y="2904"/>
                  </a:lnTo>
                  <a:lnTo>
                    <a:pt x="6680" y="2866"/>
                  </a:lnTo>
                  <a:lnTo>
                    <a:pt x="6664" y="2831"/>
                  </a:lnTo>
                  <a:lnTo>
                    <a:pt x="6649" y="2797"/>
                  </a:lnTo>
                  <a:lnTo>
                    <a:pt x="6619" y="2734"/>
                  </a:lnTo>
                  <a:lnTo>
                    <a:pt x="6591" y="2679"/>
                  </a:lnTo>
                  <a:lnTo>
                    <a:pt x="6562" y="2628"/>
                  </a:lnTo>
                  <a:lnTo>
                    <a:pt x="6536" y="2580"/>
                  </a:lnTo>
                  <a:lnTo>
                    <a:pt x="6536" y="2580"/>
                  </a:lnTo>
                  <a:lnTo>
                    <a:pt x="6529" y="2567"/>
                  </a:lnTo>
                  <a:lnTo>
                    <a:pt x="6519" y="2552"/>
                  </a:lnTo>
                  <a:lnTo>
                    <a:pt x="6496" y="2519"/>
                  </a:lnTo>
                  <a:lnTo>
                    <a:pt x="6466" y="2480"/>
                  </a:lnTo>
                  <a:lnTo>
                    <a:pt x="6430" y="2435"/>
                  </a:lnTo>
                  <a:lnTo>
                    <a:pt x="6389" y="2387"/>
                  </a:lnTo>
                  <a:lnTo>
                    <a:pt x="6343" y="2335"/>
                  </a:lnTo>
                  <a:lnTo>
                    <a:pt x="6293" y="2279"/>
                  </a:lnTo>
                  <a:lnTo>
                    <a:pt x="6239" y="2220"/>
                  </a:lnTo>
                  <a:lnTo>
                    <a:pt x="6121" y="2093"/>
                  </a:lnTo>
                  <a:lnTo>
                    <a:pt x="5994" y="1960"/>
                  </a:lnTo>
                  <a:lnTo>
                    <a:pt x="5861" y="1822"/>
                  </a:lnTo>
                  <a:lnTo>
                    <a:pt x="5726" y="1685"/>
                  </a:lnTo>
                  <a:lnTo>
                    <a:pt x="5592" y="1549"/>
                  </a:lnTo>
                  <a:lnTo>
                    <a:pt x="5464" y="1422"/>
                  </a:lnTo>
                  <a:lnTo>
                    <a:pt x="5240" y="1199"/>
                  </a:lnTo>
                  <a:lnTo>
                    <a:pt x="5084" y="1044"/>
                  </a:lnTo>
                  <a:lnTo>
                    <a:pt x="5024" y="987"/>
                  </a:lnTo>
                  <a:lnTo>
                    <a:pt x="5024" y="987"/>
                  </a:lnTo>
                  <a:lnTo>
                    <a:pt x="4980" y="944"/>
                  </a:lnTo>
                  <a:lnTo>
                    <a:pt x="4933" y="903"/>
                  </a:lnTo>
                  <a:lnTo>
                    <a:pt x="4886" y="863"/>
                  </a:lnTo>
                  <a:lnTo>
                    <a:pt x="4838" y="824"/>
                  </a:lnTo>
                  <a:lnTo>
                    <a:pt x="4789" y="787"/>
                  </a:lnTo>
                  <a:lnTo>
                    <a:pt x="4739" y="750"/>
                  </a:lnTo>
                  <a:lnTo>
                    <a:pt x="4687" y="714"/>
                  </a:lnTo>
                  <a:lnTo>
                    <a:pt x="4636" y="680"/>
                  </a:lnTo>
                  <a:lnTo>
                    <a:pt x="4583" y="647"/>
                  </a:lnTo>
                  <a:lnTo>
                    <a:pt x="4530" y="615"/>
                  </a:lnTo>
                  <a:lnTo>
                    <a:pt x="4475" y="584"/>
                  </a:lnTo>
                  <a:lnTo>
                    <a:pt x="4421" y="554"/>
                  </a:lnTo>
                  <a:lnTo>
                    <a:pt x="4365" y="525"/>
                  </a:lnTo>
                  <a:lnTo>
                    <a:pt x="4309" y="497"/>
                  </a:lnTo>
                  <a:lnTo>
                    <a:pt x="4252" y="470"/>
                  </a:lnTo>
                  <a:lnTo>
                    <a:pt x="4196" y="444"/>
                  </a:lnTo>
                  <a:lnTo>
                    <a:pt x="4137" y="419"/>
                  </a:lnTo>
                  <a:lnTo>
                    <a:pt x="4079" y="395"/>
                  </a:lnTo>
                  <a:lnTo>
                    <a:pt x="4021" y="372"/>
                  </a:lnTo>
                  <a:lnTo>
                    <a:pt x="3962" y="350"/>
                  </a:lnTo>
                  <a:lnTo>
                    <a:pt x="3903" y="329"/>
                  </a:lnTo>
                  <a:lnTo>
                    <a:pt x="3844" y="308"/>
                  </a:lnTo>
                  <a:lnTo>
                    <a:pt x="3785" y="289"/>
                  </a:lnTo>
                  <a:lnTo>
                    <a:pt x="3725" y="270"/>
                  </a:lnTo>
                  <a:lnTo>
                    <a:pt x="3665" y="252"/>
                  </a:lnTo>
                  <a:lnTo>
                    <a:pt x="3605" y="235"/>
                  </a:lnTo>
                  <a:lnTo>
                    <a:pt x="3546" y="218"/>
                  </a:lnTo>
                  <a:lnTo>
                    <a:pt x="3486" y="203"/>
                  </a:lnTo>
                  <a:lnTo>
                    <a:pt x="3425" y="188"/>
                  </a:lnTo>
                  <a:lnTo>
                    <a:pt x="3366" y="174"/>
                  </a:lnTo>
                  <a:lnTo>
                    <a:pt x="3306" y="160"/>
                  </a:lnTo>
                  <a:lnTo>
                    <a:pt x="3247" y="148"/>
                  </a:lnTo>
                  <a:lnTo>
                    <a:pt x="3130" y="124"/>
                  </a:lnTo>
                  <a:lnTo>
                    <a:pt x="3013" y="104"/>
                  </a:lnTo>
                  <a:lnTo>
                    <a:pt x="2898" y="85"/>
                  </a:lnTo>
                  <a:lnTo>
                    <a:pt x="2784" y="69"/>
                  </a:lnTo>
                  <a:lnTo>
                    <a:pt x="2673" y="55"/>
                  </a:lnTo>
                  <a:lnTo>
                    <a:pt x="2565" y="43"/>
                  </a:lnTo>
                  <a:lnTo>
                    <a:pt x="2460" y="33"/>
                  </a:lnTo>
                  <a:lnTo>
                    <a:pt x="2359" y="24"/>
                  </a:lnTo>
                  <a:lnTo>
                    <a:pt x="2261" y="17"/>
                  </a:lnTo>
                  <a:lnTo>
                    <a:pt x="2167" y="12"/>
                  </a:lnTo>
                  <a:lnTo>
                    <a:pt x="2077" y="8"/>
                  </a:lnTo>
                  <a:lnTo>
                    <a:pt x="1992" y="4"/>
                  </a:lnTo>
                  <a:lnTo>
                    <a:pt x="1912" y="2"/>
                  </a:lnTo>
                  <a:lnTo>
                    <a:pt x="1838" y="1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0" y="0"/>
                  </a:lnTo>
                  <a:lnTo>
                    <a:pt x="0" y="9266"/>
                  </a:lnTo>
                  <a:lnTo>
                    <a:pt x="0" y="9266"/>
                  </a:lnTo>
                  <a:lnTo>
                    <a:pt x="10" y="9378"/>
                  </a:lnTo>
                  <a:lnTo>
                    <a:pt x="21" y="9486"/>
                  </a:lnTo>
                  <a:lnTo>
                    <a:pt x="32" y="9589"/>
                  </a:lnTo>
                  <a:lnTo>
                    <a:pt x="43" y="9686"/>
                  </a:lnTo>
                  <a:lnTo>
                    <a:pt x="55" y="9780"/>
                  </a:lnTo>
                  <a:lnTo>
                    <a:pt x="67" y="9868"/>
                  </a:lnTo>
                  <a:lnTo>
                    <a:pt x="80" y="9952"/>
                  </a:lnTo>
                  <a:lnTo>
                    <a:pt x="94" y="10032"/>
                  </a:lnTo>
                  <a:lnTo>
                    <a:pt x="107" y="10108"/>
                  </a:lnTo>
                  <a:lnTo>
                    <a:pt x="121" y="10180"/>
                  </a:lnTo>
                  <a:lnTo>
                    <a:pt x="135" y="10248"/>
                  </a:lnTo>
                  <a:lnTo>
                    <a:pt x="149" y="10313"/>
                  </a:lnTo>
                  <a:lnTo>
                    <a:pt x="163" y="10374"/>
                  </a:lnTo>
                  <a:lnTo>
                    <a:pt x="178" y="10431"/>
                  </a:lnTo>
                  <a:lnTo>
                    <a:pt x="193" y="10485"/>
                  </a:lnTo>
                  <a:lnTo>
                    <a:pt x="208" y="10536"/>
                  </a:lnTo>
                  <a:lnTo>
                    <a:pt x="223" y="10586"/>
                  </a:lnTo>
                  <a:lnTo>
                    <a:pt x="238" y="10631"/>
                  </a:lnTo>
                  <a:lnTo>
                    <a:pt x="253" y="10674"/>
                  </a:lnTo>
                  <a:lnTo>
                    <a:pt x="268" y="10715"/>
                  </a:lnTo>
                  <a:lnTo>
                    <a:pt x="283" y="10753"/>
                  </a:lnTo>
                  <a:lnTo>
                    <a:pt x="298" y="10789"/>
                  </a:lnTo>
                  <a:lnTo>
                    <a:pt x="313" y="10823"/>
                  </a:lnTo>
                  <a:lnTo>
                    <a:pt x="328" y="10856"/>
                  </a:lnTo>
                  <a:lnTo>
                    <a:pt x="356" y="10916"/>
                  </a:lnTo>
                  <a:lnTo>
                    <a:pt x="384" y="10970"/>
                  </a:lnTo>
                  <a:lnTo>
                    <a:pt x="411" y="11019"/>
                  </a:lnTo>
                  <a:lnTo>
                    <a:pt x="437" y="11065"/>
                  </a:lnTo>
                  <a:lnTo>
                    <a:pt x="437" y="11065"/>
                  </a:lnTo>
                  <a:close/>
                </a:path>
              </a:pathLst>
            </a:custGeom>
            <a:solidFill>
              <a:srgbClr val="FC7284"/>
            </a:solidFill>
            <a:ln w="9525">
              <a:noFill/>
              <a:round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fr-FR" sz="1705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Freeform 13"/>
            <p:cNvSpPr/>
            <p:nvPr/>
          </p:nvSpPr>
          <p:spPr bwMode="auto">
            <a:xfrm rot="20191043">
              <a:off x="3857512" y="2792673"/>
              <a:ext cx="2239001" cy="1447951"/>
            </a:xfrm>
            <a:custGeom>
              <a:avLst/>
              <a:gdLst/>
              <a:ahLst/>
              <a:cxnLst>
                <a:cxn ang="0">
                  <a:pos x="707" y="2461"/>
                </a:cxn>
                <a:cxn ang="0">
                  <a:pos x="1678" y="3448"/>
                </a:cxn>
                <a:cxn ang="0">
                  <a:pos x="3857" y="5627"/>
                </a:cxn>
                <a:cxn ang="0">
                  <a:pos x="6196" y="7939"/>
                </a:cxn>
                <a:cxn ang="0">
                  <a:pos x="7134" y="8852"/>
                </a:cxn>
                <a:cxn ang="0">
                  <a:pos x="7764" y="9447"/>
                </a:cxn>
                <a:cxn ang="0">
                  <a:pos x="7919" y="9580"/>
                </a:cxn>
                <a:cxn ang="0">
                  <a:pos x="8135" y="9734"/>
                </a:cxn>
                <a:cxn ang="0">
                  <a:pos x="8358" y="9868"/>
                </a:cxn>
                <a:cxn ang="0">
                  <a:pos x="8584" y="9979"/>
                </a:cxn>
                <a:cxn ang="0">
                  <a:pos x="8811" y="10072"/>
                </a:cxn>
                <a:cxn ang="0">
                  <a:pos x="9035" y="10149"/>
                </a:cxn>
                <a:cxn ang="0">
                  <a:pos x="9253" y="10210"/>
                </a:cxn>
                <a:cxn ang="0">
                  <a:pos x="9513" y="10267"/>
                </a:cxn>
                <a:cxn ang="0">
                  <a:pos x="9886" y="10321"/>
                </a:cxn>
                <a:cxn ang="0">
                  <a:pos x="10182" y="10343"/>
                </a:cxn>
                <a:cxn ang="0">
                  <a:pos x="10431" y="10346"/>
                </a:cxn>
                <a:cxn ang="0">
                  <a:pos x="17898" y="10341"/>
                </a:cxn>
                <a:cxn ang="0">
                  <a:pos x="16113" y="8560"/>
                </a:cxn>
                <a:cxn ang="0">
                  <a:pos x="14684" y="7117"/>
                </a:cxn>
                <a:cxn ang="0">
                  <a:pos x="14449" y="6870"/>
                </a:cxn>
                <a:cxn ang="0">
                  <a:pos x="14333" y="6720"/>
                </a:cxn>
                <a:cxn ang="0">
                  <a:pos x="14224" y="6538"/>
                </a:cxn>
                <a:cxn ang="0">
                  <a:pos x="14124" y="6319"/>
                </a:cxn>
                <a:cxn ang="0">
                  <a:pos x="14037" y="6062"/>
                </a:cxn>
                <a:cxn ang="0">
                  <a:pos x="13964" y="5763"/>
                </a:cxn>
                <a:cxn ang="0">
                  <a:pos x="13909" y="5419"/>
                </a:cxn>
                <a:cxn ang="0">
                  <a:pos x="13875" y="5025"/>
                </a:cxn>
                <a:cxn ang="0">
                  <a:pos x="13862" y="4582"/>
                </a:cxn>
                <a:cxn ang="0">
                  <a:pos x="13877" y="4484"/>
                </a:cxn>
                <a:cxn ang="0">
                  <a:pos x="5281" y="4488"/>
                </a:cxn>
                <a:cxn ang="0">
                  <a:pos x="4912" y="4480"/>
                </a:cxn>
                <a:cxn ang="0">
                  <a:pos x="4528" y="4455"/>
                </a:cxn>
                <a:cxn ang="0">
                  <a:pos x="4091" y="4402"/>
                </a:cxn>
                <a:cxn ang="0">
                  <a:pos x="3681" y="4327"/>
                </a:cxn>
                <a:cxn ang="0">
                  <a:pos x="3443" y="4270"/>
                </a:cxn>
                <a:cxn ang="0">
                  <a:pos x="3204" y="4199"/>
                </a:cxn>
                <a:cxn ang="0">
                  <a:pos x="2968" y="4116"/>
                </a:cxn>
                <a:cxn ang="0">
                  <a:pos x="2736" y="4018"/>
                </a:cxn>
                <a:cxn ang="0">
                  <a:pos x="2512" y="3904"/>
                </a:cxn>
                <a:cxn ang="0">
                  <a:pos x="2300" y="3774"/>
                </a:cxn>
                <a:cxn ang="0">
                  <a:pos x="2102" y="3625"/>
                </a:cxn>
                <a:cxn ang="0">
                  <a:pos x="1963" y="3501"/>
                </a:cxn>
                <a:cxn ang="0">
                  <a:pos x="1395" y="2939"/>
                </a:cxn>
                <a:cxn ang="0">
                  <a:pos x="866" y="2394"/>
                </a:cxn>
                <a:cxn ang="0">
                  <a:pos x="600" y="2101"/>
                </a:cxn>
                <a:cxn ang="0">
                  <a:pos x="468" y="1935"/>
                </a:cxn>
                <a:cxn ang="0">
                  <a:pos x="425" y="1860"/>
                </a:cxn>
                <a:cxn ang="0">
                  <a:pos x="324" y="1657"/>
                </a:cxn>
                <a:cxn ang="0">
                  <a:pos x="263" y="1501"/>
                </a:cxn>
                <a:cxn ang="0">
                  <a:pos x="201" y="1302"/>
                </a:cxn>
                <a:cxn ang="0">
                  <a:pos x="141" y="1050"/>
                </a:cxn>
                <a:cxn ang="0">
                  <a:pos x="86" y="735"/>
                </a:cxn>
                <a:cxn ang="0">
                  <a:pos x="37" y="346"/>
                </a:cxn>
                <a:cxn ang="0">
                  <a:pos x="0" y="45"/>
                </a:cxn>
                <a:cxn ang="0">
                  <a:pos x="7" y="384"/>
                </a:cxn>
                <a:cxn ang="0">
                  <a:pos x="36" y="789"/>
                </a:cxn>
                <a:cxn ang="0">
                  <a:pos x="87" y="1145"/>
                </a:cxn>
                <a:cxn ang="0">
                  <a:pos x="156" y="1455"/>
                </a:cxn>
                <a:cxn ang="0">
                  <a:pos x="239" y="1722"/>
                </a:cxn>
                <a:cxn ang="0">
                  <a:pos x="336" y="1950"/>
                </a:cxn>
                <a:cxn ang="0">
                  <a:pos x="443" y="2142"/>
                </a:cxn>
                <a:cxn ang="0">
                  <a:pos x="557" y="2299"/>
                </a:cxn>
              </a:cxnLst>
              <a:rect l="0" t="0" r="r" b="b"/>
              <a:pathLst>
                <a:path w="17898" h="10347">
                  <a:moveTo>
                    <a:pt x="587" y="2334"/>
                  </a:moveTo>
                  <a:lnTo>
                    <a:pt x="587" y="2334"/>
                  </a:lnTo>
                  <a:lnTo>
                    <a:pt x="632" y="2383"/>
                  </a:lnTo>
                  <a:lnTo>
                    <a:pt x="707" y="2461"/>
                  </a:lnTo>
                  <a:lnTo>
                    <a:pt x="810" y="2567"/>
                  </a:lnTo>
                  <a:lnTo>
                    <a:pt x="938" y="2699"/>
                  </a:lnTo>
                  <a:lnTo>
                    <a:pt x="1267" y="3033"/>
                  </a:lnTo>
                  <a:lnTo>
                    <a:pt x="1678" y="3448"/>
                  </a:lnTo>
                  <a:lnTo>
                    <a:pt x="2157" y="3929"/>
                  </a:lnTo>
                  <a:lnTo>
                    <a:pt x="2690" y="4462"/>
                  </a:lnTo>
                  <a:lnTo>
                    <a:pt x="3261" y="5033"/>
                  </a:lnTo>
                  <a:lnTo>
                    <a:pt x="3857" y="5627"/>
                  </a:lnTo>
                  <a:lnTo>
                    <a:pt x="4463" y="6230"/>
                  </a:lnTo>
                  <a:lnTo>
                    <a:pt x="5064" y="6825"/>
                  </a:lnTo>
                  <a:lnTo>
                    <a:pt x="5646" y="7400"/>
                  </a:lnTo>
                  <a:lnTo>
                    <a:pt x="6196" y="7939"/>
                  </a:lnTo>
                  <a:lnTo>
                    <a:pt x="6453" y="8191"/>
                  </a:lnTo>
                  <a:lnTo>
                    <a:pt x="6696" y="8427"/>
                  </a:lnTo>
                  <a:lnTo>
                    <a:pt x="6923" y="8648"/>
                  </a:lnTo>
                  <a:lnTo>
                    <a:pt x="7134" y="8852"/>
                  </a:lnTo>
                  <a:lnTo>
                    <a:pt x="7325" y="9035"/>
                  </a:lnTo>
                  <a:lnTo>
                    <a:pt x="7495" y="9196"/>
                  </a:lnTo>
                  <a:lnTo>
                    <a:pt x="7642" y="9335"/>
                  </a:lnTo>
                  <a:lnTo>
                    <a:pt x="7764" y="9447"/>
                  </a:lnTo>
                  <a:lnTo>
                    <a:pt x="7764" y="9447"/>
                  </a:lnTo>
                  <a:lnTo>
                    <a:pt x="7815" y="9493"/>
                  </a:lnTo>
                  <a:lnTo>
                    <a:pt x="7867" y="9537"/>
                  </a:lnTo>
                  <a:lnTo>
                    <a:pt x="7919" y="9580"/>
                  </a:lnTo>
                  <a:lnTo>
                    <a:pt x="7973" y="9621"/>
                  </a:lnTo>
                  <a:lnTo>
                    <a:pt x="8026" y="9660"/>
                  </a:lnTo>
                  <a:lnTo>
                    <a:pt x="8081" y="9698"/>
                  </a:lnTo>
                  <a:lnTo>
                    <a:pt x="8135" y="9734"/>
                  </a:lnTo>
                  <a:lnTo>
                    <a:pt x="8190" y="9769"/>
                  </a:lnTo>
                  <a:lnTo>
                    <a:pt x="8246" y="9803"/>
                  </a:lnTo>
                  <a:lnTo>
                    <a:pt x="8302" y="9835"/>
                  </a:lnTo>
                  <a:lnTo>
                    <a:pt x="8358" y="9868"/>
                  </a:lnTo>
                  <a:lnTo>
                    <a:pt x="8414" y="9897"/>
                  </a:lnTo>
                  <a:lnTo>
                    <a:pt x="8471" y="9926"/>
                  </a:lnTo>
                  <a:lnTo>
                    <a:pt x="8527" y="9953"/>
                  </a:lnTo>
                  <a:lnTo>
                    <a:pt x="8584" y="9979"/>
                  </a:lnTo>
                  <a:lnTo>
                    <a:pt x="8640" y="10004"/>
                  </a:lnTo>
                  <a:lnTo>
                    <a:pt x="8698" y="10028"/>
                  </a:lnTo>
                  <a:lnTo>
                    <a:pt x="8754" y="10051"/>
                  </a:lnTo>
                  <a:lnTo>
                    <a:pt x="8811" y="10072"/>
                  </a:lnTo>
                  <a:lnTo>
                    <a:pt x="8867" y="10093"/>
                  </a:lnTo>
                  <a:lnTo>
                    <a:pt x="8923" y="10112"/>
                  </a:lnTo>
                  <a:lnTo>
                    <a:pt x="8979" y="10131"/>
                  </a:lnTo>
                  <a:lnTo>
                    <a:pt x="9035" y="10149"/>
                  </a:lnTo>
                  <a:lnTo>
                    <a:pt x="9089" y="10166"/>
                  </a:lnTo>
                  <a:lnTo>
                    <a:pt x="9145" y="10181"/>
                  </a:lnTo>
                  <a:lnTo>
                    <a:pt x="9199" y="10196"/>
                  </a:lnTo>
                  <a:lnTo>
                    <a:pt x="9253" y="10210"/>
                  </a:lnTo>
                  <a:lnTo>
                    <a:pt x="9306" y="10223"/>
                  </a:lnTo>
                  <a:lnTo>
                    <a:pt x="9359" y="10235"/>
                  </a:lnTo>
                  <a:lnTo>
                    <a:pt x="9411" y="10246"/>
                  </a:lnTo>
                  <a:lnTo>
                    <a:pt x="9513" y="10267"/>
                  </a:lnTo>
                  <a:lnTo>
                    <a:pt x="9612" y="10284"/>
                  </a:lnTo>
                  <a:lnTo>
                    <a:pt x="9707" y="10299"/>
                  </a:lnTo>
                  <a:lnTo>
                    <a:pt x="9798" y="10311"/>
                  </a:lnTo>
                  <a:lnTo>
                    <a:pt x="9886" y="10321"/>
                  </a:lnTo>
                  <a:lnTo>
                    <a:pt x="9967" y="10329"/>
                  </a:lnTo>
                  <a:lnTo>
                    <a:pt x="10044" y="10336"/>
                  </a:lnTo>
                  <a:lnTo>
                    <a:pt x="10116" y="10340"/>
                  </a:lnTo>
                  <a:lnTo>
                    <a:pt x="10182" y="10343"/>
                  </a:lnTo>
                  <a:lnTo>
                    <a:pt x="10242" y="10346"/>
                  </a:lnTo>
                  <a:lnTo>
                    <a:pt x="10294" y="10347"/>
                  </a:lnTo>
                  <a:lnTo>
                    <a:pt x="10378" y="10347"/>
                  </a:lnTo>
                  <a:lnTo>
                    <a:pt x="10431" y="10346"/>
                  </a:lnTo>
                  <a:lnTo>
                    <a:pt x="10449" y="10345"/>
                  </a:lnTo>
                  <a:lnTo>
                    <a:pt x="14532" y="10341"/>
                  </a:lnTo>
                  <a:lnTo>
                    <a:pt x="14532" y="10341"/>
                  </a:lnTo>
                  <a:lnTo>
                    <a:pt x="17898" y="10341"/>
                  </a:lnTo>
                  <a:lnTo>
                    <a:pt x="17898" y="10341"/>
                  </a:lnTo>
                  <a:lnTo>
                    <a:pt x="17275" y="9721"/>
                  </a:lnTo>
                  <a:lnTo>
                    <a:pt x="16676" y="9122"/>
                  </a:lnTo>
                  <a:lnTo>
                    <a:pt x="16113" y="8560"/>
                  </a:lnTo>
                  <a:lnTo>
                    <a:pt x="15607" y="8051"/>
                  </a:lnTo>
                  <a:lnTo>
                    <a:pt x="15171" y="7611"/>
                  </a:lnTo>
                  <a:lnTo>
                    <a:pt x="14821" y="7257"/>
                  </a:lnTo>
                  <a:lnTo>
                    <a:pt x="14684" y="7117"/>
                  </a:lnTo>
                  <a:lnTo>
                    <a:pt x="14575" y="7004"/>
                  </a:lnTo>
                  <a:lnTo>
                    <a:pt x="14496" y="6921"/>
                  </a:lnTo>
                  <a:lnTo>
                    <a:pt x="14449" y="6870"/>
                  </a:lnTo>
                  <a:lnTo>
                    <a:pt x="14449" y="6870"/>
                  </a:lnTo>
                  <a:lnTo>
                    <a:pt x="14420" y="6836"/>
                  </a:lnTo>
                  <a:lnTo>
                    <a:pt x="14390" y="6799"/>
                  </a:lnTo>
                  <a:lnTo>
                    <a:pt x="14361" y="6760"/>
                  </a:lnTo>
                  <a:lnTo>
                    <a:pt x="14333" y="6720"/>
                  </a:lnTo>
                  <a:lnTo>
                    <a:pt x="14305" y="6677"/>
                  </a:lnTo>
                  <a:lnTo>
                    <a:pt x="14277" y="6633"/>
                  </a:lnTo>
                  <a:lnTo>
                    <a:pt x="14250" y="6587"/>
                  </a:lnTo>
                  <a:lnTo>
                    <a:pt x="14224" y="6538"/>
                  </a:lnTo>
                  <a:lnTo>
                    <a:pt x="14198" y="6486"/>
                  </a:lnTo>
                  <a:lnTo>
                    <a:pt x="14172" y="6433"/>
                  </a:lnTo>
                  <a:lnTo>
                    <a:pt x="14148" y="6377"/>
                  </a:lnTo>
                  <a:lnTo>
                    <a:pt x="14124" y="6319"/>
                  </a:lnTo>
                  <a:lnTo>
                    <a:pt x="14101" y="6259"/>
                  </a:lnTo>
                  <a:lnTo>
                    <a:pt x="14079" y="6195"/>
                  </a:lnTo>
                  <a:lnTo>
                    <a:pt x="14057" y="6130"/>
                  </a:lnTo>
                  <a:lnTo>
                    <a:pt x="14037" y="6062"/>
                  </a:lnTo>
                  <a:lnTo>
                    <a:pt x="14017" y="5992"/>
                  </a:lnTo>
                  <a:lnTo>
                    <a:pt x="13999" y="5918"/>
                  </a:lnTo>
                  <a:lnTo>
                    <a:pt x="13981" y="5842"/>
                  </a:lnTo>
                  <a:lnTo>
                    <a:pt x="13964" y="5763"/>
                  </a:lnTo>
                  <a:lnTo>
                    <a:pt x="13948" y="5682"/>
                  </a:lnTo>
                  <a:lnTo>
                    <a:pt x="13934" y="5596"/>
                  </a:lnTo>
                  <a:lnTo>
                    <a:pt x="13921" y="5509"/>
                  </a:lnTo>
                  <a:lnTo>
                    <a:pt x="13909" y="5419"/>
                  </a:lnTo>
                  <a:lnTo>
                    <a:pt x="13899" y="5325"/>
                  </a:lnTo>
                  <a:lnTo>
                    <a:pt x="13889" y="5228"/>
                  </a:lnTo>
                  <a:lnTo>
                    <a:pt x="13881" y="5129"/>
                  </a:lnTo>
                  <a:lnTo>
                    <a:pt x="13875" y="5025"/>
                  </a:lnTo>
                  <a:lnTo>
                    <a:pt x="13869" y="4920"/>
                  </a:lnTo>
                  <a:lnTo>
                    <a:pt x="13866" y="4810"/>
                  </a:lnTo>
                  <a:lnTo>
                    <a:pt x="13863" y="4697"/>
                  </a:lnTo>
                  <a:lnTo>
                    <a:pt x="13862" y="4582"/>
                  </a:lnTo>
                  <a:lnTo>
                    <a:pt x="13868" y="4536"/>
                  </a:lnTo>
                  <a:lnTo>
                    <a:pt x="13868" y="4536"/>
                  </a:lnTo>
                  <a:lnTo>
                    <a:pt x="13877" y="4644"/>
                  </a:lnTo>
                  <a:lnTo>
                    <a:pt x="13877" y="4484"/>
                  </a:lnTo>
                  <a:lnTo>
                    <a:pt x="10449" y="4488"/>
                  </a:lnTo>
                  <a:lnTo>
                    <a:pt x="10449" y="4488"/>
                  </a:lnTo>
                  <a:lnTo>
                    <a:pt x="5281" y="4488"/>
                  </a:lnTo>
                  <a:lnTo>
                    <a:pt x="5281" y="4488"/>
                  </a:lnTo>
                  <a:lnTo>
                    <a:pt x="5150" y="4487"/>
                  </a:lnTo>
                  <a:lnTo>
                    <a:pt x="5076" y="4486"/>
                  </a:lnTo>
                  <a:lnTo>
                    <a:pt x="4996" y="4483"/>
                  </a:lnTo>
                  <a:lnTo>
                    <a:pt x="4912" y="4480"/>
                  </a:lnTo>
                  <a:lnTo>
                    <a:pt x="4822" y="4476"/>
                  </a:lnTo>
                  <a:lnTo>
                    <a:pt x="4728" y="4470"/>
                  </a:lnTo>
                  <a:lnTo>
                    <a:pt x="4630" y="4463"/>
                  </a:lnTo>
                  <a:lnTo>
                    <a:pt x="4528" y="4455"/>
                  </a:lnTo>
                  <a:lnTo>
                    <a:pt x="4423" y="4444"/>
                  </a:lnTo>
                  <a:lnTo>
                    <a:pt x="4314" y="4432"/>
                  </a:lnTo>
                  <a:lnTo>
                    <a:pt x="4204" y="4418"/>
                  </a:lnTo>
                  <a:lnTo>
                    <a:pt x="4091" y="4402"/>
                  </a:lnTo>
                  <a:lnTo>
                    <a:pt x="3976" y="4384"/>
                  </a:lnTo>
                  <a:lnTo>
                    <a:pt x="3859" y="4363"/>
                  </a:lnTo>
                  <a:lnTo>
                    <a:pt x="3741" y="4340"/>
                  </a:lnTo>
                  <a:lnTo>
                    <a:pt x="3681" y="4327"/>
                  </a:lnTo>
                  <a:lnTo>
                    <a:pt x="3622" y="4314"/>
                  </a:lnTo>
                  <a:lnTo>
                    <a:pt x="3562" y="4300"/>
                  </a:lnTo>
                  <a:lnTo>
                    <a:pt x="3503" y="4285"/>
                  </a:lnTo>
                  <a:lnTo>
                    <a:pt x="3443" y="4270"/>
                  </a:lnTo>
                  <a:lnTo>
                    <a:pt x="3382" y="4252"/>
                  </a:lnTo>
                  <a:lnTo>
                    <a:pt x="3323" y="4235"/>
                  </a:lnTo>
                  <a:lnTo>
                    <a:pt x="3263" y="4217"/>
                  </a:lnTo>
                  <a:lnTo>
                    <a:pt x="3204" y="4199"/>
                  </a:lnTo>
                  <a:lnTo>
                    <a:pt x="3144" y="4179"/>
                  </a:lnTo>
                  <a:lnTo>
                    <a:pt x="3085" y="4159"/>
                  </a:lnTo>
                  <a:lnTo>
                    <a:pt x="3026" y="4138"/>
                  </a:lnTo>
                  <a:lnTo>
                    <a:pt x="2968" y="4116"/>
                  </a:lnTo>
                  <a:lnTo>
                    <a:pt x="2909" y="4093"/>
                  </a:lnTo>
                  <a:lnTo>
                    <a:pt x="2851" y="4069"/>
                  </a:lnTo>
                  <a:lnTo>
                    <a:pt x="2793" y="4044"/>
                  </a:lnTo>
                  <a:lnTo>
                    <a:pt x="2736" y="4018"/>
                  </a:lnTo>
                  <a:lnTo>
                    <a:pt x="2679" y="3991"/>
                  </a:lnTo>
                  <a:lnTo>
                    <a:pt x="2623" y="3962"/>
                  </a:lnTo>
                  <a:lnTo>
                    <a:pt x="2568" y="3933"/>
                  </a:lnTo>
                  <a:lnTo>
                    <a:pt x="2512" y="3904"/>
                  </a:lnTo>
                  <a:lnTo>
                    <a:pt x="2459" y="3873"/>
                  </a:lnTo>
                  <a:lnTo>
                    <a:pt x="2405" y="3841"/>
                  </a:lnTo>
                  <a:lnTo>
                    <a:pt x="2353" y="3808"/>
                  </a:lnTo>
                  <a:lnTo>
                    <a:pt x="2300" y="3774"/>
                  </a:lnTo>
                  <a:lnTo>
                    <a:pt x="2250" y="3738"/>
                  </a:lnTo>
                  <a:lnTo>
                    <a:pt x="2199" y="3701"/>
                  </a:lnTo>
                  <a:lnTo>
                    <a:pt x="2150" y="3663"/>
                  </a:lnTo>
                  <a:lnTo>
                    <a:pt x="2102" y="3625"/>
                  </a:lnTo>
                  <a:lnTo>
                    <a:pt x="2055" y="3585"/>
                  </a:lnTo>
                  <a:lnTo>
                    <a:pt x="2009" y="3544"/>
                  </a:lnTo>
                  <a:lnTo>
                    <a:pt x="1963" y="3501"/>
                  </a:lnTo>
                  <a:lnTo>
                    <a:pt x="1963" y="3501"/>
                  </a:lnTo>
                  <a:lnTo>
                    <a:pt x="1905" y="3444"/>
                  </a:lnTo>
                  <a:lnTo>
                    <a:pt x="1748" y="3289"/>
                  </a:lnTo>
                  <a:lnTo>
                    <a:pt x="1523" y="3066"/>
                  </a:lnTo>
                  <a:lnTo>
                    <a:pt x="1395" y="2939"/>
                  </a:lnTo>
                  <a:lnTo>
                    <a:pt x="1262" y="2803"/>
                  </a:lnTo>
                  <a:lnTo>
                    <a:pt x="1127" y="2666"/>
                  </a:lnTo>
                  <a:lnTo>
                    <a:pt x="993" y="2528"/>
                  </a:lnTo>
                  <a:lnTo>
                    <a:pt x="866" y="2394"/>
                  </a:lnTo>
                  <a:lnTo>
                    <a:pt x="749" y="2268"/>
                  </a:lnTo>
                  <a:lnTo>
                    <a:pt x="696" y="2209"/>
                  </a:lnTo>
                  <a:lnTo>
                    <a:pt x="645" y="2153"/>
                  </a:lnTo>
                  <a:lnTo>
                    <a:pt x="600" y="2101"/>
                  </a:lnTo>
                  <a:lnTo>
                    <a:pt x="558" y="2052"/>
                  </a:lnTo>
                  <a:lnTo>
                    <a:pt x="522" y="2008"/>
                  </a:lnTo>
                  <a:lnTo>
                    <a:pt x="493" y="1969"/>
                  </a:lnTo>
                  <a:lnTo>
                    <a:pt x="468" y="1935"/>
                  </a:lnTo>
                  <a:lnTo>
                    <a:pt x="459" y="1921"/>
                  </a:lnTo>
                  <a:lnTo>
                    <a:pt x="451" y="1907"/>
                  </a:lnTo>
                  <a:lnTo>
                    <a:pt x="451" y="1907"/>
                  </a:lnTo>
                  <a:lnTo>
                    <a:pt x="425" y="1860"/>
                  </a:lnTo>
                  <a:lnTo>
                    <a:pt x="398" y="1809"/>
                  </a:lnTo>
                  <a:lnTo>
                    <a:pt x="369" y="1753"/>
                  </a:lnTo>
                  <a:lnTo>
                    <a:pt x="339" y="1691"/>
                  </a:lnTo>
                  <a:lnTo>
                    <a:pt x="324" y="1657"/>
                  </a:lnTo>
                  <a:lnTo>
                    <a:pt x="309" y="1621"/>
                  </a:lnTo>
                  <a:lnTo>
                    <a:pt x="293" y="1584"/>
                  </a:lnTo>
                  <a:lnTo>
                    <a:pt x="278" y="1544"/>
                  </a:lnTo>
                  <a:lnTo>
                    <a:pt x="263" y="1501"/>
                  </a:lnTo>
                  <a:lnTo>
                    <a:pt x="247" y="1455"/>
                  </a:lnTo>
                  <a:lnTo>
                    <a:pt x="231" y="1407"/>
                  </a:lnTo>
                  <a:lnTo>
                    <a:pt x="216" y="1356"/>
                  </a:lnTo>
                  <a:lnTo>
                    <a:pt x="201" y="1302"/>
                  </a:lnTo>
                  <a:lnTo>
                    <a:pt x="186" y="1244"/>
                  </a:lnTo>
                  <a:lnTo>
                    <a:pt x="171" y="1182"/>
                  </a:lnTo>
                  <a:lnTo>
                    <a:pt x="156" y="1118"/>
                  </a:lnTo>
                  <a:lnTo>
                    <a:pt x="141" y="1050"/>
                  </a:lnTo>
                  <a:lnTo>
                    <a:pt x="127" y="977"/>
                  </a:lnTo>
                  <a:lnTo>
                    <a:pt x="113" y="900"/>
                  </a:lnTo>
                  <a:lnTo>
                    <a:pt x="99" y="820"/>
                  </a:lnTo>
                  <a:lnTo>
                    <a:pt x="86" y="735"/>
                  </a:lnTo>
                  <a:lnTo>
                    <a:pt x="73" y="645"/>
                  </a:lnTo>
                  <a:lnTo>
                    <a:pt x="61" y="550"/>
                  </a:lnTo>
                  <a:lnTo>
                    <a:pt x="49" y="451"/>
                  </a:lnTo>
                  <a:lnTo>
                    <a:pt x="37" y="346"/>
                  </a:lnTo>
                  <a:lnTo>
                    <a:pt x="26" y="236"/>
                  </a:lnTo>
                  <a:lnTo>
                    <a:pt x="16" y="121"/>
                  </a:lnTo>
                  <a:lnTo>
                    <a:pt x="6" y="0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161"/>
                  </a:lnTo>
                  <a:lnTo>
                    <a:pt x="3" y="274"/>
                  </a:lnTo>
                  <a:lnTo>
                    <a:pt x="7" y="384"/>
                  </a:lnTo>
                  <a:lnTo>
                    <a:pt x="12" y="490"/>
                  </a:lnTo>
                  <a:lnTo>
                    <a:pt x="19" y="592"/>
                  </a:lnTo>
                  <a:lnTo>
                    <a:pt x="27" y="693"/>
                  </a:lnTo>
                  <a:lnTo>
                    <a:pt x="36" y="789"/>
                  </a:lnTo>
                  <a:lnTo>
                    <a:pt x="48" y="882"/>
                  </a:lnTo>
                  <a:lnTo>
                    <a:pt x="59" y="973"/>
                  </a:lnTo>
                  <a:lnTo>
                    <a:pt x="73" y="1061"/>
                  </a:lnTo>
                  <a:lnTo>
                    <a:pt x="87" y="1145"/>
                  </a:lnTo>
                  <a:lnTo>
                    <a:pt x="102" y="1227"/>
                  </a:lnTo>
                  <a:lnTo>
                    <a:pt x="119" y="1306"/>
                  </a:lnTo>
                  <a:lnTo>
                    <a:pt x="136" y="1382"/>
                  </a:lnTo>
                  <a:lnTo>
                    <a:pt x="156" y="1455"/>
                  </a:lnTo>
                  <a:lnTo>
                    <a:pt x="175" y="1527"/>
                  </a:lnTo>
                  <a:lnTo>
                    <a:pt x="195" y="1594"/>
                  </a:lnTo>
                  <a:lnTo>
                    <a:pt x="217" y="1660"/>
                  </a:lnTo>
                  <a:lnTo>
                    <a:pt x="239" y="1722"/>
                  </a:lnTo>
                  <a:lnTo>
                    <a:pt x="263" y="1784"/>
                  </a:lnTo>
                  <a:lnTo>
                    <a:pt x="286" y="1842"/>
                  </a:lnTo>
                  <a:lnTo>
                    <a:pt x="311" y="1897"/>
                  </a:lnTo>
                  <a:lnTo>
                    <a:pt x="336" y="1950"/>
                  </a:lnTo>
                  <a:lnTo>
                    <a:pt x="361" y="2001"/>
                  </a:lnTo>
                  <a:lnTo>
                    <a:pt x="389" y="2051"/>
                  </a:lnTo>
                  <a:lnTo>
                    <a:pt x="415" y="2097"/>
                  </a:lnTo>
                  <a:lnTo>
                    <a:pt x="443" y="2142"/>
                  </a:lnTo>
                  <a:lnTo>
                    <a:pt x="470" y="2184"/>
                  </a:lnTo>
                  <a:lnTo>
                    <a:pt x="500" y="2224"/>
                  </a:lnTo>
                  <a:lnTo>
                    <a:pt x="528" y="2263"/>
                  </a:lnTo>
                  <a:lnTo>
                    <a:pt x="557" y="2299"/>
                  </a:lnTo>
                  <a:lnTo>
                    <a:pt x="587" y="2334"/>
                  </a:lnTo>
                  <a:lnTo>
                    <a:pt x="587" y="23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fr-FR" sz="1705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Freeform 14"/>
            <p:cNvSpPr/>
            <p:nvPr/>
          </p:nvSpPr>
          <p:spPr bwMode="auto">
            <a:xfrm rot="20191043">
              <a:off x="3619974" y="2468604"/>
              <a:ext cx="897451" cy="1281413"/>
            </a:xfrm>
            <a:custGeom>
              <a:avLst/>
              <a:gdLst/>
              <a:ahLst/>
              <a:cxnLst>
                <a:cxn ang="0">
                  <a:pos x="5070" y="2"/>
                </a:cxn>
                <a:cxn ang="0">
                  <a:pos x="4722" y="17"/>
                </a:cxn>
                <a:cxn ang="0">
                  <a:pos x="4308" y="55"/>
                </a:cxn>
                <a:cxn ang="0">
                  <a:pos x="3853" y="124"/>
                </a:cxn>
                <a:cxn ang="0">
                  <a:pos x="3556" y="188"/>
                </a:cxn>
                <a:cxn ang="0">
                  <a:pos x="3317" y="252"/>
                </a:cxn>
                <a:cxn ang="0">
                  <a:pos x="3079" y="329"/>
                </a:cxn>
                <a:cxn ang="0">
                  <a:pos x="2845" y="419"/>
                </a:cxn>
                <a:cxn ang="0">
                  <a:pos x="2616" y="525"/>
                </a:cxn>
                <a:cxn ang="0">
                  <a:pos x="2398" y="647"/>
                </a:cxn>
                <a:cxn ang="0">
                  <a:pos x="2193" y="787"/>
                </a:cxn>
                <a:cxn ang="0">
                  <a:pos x="2003" y="944"/>
                </a:cxn>
                <a:cxn ang="0">
                  <a:pos x="1741" y="1199"/>
                </a:cxn>
                <a:cxn ang="0">
                  <a:pos x="1121" y="1822"/>
                </a:cxn>
                <a:cxn ang="0">
                  <a:pos x="689" y="2279"/>
                </a:cxn>
                <a:cxn ang="0">
                  <a:pos x="516" y="2480"/>
                </a:cxn>
                <a:cxn ang="0">
                  <a:pos x="445" y="2580"/>
                </a:cxn>
                <a:cxn ang="0">
                  <a:pos x="366" y="2728"/>
                </a:cxn>
                <a:cxn ang="0">
                  <a:pos x="293" y="2890"/>
                </a:cxn>
                <a:cxn ang="0">
                  <a:pos x="233" y="3056"/>
                </a:cxn>
                <a:cxn ang="0">
                  <a:pos x="174" y="3265"/>
                </a:cxn>
                <a:cxn ang="0">
                  <a:pos x="117" y="3527"/>
                </a:cxn>
                <a:cxn ang="0">
                  <a:pos x="66" y="3851"/>
                </a:cxn>
                <a:cxn ang="0">
                  <a:pos x="20" y="4247"/>
                </a:cxn>
                <a:cxn ang="0">
                  <a:pos x="4" y="4493"/>
                </a:cxn>
                <a:cxn ang="0">
                  <a:pos x="10" y="4749"/>
                </a:cxn>
                <a:cxn ang="0">
                  <a:pos x="56" y="5176"/>
                </a:cxn>
                <a:cxn ang="0">
                  <a:pos x="107" y="5525"/>
                </a:cxn>
                <a:cxn ang="0">
                  <a:pos x="165" y="5806"/>
                </a:cxn>
                <a:cxn ang="0">
                  <a:pos x="226" y="6030"/>
                </a:cxn>
                <a:cxn ang="0">
                  <a:pos x="288" y="6206"/>
                </a:cxn>
                <a:cxn ang="0">
                  <a:pos x="363" y="6376"/>
                </a:cxn>
                <a:cxn ang="0">
                  <a:pos x="445" y="6529"/>
                </a:cxn>
                <a:cxn ang="0">
                  <a:pos x="516" y="6630"/>
                </a:cxn>
                <a:cxn ang="0">
                  <a:pos x="690" y="6831"/>
                </a:cxn>
                <a:cxn ang="0">
                  <a:pos x="1121" y="7288"/>
                </a:cxn>
                <a:cxn ang="0">
                  <a:pos x="1742" y="7911"/>
                </a:cxn>
                <a:cxn ang="0">
                  <a:pos x="2003" y="8166"/>
                </a:cxn>
                <a:cxn ang="0">
                  <a:pos x="2193" y="8323"/>
                </a:cxn>
                <a:cxn ang="0">
                  <a:pos x="2399" y="8463"/>
                </a:cxn>
                <a:cxn ang="0">
                  <a:pos x="2617" y="8584"/>
                </a:cxn>
                <a:cxn ang="0">
                  <a:pos x="2845" y="8691"/>
                </a:cxn>
                <a:cxn ang="0">
                  <a:pos x="3079" y="8781"/>
                </a:cxn>
                <a:cxn ang="0">
                  <a:pos x="3317" y="8857"/>
                </a:cxn>
                <a:cxn ang="0">
                  <a:pos x="3556" y="8922"/>
                </a:cxn>
                <a:cxn ang="0">
                  <a:pos x="3853" y="8985"/>
                </a:cxn>
                <a:cxn ang="0">
                  <a:pos x="4308" y="9054"/>
                </a:cxn>
                <a:cxn ang="0">
                  <a:pos x="4722" y="9092"/>
                </a:cxn>
                <a:cxn ang="0">
                  <a:pos x="5070" y="9108"/>
                </a:cxn>
                <a:cxn ang="0">
                  <a:pos x="7183" y="9110"/>
                </a:cxn>
                <a:cxn ang="0">
                  <a:pos x="5275" y="0"/>
                </a:cxn>
              </a:cxnLst>
              <a:rect l="0" t="0" r="r" b="b"/>
              <a:pathLst>
                <a:path w="7183" h="9110">
                  <a:moveTo>
                    <a:pt x="5275" y="0"/>
                  </a:moveTo>
                  <a:lnTo>
                    <a:pt x="5275" y="0"/>
                  </a:lnTo>
                  <a:lnTo>
                    <a:pt x="5144" y="1"/>
                  </a:lnTo>
                  <a:lnTo>
                    <a:pt x="5070" y="2"/>
                  </a:lnTo>
                  <a:lnTo>
                    <a:pt x="4990" y="4"/>
                  </a:lnTo>
                  <a:lnTo>
                    <a:pt x="4906" y="8"/>
                  </a:lnTo>
                  <a:lnTo>
                    <a:pt x="4816" y="12"/>
                  </a:lnTo>
                  <a:lnTo>
                    <a:pt x="4722" y="17"/>
                  </a:lnTo>
                  <a:lnTo>
                    <a:pt x="4623" y="24"/>
                  </a:lnTo>
                  <a:lnTo>
                    <a:pt x="4522" y="33"/>
                  </a:lnTo>
                  <a:lnTo>
                    <a:pt x="4416" y="43"/>
                  </a:lnTo>
                  <a:lnTo>
                    <a:pt x="4308" y="55"/>
                  </a:lnTo>
                  <a:lnTo>
                    <a:pt x="4198" y="69"/>
                  </a:lnTo>
                  <a:lnTo>
                    <a:pt x="4084" y="85"/>
                  </a:lnTo>
                  <a:lnTo>
                    <a:pt x="3969" y="104"/>
                  </a:lnTo>
                  <a:lnTo>
                    <a:pt x="3853" y="124"/>
                  </a:lnTo>
                  <a:lnTo>
                    <a:pt x="3735" y="148"/>
                  </a:lnTo>
                  <a:lnTo>
                    <a:pt x="3675" y="160"/>
                  </a:lnTo>
                  <a:lnTo>
                    <a:pt x="3616" y="174"/>
                  </a:lnTo>
                  <a:lnTo>
                    <a:pt x="3556" y="188"/>
                  </a:lnTo>
                  <a:lnTo>
                    <a:pt x="3497" y="203"/>
                  </a:lnTo>
                  <a:lnTo>
                    <a:pt x="3436" y="218"/>
                  </a:lnTo>
                  <a:lnTo>
                    <a:pt x="3376" y="235"/>
                  </a:lnTo>
                  <a:lnTo>
                    <a:pt x="3317" y="252"/>
                  </a:lnTo>
                  <a:lnTo>
                    <a:pt x="3257" y="270"/>
                  </a:lnTo>
                  <a:lnTo>
                    <a:pt x="3198" y="289"/>
                  </a:lnTo>
                  <a:lnTo>
                    <a:pt x="3138" y="308"/>
                  </a:lnTo>
                  <a:lnTo>
                    <a:pt x="3079" y="329"/>
                  </a:lnTo>
                  <a:lnTo>
                    <a:pt x="3019" y="350"/>
                  </a:lnTo>
                  <a:lnTo>
                    <a:pt x="2961" y="372"/>
                  </a:lnTo>
                  <a:lnTo>
                    <a:pt x="2902" y="395"/>
                  </a:lnTo>
                  <a:lnTo>
                    <a:pt x="2845" y="419"/>
                  </a:lnTo>
                  <a:lnTo>
                    <a:pt x="2787" y="444"/>
                  </a:lnTo>
                  <a:lnTo>
                    <a:pt x="2729" y="470"/>
                  </a:lnTo>
                  <a:lnTo>
                    <a:pt x="2673" y="497"/>
                  </a:lnTo>
                  <a:lnTo>
                    <a:pt x="2616" y="525"/>
                  </a:lnTo>
                  <a:lnTo>
                    <a:pt x="2561" y="554"/>
                  </a:lnTo>
                  <a:lnTo>
                    <a:pt x="2506" y="584"/>
                  </a:lnTo>
                  <a:lnTo>
                    <a:pt x="2452" y="615"/>
                  </a:lnTo>
                  <a:lnTo>
                    <a:pt x="2398" y="647"/>
                  </a:lnTo>
                  <a:lnTo>
                    <a:pt x="2346" y="680"/>
                  </a:lnTo>
                  <a:lnTo>
                    <a:pt x="2294" y="714"/>
                  </a:lnTo>
                  <a:lnTo>
                    <a:pt x="2243" y="750"/>
                  </a:lnTo>
                  <a:lnTo>
                    <a:pt x="2193" y="787"/>
                  </a:lnTo>
                  <a:lnTo>
                    <a:pt x="2144" y="824"/>
                  </a:lnTo>
                  <a:lnTo>
                    <a:pt x="2096" y="863"/>
                  </a:lnTo>
                  <a:lnTo>
                    <a:pt x="2048" y="903"/>
                  </a:lnTo>
                  <a:lnTo>
                    <a:pt x="2003" y="944"/>
                  </a:lnTo>
                  <a:lnTo>
                    <a:pt x="1957" y="987"/>
                  </a:lnTo>
                  <a:lnTo>
                    <a:pt x="1957" y="987"/>
                  </a:lnTo>
                  <a:lnTo>
                    <a:pt x="1899" y="1044"/>
                  </a:lnTo>
                  <a:lnTo>
                    <a:pt x="1741" y="1199"/>
                  </a:lnTo>
                  <a:lnTo>
                    <a:pt x="1517" y="1422"/>
                  </a:lnTo>
                  <a:lnTo>
                    <a:pt x="1389" y="1549"/>
                  </a:lnTo>
                  <a:lnTo>
                    <a:pt x="1256" y="1685"/>
                  </a:lnTo>
                  <a:lnTo>
                    <a:pt x="1121" y="1822"/>
                  </a:lnTo>
                  <a:lnTo>
                    <a:pt x="987" y="1960"/>
                  </a:lnTo>
                  <a:lnTo>
                    <a:pt x="860" y="2093"/>
                  </a:lnTo>
                  <a:lnTo>
                    <a:pt x="743" y="2220"/>
                  </a:lnTo>
                  <a:lnTo>
                    <a:pt x="689" y="2279"/>
                  </a:lnTo>
                  <a:lnTo>
                    <a:pt x="639" y="2335"/>
                  </a:lnTo>
                  <a:lnTo>
                    <a:pt x="593" y="2387"/>
                  </a:lnTo>
                  <a:lnTo>
                    <a:pt x="552" y="2435"/>
                  </a:lnTo>
                  <a:lnTo>
                    <a:pt x="516" y="2480"/>
                  </a:lnTo>
                  <a:lnTo>
                    <a:pt x="486" y="2519"/>
                  </a:lnTo>
                  <a:lnTo>
                    <a:pt x="462" y="2552"/>
                  </a:lnTo>
                  <a:lnTo>
                    <a:pt x="452" y="2567"/>
                  </a:lnTo>
                  <a:lnTo>
                    <a:pt x="445" y="2580"/>
                  </a:lnTo>
                  <a:lnTo>
                    <a:pt x="445" y="2580"/>
                  </a:lnTo>
                  <a:lnTo>
                    <a:pt x="420" y="2626"/>
                  </a:lnTo>
                  <a:lnTo>
                    <a:pt x="393" y="2675"/>
                  </a:lnTo>
                  <a:lnTo>
                    <a:pt x="366" y="2728"/>
                  </a:lnTo>
                  <a:lnTo>
                    <a:pt x="336" y="2788"/>
                  </a:lnTo>
                  <a:lnTo>
                    <a:pt x="322" y="2820"/>
                  </a:lnTo>
                  <a:lnTo>
                    <a:pt x="307" y="2854"/>
                  </a:lnTo>
                  <a:lnTo>
                    <a:pt x="293" y="2890"/>
                  </a:lnTo>
                  <a:lnTo>
                    <a:pt x="278" y="2928"/>
                  </a:lnTo>
                  <a:lnTo>
                    <a:pt x="263" y="2968"/>
                  </a:lnTo>
                  <a:lnTo>
                    <a:pt x="247" y="3010"/>
                  </a:lnTo>
                  <a:lnTo>
                    <a:pt x="233" y="3056"/>
                  </a:lnTo>
                  <a:lnTo>
                    <a:pt x="218" y="3104"/>
                  </a:lnTo>
                  <a:lnTo>
                    <a:pt x="203" y="3155"/>
                  </a:lnTo>
                  <a:lnTo>
                    <a:pt x="189" y="3208"/>
                  </a:lnTo>
                  <a:lnTo>
                    <a:pt x="174" y="3265"/>
                  </a:lnTo>
                  <a:lnTo>
                    <a:pt x="160" y="3326"/>
                  </a:lnTo>
                  <a:lnTo>
                    <a:pt x="146" y="3390"/>
                  </a:lnTo>
                  <a:lnTo>
                    <a:pt x="131" y="3457"/>
                  </a:lnTo>
                  <a:lnTo>
                    <a:pt x="117" y="3527"/>
                  </a:lnTo>
                  <a:lnTo>
                    <a:pt x="104" y="3603"/>
                  </a:lnTo>
                  <a:lnTo>
                    <a:pt x="91" y="3681"/>
                  </a:lnTo>
                  <a:lnTo>
                    <a:pt x="78" y="3764"/>
                  </a:lnTo>
                  <a:lnTo>
                    <a:pt x="66" y="3851"/>
                  </a:lnTo>
                  <a:lnTo>
                    <a:pt x="54" y="3943"/>
                  </a:lnTo>
                  <a:lnTo>
                    <a:pt x="43" y="4040"/>
                  </a:lnTo>
                  <a:lnTo>
                    <a:pt x="30" y="4141"/>
                  </a:lnTo>
                  <a:lnTo>
                    <a:pt x="20" y="4247"/>
                  </a:lnTo>
                  <a:lnTo>
                    <a:pt x="10" y="4358"/>
                  </a:lnTo>
                  <a:lnTo>
                    <a:pt x="10" y="4358"/>
                  </a:lnTo>
                  <a:lnTo>
                    <a:pt x="6" y="4426"/>
                  </a:lnTo>
                  <a:lnTo>
                    <a:pt x="4" y="4493"/>
                  </a:lnTo>
                  <a:lnTo>
                    <a:pt x="2" y="4561"/>
                  </a:lnTo>
                  <a:lnTo>
                    <a:pt x="0" y="4628"/>
                  </a:lnTo>
                  <a:lnTo>
                    <a:pt x="0" y="4628"/>
                  </a:lnTo>
                  <a:lnTo>
                    <a:pt x="10" y="4749"/>
                  </a:lnTo>
                  <a:lnTo>
                    <a:pt x="20" y="4863"/>
                  </a:lnTo>
                  <a:lnTo>
                    <a:pt x="31" y="4973"/>
                  </a:lnTo>
                  <a:lnTo>
                    <a:pt x="44" y="5077"/>
                  </a:lnTo>
                  <a:lnTo>
                    <a:pt x="56" y="5176"/>
                  </a:lnTo>
                  <a:lnTo>
                    <a:pt x="68" y="5271"/>
                  </a:lnTo>
                  <a:lnTo>
                    <a:pt x="81" y="5360"/>
                  </a:lnTo>
                  <a:lnTo>
                    <a:pt x="94" y="5444"/>
                  </a:lnTo>
                  <a:lnTo>
                    <a:pt x="107" y="5525"/>
                  </a:lnTo>
                  <a:lnTo>
                    <a:pt x="121" y="5602"/>
                  </a:lnTo>
                  <a:lnTo>
                    <a:pt x="135" y="5674"/>
                  </a:lnTo>
                  <a:lnTo>
                    <a:pt x="151" y="5742"/>
                  </a:lnTo>
                  <a:lnTo>
                    <a:pt x="165" y="5806"/>
                  </a:lnTo>
                  <a:lnTo>
                    <a:pt x="180" y="5868"/>
                  </a:lnTo>
                  <a:lnTo>
                    <a:pt x="195" y="5925"/>
                  </a:lnTo>
                  <a:lnTo>
                    <a:pt x="210" y="5979"/>
                  </a:lnTo>
                  <a:lnTo>
                    <a:pt x="226" y="6030"/>
                  </a:lnTo>
                  <a:lnTo>
                    <a:pt x="241" y="6078"/>
                  </a:lnTo>
                  <a:lnTo>
                    <a:pt x="257" y="6124"/>
                  </a:lnTo>
                  <a:lnTo>
                    <a:pt x="272" y="6166"/>
                  </a:lnTo>
                  <a:lnTo>
                    <a:pt x="288" y="6206"/>
                  </a:lnTo>
                  <a:lnTo>
                    <a:pt x="303" y="6244"/>
                  </a:lnTo>
                  <a:lnTo>
                    <a:pt x="318" y="6279"/>
                  </a:lnTo>
                  <a:lnTo>
                    <a:pt x="333" y="6313"/>
                  </a:lnTo>
                  <a:lnTo>
                    <a:pt x="363" y="6376"/>
                  </a:lnTo>
                  <a:lnTo>
                    <a:pt x="392" y="6431"/>
                  </a:lnTo>
                  <a:lnTo>
                    <a:pt x="419" y="6482"/>
                  </a:lnTo>
                  <a:lnTo>
                    <a:pt x="445" y="6529"/>
                  </a:lnTo>
                  <a:lnTo>
                    <a:pt x="445" y="6529"/>
                  </a:lnTo>
                  <a:lnTo>
                    <a:pt x="453" y="6543"/>
                  </a:lnTo>
                  <a:lnTo>
                    <a:pt x="462" y="6557"/>
                  </a:lnTo>
                  <a:lnTo>
                    <a:pt x="487" y="6591"/>
                  </a:lnTo>
                  <a:lnTo>
                    <a:pt x="516" y="6630"/>
                  </a:lnTo>
                  <a:lnTo>
                    <a:pt x="552" y="6674"/>
                  </a:lnTo>
                  <a:lnTo>
                    <a:pt x="594" y="6723"/>
                  </a:lnTo>
                  <a:lnTo>
                    <a:pt x="639" y="6775"/>
                  </a:lnTo>
                  <a:lnTo>
                    <a:pt x="690" y="6831"/>
                  </a:lnTo>
                  <a:lnTo>
                    <a:pt x="743" y="6890"/>
                  </a:lnTo>
                  <a:lnTo>
                    <a:pt x="860" y="7016"/>
                  </a:lnTo>
                  <a:lnTo>
                    <a:pt x="987" y="7150"/>
                  </a:lnTo>
                  <a:lnTo>
                    <a:pt x="1121" y="7288"/>
                  </a:lnTo>
                  <a:lnTo>
                    <a:pt x="1256" y="7425"/>
                  </a:lnTo>
                  <a:lnTo>
                    <a:pt x="1389" y="7561"/>
                  </a:lnTo>
                  <a:lnTo>
                    <a:pt x="1517" y="7688"/>
                  </a:lnTo>
                  <a:lnTo>
                    <a:pt x="1742" y="7911"/>
                  </a:lnTo>
                  <a:lnTo>
                    <a:pt x="1899" y="8066"/>
                  </a:lnTo>
                  <a:lnTo>
                    <a:pt x="1957" y="8123"/>
                  </a:lnTo>
                  <a:lnTo>
                    <a:pt x="1957" y="8123"/>
                  </a:lnTo>
                  <a:lnTo>
                    <a:pt x="2003" y="8166"/>
                  </a:lnTo>
                  <a:lnTo>
                    <a:pt x="2049" y="8207"/>
                  </a:lnTo>
                  <a:lnTo>
                    <a:pt x="2096" y="8247"/>
                  </a:lnTo>
                  <a:lnTo>
                    <a:pt x="2144" y="8285"/>
                  </a:lnTo>
                  <a:lnTo>
                    <a:pt x="2193" y="8323"/>
                  </a:lnTo>
                  <a:lnTo>
                    <a:pt x="2244" y="8360"/>
                  </a:lnTo>
                  <a:lnTo>
                    <a:pt x="2294" y="8396"/>
                  </a:lnTo>
                  <a:lnTo>
                    <a:pt x="2347" y="8430"/>
                  </a:lnTo>
                  <a:lnTo>
                    <a:pt x="2399" y="8463"/>
                  </a:lnTo>
                  <a:lnTo>
                    <a:pt x="2453" y="8495"/>
                  </a:lnTo>
                  <a:lnTo>
                    <a:pt x="2506" y="8526"/>
                  </a:lnTo>
                  <a:lnTo>
                    <a:pt x="2562" y="8555"/>
                  </a:lnTo>
                  <a:lnTo>
                    <a:pt x="2617" y="8584"/>
                  </a:lnTo>
                  <a:lnTo>
                    <a:pt x="2673" y="8613"/>
                  </a:lnTo>
                  <a:lnTo>
                    <a:pt x="2730" y="8640"/>
                  </a:lnTo>
                  <a:lnTo>
                    <a:pt x="2787" y="8666"/>
                  </a:lnTo>
                  <a:lnTo>
                    <a:pt x="2845" y="8691"/>
                  </a:lnTo>
                  <a:lnTo>
                    <a:pt x="2903" y="8715"/>
                  </a:lnTo>
                  <a:lnTo>
                    <a:pt x="2962" y="8738"/>
                  </a:lnTo>
                  <a:lnTo>
                    <a:pt x="3020" y="8760"/>
                  </a:lnTo>
                  <a:lnTo>
                    <a:pt x="3079" y="8781"/>
                  </a:lnTo>
                  <a:lnTo>
                    <a:pt x="3138" y="8801"/>
                  </a:lnTo>
                  <a:lnTo>
                    <a:pt x="3198" y="8821"/>
                  </a:lnTo>
                  <a:lnTo>
                    <a:pt x="3257" y="8839"/>
                  </a:lnTo>
                  <a:lnTo>
                    <a:pt x="3317" y="8857"/>
                  </a:lnTo>
                  <a:lnTo>
                    <a:pt x="3376" y="8874"/>
                  </a:lnTo>
                  <a:lnTo>
                    <a:pt x="3437" y="8892"/>
                  </a:lnTo>
                  <a:lnTo>
                    <a:pt x="3497" y="8907"/>
                  </a:lnTo>
                  <a:lnTo>
                    <a:pt x="3556" y="8922"/>
                  </a:lnTo>
                  <a:lnTo>
                    <a:pt x="3616" y="8936"/>
                  </a:lnTo>
                  <a:lnTo>
                    <a:pt x="3675" y="8949"/>
                  </a:lnTo>
                  <a:lnTo>
                    <a:pt x="3735" y="8962"/>
                  </a:lnTo>
                  <a:lnTo>
                    <a:pt x="3853" y="8985"/>
                  </a:lnTo>
                  <a:lnTo>
                    <a:pt x="3970" y="9006"/>
                  </a:lnTo>
                  <a:lnTo>
                    <a:pt x="4085" y="9024"/>
                  </a:lnTo>
                  <a:lnTo>
                    <a:pt x="4198" y="9040"/>
                  </a:lnTo>
                  <a:lnTo>
                    <a:pt x="4308" y="9054"/>
                  </a:lnTo>
                  <a:lnTo>
                    <a:pt x="4417" y="9066"/>
                  </a:lnTo>
                  <a:lnTo>
                    <a:pt x="4522" y="9077"/>
                  </a:lnTo>
                  <a:lnTo>
                    <a:pt x="4624" y="9085"/>
                  </a:lnTo>
                  <a:lnTo>
                    <a:pt x="4722" y="9092"/>
                  </a:lnTo>
                  <a:lnTo>
                    <a:pt x="4816" y="9098"/>
                  </a:lnTo>
                  <a:lnTo>
                    <a:pt x="4906" y="9102"/>
                  </a:lnTo>
                  <a:lnTo>
                    <a:pt x="4990" y="9105"/>
                  </a:lnTo>
                  <a:lnTo>
                    <a:pt x="5070" y="9108"/>
                  </a:lnTo>
                  <a:lnTo>
                    <a:pt x="5144" y="9109"/>
                  </a:lnTo>
                  <a:lnTo>
                    <a:pt x="5275" y="9110"/>
                  </a:lnTo>
                  <a:lnTo>
                    <a:pt x="5275" y="9110"/>
                  </a:lnTo>
                  <a:lnTo>
                    <a:pt x="7183" y="9110"/>
                  </a:lnTo>
                  <a:lnTo>
                    <a:pt x="7183" y="0"/>
                  </a:lnTo>
                  <a:lnTo>
                    <a:pt x="7183" y="0"/>
                  </a:lnTo>
                  <a:lnTo>
                    <a:pt x="5275" y="0"/>
                  </a:lnTo>
                  <a:lnTo>
                    <a:pt x="5275" y="0"/>
                  </a:lnTo>
                  <a:close/>
                </a:path>
              </a:pathLst>
            </a:custGeom>
            <a:solidFill>
              <a:srgbClr val="826C4A"/>
            </a:solidFill>
            <a:ln w="9525">
              <a:noFill/>
              <a:round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fr-FR" sz="1705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5" name="TextBox 17"/>
          <p:cNvSpPr txBox="1"/>
          <p:nvPr/>
        </p:nvSpPr>
        <p:spPr>
          <a:xfrm rot="20191043">
            <a:off x="3482584" y="2394999"/>
            <a:ext cx="646332" cy="9232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 sz="54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6" name="TextBox 19"/>
          <p:cNvSpPr txBox="1"/>
          <p:nvPr/>
        </p:nvSpPr>
        <p:spPr>
          <a:xfrm rot="20191043">
            <a:off x="5114090" y="2113781"/>
            <a:ext cx="646332" cy="9232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 sz="54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7" name="TextBox 20"/>
          <p:cNvSpPr txBox="1"/>
          <p:nvPr/>
        </p:nvSpPr>
        <p:spPr>
          <a:xfrm rot="20191043">
            <a:off x="6501307" y="3965233"/>
            <a:ext cx="646332" cy="9232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 sz="54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8" name="TextBox 21"/>
          <p:cNvSpPr txBox="1"/>
          <p:nvPr/>
        </p:nvSpPr>
        <p:spPr>
          <a:xfrm rot="20191043">
            <a:off x="7942702" y="3339016"/>
            <a:ext cx="646332" cy="9232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 sz="54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9" name="TextBox 41"/>
          <p:cNvSpPr txBox="1"/>
          <p:nvPr/>
        </p:nvSpPr>
        <p:spPr>
          <a:xfrm>
            <a:off x="834321" y="3166620"/>
            <a:ext cx="2708257" cy="774516"/>
          </a:xfrm>
          <a:prstGeom prst="rect">
            <a:avLst/>
          </a:prstGeom>
          <a:noFill/>
        </p:spPr>
        <p:txBody>
          <a:bodyPr wrap="square" lIns="81225" tIns="40613" rIns="81225" bIns="4061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0" name="TextBox 170"/>
          <p:cNvSpPr txBox="1"/>
          <p:nvPr/>
        </p:nvSpPr>
        <p:spPr>
          <a:xfrm>
            <a:off x="834321" y="2851426"/>
            <a:ext cx="2304215" cy="424722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Box 41"/>
          <p:cNvSpPr txBox="1"/>
          <p:nvPr/>
        </p:nvSpPr>
        <p:spPr>
          <a:xfrm>
            <a:off x="6096754" y="1989205"/>
            <a:ext cx="2708257" cy="774516"/>
          </a:xfrm>
          <a:prstGeom prst="rect">
            <a:avLst/>
          </a:prstGeom>
          <a:noFill/>
        </p:spPr>
        <p:txBody>
          <a:bodyPr wrap="square" lIns="81225" tIns="40613" rIns="81225" bIns="4061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2" name="TextBox 170"/>
          <p:cNvSpPr txBox="1"/>
          <p:nvPr/>
        </p:nvSpPr>
        <p:spPr>
          <a:xfrm>
            <a:off x="6096754" y="1674011"/>
            <a:ext cx="2304215" cy="424722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41"/>
          <p:cNvSpPr txBox="1"/>
          <p:nvPr/>
        </p:nvSpPr>
        <p:spPr>
          <a:xfrm>
            <a:off x="3664516" y="4775972"/>
            <a:ext cx="2708257" cy="774516"/>
          </a:xfrm>
          <a:prstGeom prst="rect">
            <a:avLst/>
          </a:prstGeom>
          <a:noFill/>
        </p:spPr>
        <p:txBody>
          <a:bodyPr wrap="square" lIns="81225" tIns="40613" rIns="81225" bIns="4061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4" name="TextBox 170"/>
          <p:cNvSpPr txBox="1"/>
          <p:nvPr/>
        </p:nvSpPr>
        <p:spPr>
          <a:xfrm>
            <a:off x="3664516" y="4460778"/>
            <a:ext cx="2304215" cy="424722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8738501" y="4775972"/>
            <a:ext cx="2708257" cy="774516"/>
          </a:xfrm>
          <a:prstGeom prst="rect">
            <a:avLst/>
          </a:prstGeom>
          <a:noFill/>
        </p:spPr>
        <p:txBody>
          <a:bodyPr wrap="square" lIns="81225" tIns="40613" rIns="81225" bIns="4061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6" name="TextBox 170"/>
          <p:cNvSpPr txBox="1"/>
          <p:nvPr/>
        </p:nvSpPr>
        <p:spPr>
          <a:xfrm>
            <a:off x="8738501" y="4460778"/>
            <a:ext cx="2304215" cy="424722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66" name="燕尾形 65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7" name="燕尾形 66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6" name="直接连接符 5"/>
          <p:cNvCxnSpPr/>
          <p:nvPr/>
        </p:nvCxnSpPr>
        <p:spPr>
          <a:xfrm flipH="1">
            <a:off x="4131805" y="2076723"/>
            <a:ext cx="6467629" cy="0"/>
          </a:xfrm>
          <a:prstGeom prst="line">
            <a:avLst/>
          </a:prstGeom>
          <a:ln w="317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5118529" y="3236714"/>
            <a:ext cx="5480906" cy="0"/>
          </a:xfrm>
          <a:prstGeom prst="line">
            <a:avLst/>
          </a:prstGeom>
          <a:ln w="317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2750992" y="4396705"/>
            <a:ext cx="7848441" cy="0"/>
          </a:xfrm>
          <a:prstGeom prst="line">
            <a:avLst/>
          </a:prstGeom>
          <a:ln w="317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4131805" y="5556697"/>
            <a:ext cx="6467629" cy="0"/>
          </a:xfrm>
          <a:prstGeom prst="line">
            <a:avLst/>
          </a:prstGeom>
          <a:ln w="317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流程图: 决策 9"/>
          <p:cNvSpPr/>
          <p:nvPr/>
        </p:nvSpPr>
        <p:spPr>
          <a:xfrm>
            <a:off x="3111013" y="1903143"/>
            <a:ext cx="1650088" cy="1543179"/>
          </a:xfrm>
          <a:prstGeom prst="flowChartDecision">
            <a:avLst/>
          </a:prstGeom>
          <a:solidFill>
            <a:srgbClr val="826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HelveticaNeueLT Pro 35 Th" pitchFamily="34" charset="0"/>
              </a:rPr>
              <a:t>20%</a:t>
            </a:r>
            <a:endParaRPr lang="zh-CN" altLang="en-US" sz="2400" dirty="0">
              <a:latin typeface="HelveticaNeueLT Pro 35 Th" pitchFamily="34" charset="0"/>
            </a:endParaRPr>
          </a:p>
        </p:txBody>
      </p:sp>
      <p:sp>
        <p:nvSpPr>
          <p:cNvPr id="11" name="流程图: 决策 10"/>
          <p:cNvSpPr/>
          <p:nvPr/>
        </p:nvSpPr>
        <p:spPr>
          <a:xfrm>
            <a:off x="2900966" y="3622964"/>
            <a:ext cx="2004143" cy="1952385"/>
          </a:xfrm>
          <a:prstGeom prst="flowChartDecisi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HelveticaNeueLT Pro 35 Th" pitchFamily="34" charset="0"/>
              </a:rPr>
              <a:t>35%</a:t>
            </a:r>
            <a:endParaRPr lang="zh-CN" altLang="en-US" sz="2400" dirty="0">
              <a:latin typeface="HelveticaNeueLT Pro 35 Th" pitchFamily="34" charset="0"/>
            </a:endParaRPr>
          </a:p>
        </p:txBody>
      </p:sp>
      <p:sp>
        <p:nvSpPr>
          <p:cNvPr id="12" name="流程图: 决策 11"/>
          <p:cNvSpPr/>
          <p:nvPr/>
        </p:nvSpPr>
        <p:spPr>
          <a:xfrm>
            <a:off x="1248202" y="2290891"/>
            <a:ext cx="2516831" cy="2451832"/>
          </a:xfrm>
          <a:prstGeom prst="flowChartDecision">
            <a:avLst/>
          </a:prstGeom>
          <a:solidFill>
            <a:srgbClr val="FC7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HelveticaNeueLT Pro 35 Th" pitchFamily="34" charset="0"/>
              </a:rPr>
              <a:t>55%</a:t>
            </a:r>
            <a:endParaRPr lang="zh-CN" altLang="en-US" sz="3200" dirty="0">
              <a:latin typeface="HelveticaNeueLT Pro 35 Th" pitchFamily="34" charset="0"/>
            </a:endParaRPr>
          </a:p>
        </p:txBody>
      </p:sp>
      <p:sp>
        <p:nvSpPr>
          <p:cNvPr id="13" name="流程图: 决策 12"/>
          <p:cNvSpPr/>
          <p:nvPr/>
        </p:nvSpPr>
        <p:spPr>
          <a:xfrm>
            <a:off x="4028641" y="2922388"/>
            <a:ext cx="1347587" cy="1260278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latin typeface="HelveticaNeueLT Pro 35 Th" pitchFamily="34" charset="0"/>
              </a:rPr>
              <a:t>10%</a:t>
            </a:r>
            <a:endParaRPr lang="zh-CN" altLang="en-US" sz="2000">
              <a:latin typeface="HelveticaNeueLT Pro 35 Th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820815" y="1804428"/>
            <a:ext cx="4839302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325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76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6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417796" y="2966942"/>
            <a:ext cx="4737324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325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76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6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417796" y="4129456"/>
            <a:ext cx="4856788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325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76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6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820815" y="5264690"/>
            <a:ext cx="4771027" cy="68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325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76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6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本框 39"/>
          <p:cNvSpPr txBox="1"/>
          <p:nvPr/>
        </p:nvSpPr>
        <p:spPr>
          <a:xfrm>
            <a:off x="2843884" y="2543495"/>
            <a:ext cx="71729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200" b="1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非常感谢您的耐心聆听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3377565" y="3449785"/>
            <a:ext cx="5996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教育教学培训 </a:t>
            </a:r>
            <a:r>
              <a:rPr lang="en-US" altLang="zh-CN" sz="20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教师说课模板 </a:t>
            </a:r>
            <a:r>
              <a:rPr lang="en-US" altLang="zh-CN" sz="20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月度工作总结</a:t>
            </a:r>
            <a:r>
              <a:rPr lang="en-US" altLang="zh-CN" sz="20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20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812944" y="3969458"/>
            <a:ext cx="5126182" cy="0"/>
          </a:xfrm>
          <a:prstGeom prst="line">
            <a:avLst/>
          </a:prstGeom>
          <a:ln w="19050">
            <a:solidFill>
              <a:srgbClr val="6C7588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698198" y="1772639"/>
            <a:ext cx="4080053" cy="4080053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192297" y="1366681"/>
            <a:ext cx="1113786" cy="1113786"/>
          </a:xfrm>
          <a:prstGeom prst="ellipse">
            <a:avLst/>
          </a:prstGeom>
          <a:solidFill>
            <a:srgbClr val="FC7284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298885" y="2602069"/>
            <a:ext cx="2878676" cy="24213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573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01</a:t>
            </a:r>
            <a:endParaRPr lang="zh-CN" altLang="en-US" sz="1573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5306083" y="2802073"/>
            <a:ext cx="5538696" cy="796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417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请在此处输入您的标题</a:t>
            </a:r>
          </a:p>
        </p:txBody>
      </p:sp>
      <p:sp>
        <p:nvSpPr>
          <p:cNvPr id="21" name="文本框 9"/>
          <p:cNvSpPr txBox="1"/>
          <p:nvPr/>
        </p:nvSpPr>
        <p:spPr>
          <a:xfrm>
            <a:off x="5631952" y="3765903"/>
            <a:ext cx="21022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2" name="文本框 9"/>
          <p:cNvSpPr txBox="1"/>
          <p:nvPr/>
        </p:nvSpPr>
        <p:spPr>
          <a:xfrm>
            <a:off x="5631952" y="4199610"/>
            <a:ext cx="21022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4" name="文本框 9"/>
          <p:cNvSpPr txBox="1"/>
          <p:nvPr/>
        </p:nvSpPr>
        <p:spPr>
          <a:xfrm>
            <a:off x="7901785" y="3770247"/>
            <a:ext cx="222140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5" name="文本框 9"/>
          <p:cNvSpPr txBox="1"/>
          <p:nvPr/>
        </p:nvSpPr>
        <p:spPr>
          <a:xfrm>
            <a:off x="7901790" y="4204551"/>
            <a:ext cx="20186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/>
      <p:bldP spid="20" grpId="0"/>
      <p:bldP spid="21" grpId="0"/>
      <p:bldP spid="22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39590" y="2024582"/>
            <a:ext cx="2312823" cy="4176947"/>
            <a:chOff x="4665731" y="1530069"/>
            <a:chExt cx="2860538" cy="5166121"/>
          </a:xfrm>
        </p:grpSpPr>
        <p:sp>
          <p:nvSpPr>
            <p:cNvPr id="6" name="Freeform 5"/>
            <p:cNvSpPr/>
            <p:nvPr/>
          </p:nvSpPr>
          <p:spPr bwMode="auto">
            <a:xfrm>
              <a:off x="4766273" y="3343781"/>
              <a:ext cx="1694440" cy="1760483"/>
            </a:xfrm>
            <a:custGeom>
              <a:avLst/>
              <a:gdLst>
                <a:gd name="T0" fmla="*/ 727 w 727"/>
                <a:gd name="T1" fmla="*/ 559 h 755"/>
                <a:gd name="T2" fmla="*/ 553 w 727"/>
                <a:gd name="T3" fmla="*/ 525 h 755"/>
                <a:gd name="T4" fmla="*/ 326 w 727"/>
                <a:gd name="T5" fmla="*/ 313 h 755"/>
                <a:gd name="T6" fmla="*/ 403 w 727"/>
                <a:gd name="T7" fmla="*/ 310 h 755"/>
                <a:gd name="T8" fmla="*/ 413 w 727"/>
                <a:gd name="T9" fmla="*/ 274 h 755"/>
                <a:gd name="T10" fmla="*/ 245 w 727"/>
                <a:gd name="T11" fmla="*/ 26 h 755"/>
                <a:gd name="T12" fmla="*/ 203 w 727"/>
                <a:gd name="T13" fmla="*/ 26 h 755"/>
                <a:gd name="T14" fmla="*/ 15 w 727"/>
                <a:gd name="T15" fmla="*/ 280 h 755"/>
                <a:gd name="T16" fmla="*/ 24 w 727"/>
                <a:gd name="T17" fmla="*/ 310 h 755"/>
                <a:gd name="T18" fmla="*/ 114 w 727"/>
                <a:gd name="T19" fmla="*/ 315 h 755"/>
                <a:gd name="T20" fmla="*/ 567 w 727"/>
                <a:gd name="T21" fmla="*/ 747 h 755"/>
                <a:gd name="T22" fmla="*/ 727 w 727"/>
                <a:gd name="T23" fmla="*/ 559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5">
                  <a:moveTo>
                    <a:pt x="727" y="559"/>
                  </a:moveTo>
                  <a:cubicBezTo>
                    <a:pt x="715" y="515"/>
                    <a:pt x="651" y="517"/>
                    <a:pt x="553" y="525"/>
                  </a:cubicBezTo>
                  <a:cubicBezTo>
                    <a:pt x="479" y="533"/>
                    <a:pt x="309" y="547"/>
                    <a:pt x="326" y="313"/>
                  </a:cubicBezTo>
                  <a:cubicBezTo>
                    <a:pt x="403" y="310"/>
                    <a:pt x="403" y="310"/>
                    <a:pt x="403" y="310"/>
                  </a:cubicBezTo>
                  <a:cubicBezTo>
                    <a:pt x="429" y="310"/>
                    <a:pt x="428" y="295"/>
                    <a:pt x="413" y="274"/>
                  </a:cubicBezTo>
                  <a:cubicBezTo>
                    <a:pt x="413" y="274"/>
                    <a:pt x="297" y="101"/>
                    <a:pt x="245" y="26"/>
                  </a:cubicBezTo>
                  <a:cubicBezTo>
                    <a:pt x="231" y="6"/>
                    <a:pt x="220" y="0"/>
                    <a:pt x="203" y="26"/>
                  </a:cubicBezTo>
                  <a:cubicBezTo>
                    <a:pt x="144" y="97"/>
                    <a:pt x="55" y="225"/>
                    <a:pt x="15" y="280"/>
                  </a:cubicBezTo>
                  <a:cubicBezTo>
                    <a:pt x="12" y="284"/>
                    <a:pt x="0" y="307"/>
                    <a:pt x="24" y="310"/>
                  </a:cubicBezTo>
                  <a:cubicBezTo>
                    <a:pt x="52" y="313"/>
                    <a:pt x="114" y="315"/>
                    <a:pt x="114" y="315"/>
                  </a:cubicBezTo>
                  <a:cubicBezTo>
                    <a:pt x="93" y="749"/>
                    <a:pt x="350" y="749"/>
                    <a:pt x="567" y="747"/>
                  </a:cubicBezTo>
                  <a:cubicBezTo>
                    <a:pt x="606" y="755"/>
                    <a:pt x="723" y="704"/>
                    <a:pt x="727" y="559"/>
                  </a:cubicBezTo>
                  <a:close/>
                </a:path>
              </a:pathLst>
            </a:custGeom>
            <a:solidFill>
              <a:srgbClr val="826C4A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5831829" y="2495082"/>
              <a:ext cx="1694440" cy="1762454"/>
            </a:xfrm>
            <a:custGeom>
              <a:avLst/>
              <a:gdLst>
                <a:gd name="T0" fmla="*/ 0 w 727"/>
                <a:gd name="T1" fmla="*/ 559 h 756"/>
                <a:gd name="T2" fmla="*/ 173 w 727"/>
                <a:gd name="T3" fmla="*/ 526 h 756"/>
                <a:gd name="T4" fmla="*/ 401 w 727"/>
                <a:gd name="T5" fmla="*/ 314 h 756"/>
                <a:gd name="T6" fmla="*/ 324 w 727"/>
                <a:gd name="T7" fmla="*/ 311 h 756"/>
                <a:gd name="T8" fmla="*/ 314 w 727"/>
                <a:gd name="T9" fmla="*/ 275 h 756"/>
                <a:gd name="T10" fmla="*/ 482 w 727"/>
                <a:gd name="T11" fmla="*/ 27 h 756"/>
                <a:gd name="T12" fmla="*/ 524 w 727"/>
                <a:gd name="T13" fmla="*/ 27 h 756"/>
                <a:gd name="T14" fmla="*/ 712 w 727"/>
                <a:gd name="T15" fmla="*/ 280 h 756"/>
                <a:gd name="T16" fmla="*/ 703 w 727"/>
                <a:gd name="T17" fmla="*/ 311 h 756"/>
                <a:gd name="T18" fmla="*/ 613 w 727"/>
                <a:gd name="T19" fmla="*/ 316 h 756"/>
                <a:gd name="T20" fmla="*/ 160 w 727"/>
                <a:gd name="T21" fmla="*/ 748 h 756"/>
                <a:gd name="T22" fmla="*/ 0 w 727"/>
                <a:gd name="T23" fmla="*/ 559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6">
                  <a:moveTo>
                    <a:pt x="0" y="559"/>
                  </a:moveTo>
                  <a:cubicBezTo>
                    <a:pt x="11" y="516"/>
                    <a:pt x="76" y="518"/>
                    <a:pt x="173" y="526"/>
                  </a:cubicBezTo>
                  <a:cubicBezTo>
                    <a:pt x="248" y="534"/>
                    <a:pt x="418" y="548"/>
                    <a:pt x="401" y="314"/>
                  </a:cubicBezTo>
                  <a:cubicBezTo>
                    <a:pt x="324" y="311"/>
                    <a:pt x="324" y="311"/>
                    <a:pt x="324" y="311"/>
                  </a:cubicBezTo>
                  <a:cubicBezTo>
                    <a:pt x="297" y="311"/>
                    <a:pt x="298" y="296"/>
                    <a:pt x="314" y="275"/>
                  </a:cubicBezTo>
                  <a:cubicBezTo>
                    <a:pt x="314" y="275"/>
                    <a:pt x="429" y="102"/>
                    <a:pt x="482" y="27"/>
                  </a:cubicBezTo>
                  <a:cubicBezTo>
                    <a:pt x="496" y="7"/>
                    <a:pt x="507" y="0"/>
                    <a:pt x="524" y="27"/>
                  </a:cubicBezTo>
                  <a:cubicBezTo>
                    <a:pt x="583" y="98"/>
                    <a:pt x="672" y="225"/>
                    <a:pt x="712" y="280"/>
                  </a:cubicBezTo>
                  <a:cubicBezTo>
                    <a:pt x="714" y="285"/>
                    <a:pt x="727" y="308"/>
                    <a:pt x="703" y="311"/>
                  </a:cubicBezTo>
                  <a:cubicBezTo>
                    <a:pt x="675" y="314"/>
                    <a:pt x="613" y="316"/>
                    <a:pt x="613" y="316"/>
                  </a:cubicBezTo>
                  <a:cubicBezTo>
                    <a:pt x="634" y="750"/>
                    <a:pt x="376" y="750"/>
                    <a:pt x="160" y="748"/>
                  </a:cubicBezTo>
                  <a:cubicBezTo>
                    <a:pt x="121" y="756"/>
                    <a:pt x="4" y="705"/>
                    <a:pt x="0" y="5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4665731" y="1530069"/>
              <a:ext cx="1695426" cy="1762454"/>
            </a:xfrm>
            <a:custGeom>
              <a:avLst/>
              <a:gdLst>
                <a:gd name="T0" fmla="*/ 727 w 727"/>
                <a:gd name="T1" fmla="*/ 559 h 756"/>
                <a:gd name="T2" fmla="*/ 554 w 727"/>
                <a:gd name="T3" fmla="*/ 526 h 756"/>
                <a:gd name="T4" fmla="*/ 326 w 727"/>
                <a:gd name="T5" fmla="*/ 314 h 756"/>
                <a:gd name="T6" fmla="*/ 403 w 727"/>
                <a:gd name="T7" fmla="*/ 311 h 756"/>
                <a:gd name="T8" fmla="*/ 413 w 727"/>
                <a:gd name="T9" fmla="*/ 275 h 756"/>
                <a:gd name="T10" fmla="*/ 245 w 727"/>
                <a:gd name="T11" fmla="*/ 27 h 756"/>
                <a:gd name="T12" fmla="*/ 203 w 727"/>
                <a:gd name="T13" fmla="*/ 27 h 756"/>
                <a:gd name="T14" fmla="*/ 15 w 727"/>
                <a:gd name="T15" fmla="*/ 280 h 756"/>
                <a:gd name="T16" fmla="*/ 24 w 727"/>
                <a:gd name="T17" fmla="*/ 311 h 756"/>
                <a:gd name="T18" fmla="*/ 114 w 727"/>
                <a:gd name="T19" fmla="*/ 316 h 756"/>
                <a:gd name="T20" fmla="*/ 567 w 727"/>
                <a:gd name="T21" fmla="*/ 748 h 756"/>
                <a:gd name="T22" fmla="*/ 727 w 727"/>
                <a:gd name="T23" fmla="*/ 559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6">
                  <a:moveTo>
                    <a:pt x="727" y="559"/>
                  </a:moveTo>
                  <a:cubicBezTo>
                    <a:pt x="716" y="516"/>
                    <a:pt x="651" y="518"/>
                    <a:pt x="554" y="526"/>
                  </a:cubicBezTo>
                  <a:cubicBezTo>
                    <a:pt x="479" y="534"/>
                    <a:pt x="309" y="548"/>
                    <a:pt x="326" y="314"/>
                  </a:cubicBezTo>
                  <a:cubicBezTo>
                    <a:pt x="403" y="311"/>
                    <a:pt x="403" y="311"/>
                    <a:pt x="403" y="311"/>
                  </a:cubicBezTo>
                  <a:cubicBezTo>
                    <a:pt x="430" y="311"/>
                    <a:pt x="429" y="296"/>
                    <a:pt x="413" y="275"/>
                  </a:cubicBezTo>
                  <a:cubicBezTo>
                    <a:pt x="413" y="275"/>
                    <a:pt x="298" y="102"/>
                    <a:pt x="245" y="27"/>
                  </a:cubicBezTo>
                  <a:cubicBezTo>
                    <a:pt x="231" y="7"/>
                    <a:pt x="220" y="0"/>
                    <a:pt x="203" y="27"/>
                  </a:cubicBezTo>
                  <a:cubicBezTo>
                    <a:pt x="144" y="98"/>
                    <a:pt x="55" y="226"/>
                    <a:pt x="15" y="280"/>
                  </a:cubicBezTo>
                  <a:cubicBezTo>
                    <a:pt x="13" y="285"/>
                    <a:pt x="0" y="308"/>
                    <a:pt x="24" y="311"/>
                  </a:cubicBezTo>
                  <a:cubicBezTo>
                    <a:pt x="52" y="314"/>
                    <a:pt x="114" y="316"/>
                    <a:pt x="114" y="316"/>
                  </a:cubicBezTo>
                  <a:cubicBezTo>
                    <a:pt x="93" y="750"/>
                    <a:pt x="351" y="750"/>
                    <a:pt x="567" y="748"/>
                  </a:cubicBezTo>
                  <a:cubicBezTo>
                    <a:pt x="606" y="756"/>
                    <a:pt x="723" y="705"/>
                    <a:pt x="727" y="559"/>
                  </a:cubicBezTo>
                  <a:close/>
                </a:path>
              </a:pathLst>
            </a:custGeom>
            <a:solidFill>
              <a:srgbClr val="FC7284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5927443" y="1632584"/>
              <a:ext cx="104486" cy="4464293"/>
            </a:xfrm>
            <a:custGeom>
              <a:avLst/>
              <a:gdLst>
                <a:gd name="T0" fmla="*/ 94 w 106"/>
                <a:gd name="T1" fmla="*/ 4529 h 4529"/>
                <a:gd name="T2" fmla="*/ 0 w 106"/>
                <a:gd name="T3" fmla="*/ 4484 h 4529"/>
                <a:gd name="T4" fmla="*/ 12 w 106"/>
                <a:gd name="T5" fmla="*/ 0 h 4529"/>
                <a:gd name="T6" fmla="*/ 106 w 106"/>
                <a:gd name="T7" fmla="*/ 0 h 4529"/>
                <a:gd name="T8" fmla="*/ 94 w 106"/>
                <a:gd name="T9" fmla="*/ 4529 h 4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4529">
                  <a:moveTo>
                    <a:pt x="94" y="4529"/>
                  </a:moveTo>
                  <a:lnTo>
                    <a:pt x="0" y="4484"/>
                  </a:lnTo>
                  <a:lnTo>
                    <a:pt x="12" y="0"/>
                  </a:lnTo>
                  <a:lnTo>
                    <a:pt x="106" y="0"/>
                  </a:lnTo>
                  <a:lnTo>
                    <a:pt x="94" y="4529"/>
                  </a:ln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181757" y="1632584"/>
              <a:ext cx="102514" cy="4467250"/>
            </a:xfrm>
            <a:custGeom>
              <a:avLst/>
              <a:gdLst>
                <a:gd name="T0" fmla="*/ 87 w 104"/>
                <a:gd name="T1" fmla="*/ 4498 h 4532"/>
                <a:gd name="T2" fmla="*/ 0 w 104"/>
                <a:gd name="T3" fmla="*/ 4532 h 4532"/>
                <a:gd name="T4" fmla="*/ 11 w 104"/>
                <a:gd name="T5" fmla="*/ 0 h 4532"/>
                <a:gd name="T6" fmla="*/ 104 w 104"/>
                <a:gd name="T7" fmla="*/ 3 h 4532"/>
                <a:gd name="T8" fmla="*/ 87 w 104"/>
                <a:gd name="T9" fmla="*/ 4498 h 4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4532">
                  <a:moveTo>
                    <a:pt x="87" y="4498"/>
                  </a:moveTo>
                  <a:lnTo>
                    <a:pt x="0" y="4532"/>
                  </a:lnTo>
                  <a:lnTo>
                    <a:pt x="11" y="0"/>
                  </a:lnTo>
                  <a:lnTo>
                    <a:pt x="104" y="3"/>
                  </a:lnTo>
                  <a:lnTo>
                    <a:pt x="87" y="4498"/>
                  </a:ln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6016157" y="1632584"/>
              <a:ext cx="181371" cy="4467250"/>
            </a:xfrm>
            <a:custGeom>
              <a:avLst/>
              <a:gdLst>
                <a:gd name="T0" fmla="*/ 172 w 184"/>
                <a:gd name="T1" fmla="*/ 4532 h 4532"/>
                <a:gd name="T2" fmla="*/ 0 w 184"/>
                <a:gd name="T3" fmla="*/ 4529 h 4532"/>
                <a:gd name="T4" fmla="*/ 11 w 184"/>
                <a:gd name="T5" fmla="*/ 0 h 4532"/>
                <a:gd name="T6" fmla="*/ 184 w 184"/>
                <a:gd name="T7" fmla="*/ 0 h 4532"/>
                <a:gd name="T8" fmla="*/ 172 w 184"/>
                <a:gd name="T9" fmla="*/ 4532 h 4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4532">
                  <a:moveTo>
                    <a:pt x="172" y="4532"/>
                  </a:moveTo>
                  <a:lnTo>
                    <a:pt x="0" y="4529"/>
                  </a:lnTo>
                  <a:lnTo>
                    <a:pt x="11" y="0"/>
                  </a:lnTo>
                  <a:lnTo>
                    <a:pt x="184" y="0"/>
                  </a:lnTo>
                  <a:lnTo>
                    <a:pt x="172" y="4532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5927443" y="5975634"/>
              <a:ext cx="344999" cy="720556"/>
            </a:xfrm>
            <a:custGeom>
              <a:avLst/>
              <a:gdLst>
                <a:gd name="T0" fmla="*/ 38 w 148"/>
                <a:gd name="T1" fmla="*/ 52 h 309"/>
                <a:gd name="T2" fmla="*/ 70 w 148"/>
                <a:gd name="T3" fmla="*/ 17 h 309"/>
                <a:gd name="T4" fmla="*/ 107 w 148"/>
                <a:gd name="T5" fmla="*/ 45 h 309"/>
                <a:gd name="T6" fmla="*/ 134 w 148"/>
                <a:gd name="T7" fmla="*/ 18 h 309"/>
                <a:gd name="T8" fmla="*/ 148 w 148"/>
                <a:gd name="T9" fmla="*/ 34 h 309"/>
                <a:gd name="T10" fmla="*/ 78 w 148"/>
                <a:gd name="T11" fmla="*/ 309 h 309"/>
                <a:gd name="T12" fmla="*/ 0 w 148"/>
                <a:gd name="T13" fmla="*/ 33 h 309"/>
                <a:gd name="T14" fmla="*/ 38 w 148"/>
                <a:gd name="T15" fmla="*/ 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309">
                  <a:moveTo>
                    <a:pt x="38" y="52"/>
                  </a:moveTo>
                  <a:cubicBezTo>
                    <a:pt x="38" y="52"/>
                    <a:pt x="57" y="13"/>
                    <a:pt x="70" y="17"/>
                  </a:cubicBezTo>
                  <a:cubicBezTo>
                    <a:pt x="84" y="21"/>
                    <a:pt x="103" y="15"/>
                    <a:pt x="107" y="45"/>
                  </a:cubicBezTo>
                  <a:cubicBezTo>
                    <a:pt x="111" y="42"/>
                    <a:pt x="122" y="19"/>
                    <a:pt x="134" y="18"/>
                  </a:cubicBezTo>
                  <a:cubicBezTo>
                    <a:pt x="145" y="18"/>
                    <a:pt x="148" y="34"/>
                    <a:pt x="148" y="34"/>
                  </a:cubicBezTo>
                  <a:cubicBezTo>
                    <a:pt x="78" y="309"/>
                    <a:pt x="78" y="309"/>
                    <a:pt x="78" y="309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24" y="0"/>
                    <a:pt x="38" y="52"/>
                  </a:cubicBezTo>
                  <a:close/>
                </a:path>
              </a:pathLst>
            </a:custGeom>
            <a:solidFill>
              <a:srgbClr val="F3E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6043757" y="6409348"/>
              <a:ext cx="126171" cy="286842"/>
            </a:xfrm>
            <a:custGeom>
              <a:avLst/>
              <a:gdLst>
                <a:gd name="T0" fmla="*/ 0 w 54"/>
                <a:gd name="T1" fmla="*/ 23 h 123"/>
                <a:gd name="T2" fmla="*/ 28 w 54"/>
                <a:gd name="T3" fmla="*/ 123 h 123"/>
                <a:gd name="T4" fmla="*/ 54 w 54"/>
                <a:gd name="T5" fmla="*/ 23 h 123"/>
                <a:gd name="T6" fmla="*/ 0 w 54"/>
                <a:gd name="T7" fmla="*/ 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23">
                  <a:moveTo>
                    <a:pt x="0" y="23"/>
                  </a:moveTo>
                  <a:cubicBezTo>
                    <a:pt x="28" y="123"/>
                    <a:pt x="28" y="123"/>
                    <a:pt x="28" y="1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27" y="0"/>
                    <a:pt x="0" y="2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939271" y="1632584"/>
              <a:ext cx="348942" cy="31444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5927443" y="2833182"/>
              <a:ext cx="437656" cy="3266652"/>
            </a:xfrm>
            <a:custGeom>
              <a:avLst/>
              <a:gdLst>
                <a:gd name="T0" fmla="*/ 38 w 188"/>
                <a:gd name="T1" fmla="*/ 1401 h 1401"/>
                <a:gd name="T2" fmla="*/ 40 w 188"/>
                <a:gd name="T3" fmla="*/ 246 h 1401"/>
                <a:gd name="T4" fmla="*/ 188 w 188"/>
                <a:gd name="T5" fmla="*/ 187 h 1401"/>
                <a:gd name="T6" fmla="*/ 186 w 188"/>
                <a:gd name="T7" fmla="*/ 0 h 1401"/>
                <a:gd name="T8" fmla="*/ 3 w 188"/>
                <a:gd name="T9" fmla="*/ 226 h 1401"/>
                <a:gd name="T10" fmla="*/ 0 w 188"/>
                <a:gd name="T11" fmla="*/ 1381 h 1401"/>
                <a:gd name="T12" fmla="*/ 38 w 188"/>
                <a:gd name="T13" fmla="*/ 1401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401">
                  <a:moveTo>
                    <a:pt x="38" y="1401"/>
                  </a:moveTo>
                  <a:cubicBezTo>
                    <a:pt x="40" y="246"/>
                    <a:pt x="40" y="246"/>
                    <a:pt x="40" y="246"/>
                  </a:cubicBezTo>
                  <a:cubicBezTo>
                    <a:pt x="131" y="218"/>
                    <a:pt x="182" y="213"/>
                    <a:pt x="188" y="187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1" y="93"/>
                    <a:pt x="3" y="184"/>
                    <a:pt x="3" y="226"/>
                  </a:cubicBezTo>
                  <a:cubicBezTo>
                    <a:pt x="0" y="1381"/>
                    <a:pt x="0" y="1381"/>
                    <a:pt x="0" y="1381"/>
                  </a:cubicBezTo>
                  <a:cubicBezTo>
                    <a:pt x="14" y="1364"/>
                    <a:pt x="30" y="1368"/>
                    <a:pt x="38" y="1401"/>
                  </a:cubicBezTo>
                  <a:close/>
                </a:path>
              </a:pathLst>
            </a:custGeom>
            <a:solidFill>
              <a:srgbClr val="FC7284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5826900" y="3798195"/>
              <a:ext cx="447513" cy="2294739"/>
            </a:xfrm>
            <a:custGeom>
              <a:avLst/>
              <a:gdLst>
                <a:gd name="T0" fmla="*/ 151 w 192"/>
                <a:gd name="T1" fmla="*/ 984 h 984"/>
                <a:gd name="T2" fmla="*/ 154 w 192"/>
                <a:gd name="T3" fmla="*/ 256 h 984"/>
                <a:gd name="T4" fmla="*/ 0 w 192"/>
                <a:gd name="T5" fmla="*/ 195 h 984"/>
                <a:gd name="T6" fmla="*/ 2 w 192"/>
                <a:gd name="T7" fmla="*/ 0 h 984"/>
                <a:gd name="T8" fmla="*/ 192 w 192"/>
                <a:gd name="T9" fmla="*/ 235 h 984"/>
                <a:gd name="T10" fmla="*/ 191 w 192"/>
                <a:gd name="T11" fmla="*/ 968 h 984"/>
                <a:gd name="T12" fmla="*/ 151 w 192"/>
                <a:gd name="T13" fmla="*/ 984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984">
                  <a:moveTo>
                    <a:pt x="151" y="984"/>
                  </a:moveTo>
                  <a:cubicBezTo>
                    <a:pt x="154" y="256"/>
                    <a:pt x="154" y="256"/>
                    <a:pt x="154" y="256"/>
                  </a:cubicBezTo>
                  <a:cubicBezTo>
                    <a:pt x="59" y="227"/>
                    <a:pt x="6" y="221"/>
                    <a:pt x="0" y="19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8" y="97"/>
                    <a:pt x="192" y="192"/>
                    <a:pt x="192" y="235"/>
                  </a:cubicBezTo>
                  <a:cubicBezTo>
                    <a:pt x="191" y="968"/>
                    <a:pt x="191" y="968"/>
                    <a:pt x="191" y="968"/>
                  </a:cubicBezTo>
                  <a:cubicBezTo>
                    <a:pt x="186" y="945"/>
                    <a:pt x="164" y="947"/>
                    <a:pt x="151" y="9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6013200" y="4646893"/>
              <a:ext cx="452442" cy="1449983"/>
            </a:xfrm>
            <a:custGeom>
              <a:avLst/>
              <a:gdLst>
                <a:gd name="T0" fmla="*/ 71 w 194"/>
                <a:gd name="T1" fmla="*/ 620 h 622"/>
                <a:gd name="T2" fmla="*/ 74 w 194"/>
                <a:gd name="T3" fmla="*/ 246 h 622"/>
                <a:gd name="T4" fmla="*/ 194 w 194"/>
                <a:gd name="T5" fmla="*/ 194 h 622"/>
                <a:gd name="T6" fmla="*/ 192 w 194"/>
                <a:gd name="T7" fmla="*/ 0 h 622"/>
                <a:gd name="T8" fmla="*/ 0 w 194"/>
                <a:gd name="T9" fmla="*/ 234 h 622"/>
                <a:gd name="T10" fmla="*/ 1 w 194"/>
                <a:gd name="T11" fmla="*/ 622 h 622"/>
                <a:gd name="T12" fmla="*/ 71 w 194"/>
                <a:gd name="T13" fmla="*/ 62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622">
                  <a:moveTo>
                    <a:pt x="71" y="620"/>
                  </a:moveTo>
                  <a:cubicBezTo>
                    <a:pt x="74" y="246"/>
                    <a:pt x="74" y="246"/>
                    <a:pt x="74" y="246"/>
                  </a:cubicBezTo>
                  <a:cubicBezTo>
                    <a:pt x="169" y="217"/>
                    <a:pt x="188" y="221"/>
                    <a:pt x="194" y="194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76" y="96"/>
                    <a:pt x="0" y="191"/>
                    <a:pt x="0" y="234"/>
                  </a:cubicBezTo>
                  <a:cubicBezTo>
                    <a:pt x="1" y="622"/>
                    <a:pt x="1" y="622"/>
                    <a:pt x="1" y="622"/>
                  </a:cubicBezTo>
                  <a:cubicBezTo>
                    <a:pt x="21" y="582"/>
                    <a:pt x="59" y="583"/>
                    <a:pt x="71" y="620"/>
                  </a:cubicBezTo>
                  <a:close/>
                </a:path>
              </a:pathLst>
            </a:custGeom>
            <a:solidFill>
              <a:srgbClr val="826C4A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6071357" y="2754325"/>
              <a:ext cx="91671" cy="60128"/>
            </a:xfrm>
            <a:custGeom>
              <a:avLst/>
              <a:gdLst>
                <a:gd name="T0" fmla="*/ 10 w 39"/>
                <a:gd name="T1" fmla="*/ 6 h 26"/>
                <a:gd name="T2" fmla="*/ 3 w 39"/>
                <a:gd name="T3" fmla="*/ 14 h 26"/>
                <a:gd name="T4" fmla="*/ 9 w 39"/>
                <a:gd name="T5" fmla="*/ 21 h 26"/>
                <a:gd name="T6" fmla="*/ 27 w 39"/>
                <a:gd name="T7" fmla="*/ 0 h 26"/>
                <a:gd name="T8" fmla="*/ 39 w 39"/>
                <a:gd name="T9" fmla="*/ 13 h 26"/>
                <a:gd name="T10" fmla="*/ 29 w 39"/>
                <a:gd name="T11" fmla="*/ 26 h 26"/>
                <a:gd name="T12" fmla="*/ 27 w 39"/>
                <a:gd name="T13" fmla="*/ 23 h 26"/>
                <a:gd name="T14" fmla="*/ 35 w 39"/>
                <a:gd name="T15" fmla="*/ 13 h 26"/>
                <a:gd name="T16" fmla="*/ 28 w 39"/>
                <a:gd name="T17" fmla="*/ 4 h 26"/>
                <a:gd name="T18" fmla="*/ 10 w 39"/>
                <a:gd name="T19" fmla="*/ 26 h 26"/>
                <a:gd name="T20" fmla="*/ 0 w 39"/>
                <a:gd name="T21" fmla="*/ 14 h 26"/>
                <a:gd name="T22" fmla="*/ 9 w 39"/>
                <a:gd name="T23" fmla="*/ 2 h 26"/>
                <a:gd name="T24" fmla="*/ 10 w 39"/>
                <a:gd name="T2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26">
                  <a:moveTo>
                    <a:pt x="10" y="6"/>
                  </a:moveTo>
                  <a:cubicBezTo>
                    <a:pt x="6" y="7"/>
                    <a:pt x="3" y="10"/>
                    <a:pt x="3" y="14"/>
                  </a:cubicBezTo>
                  <a:cubicBezTo>
                    <a:pt x="3" y="19"/>
                    <a:pt x="5" y="21"/>
                    <a:pt x="9" y="21"/>
                  </a:cubicBezTo>
                  <a:cubicBezTo>
                    <a:pt x="17" y="22"/>
                    <a:pt x="15" y="0"/>
                    <a:pt x="27" y="0"/>
                  </a:cubicBezTo>
                  <a:cubicBezTo>
                    <a:pt x="33" y="0"/>
                    <a:pt x="39" y="3"/>
                    <a:pt x="39" y="13"/>
                  </a:cubicBezTo>
                  <a:cubicBezTo>
                    <a:pt x="39" y="21"/>
                    <a:pt x="33" y="24"/>
                    <a:pt x="29" y="26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31" y="21"/>
                    <a:pt x="35" y="18"/>
                    <a:pt x="35" y="13"/>
                  </a:cubicBezTo>
                  <a:cubicBezTo>
                    <a:pt x="35" y="7"/>
                    <a:pt x="32" y="4"/>
                    <a:pt x="28" y="4"/>
                  </a:cubicBezTo>
                  <a:cubicBezTo>
                    <a:pt x="19" y="4"/>
                    <a:pt x="21" y="26"/>
                    <a:pt x="10" y="26"/>
                  </a:cubicBezTo>
                  <a:cubicBezTo>
                    <a:pt x="4" y="26"/>
                    <a:pt x="0" y="21"/>
                    <a:pt x="0" y="14"/>
                  </a:cubicBezTo>
                  <a:cubicBezTo>
                    <a:pt x="0" y="8"/>
                    <a:pt x="3" y="4"/>
                    <a:pt x="9" y="2"/>
                  </a:cubicBezTo>
                  <a:lnTo>
                    <a:pt x="10" y="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57"/>
            <p:cNvSpPr>
              <a:spLocks noEditPoints="1"/>
            </p:cNvSpPr>
            <p:nvPr/>
          </p:nvSpPr>
          <p:spPr bwMode="auto">
            <a:xfrm>
              <a:off x="6071357" y="2674482"/>
              <a:ext cx="88714" cy="69986"/>
            </a:xfrm>
            <a:custGeom>
              <a:avLst/>
              <a:gdLst>
                <a:gd name="T0" fmla="*/ 90 w 90"/>
                <a:gd name="T1" fmla="*/ 71 h 71"/>
                <a:gd name="T2" fmla="*/ 0 w 90"/>
                <a:gd name="T3" fmla="*/ 43 h 71"/>
                <a:gd name="T4" fmla="*/ 0 w 90"/>
                <a:gd name="T5" fmla="*/ 29 h 71"/>
                <a:gd name="T6" fmla="*/ 90 w 90"/>
                <a:gd name="T7" fmla="*/ 0 h 71"/>
                <a:gd name="T8" fmla="*/ 90 w 90"/>
                <a:gd name="T9" fmla="*/ 12 h 71"/>
                <a:gd name="T10" fmla="*/ 62 w 90"/>
                <a:gd name="T11" fmla="*/ 19 h 71"/>
                <a:gd name="T12" fmla="*/ 62 w 90"/>
                <a:gd name="T13" fmla="*/ 52 h 71"/>
                <a:gd name="T14" fmla="*/ 90 w 90"/>
                <a:gd name="T15" fmla="*/ 59 h 71"/>
                <a:gd name="T16" fmla="*/ 90 w 90"/>
                <a:gd name="T17" fmla="*/ 71 h 71"/>
                <a:gd name="T18" fmla="*/ 55 w 90"/>
                <a:gd name="T19" fmla="*/ 50 h 71"/>
                <a:gd name="T20" fmla="*/ 55 w 90"/>
                <a:gd name="T21" fmla="*/ 22 h 71"/>
                <a:gd name="T22" fmla="*/ 7 w 90"/>
                <a:gd name="T23" fmla="*/ 36 h 71"/>
                <a:gd name="T24" fmla="*/ 7 w 90"/>
                <a:gd name="T25" fmla="*/ 36 h 71"/>
                <a:gd name="T26" fmla="*/ 55 w 90"/>
                <a:gd name="T27" fmla="*/ 5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" h="71">
                  <a:moveTo>
                    <a:pt x="90" y="71"/>
                  </a:moveTo>
                  <a:lnTo>
                    <a:pt x="0" y="43"/>
                  </a:lnTo>
                  <a:lnTo>
                    <a:pt x="0" y="29"/>
                  </a:lnTo>
                  <a:lnTo>
                    <a:pt x="90" y="0"/>
                  </a:lnTo>
                  <a:lnTo>
                    <a:pt x="90" y="12"/>
                  </a:lnTo>
                  <a:lnTo>
                    <a:pt x="62" y="19"/>
                  </a:lnTo>
                  <a:lnTo>
                    <a:pt x="62" y="52"/>
                  </a:lnTo>
                  <a:lnTo>
                    <a:pt x="90" y="59"/>
                  </a:lnTo>
                  <a:lnTo>
                    <a:pt x="90" y="71"/>
                  </a:lnTo>
                  <a:close/>
                  <a:moveTo>
                    <a:pt x="55" y="50"/>
                  </a:moveTo>
                  <a:lnTo>
                    <a:pt x="55" y="22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55" y="5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6071357" y="2583796"/>
              <a:ext cx="88714" cy="74914"/>
            </a:xfrm>
            <a:custGeom>
              <a:avLst/>
              <a:gdLst>
                <a:gd name="T0" fmla="*/ 90 w 90"/>
                <a:gd name="T1" fmla="*/ 10 h 76"/>
                <a:gd name="T2" fmla="*/ 10 w 90"/>
                <a:gd name="T3" fmla="*/ 10 h 76"/>
                <a:gd name="T4" fmla="*/ 10 w 90"/>
                <a:gd name="T5" fmla="*/ 10 h 76"/>
                <a:gd name="T6" fmla="*/ 90 w 90"/>
                <a:gd name="T7" fmla="*/ 36 h 76"/>
                <a:gd name="T8" fmla="*/ 90 w 90"/>
                <a:gd name="T9" fmla="*/ 43 h 76"/>
                <a:gd name="T10" fmla="*/ 10 w 90"/>
                <a:gd name="T11" fmla="*/ 69 h 76"/>
                <a:gd name="T12" fmla="*/ 10 w 90"/>
                <a:gd name="T13" fmla="*/ 69 h 76"/>
                <a:gd name="T14" fmla="*/ 90 w 90"/>
                <a:gd name="T15" fmla="*/ 69 h 76"/>
                <a:gd name="T16" fmla="*/ 90 w 90"/>
                <a:gd name="T17" fmla="*/ 76 h 76"/>
                <a:gd name="T18" fmla="*/ 0 w 90"/>
                <a:gd name="T19" fmla="*/ 76 h 76"/>
                <a:gd name="T20" fmla="*/ 0 w 90"/>
                <a:gd name="T21" fmla="*/ 62 h 76"/>
                <a:gd name="T22" fmla="*/ 74 w 90"/>
                <a:gd name="T23" fmla="*/ 38 h 76"/>
                <a:gd name="T24" fmla="*/ 74 w 90"/>
                <a:gd name="T25" fmla="*/ 38 h 76"/>
                <a:gd name="T26" fmla="*/ 0 w 90"/>
                <a:gd name="T27" fmla="*/ 17 h 76"/>
                <a:gd name="T28" fmla="*/ 0 w 90"/>
                <a:gd name="T29" fmla="*/ 0 h 76"/>
                <a:gd name="T30" fmla="*/ 90 w 90"/>
                <a:gd name="T31" fmla="*/ 0 h 76"/>
                <a:gd name="T32" fmla="*/ 90 w 90"/>
                <a:gd name="T33" fmla="*/ 1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76">
                  <a:moveTo>
                    <a:pt x="90" y="10"/>
                  </a:moveTo>
                  <a:lnTo>
                    <a:pt x="10" y="10"/>
                  </a:lnTo>
                  <a:lnTo>
                    <a:pt x="10" y="10"/>
                  </a:lnTo>
                  <a:lnTo>
                    <a:pt x="90" y="36"/>
                  </a:lnTo>
                  <a:lnTo>
                    <a:pt x="90" y="43"/>
                  </a:lnTo>
                  <a:lnTo>
                    <a:pt x="10" y="69"/>
                  </a:lnTo>
                  <a:lnTo>
                    <a:pt x="10" y="69"/>
                  </a:lnTo>
                  <a:lnTo>
                    <a:pt x="90" y="69"/>
                  </a:lnTo>
                  <a:lnTo>
                    <a:pt x="90" y="76"/>
                  </a:lnTo>
                  <a:lnTo>
                    <a:pt x="0" y="76"/>
                  </a:lnTo>
                  <a:lnTo>
                    <a:pt x="0" y="62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0" y="0"/>
                  </a:lnTo>
                  <a:lnTo>
                    <a:pt x="90" y="1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Freeform 59"/>
            <p:cNvSpPr>
              <a:spLocks noEditPoints="1"/>
            </p:cNvSpPr>
            <p:nvPr/>
          </p:nvSpPr>
          <p:spPr bwMode="auto">
            <a:xfrm>
              <a:off x="6071357" y="2501982"/>
              <a:ext cx="88714" cy="56186"/>
            </a:xfrm>
            <a:custGeom>
              <a:avLst/>
              <a:gdLst>
                <a:gd name="T0" fmla="*/ 38 w 38"/>
                <a:gd name="T1" fmla="*/ 24 h 24"/>
                <a:gd name="T2" fmla="*/ 0 w 38"/>
                <a:gd name="T3" fmla="*/ 24 h 24"/>
                <a:gd name="T4" fmla="*/ 0 w 38"/>
                <a:gd name="T5" fmla="*/ 11 h 24"/>
                <a:gd name="T6" fmla="*/ 11 w 38"/>
                <a:gd name="T7" fmla="*/ 0 h 24"/>
                <a:gd name="T8" fmla="*/ 21 w 38"/>
                <a:gd name="T9" fmla="*/ 13 h 24"/>
                <a:gd name="T10" fmla="*/ 21 w 38"/>
                <a:gd name="T11" fmla="*/ 20 h 24"/>
                <a:gd name="T12" fmla="*/ 38 w 38"/>
                <a:gd name="T13" fmla="*/ 20 h 24"/>
                <a:gd name="T14" fmla="*/ 38 w 38"/>
                <a:gd name="T15" fmla="*/ 24 h 24"/>
                <a:gd name="T16" fmla="*/ 18 w 38"/>
                <a:gd name="T17" fmla="*/ 20 h 24"/>
                <a:gd name="T18" fmla="*/ 18 w 38"/>
                <a:gd name="T19" fmla="*/ 13 h 24"/>
                <a:gd name="T20" fmla="*/ 11 w 38"/>
                <a:gd name="T21" fmla="*/ 4 h 24"/>
                <a:gd name="T22" fmla="*/ 4 w 38"/>
                <a:gd name="T23" fmla="*/ 12 h 24"/>
                <a:gd name="T24" fmla="*/ 4 w 38"/>
                <a:gd name="T25" fmla="*/ 20 h 24"/>
                <a:gd name="T26" fmla="*/ 18 w 38"/>
                <a:gd name="T27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24">
                  <a:moveTo>
                    <a:pt x="38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3"/>
                    <a:pt x="5" y="0"/>
                    <a:pt x="11" y="0"/>
                  </a:cubicBezTo>
                  <a:cubicBezTo>
                    <a:pt x="17" y="0"/>
                    <a:pt x="21" y="4"/>
                    <a:pt x="21" y="1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38" y="20"/>
                    <a:pt x="38" y="20"/>
                    <a:pt x="38" y="20"/>
                  </a:cubicBezTo>
                  <a:lnTo>
                    <a:pt x="38" y="24"/>
                  </a:lnTo>
                  <a:close/>
                  <a:moveTo>
                    <a:pt x="18" y="20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6"/>
                    <a:pt x="15" y="4"/>
                    <a:pt x="11" y="4"/>
                  </a:cubicBezTo>
                  <a:cubicBezTo>
                    <a:pt x="6" y="4"/>
                    <a:pt x="4" y="6"/>
                    <a:pt x="4" y="12"/>
                  </a:cubicBezTo>
                  <a:cubicBezTo>
                    <a:pt x="4" y="20"/>
                    <a:pt x="4" y="20"/>
                    <a:pt x="4" y="20"/>
                  </a:cubicBezTo>
                  <a:lnTo>
                    <a:pt x="18" y="2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6071357" y="2431997"/>
              <a:ext cx="88714" cy="51257"/>
            </a:xfrm>
            <a:custGeom>
              <a:avLst/>
              <a:gdLst>
                <a:gd name="T0" fmla="*/ 90 w 90"/>
                <a:gd name="T1" fmla="*/ 52 h 52"/>
                <a:gd name="T2" fmla="*/ 0 w 90"/>
                <a:gd name="T3" fmla="*/ 52 h 52"/>
                <a:gd name="T4" fmla="*/ 0 w 90"/>
                <a:gd name="T5" fmla="*/ 43 h 52"/>
                <a:gd name="T6" fmla="*/ 81 w 90"/>
                <a:gd name="T7" fmla="*/ 43 h 52"/>
                <a:gd name="T8" fmla="*/ 81 w 90"/>
                <a:gd name="T9" fmla="*/ 0 h 52"/>
                <a:gd name="T10" fmla="*/ 90 w 90"/>
                <a:gd name="T11" fmla="*/ 0 h 52"/>
                <a:gd name="T12" fmla="*/ 90 w 90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52">
                  <a:moveTo>
                    <a:pt x="90" y="52"/>
                  </a:moveTo>
                  <a:lnTo>
                    <a:pt x="0" y="52"/>
                  </a:lnTo>
                  <a:lnTo>
                    <a:pt x="0" y="43"/>
                  </a:lnTo>
                  <a:lnTo>
                    <a:pt x="81" y="43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Freeform 61"/>
            <p:cNvSpPr/>
            <p:nvPr/>
          </p:nvSpPr>
          <p:spPr bwMode="auto">
            <a:xfrm>
              <a:off x="6071357" y="2360040"/>
              <a:ext cx="88714" cy="56186"/>
            </a:xfrm>
            <a:custGeom>
              <a:avLst/>
              <a:gdLst>
                <a:gd name="T0" fmla="*/ 0 w 90"/>
                <a:gd name="T1" fmla="*/ 2 h 57"/>
                <a:gd name="T2" fmla="*/ 10 w 90"/>
                <a:gd name="T3" fmla="*/ 2 h 57"/>
                <a:gd name="T4" fmla="*/ 10 w 90"/>
                <a:gd name="T5" fmla="*/ 47 h 57"/>
                <a:gd name="T6" fmla="*/ 41 w 90"/>
                <a:gd name="T7" fmla="*/ 47 h 57"/>
                <a:gd name="T8" fmla="*/ 41 w 90"/>
                <a:gd name="T9" fmla="*/ 17 h 57"/>
                <a:gd name="T10" fmla="*/ 48 w 90"/>
                <a:gd name="T11" fmla="*/ 17 h 57"/>
                <a:gd name="T12" fmla="*/ 48 w 90"/>
                <a:gd name="T13" fmla="*/ 47 h 57"/>
                <a:gd name="T14" fmla="*/ 81 w 90"/>
                <a:gd name="T15" fmla="*/ 47 h 57"/>
                <a:gd name="T16" fmla="*/ 81 w 90"/>
                <a:gd name="T17" fmla="*/ 0 h 57"/>
                <a:gd name="T18" fmla="*/ 90 w 90"/>
                <a:gd name="T19" fmla="*/ 0 h 57"/>
                <a:gd name="T20" fmla="*/ 90 w 90"/>
                <a:gd name="T21" fmla="*/ 57 h 57"/>
                <a:gd name="T22" fmla="*/ 0 w 90"/>
                <a:gd name="T23" fmla="*/ 57 h 57"/>
                <a:gd name="T24" fmla="*/ 0 w 90"/>
                <a:gd name="T25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57">
                  <a:moveTo>
                    <a:pt x="0" y="2"/>
                  </a:moveTo>
                  <a:lnTo>
                    <a:pt x="10" y="2"/>
                  </a:lnTo>
                  <a:lnTo>
                    <a:pt x="10" y="47"/>
                  </a:lnTo>
                  <a:lnTo>
                    <a:pt x="41" y="47"/>
                  </a:lnTo>
                  <a:lnTo>
                    <a:pt x="41" y="17"/>
                  </a:lnTo>
                  <a:lnTo>
                    <a:pt x="48" y="17"/>
                  </a:lnTo>
                  <a:lnTo>
                    <a:pt x="48" y="47"/>
                  </a:lnTo>
                  <a:lnTo>
                    <a:pt x="81" y="47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7"/>
                  </a:lnTo>
                  <a:lnTo>
                    <a:pt x="0" y="5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Freeform 62"/>
            <p:cNvSpPr/>
            <p:nvPr/>
          </p:nvSpPr>
          <p:spPr bwMode="auto">
            <a:xfrm>
              <a:off x="6071357" y="2252597"/>
              <a:ext cx="88714" cy="61114"/>
            </a:xfrm>
            <a:custGeom>
              <a:avLst/>
              <a:gdLst>
                <a:gd name="T0" fmla="*/ 10 w 90"/>
                <a:gd name="T1" fmla="*/ 26 h 62"/>
                <a:gd name="T2" fmla="*/ 90 w 90"/>
                <a:gd name="T3" fmla="*/ 26 h 62"/>
                <a:gd name="T4" fmla="*/ 90 w 90"/>
                <a:gd name="T5" fmla="*/ 36 h 62"/>
                <a:gd name="T6" fmla="*/ 10 w 90"/>
                <a:gd name="T7" fmla="*/ 36 h 62"/>
                <a:gd name="T8" fmla="*/ 10 w 90"/>
                <a:gd name="T9" fmla="*/ 62 h 62"/>
                <a:gd name="T10" fmla="*/ 0 w 90"/>
                <a:gd name="T11" fmla="*/ 62 h 62"/>
                <a:gd name="T12" fmla="*/ 0 w 90"/>
                <a:gd name="T13" fmla="*/ 0 h 62"/>
                <a:gd name="T14" fmla="*/ 10 w 90"/>
                <a:gd name="T15" fmla="*/ 0 h 62"/>
                <a:gd name="T16" fmla="*/ 10 w 90"/>
                <a:gd name="T17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2">
                  <a:moveTo>
                    <a:pt x="10" y="26"/>
                  </a:moveTo>
                  <a:lnTo>
                    <a:pt x="90" y="26"/>
                  </a:lnTo>
                  <a:lnTo>
                    <a:pt x="90" y="36"/>
                  </a:lnTo>
                  <a:lnTo>
                    <a:pt x="10" y="36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63"/>
            <p:cNvSpPr/>
            <p:nvPr/>
          </p:nvSpPr>
          <p:spPr bwMode="auto">
            <a:xfrm>
              <a:off x="6071357" y="2180640"/>
              <a:ext cx="88714" cy="56186"/>
            </a:xfrm>
            <a:custGeom>
              <a:avLst/>
              <a:gdLst>
                <a:gd name="T0" fmla="*/ 0 w 90"/>
                <a:gd name="T1" fmla="*/ 2 h 57"/>
                <a:gd name="T2" fmla="*/ 10 w 90"/>
                <a:gd name="T3" fmla="*/ 2 h 57"/>
                <a:gd name="T4" fmla="*/ 10 w 90"/>
                <a:gd name="T5" fmla="*/ 47 h 57"/>
                <a:gd name="T6" fmla="*/ 41 w 90"/>
                <a:gd name="T7" fmla="*/ 47 h 57"/>
                <a:gd name="T8" fmla="*/ 41 w 90"/>
                <a:gd name="T9" fmla="*/ 17 h 57"/>
                <a:gd name="T10" fmla="*/ 48 w 90"/>
                <a:gd name="T11" fmla="*/ 17 h 57"/>
                <a:gd name="T12" fmla="*/ 48 w 90"/>
                <a:gd name="T13" fmla="*/ 47 h 57"/>
                <a:gd name="T14" fmla="*/ 81 w 90"/>
                <a:gd name="T15" fmla="*/ 47 h 57"/>
                <a:gd name="T16" fmla="*/ 81 w 90"/>
                <a:gd name="T17" fmla="*/ 0 h 57"/>
                <a:gd name="T18" fmla="*/ 90 w 90"/>
                <a:gd name="T19" fmla="*/ 0 h 57"/>
                <a:gd name="T20" fmla="*/ 90 w 90"/>
                <a:gd name="T21" fmla="*/ 57 h 57"/>
                <a:gd name="T22" fmla="*/ 0 w 90"/>
                <a:gd name="T23" fmla="*/ 57 h 57"/>
                <a:gd name="T24" fmla="*/ 0 w 90"/>
                <a:gd name="T25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57">
                  <a:moveTo>
                    <a:pt x="0" y="2"/>
                  </a:moveTo>
                  <a:lnTo>
                    <a:pt x="10" y="2"/>
                  </a:lnTo>
                  <a:lnTo>
                    <a:pt x="10" y="47"/>
                  </a:lnTo>
                  <a:lnTo>
                    <a:pt x="41" y="47"/>
                  </a:lnTo>
                  <a:lnTo>
                    <a:pt x="41" y="17"/>
                  </a:lnTo>
                  <a:lnTo>
                    <a:pt x="48" y="17"/>
                  </a:lnTo>
                  <a:lnTo>
                    <a:pt x="48" y="47"/>
                  </a:lnTo>
                  <a:lnTo>
                    <a:pt x="81" y="47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7"/>
                  </a:lnTo>
                  <a:lnTo>
                    <a:pt x="0" y="5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Freeform 64"/>
            <p:cNvSpPr/>
            <p:nvPr/>
          </p:nvSpPr>
          <p:spPr bwMode="auto">
            <a:xfrm>
              <a:off x="6071357" y="2108683"/>
              <a:ext cx="88714" cy="65057"/>
            </a:xfrm>
            <a:custGeom>
              <a:avLst/>
              <a:gdLst>
                <a:gd name="T0" fmla="*/ 90 w 90"/>
                <a:gd name="T1" fmla="*/ 54 h 66"/>
                <a:gd name="T2" fmla="*/ 90 w 90"/>
                <a:gd name="T3" fmla="*/ 66 h 66"/>
                <a:gd name="T4" fmla="*/ 43 w 90"/>
                <a:gd name="T5" fmla="*/ 40 h 66"/>
                <a:gd name="T6" fmla="*/ 0 w 90"/>
                <a:gd name="T7" fmla="*/ 64 h 66"/>
                <a:gd name="T8" fmla="*/ 0 w 90"/>
                <a:gd name="T9" fmla="*/ 52 h 66"/>
                <a:gd name="T10" fmla="*/ 33 w 90"/>
                <a:gd name="T11" fmla="*/ 33 h 66"/>
                <a:gd name="T12" fmla="*/ 0 w 90"/>
                <a:gd name="T13" fmla="*/ 14 h 66"/>
                <a:gd name="T14" fmla="*/ 0 w 90"/>
                <a:gd name="T15" fmla="*/ 4 h 66"/>
                <a:gd name="T16" fmla="*/ 43 w 90"/>
                <a:gd name="T17" fmla="*/ 28 h 66"/>
                <a:gd name="T18" fmla="*/ 90 w 90"/>
                <a:gd name="T19" fmla="*/ 0 h 66"/>
                <a:gd name="T20" fmla="*/ 90 w 90"/>
                <a:gd name="T21" fmla="*/ 11 h 66"/>
                <a:gd name="T22" fmla="*/ 52 w 90"/>
                <a:gd name="T23" fmla="*/ 33 h 66"/>
                <a:gd name="T24" fmla="*/ 90 w 90"/>
                <a:gd name="T25" fmla="*/ 5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6">
                  <a:moveTo>
                    <a:pt x="90" y="54"/>
                  </a:moveTo>
                  <a:lnTo>
                    <a:pt x="90" y="66"/>
                  </a:lnTo>
                  <a:lnTo>
                    <a:pt x="43" y="40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33" y="33"/>
                  </a:lnTo>
                  <a:lnTo>
                    <a:pt x="0" y="14"/>
                  </a:lnTo>
                  <a:lnTo>
                    <a:pt x="0" y="4"/>
                  </a:lnTo>
                  <a:lnTo>
                    <a:pt x="43" y="28"/>
                  </a:lnTo>
                  <a:lnTo>
                    <a:pt x="90" y="0"/>
                  </a:lnTo>
                  <a:lnTo>
                    <a:pt x="90" y="11"/>
                  </a:lnTo>
                  <a:lnTo>
                    <a:pt x="52" y="33"/>
                  </a:lnTo>
                  <a:lnTo>
                    <a:pt x="90" y="5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Freeform 65"/>
            <p:cNvSpPr/>
            <p:nvPr/>
          </p:nvSpPr>
          <p:spPr bwMode="auto">
            <a:xfrm>
              <a:off x="6071357" y="2042640"/>
              <a:ext cx="88714" cy="61114"/>
            </a:xfrm>
            <a:custGeom>
              <a:avLst/>
              <a:gdLst>
                <a:gd name="T0" fmla="*/ 10 w 90"/>
                <a:gd name="T1" fmla="*/ 26 h 62"/>
                <a:gd name="T2" fmla="*/ 90 w 90"/>
                <a:gd name="T3" fmla="*/ 26 h 62"/>
                <a:gd name="T4" fmla="*/ 90 w 90"/>
                <a:gd name="T5" fmla="*/ 36 h 62"/>
                <a:gd name="T6" fmla="*/ 10 w 90"/>
                <a:gd name="T7" fmla="*/ 36 h 62"/>
                <a:gd name="T8" fmla="*/ 10 w 90"/>
                <a:gd name="T9" fmla="*/ 62 h 62"/>
                <a:gd name="T10" fmla="*/ 0 w 90"/>
                <a:gd name="T11" fmla="*/ 62 h 62"/>
                <a:gd name="T12" fmla="*/ 0 w 90"/>
                <a:gd name="T13" fmla="*/ 0 h 62"/>
                <a:gd name="T14" fmla="*/ 10 w 90"/>
                <a:gd name="T15" fmla="*/ 0 h 62"/>
                <a:gd name="T16" fmla="*/ 10 w 90"/>
                <a:gd name="T17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2">
                  <a:moveTo>
                    <a:pt x="10" y="26"/>
                  </a:moveTo>
                  <a:lnTo>
                    <a:pt x="90" y="26"/>
                  </a:lnTo>
                  <a:lnTo>
                    <a:pt x="90" y="36"/>
                  </a:lnTo>
                  <a:lnTo>
                    <a:pt x="10" y="36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5188158" y="3751866"/>
              <a:ext cx="196157" cy="428785"/>
            </a:xfrm>
            <a:custGeom>
              <a:avLst/>
              <a:gdLst>
                <a:gd name="T0" fmla="*/ 4 w 84"/>
                <a:gd name="T1" fmla="*/ 184 h 184"/>
                <a:gd name="T2" fmla="*/ 4 w 84"/>
                <a:gd name="T3" fmla="*/ 168 h 184"/>
                <a:gd name="T4" fmla="*/ 35 w 84"/>
                <a:gd name="T5" fmla="*/ 168 h 184"/>
                <a:gd name="T6" fmla="*/ 35 w 84"/>
                <a:gd name="T7" fmla="*/ 21 h 184"/>
                <a:gd name="T8" fmla="*/ 0 w 84"/>
                <a:gd name="T9" fmla="*/ 25 h 184"/>
                <a:gd name="T10" fmla="*/ 0 w 84"/>
                <a:gd name="T11" fmla="*/ 13 h 184"/>
                <a:gd name="T12" fmla="*/ 35 w 84"/>
                <a:gd name="T13" fmla="*/ 0 h 184"/>
                <a:gd name="T14" fmla="*/ 53 w 84"/>
                <a:gd name="T15" fmla="*/ 0 h 184"/>
                <a:gd name="T16" fmla="*/ 53 w 84"/>
                <a:gd name="T17" fmla="*/ 168 h 184"/>
                <a:gd name="T18" fmla="*/ 84 w 84"/>
                <a:gd name="T19" fmla="*/ 168 h 184"/>
                <a:gd name="T20" fmla="*/ 84 w 84"/>
                <a:gd name="T21" fmla="*/ 184 h 184"/>
                <a:gd name="T22" fmla="*/ 4 w 84"/>
                <a:gd name="T2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84">
                  <a:moveTo>
                    <a:pt x="4" y="184"/>
                  </a:moveTo>
                  <a:cubicBezTo>
                    <a:pt x="4" y="168"/>
                    <a:pt x="4" y="168"/>
                    <a:pt x="4" y="168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3" y="9"/>
                    <a:pt x="27" y="5"/>
                    <a:pt x="35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168"/>
                    <a:pt x="53" y="168"/>
                    <a:pt x="53" y="168"/>
                  </a:cubicBezTo>
                  <a:cubicBezTo>
                    <a:pt x="84" y="168"/>
                    <a:pt x="84" y="168"/>
                    <a:pt x="84" y="168"/>
                  </a:cubicBezTo>
                  <a:cubicBezTo>
                    <a:pt x="84" y="184"/>
                    <a:pt x="84" y="184"/>
                    <a:pt x="84" y="184"/>
                  </a:cubicBezTo>
                  <a:lnTo>
                    <a:pt x="4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79"/>
            <p:cNvSpPr/>
            <p:nvPr/>
          </p:nvSpPr>
          <p:spPr bwMode="auto">
            <a:xfrm>
              <a:off x="6878655" y="2903167"/>
              <a:ext cx="273042" cy="426814"/>
            </a:xfrm>
            <a:custGeom>
              <a:avLst/>
              <a:gdLst>
                <a:gd name="T0" fmla="*/ 117 w 117"/>
                <a:gd name="T1" fmla="*/ 183 h 183"/>
                <a:gd name="T2" fmla="*/ 0 w 117"/>
                <a:gd name="T3" fmla="*/ 183 h 183"/>
                <a:gd name="T4" fmla="*/ 0 w 117"/>
                <a:gd name="T5" fmla="*/ 164 h 183"/>
                <a:gd name="T6" fmla="*/ 98 w 117"/>
                <a:gd name="T7" fmla="*/ 48 h 183"/>
                <a:gd name="T8" fmla="*/ 62 w 117"/>
                <a:gd name="T9" fmla="*/ 15 h 183"/>
                <a:gd name="T10" fmla="*/ 19 w 117"/>
                <a:gd name="T11" fmla="*/ 54 h 183"/>
                <a:gd name="T12" fmla="*/ 1 w 117"/>
                <a:gd name="T13" fmla="*/ 50 h 183"/>
                <a:gd name="T14" fmla="*/ 62 w 117"/>
                <a:gd name="T15" fmla="*/ 0 h 183"/>
                <a:gd name="T16" fmla="*/ 117 w 117"/>
                <a:gd name="T17" fmla="*/ 48 h 183"/>
                <a:gd name="T18" fmla="*/ 19 w 117"/>
                <a:gd name="T19" fmla="*/ 167 h 183"/>
                <a:gd name="T20" fmla="*/ 117 w 117"/>
                <a:gd name="T21" fmla="*/ 167 h 183"/>
                <a:gd name="T22" fmla="*/ 117 w 117"/>
                <a:gd name="T23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183">
                  <a:moveTo>
                    <a:pt x="117" y="183"/>
                  </a:moveTo>
                  <a:cubicBezTo>
                    <a:pt x="0" y="183"/>
                    <a:pt x="0" y="183"/>
                    <a:pt x="0" y="183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31" y="100"/>
                    <a:pt x="98" y="97"/>
                    <a:pt x="98" y="48"/>
                  </a:cubicBezTo>
                  <a:cubicBezTo>
                    <a:pt x="98" y="27"/>
                    <a:pt x="85" y="15"/>
                    <a:pt x="62" y="15"/>
                  </a:cubicBezTo>
                  <a:cubicBezTo>
                    <a:pt x="36" y="15"/>
                    <a:pt x="22" y="36"/>
                    <a:pt x="19" y="54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7" y="25"/>
                    <a:pt x="22" y="0"/>
                    <a:pt x="62" y="0"/>
                  </a:cubicBezTo>
                  <a:cubicBezTo>
                    <a:pt x="92" y="0"/>
                    <a:pt x="117" y="17"/>
                    <a:pt x="117" y="48"/>
                  </a:cubicBezTo>
                  <a:cubicBezTo>
                    <a:pt x="117" y="103"/>
                    <a:pt x="38" y="118"/>
                    <a:pt x="19" y="167"/>
                  </a:cubicBezTo>
                  <a:cubicBezTo>
                    <a:pt x="117" y="167"/>
                    <a:pt x="117" y="167"/>
                    <a:pt x="117" y="167"/>
                  </a:cubicBezTo>
                  <a:lnTo>
                    <a:pt x="117" y="18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80"/>
            <p:cNvSpPr/>
            <p:nvPr/>
          </p:nvSpPr>
          <p:spPr bwMode="auto">
            <a:xfrm>
              <a:off x="5029459" y="1938155"/>
              <a:ext cx="291771" cy="433714"/>
            </a:xfrm>
            <a:custGeom>
              <a:avLst/>
              <a:gdLst>
                <a:gd name="T0" fmla="*/ 14 w 125"/>
                <a:gd name="T1" fmla="*/ 140 h 186"/>
                <a:gd name="T2" fmla="*/ 64 w 125"/>
                <a:gd name="T3" fmla="*/ 170 h 186"/>
                <a:gd name="T4" fmla="*/ 106 w 125"/>
                <a:gd name="T5" fmla="*/ 135 h 186"/>
                <a:gd name="T6" fmla="*/ 55 w 125"/>
                <a:gd name="T7" fmla="*/ 94 h 186"/>
                <a:gd name="T8" fmla="*/ 38 w 125"/>
                <a:gd name="T9" fmla="*/ 94 h 186"/>
                <a:gd name="T10" fmla="*/ 38 w 125"/>
                <a:gd name="T11" fmla="*/ 79 h 186"/>
                <a:gd name="T12" fmla="*/ 48 w 125"/>
                <a:gd name="T13" fmla="*/ 79 h 186"/>
                <a:gd name="T14" fmla="*/ 100 w 125"/>
                <a:gd name="T15" fmla="*/ 45 h 186"/>
                <a:gd name="T16" fmla="*/ 67 w 125"/>
                <a:gd name="T17" fmla="*/ 15 h 186"/>
                <a:gd name="T18" fmla="*/ 23 w 125"/>
                <a:gd name="T19" fmla="*/ 40 h 186"/>
                <a:gd name="T20" fmla="*/ 9 w 125"/>
                <a:gd name="T21" fmla="*/ 30 h 186"/>
                <a:gd name="T22" fmla="*/ 67 w 125"/>
                <a:gd name="T23" fmla="*/ 0 h 186"/>
                <a:gd name="T24" fmla="*/ 119 w 125"/>
                <a:gd name="T25" fmla="*/ 45 h 186"/>
                <a:gd name="T26" fmla="*/ 91 w 125"/>
                <a:gd name="T27" fmla="*/ 85 h 186"/>
                <a:gd name="T28" fmla="*/ 125 w 125"/>
                <a:gd name="T29" fmla="*/ 133 h 186"/>
                <a:gd name="T30" fmla="*/ 64 w 125"/>
                <a:gd name="T31" fmla="*/ 186 h 186"/>
                <a:gd name="T32" fmla="*/ 0 w 125"/>
                <a:gd name="T33" fmla="*/ 150 h 186"/>
                <a:gd name="T34" fmla="*/ 14 w 125"/>
                <a:gd name="T35" fmla="*/ 14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5" h="186">
                  <a:moveTo>
                    <a:pt x="14" y="140"/>
                  </a:moveTo>
                  <a:cubicBezTo>
                    <a:pt x="28" y="159"/>
                    <a:pt x="45" y="170"/>
                    <a:pt x="64" y="170"/>
                  </a:cubicBezTo>
                  <a:cubicBezTo>
                    <a:pt x="90" y="170"/>
                    <a:pt x="106" y="157"/>
                    <a:pt x="106" y="135"/>
                  </a:cubicBezTo>
                  <a:cubicBezTo>
                    <a:pt x="106" y="110"/>
                    <a:pt x="91" y="94"/>
                    <a:pt x="55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84" y="79"/>
                    <a:pt x="100" y="67"/>
                    <a:pt x="100" y="45"/>
                  </a:cubicBezTo>
                  <a:cubicBezTo>
                    <a:pt x="100" y="27"/>
                    <a:pt x="84" y="15"/>
                    <a:pt x="67" y="15"/>
                  </a:cubicBezTo>
                  <a:cubicBezTo>
                    <a:pt x="45" y="15"/>
                    <a:pt x="35" y="25"/>
                    <a:pt x="23" y="4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21" y="13"/>
                    <a:pt x="38" y="0"/>
                    <a:pt x="67" y="0"/>
                  </a:cubicBezTo>
                  <a:cubicBezTo>
                    <a:pt x="99" y="0"/>
                    <a:pt x="119" y="16"/>
                    <a:pt x="119" y="45"/>
                  </a:cubicBezTo>
                  <a:cubicBezTo>
                    <a:pt x="119" y="67"/>
                    <a:pt x="105" y="79"/>
                    <a:pt x="91" y="85"/>
                  </a:cubicBezTo>
                  <a:cubicBezTo>
                    <a:pt x="119" y="96"/>
                    <a:pt x="125" y="116"/>
                    <a:pt x="125" y="133"/>
                  </a:cubicBezTo>
                  <a:cubicBezTo>
                    <a:pt x="125" y="164"/>
                    <a:pt x="102" y="186"/>
                    <a:pt x="64" y="186"/>
                  </a:cubicBezTo>
                  <a:cubicBezTo>
                    <a:pt x="29" y="186"/>
                    <a:pt x="8" y="164"/>
                    <a:pt x="0" y="150"/>
                  </a:cubicBezTo>
                  <a:lnTo>
                    <a:pt x="14" y="1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458826" y="2976844"/>
            <a:ext cx="3032880" cy="820751"/>
            <a:chOff x="7665253" y="2591639"/>
            <a:chExt cx="3033214" cy="820840"/>
          </a:xfrm>
        </p:grpSpPr>
        <p:sp>
          <p:nvSpPr>
            <p:cNvPr id="83" name="TextBox 82"/>
            <p:cNvSpPr txBox="1"/>
            <p:nvPr/>
          </p:nvSpPr>
          <p:spPr>
            <a:xfrm>
              <a:off x="7665253" y="2591639"/>
              <a:ext cx="1621136" cy="387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665253" y="2821484"/>
              <a:ext cx="3033214" cy="590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68570" y="2155442"/>
            <a:ext cx="3032880" cy="815984"/>
            <a:chOff x="1358936" y="1745737"/>
            <a:chExt cx="3033214" cy="816071"/>
          </a:xfrm>
        </p:grpSpPr>
        <p:sp>
          <p:nvSpPr>
            <p:cNvPr id="85" name="TextBox 84"/>
            <p:cNvSpPr txBox="1"/>
            <p:nvPr/>
          </p:nvSpPr>
          <p:spPr>
            <a:xfrm>
              <a:off x="2741488" y="1745737"/>
              <a:ext cx="1621136" cy="387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358936" y="1970814"/>
              <a:ext cx="3033214" cy="5909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68570" y="3460010"/>
            <a:ext cx="3032880" cy="812909"/>
            <a:chOff x="1358936" y="3460009"/>
            <a:chExt cx="3033214" cy="812997"/>
          </a:xfrm>
        </p:grpSpPr>
        <p:sp>
          <p:nvSpPr>
            <p:cNvPr id="87" name="TextBox 86"/>
            <p:cNvSpPr txBox="1"/>
            <p:nvPr/>
          </p:nvSpPr>
          <p:spPr>
            <a:xfrm>
              <a:off x="2741488" y="3460009"/>
              <a:ext cx="1621136" cy="387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358936" y="3682011"/>
              <a:ext cx="3033214" cy="590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15767" y="4761503"/>
            <a:ext cx="3892595" cy="1229846"/>
            <a:chOff x="873251" y="5128108"/>
            <a:chExt cx="3893022" cy="1229981"/>
          </a:xfrm>
        </p:grpSpPr>
        <p:sp>
          <p:nvSpPr>
            <p:cNvPr id="89" name="Rectangle 88"/>
            <p:cNvSpPr/>
            <p:nvPr/>
          </p:nvSpPr>
          <p:spPr>
            <a:xfrm>
              <a:off x="873251" y="5128108"/>
              <a:ext cx="3893022" cy="1229981"/>
            </a:xfrm>
            <a:prstGeom prst="rect">
              <a:avLst/>
            </a:prstGeom>
            <a:solidFill>
              <a:srgbClr val="FC7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20000"/>
                </a:lnSpc>
              </a:pPr>
              <a:endParaRPr lang="en-GB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83372" y="5440700"/>
              <a:ext cx="3478696" cy="37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76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7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93" name="Freeform 92"/>
          <p:cNvSpPr>
            <a:spLocks noEditPoints="1"/>
          </p:cNvSpPr>
          <p:nvPr/>
        </p:nvSpPr>
        <p:spPr bwMode="auto">
          <a:xfrm>
            <a:off x="9848072" y="4362805"/>
            <a:ext cx="394974" cy="415963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rgbClr val="826C4A"/>
          </a:solidFill>
          <a:ln>
            <a:noFill/>
          </a:ln>
        </p:spPr>
        <p:txBody>
          <a:bodyPr vert="horz" wrap="square" lIns="91430" tIns="45716" rIns="91430" bIns="457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105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4" name="Freeform 93"/>
          <p:cNvSpPr>
            <a:spLocks noEditPoints="1"/>
          </p:cNvSpPr>
          <p:nvPr/>
        </p:nvSpPr>
        <p:spPr bwMode="auto">
          <a:xfrm>
            <a:off x="7764257" y="4362804"/>
            <a:ext cx="375892" cy="383526"/>
          </a:xfrm>
          <a:custGeom>
            <a:avLst/>
            <a:gdLst>
              <a:gd name="T0" fmla="*/ 87 w 91"/>
              <a:gd name="T1" fmla="*/ 39 h 93"/>
              <a:gd name="T2" fmla="*/ 91 w 91"/>
              <a:gd name="T3" fmla="*/ 46 h 93"/>
              <a:gd name="T4" fmla="*/ 91 w 91"/>
              <a:gd name="T5" fmla="*/ 83 h 93"/>
              <a:gd name="T6" fmla="*/ 81 w 91"/>
              <a:gd name="T7" fmla="*/ 93 h 93"/>
              <a:gd name="T8" fmla="*/ 10 w 91"/>
              <a:gd name="T9" fmla="*/ 93 h 93"/>
              <a:gd name="T10" fmla="*/ 0 w 91"/>
              <a:gd name="T11" fmla="*/ 83 h 93"/>
              <a:gd name="T12" fmla="*/ 0 w 91"/>
              <a:gd name="T13" fmla="*/ 46 h 93"/>
              <a:gd name="T14" fmla="*/ 3 w 91"/>
              <a:gd name="T15" fmla="*/ 40 h 93"/>
              <a:gd name="T16" fmla="*/ 3 w 91"/>
              <a:gd name="T17" fmla="*/ 40 h 93"/>
              <a:gd name="T18" fmla="*/ 3 w 91"/>
              <a:gd name="T19" fmla="*/ 40 h 93"/>
              <a:gd name="T20" fmla="*/ 3 w 91"/>
              <a:gd name="T21" fmla="*/ 39 h 93"/>
              <a:gd name="T22" fmla="*/ 40 w 91"/>
              <a:gd name="T23" fmla="*/ 3 h 93"/>
              <a:gd name="T24" fmla="*/ 51 w 91"/>
              <a:gd name="T25" fmla="*/ 3 h 93"/>
              <a:gd name="T26" fmla="*/ 87 w 91"/>
              <a:gd name="T27" fmla="*/ 39 h 93"/>
              <a:gd name="T28" fmla="*/ 16 w 91"/>
              <a:gd name="T29" fmla="*/ 30 h 93"/>
              <a:gd name="T30" fmla="*/ 16 w 91"/>
              <a:gd name="T31" fmla="*/ 52 h 93"/>
              <a:gd name="T32" fmla="*/ 46 w 91"/>
              <a:gd name="T33" fmla="*/ 75 h 93"/>
              <a:gd name="T34" fmla="*/ 73 w 91"/>
              <a:gd name="T35" fmla="*/ 54 h 93"/>
              <a:gd name="T36" fmla="*/ 73 w 91"/>
              <a:gd name="T37" fmla="*/ 30 h 93"/>
              <a:gd name="T38" fmla="*/ 16 w 91"/>
              <a:gd name="T39" fmla="*/ 30 h 93"/>
              <a:gd name="T40" fmla="*/ 26 w 91"/>
              <a:gd name="T41" fmla="*/ 35 h 93"/>
              <a:gd name="T42" fmla="*/ 26 w 91"/>
              <a:gd name="T43" fmla="*/ 39 h 93"/>
              <a:gd name="T44" fmla="*/ 64 w 91"/>
              <a:gd name="T45" fmla="*/ 39 h 93"/>
              <a:gd name="T46" fmla="*/ 64 w 91"/>
              <a:gd name="T47" fmla="*/ 35 h 93"/>
              <a:gd name="T48" fmla="*/ 26 w 91"/>
              <a:gd name="T49" fmla="*/ 35 h 93"/>
              <a:gd name="T50" fmla="*/ 26 w 91"/>
              <a:gd name="T51" fmla="*/ 51 h 93"/>
              <a:gd name="T52" fmla="*/ 26 w 91"/>
              <a:gd name="T53" fmla="*/ 55 h 93"/>
              <a:gd name="T54" fmla="*/ 64 w 91"/>
              <a:gd name="T55" fmla="*/ 55 h 93"/>
              <a:gd name="T56" fmla="*/ 64 w 91"/>
              <a:gd name="T57" fmla="*/ 51 h 93"/>
              <a:gd name="T58" fmla="*/ 26 w 91"/>
              <a:gd name="T59" fmla="*/ 51 h 93"/>
              <a:gd name="T60" fmla="*/ 26 w 91"/>
              <a:gd name="T61" fmla="*/ 43 h 93"/>
              <a:gd name="T62" fmla="*/ 26 w 91"/>
              <a:gd name="T63" fmla="*/ 47 h 93"/>
              <a:gd name="T64" fmla="*/ 64 w 91"/>
              <a:gd name="T65" fmla="*/ 47 h 93"/>
              <a:gd name="T66" fmla="*/ 64 w 91"/>
              <a:gd name="T67" fmla="*/ 43 h 93"/>
              <a:gd name="T68" fmla="*/ 26 w 91"/>
              <a:gd name="T69" fmla="*/ 43 h 93"/>
              <a:gd name="T70" fmla="*/ 10 w 91"/>
              <a:gd name="T71" fmla="*/ 87 h 93"/>
              <a:gd name="T72" fmla="*/ 28 w 91"/>
              <a:gd name="T73" fmla="*/ 70 h 93"/>
              <a:gd name="T74" fmla="*/ 28 w 91"/>
              <a:gd name="T75" fmla="*/ 67 h 93"/>
              <a:gd name="T76" fmla="*/ 26 w 91"/>
              <a:gd name="T77" fmla="*/ 67 h 93"/>
              <a:gd name="T78" fmla="*/ 8 w 91"/>
              <a:gd name="T79" fmla="*/ 84 h 93"/>
              <a:gd name="T80" fmla="*/ 8 w 91"/>
              <a:gd name="T81" fmla="*/ 87 h 93"/>
              <a:gd name="T82" fmla="*/ 10 w 91"/>
              <a:gd name="T83" fmla="*/ 87 h 93"/>
              <a:gd name="T84" fmla="*/ 85 w 91"/>
              <a:gd name="T85" fmla="*/ 84 h 93"/>
              <a:gd name="T86" fmla="*/ 67 w 91"/>
              <a:gd name="T87" fmla="*/ 67 h 93"/>
              <a:gd name="T88" fmla="*/ 64 w 91"/>
              <a:gd name="T89" fmla="*/ 67 h 93"/>
              <a:gd name="T90" fmla="*/ 64 w 91"/>
              <a:gd name="T91" fmla="*/ 70 h 93"/>
              <a:gd name="T92" fmla="*/ 82 w 91"/>
              <a:gd name="T93" fmla="*/ 87 h 93"/>
              <a:gd name="T94" fmla="*/ 85 w 91"/>
              <a:gd name="T95" fmla="*/ 87 h 93"/>
              <a:gd name="T96" fmla="*/ 85 w 91"/>
              <a:gd name="T97" fmla="*/ 8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1" h="93">
                <a:moveTo>
                  <a:pt x="87" y="39"/>
                </a:moveTo>
                <a:cubicBezTo>
                  <a:pt x="89" y="40"/>
                  <a:pt x="91" y="43"/>
                  <a:pt x="91" y="46"/>
                </a:cubicBezTo>
                <a:cubicBezTo>
                  <a:pt x="91" y="83"/>
                  <a:pt x="91" y="83"/>
                  <a:pt x="91" y="83"/>
                </a:cubicBezTo>
                <a:cubicBezTo>
                  <a:pt x="91" y="89"/>
                  <a:pt x="86" y="93"/>
                  <a:pt x="81" y="93"/>
                </a:cubicBezTo>
                <a:cubicBezTo>
                  <a:pt x="10" y="93"/>
                  <a:pt x="10" y="93"/>
                  <a:pt x="10" y="93"/>
                </a:cubicBezTo>
                <a:cubicBezTo>
                  <a:pt x="5" y="93"/>
                  <a:pt x="0" y="89"/>
                  <a:pt x="0" y="83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4"/>
                  <a:pt x="1" y="41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39"/>
                </a:cubicBezTo>
                <a:cubicBezTo>
                  <a:pt x="40" y="3"/>
                  <a:pt x="40" y="3"/>
                  <a:pt x="40" y="3"/>
                </a:cubicBezTo>
                <a:cubicBezTo>
                  <a:pt x="43" y="0"/>
                  <a:pt x="47" y="0"/>
                  <a:pt x="51" y="3"/>
                </a:cubicBezTo>
                <a:cubicBezTo>
                  <a:pt x="87" y="39"/>
                  <a:pt x="87" y="39"/>
                  <a:pt x="87" y="39"/>
                </a:cubicBezTo>
                <a:close/>
                <a:moveTo>
                  <a:pt x="16" y="30"/>
                </a:moveTo>
                <a:cubicBezTo>
                  <a:pt x="16" y="52"/>
                  <a:pt x="16" y="52"/>
                  <a:pt x="16" y="52"/>
                </a:cubicBezTo>
                <a:cubicBezTo>
                  <a:pt x="46" y="75"/>
                  <a:pt x="46" y="75"/>
                  <a:pt x="46" y="75"/>
                </a:cubicBezTo>
                <a:cubicBezTo>
                  <a:pt x="73" y="54"/>
                  <a:pt x="73" y="54"/>
                  <a:pt x="73" y="54"/>
                </a:cubicBezTo>
                <a:cubicBezTo>
                  <a:pt x="73" y="30"/>
                  <a:pt x="73" y="30"/>
                  <a:pt x="73" y="30"/>
                </a:cubicBezTo>
                <a:cubicBezTo>
                  <a:pt x="16" y="30"/>
                  <a:pt x="16" y="30"/>
                  <a:pt x="16" y="30"/>
                </a:cubicBezTo>
                <a:close/>
                <a:moveTo>
                  <a:pt x="26" y="35"/>
                </a:moveTo>
                <a:cubicBezTo>
                  <a:pt x="26" y="39"/>
                  <a:pt x="26" y="39"/>
                  <a:pt x="26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35"/>
                  <a:pt x="64" y="35"/>
                  <a:pt x="64" y="35"/>
                </a:cubicBezTo>
                <a:cubicBezTo>
                  <a:pt x="26" y="35"/>
                  <a:pt x="26" y="35"/>
                  <a:pt x="26" y="35"/>
                </a:cubicBezTo>
                <a:close/>
                <a:moveTo>
                  <a:pt x="26" y="51"/>
                </a:moveTo>
                <a:cubicBezTo>
                  <a:pt x="26" y="55"/>
                  <a:pt x="26" y="55"/>
                  <a:pt x="26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64" y="51"/>
                  <a:pt x="64" y="51"/>
                  <a:pt x="64" y="51"/>
                </a:cubicBezTo>
                <a:cubicBezTo>
                  <a:pt x="26" y="51"/>
                  <a:pt x="26" y="51"/>
                  <a:pt x="26" y="51"/>
                </a:cubicBezTo>
                <a:close/>
                <a:moveTo>
                  <a:pt x="26" y="43"/>
                </a:moveTo>
                <a:cubicBezTo>
                  <a:pt x="26" y="47"/>
                  <a:pt x="26" y="47"/>
                  <a:pt x="26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3"/>
                  <a:pt x="64" y="43"/>
                  <a:pt x="64" y="43"/>
                </a:cubicBezTo>
                <a:cubicBezTo>
                  <a:pt x="26" y="43"/>
                  <a:pt x="26" y="43"/>
                  <a:pt x="26" y="43"/>
                </a:cubicBezTo>
                <a:close/>
                <a:moveTo>
                  <a:pt x="10" y="87"/>
                </a:moveTo>
                <a:cubicBezTo>
                  <a:pt x="28" y="70"/>
                  <a:pt x="28" y="70"/>
                  <a:pt x="28" y="70"/>
                </a:cubicBezTo>
                <a:cubicBezTo>
                  <a:pt x="29" y="69"/>
                  <a:pt x="29" y="68"/>
                  <a:pt x="28" y="67"/>
                </a:cubicBezTo>
                <a:cubicBezTo>
                  <a:pt x="28" y="66"/>
                  <a:pt x="27" y="66"/>
                  <a:pt x="26" y="67"/>
                </a:cubicBezTo>
                <a:cubicBezTo>
                  <a:pt x="8" y="84"/>
                  <a:pt x="8" y="84"/>
                  <a:pt x="8" y="84"/>
                </a:cubicBezTo>
                <a:cubicBezTo>
                  <a:pt x="7" y="85"/>
                  <a:pt x="7" y="86"/>
                  <a:pt x="8" y="87"/>
                </a:cubicBezTo>
                <a:cubicBezTo>
                  <a:pt x="8" y="88"/>
                  <a:pt x="10" y="88"/>
                  <a:pt x="10" y="87"/>
                </a:cubicBezTo>
                <a:close/>
                <a:moveTo>
                  <a:pt x="85" y="84"/>
                </a:moveTo>
                <a:cubicBezTo>
                  <a:pt x="67" y="67"/>
                  <a:pt x="67" y="67"/>
                  <a:pt x="67" y="67"/>
                </a:cubicBezTo>
                <a:cubicBezTo>
                  <a:pt x="66" y="66"/>
                  <a:pt x="65" y="66"/>
                  <a:pt x="64" y="67"/>
                </a:cubicBezTo>
                <a:cubicBezTo>
                  <a:pt x="63" y="68"/>
                  <a:pt x="63" y="69"/>
                  <a:pt x="64" y="70"/>
                </a:cubicBezTo>
                <a:cubicBezTo>
                  <a:pt x="82" y="87"/>
                  <a:pt x="82" y="87"/>
                  <a:pt x="82" y="87"/>
                </a:cubicBezTo>
                <a:cubicBezTo>
                  <a:pt x="83" y="88"/>
                  <a:pt x="84" y="88"/>
                  <a:pt x="85" y="87"/>
                </a:cubicBezTo>
                <a:cubicBezTo>
                  <a:pt x="85" y="86"/>
                  <a:pt x="85" y="85"/>
                  <a:pt x="85" y="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30" tIns="45716" rIns="91430" bIns="457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105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5" name="Freeform 94"/>
          <p:cNvSpPr>
            <a:spLocks noEditPoints="1"/>
          </p:cNvSpPr>
          <p:nvPr/>
        </p:nvSpPr>
        <p:spPr bwMode="auto">
          <a:xfrm>
            <a:off x="8846372" y="4303277"/>
            <a:ext cx="380484" cy="443053"/>
          </a:xfrm>
          <a:custGeom>
            <a:avLst/>
            <a:gdLst>
              <a:gd name="T0" fmla="*/ 233 w 233"/>
              <a:gd name="T1" fmla="*/ 118 h 271"/>
              <a:gd name="T2" fmla="*/ 205 w 233"/>
              <a:gd name="T3" fmla="*/ 262 h 271"/>
              <a:gd name="T4" fmla="*/ 200 w 233"/>
              <a:gd name="T5" fmla="*/ 271 h 271"/>
              <a:gd name="T6" fmla="*/ 175 w 233"/>
              <a:gd name="T7" fmla="*/ 262 h 271"/>
              <a:gd name="T8" fmla="*/ 57 w 233"/>
              <a:gd name="T9" fmla="*/ 271 h 271"/>
              <a:gd name="T10" fmla="*/ 32 w 233"/>
              <a:gd name="T11" fmla="*/ 262 h 271"/>
              <a:gd name="T12" fmla="*/ 0 w 233"/>
              <a:gd name="T13" fmla="*/ 234 h 271"/>
              <a:gd name="T14" fmla="*/ 28 w 233"/>
              <a:gd name="T15" fmla="*/ 90 h 271"/>
              <a:gd name="T16" fmla="*/ 56 w 233"/>
              <a:gd name="T17" fmla="*/ 20 h 271"/>
              <a:gd name="T18" fmla="*/ 122 w 233"/>
              <a:gd name="T19" fmla="*/ 0 h 271"/>
              <a:gd name="T20" fmla="*/ 103 w 233"/>
              <a:gd name="T21" fmla="*/ 65 h 271"/>
              <a:gd name="T22" fmla="*/ 61 w 233"/>
              <a:gd name="T23" fmla="*/ 84 h 271"/>
              <a:gd name="T24" fmla="*/ 43 w 233"/>
              <a:gd name="T25" fmla="*/ 31 h 271"/>
              <a:gd name="T26" fmla="*/ 80 w 233"/>
              <a:gd name="T27" fmla="*/ 137 h 271"/>
              <a:gd name="T28" fmla="*/ 55 w 233"/>
              <a:gd name="T29" fmla="*/ 181 h 271"/>
              <a:gd name="T30" fmla="*/ 80 w 233"/>
              <a:gd name="T31" fmla="*/ 137 h 271"/>
              <a:gd name="T32" fmla="*/ 180 w 233"/>
              <a:gd name="T33" fmla="*/ 126 h 271"/>
              <a:gd name="T34" fmla="*/ 214 w 233"/>
              <a:gd name="T35" fmla="*/ 119 h 271"/>
              <a:gd name="T36" fmla="*/ 196 w 233"/>
              <a:gd name="T37" fmla="*/ 205 h 271"/>
              <a:gd name="T38" fmla="*/ 196 w 233"/>
              <a:gd name="T39" fmla="*/ 225 h 271"/>
              <a:gd name="T40" fmla="*/ 196 w 233"/>
              <a:gd name="T41" fmla="*/ 205 h 271"/>
              <a:gd name="T42" fmla="*/ 187 w 233"/>
              <a:gd name="T43" fmla="*/ 185 h 271"/>
              <a:gd name="T44" fmla="*/ 206 w 233"/>
              <a:gd name="T45" fmla="*/ 185 h 271"/>
              <a:gd name="T46" fmla="*/ 180 w 233"/>
              <a:gd name="T47" fmla="*/ 151 h 271"/>
              <a:gd name="T48" fmla="*/ 214 w 233"/>
              <a:gd name="T49" fmla="*/ 158 h 271"/>
              <a:gd name="T50" fmla="*/ 180 w 233"/>
              <a:gd name="T51" fmla="*/ 151 h 271"/>
              <a:gd name="T52" fmla="*/ 180 w 233"/>
              <a:gd name="T53" fmla="*/ 147 h 271"/>
              <a:gd name="T54" fmla="*/ 214 w 233"/>
              <a:gd name="T55" fmla="*/ 141 h 271"/>
              <a:gd name="T56" fmla="*/ 180 w 233"/>
              <a:gd name="T57" fmla="*/ 130 h 271"/>
              <a:gd name="T58" fmla="*/ 214 w 233"/>
              <a:gd name="T59" fmla="*/ 136 h 271"/>
              <a:gd name="T60" fmla="*/ 180 w 233"/>
              <a:gd name="T61" fmla="*/ 130 h 271"/>
              <a:gd name="T62" fmla="*/ 34 w 233"/>
              <a:gd name="T63" fmla="*/ 159 h 271"/>
              <a:gd name="T64" fmla="*/ 71 w 233"/>
              <a:gd name="T65" fmla="*/ 226 h 271"/>
              <a:gd name="T66" fmla="*/ 170 w 233"/>
              <a:gd name="T67" fmla="*/ 189 h 271"/>
              <a:gd name="T68" fmla="*/ 133 w 233"/>
              <a:gd name="T69" fmla="*/ 122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3" h="271">
                <a:moveTo>
                  <a:pt x="205" y="90"/>
                </a:moveTo>
                <a:cubicBezTo>
                  <a:pt x="221" y="90"/>
                  <a:pt x="233" y="103"/>
                  <a:pt x="233" y="118"/>
                </a:cubicBezTo>
                <a:cubicBezTo>
                  <a:pt x="233" y="234"/>
                  <a:pt x="233" y="234"/>
                  <a:pt x="233" y="234"/>
                </a:cubicBezTo>
                <a:cubicBezTo>
                  <a:pt x="233" y="250"/>
                  <a:pt x="221" y="262"/>
                  <a:pt x="205" y="262"/>
                </a:cubicBezTo>
                <a:cubicBezTo>
                  <a:pt x="200" y="262"/>
                  <a:pt x="200" y="262"/>
                  <a:pt x="200" y="262"/>
                </a:cubicBezTo>
                <a:cubicBezTo>
                  <a:pt x="200" y="271"/>
                  <a:pt x="200" y="271"/>
                  <a:pt x="200" y="271"/>
                </a:cubicBezTo>
                <a:cubicBezTo>
                  <a:pt x="175" y="271"/>
                  <a:pt x="175" y="271"/>
                  <a:pt x="175" y="271"/>
                </a:cubicBezTo>
                <a:cubicBezTo>
                  <a:pt x="175" y="262"/>
                  <a:pt x="175" y="262"/>
                  <a:pt x="175" y="262"/>
                </a:cubicBezTo>
                <a:cubicBezTo>
                  <a:pt x="57" y="262"/>
                  <a:pt x="57" y="262"/>
                  <a:pt x="57" y="262"/>
                </a:cubicBezTo>
                <a:cubicBezTo>
                  <a:pt x="57" y="271"/>
                  <a:pt x="57" y="271"/>
                  <a:pt x="57" y="271"/>
                </a:cubicBezTo>
                <a:cubicBezTo>
                  <a:pt x="32" y="271"/>
                  <a:pt x="32" y="271"/>
                  <a:pt x="32" y="271"/>
                </a:cubicBezTo>
                <a:cubicBezTo>
                  <a:pt x="32" y="262"/>
                  <a:pt x="32" y="262"/>
                  <a:pt x="32" y="262"/>
                </a:cubicBezTo>
                <a:cubicBezTo>
                  <a:pt x="28" y="262"/>
                  <a:pt x="28" y="262"/>
                  <a:pt x="28" y="262"/>
                </a:cubicBezTo>
                <a:cubicBezTo>
                  <a:pt x="13" y="262"/>
                  <a:pt x="0" y="250"/>
                  <a:pt x="0" y="234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03"/>
                  <a:pt x="13" y="90"/>
                  <a:pt x="28" y="90"/>
                </a:cubicBezTo>
                <a:cubicBezTo>
                  <a:pt x="91" y="90"/>
                  <a:pt x="155" y="90"/>
                  <a:pt x="205" y="90"/>
                </a:cubicBezTo>
                <a:close/>
                <a:moveTo>
                  <a:pt x="56" y="20"/>
                </a:moveTo>
                <a:cubicBezTo>
                  <a:pt x="87" y="57"/>
                  <a:pt x="87" y="57"/>
                  <a:pt x="87" y="57"/>
                </a:cubicBezTo>
                <a:cubicBezTo>
                  <a:pt x="122" y="0"/>
                  <a:pt x="122" y="0"/>
                  <a:pt x="122" y="0"/>
                </a:cubicBezTo>
                <a:cubicBezTo>
                  <a:pt x="137" y="9"/>
                  <a:pt x="137" y="9"/>
                  <a:pt x="137" y="9"/>
                </a:cubicBezTo>
                <a:cubicBezTo>
                  <a:pt x="103" y="65"/>
                  <a:pt x="103" y="65"/>
                  <a:pt x="103" y="65"/>
                </a:cubicBezTo>
                <a:cubicBezTo>
                  <a:pt x="110" y="69"/>
                  <a:pt x="114" y="76"/>
                  <a:pt x="116" y="84"/>
                </a:cubicBezTo>
                <a:cubicBezTo>
                  <a:pt x="61" y="84"/>
                  <a:pt x="61" y="84"/>
                  <a:pt x="61" y="84"/>
                </a:cubicBezTo>
                <a:cubicBezTo>
                  <a:pt x="62" y="77"/>
                  <a:pt x="66" y="70"/>
                  <a:pt x="72" y="66"/>
                </a:cubicBezTo>
                <a:cubicBezTo>
                  <a:pt x="43" y="31"/>
                  <a:pt x="43" y="31"/>
                  <a:pt x="43" y="31"/>
                </a:cubicBezTo>
                <a:cubicBezTo>
                  <a:pt x="56" y="20"/>
                  <a:pt x="56" y="20"/>
                  <a:pt x="56" y="20"/>
                </a:cubicBezTo>
                <a:close/>
                <a:moveTo>
                  <a:pt x="80" y="137"/>
                </a:moveTo>
                <a:cubicBezTo>
                  <a:pt x="71" y="132"/>
                  <a:pt x="58" y="137"/>
                  <a:pt x="51" y="149"/>
                </a:cubicBezTo>
                <a:cubicBezTo>
                  <a:pt x="44" y="161"/>
                  <a:pt x="46" y="175"/>
                  <a:pt x="55" y="181"/>
                </a:cubicBezTo>
                <a:cubicBezTo>
                  <a:pt x="64" y="186"/>
                  <a:pt x="69" y="175"/>
                  <a:pt x="76" y="163"/>
                </a:cubicBezTo>
                <a:cubicBezTo>
                  <a:pt x="83" y="151"/>
                  <a:pt x="89" y="142"/>
                  <a:pt x="80" y="137"/>
                </a:cubicBezTo>
                <a:close/>
                <a:moveTo>
                  <a:pt x="180" y="119"/>
                </a:moveTo>
                <a:cubicBezTo>
                  <a:pt x="180" y="126"/>
                  <a:pt x="180" y="126"/>
                  <a:pt x="180" y="126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4" y="119"/>
                  <a:pt x="214" y="119"/>
                  <a:pt x="214" y="119"/>
                </a:cubicBezTo>
                <a:cubicBezTo>
                  <a:pt x="180" y="119"/>
                  <a:pt x="180" y="119"/>
                  <a:pt x="180" y="119"/>
                </a:cubicBezTo>
                <a:close/>
                <a:moveTo>
                  <a:pt x="196" y="205"/>
                </a:moveTo>
                <a:cubicBezTo>
                  <a:pt x="191" y="205"/>
                  <a:pt x="187" y="210"/>
                  <a:pt x="187" y="215"/>
                </a:cubicBezTo>
                <a:cubicBezTo>
                  <a:pt x="187" y="220"/>
                  <a:pt x="191" y="225"/>
                  <a:pt x="196" y="225"/>
                </a:cubicBezTo>
                <a:cubicBezTo>
                  <a:pt x="202" y="225"/>
                  <a:pt x="206" y="220"/>
                  <a:pt x="206" y="215"/>
                </a:cubicBezTo>
                <a:cubicBezTo>
                  <a:pt x="206" y="210"/>
                  <a:pt x="202" y="205"/>
                  <a:pt x="196" y="205"/>
                </a:cubicBezTo>
                <a:close/>
                <a:moveTo>
                  <a:pt x="196" y="176"/>
                </a:moveTo>
                <a:cubicBezTo>
                  <a:pt x="191" y="176"/>
                  <a:pt x="187" y="180"/>
                  <a:pt x="187" y="185"/>
                </a:cubicBezTo>
                <a:cubicBezTo>
                  <a:pt x="187" y="191"/>
                  <a:pt x="191" y="195"/>
                  <a:pt x="196" y="195"/>
                </a:cubicBezTo>
                <a:cubicBezTo>
                  <a:pt x="202" y="195"/>
                  <a:pt x="206" y="191"/>
                  <a:pt x="206" y="185"/>
                </a:cubicBezTo>
                <a:cubicBezTo>
                  <a:pt x="206" y="180"/>
                  <a:pt x="202" y="176"/>
                  <a:pt x="196" y="176"/>
                </a:cubicBezTo>
                <a:close/>
                <a:moveTo>
                  <a:pt x="180" y="151"/>
                </a:moveTo>
                <a:cubicBezTo>
                  <a:pt x="180" y="158"/>
                  <a:pt x="180" y="158"/>
                  <a:pt x="180" y="158"/>
                </a:cubicBezTo>
                <a:cubicBezTo>
                  <a:pt x="214" y="158"/>
                  <a:pt x="214" y="158"/>
                  <a:pt x="214" y="158"/>
                </a:cubicBezTo>
                <a:cubicBezTo>
                  <a:pt x="214" y="151"/>
                  <a:pt x="214" y="151"/>
                  <a:pt x="214" y="151"/>
                </a:cubicBezTo>
                <a:cubicBezTo>
                  <a:pt x="180" y="151"/>
                  <a:pt x="180" y="151"/>
                  <a:pt x="180" y="151"/>
                </a:cubicBezTo>
                <a:close/>
                <a:moveTo>
                  <a:pt x="180" y="141"/>
                </a:moveTo>
                <a:cubicBezTo>
                  <a:pt x="180" y="147"/>
                  <a:pt x="180" y="147"/>
                  <a:pt x="180" y="147"/>
                </a:cubicBezTo>
                <a:cubicBezTo>
                  <a:pt x="214" y="147"/>
                  <a:pt x="214" y="147"/>
                  <a:pt x="214" y="147"/>
                </a:cubicBezTo>
                <a:cubicBezTo>
                  <a:pt x="214" y="141"/>
                  <a:pt x="214" y="141"/>
                  <a:pt x="214" y="141"/>
                </a:cubicBezTo>
                <a:cubicBezTo>
                  <a:pt x="180" y="141"/>
                  <a:pt x="180" y="141"/>
                  <a:pt x="180" y="141"/>
                </a:cubicBezTo>
                <a:close/>
                <a:moveTo>
                  <a:pt x="180" y="130"/>
                </a:moveTo>
                <a:cubicBezTo>
                  <a:pt x="180" y="136"/>
                  <a:pt x="180" y="136"/>
                  <a:pt x="180" y="136"/>
                </a:cubicBezTo>
                <a:cubicBezTo>
                  <a:pt x="214" y="136"/>
                  <a:pt x="214" y="136"/>
                  <a:pt x="214" y="13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180" y="130"/>
                  <a:pt x="180" y="130"/>
                  <a:pt x="180" y="130"/>
                </a:cubicBezTo>
                <a:close/>
                <a:moveTo>
                  <a:pt x="71" y="122"/>
                </a:moveTo>
                <a:cubicBezTo>
                  <a:pt x="51" y="122"/>
                  <a:pt x="34" y="139"/>
                  <a:pt x="34" y="159"/>
                </a:cubicBezTo>
                <a:cubicBezTo>
                  <a:pt x="34" y="189"/>
                  <a:pt x="34" y="189"/>
                  <a:pt x="34" y="189"/>
                </a:cubicBezTo>
                <a:cubicBezTo>
                  <a:pt x="34" y="210"/>
                  <a:pt x="51" y="226"/>
                  <a:pt x="71" y="226"/>
                </a:cubicBezTo>
                <a:cubicBezTo>
                  <a:pt x="133" y="226"/>
                  <a:pt x="133" y="226"/>
                  <a:pt x="133" y="226"/>
                </a:cubicBezTo>
                <a:cubicBezTo>
                  <a:pt x="153" y="226"/>
                  <a:pt x="170" y="210"/>
                  <a:pt x="170" y="189"/>
                </a:cubicBezTo>
                <a:cubicBezTo>
                  <a:pt x="170" y="159"/>
                  <a:pt x="170" y="159"/>
                  <a:pt x="170" y="159"/>
                </a:cubicBezTo>
                <a:cubicBezTo>
                  <a:pt x="170" y="139"/>
                  <a:pt x="153" y="122"/>
                  <a:pt x="133" y="122"/>
                </a:cubicBezTo>
                <a:lnTo>
                  <a:pt x="71" y="122"/>
                </a:lnTo>
                <a:close/>
              </a:path>
            </a:pathLst>
          </a:custGeom>
          <a:solidFill>
            <a:srgbClr val="FC7284"/>
          </a:solidFill>
          <a:ln>
            <a:noFill/>
          </a:ln>
        </p:spPr>
        <p:txBody>
          <a:bodyPr vert="horz" wrap="square" lIns="91430" tIns="45716" rIns="91430" bIns="457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105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618357" y="4871286"/>
            <a:ext cx="787928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8689505" y="4871286"/>
            <a:ext cx="787928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9703778" y="4871286"/>
            <a:ext cx="787928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49" name="燕尾形 48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0" name="燕尾形 49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 animBg="1"/>
      <p:bldP spid="96" grpId="0"/>
      <p:bldP spid="97" grpId="0"/>
      <p:bldP spid="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1310842" y="1954618"/>
            <a:ext cx="1695450" cy="1797466"/>
            <a:chOff x="1296988" y="2135188"/>
            <a:chExt cx="1695450" cy="1797466"/>
          </a:xfrm>
        </p:grpSpPr>
        <p:sp>
          <p:nvSpPr>
            <p:cNvPr id="37" name="Arc 2"/>
            <p:cNvSpPr/>
            <p:nvPr/>
          </p:nvSpPr>
          <p:spPr bwMode="auto">
            <a:xfrm flipV="1">
              <a:off x="1296988" y="2135188"/>
              <a:ext cx="1695450" cy="1695450"/>
            </a:xfrm>
            <a:custGeom>
              <a:avLst/>
              <a:gdLst>
                <a:gd name="T0" fmla="*/ 1203437 w 1695236"/>
                <a:gd name="T1" fmla="*/ 78240 h 1695236"/>
                <a:gd name="T2" fmla="*/ 1678706 w 1695236"/>
                <a:gd name="T3" fmla="*/ 1015384 h 1695236"/>
                <a:gd name="T4" fmla="*/ 877252 w 1695236"/>
                <a:gd name="T5" fmla="*/ 1694936 h 1695236"/>
                <a:gd name="T6" fmla="*/ 30434 w 1695236"/>
                <a:gd name="T7" fmla="*/ 1072827 h 1695236"/>
                <a:gd name="T8" fmla="*/ 439308 w 1695236"/>
                <a:gd name="T9" fmla="*/ 104870 h 1695236"/>
                <a:gd name="T10" fmla="*/ 847725 w 1695236"/>
                <a:gd name="T11" fmla="*/ 847725 h 1695236"/>
                <a:gd name="T12" fmla="*/ 1203437 w 1695236"/>
                <a:gd name="T13" fmla="*/ 78240 h 1695236"/>
                <a:gd name="T14" fmla="*/ 1203437 w 1695236"/>
                <a:gd name="T15" fmla="*/ 78240 h 1695236"/>
                <a:gd name="T16" fmla="*/ 1678706 w 1695236"/>
                <a:gd name="T17" fmla="*/ 1015384 h 1695236"/>
                <a:gd name="T18" fmla="*/ 877252 w 1695236"/>
                <a:gd name="T19" fmla="*/ 1694936 h 1695236"/>
                <a:gd name="T20" fmla="*/ 30434 w 1695236"/>
                <a:gd name="T21" fmla="*/ 1072827 h 1695236"/>
                <a:gd name="T22" fmla="*/ 439308 w 1695236"/>
                <a:gd name="T23" fmla="*/ 104870 h 16952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95236" h="1695236" stroke="0">
                  <a:moveTo>
                    <a:pt x="1203285" y="78230"/>
                  </a:moveTo>
                  <a:cubicBezTo>
                    <a:pt x="1559506" y="242901"/>
                    <a:pt x="1756109" y="630567"/>
                    <a:pt x="1678494" y="1015256"/>
                  </a:cubicBezTo>
                  <a:cubicBezTo>
                    <a:pt x="1600879" y="1399945"/>
                    <a:pt x="1269344" y="1681053"/>
                    <a:pt x="877141" y="1694722"/>
                  </a:cubicBezTo>
                  <a:cubicBezTo>
                    <a:pt x="484938" y="1708390"/>
                    <a:pt x="134637" y="1451045"/>
                    <a:pt x="30430" y="1072692"/>
                  </a:cubicBezTo>
                  <a:cubicBezTo>
                    <a:pt x="-73778" y="694339"/>
                    <a:pt x="95360" y="293928"/>
                    <a:pt x="439253" y="104857"/>
                  </a:cubicBezTo>
                  <a:lnTo>
                    <a:pt x="847618" y="847618"/>
                  </a:lnTo>
                  <a:lnTo>
                    <a:pt x="1203285" y="78230"/>
                  </a:lnTo>
                  <a:close/>
                </a:path>
                <a:path w="1695236" h="1695236" fill="none">
                  <a:moveTo>
                    <a:pt x="1203285" y="78230"/>
                  </a:moveTo>
                  <a:cubicBezTo>
                    <a:pt x="1559506" y="242901"/>
                    <a:pt x="1756109" y="630567"/>
                    <a:pt x="1678494" y="1015256"/>
                  </a:cubicBezTo>
                  <a:cubicBezTo>
                    <a:pt x="1600879" y="1399945"/>
                    <a:pt x="1269344" y="1681053"/>
                    <a:pt x="877141" y="1694722"/>
                  </a:cubicBezTo>
                  <a:cubicBezTo>
                    <a:pt x="484938" y="1708390"/>
                    <a:pt x="134637" y="1451045"/>
                    <a:pt x="30430" y="1072692"/>
                  </a:cubicBezTo>
                  <a:cubicBezTo>
                    <a:pt x="-73778" y="694339"/>
                    <a:pt x="95360" y="293928"/>
                    <a:pt x="439253" y="104857"/>
                  </a:cubicBezTo>
                </a:path>
              </a:pathLst>
            </a:custGeom>
            <a:noFill/>
            <a:ln w="63500" cap="flat" cmpd="sng">
              <a:solidFill>
                <a:srgbClr val="6582A6"/>
              </a:solidFill>
              <a:rou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8" name="TextBox 4"/>
            <p:cNvSpPr txBox="1">
              <a:spLocks noChangeArrowheads="1"/>
            </p:cNvSpPr>
            <p:nvPr/>
          </p:nvSpPr>
          <p:spPr bwMode="auto">
            <a:xfrm>
              <a:off x="1993886" y="3594100"/>
              <a:ext cx="298479" cy="338554"/>
            </a:xfrm>
            <a:prstGeom prst="rect">
              <a:avLst/>
            </a:prstGeom>
            <a:solidFill>
              <a:srgbClr val="6582A6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009592" y="1954618"/>
            <a:ext cx="1695450" cy="1797466"/>
            <a:chOff x="3995738" y="2135188"/>
            <a:chExt cx="1695450" cy="1797466"/>
          </a:xfrm>
        </p:grpSpPr>
        <p:sp>
          <p:nvSpPr>
            <p:cNvPr id="40" name="Arc 20"/>
            <p:cNvSpPr/>
            <p:nvPr/>
          </p:nvSpPr>
          <p:spPr bwMode="auto">
            <a:xfrm flipV="1">
              <a:off x="3995738" y="2135188"/>
              <a:ext cx="1695450" cy="1695450"/>
            </a:xfrm>
            <a:custGeom>
              <a:avLst/>
              <a:gdLst>
                <a:gd name="T0" fmla="*/ 1203437 w 1695236"/>
                <a:gd name="T1" fmla="*/ 78240 h 1695236"/>
                <a:gd name="T2" fmla="*/ 1678706 w 1695236"/>
                <a:gd name="T3" fmla="*/ 1015384 h 1695236"/>
                <a:gd name="T4" fmla="*/ 877252 w 1695236"/>
                <a:gd name="T5" fmla="*/ 1694936 h 1695236"/>
                <a:gd name="T6" fmla="*/ 30434 w 1695236"/>
                <a:gd name="T7" fmla="*/ 1072827 h 1695236"/>
                <a:gd name="T8" fmla="*/ 439308 w 1695236"/>
                <a:gd name="T9" fmla="*/ 104870 h 1695236"/>
                <a:gd name="T10" fmla="*/ 847725 w 1695236"/>
                <a:gd name="T11" fmla="*/ 847725 h 1695236"/>
                <a:gd name="T12" fmla="*/ 1203437 w 1695236"/>
                <a:gd name="T13" fmla="*/ 78240 h 1695236"/>
                <a:gd name="T14" fmla="*/ 1203437 w 1695236"/>
                <a:gd name="T15" fmla="*/ 78240 h 1695236"/>
                <a:gd name="T16" fmla="*/ 1678706 w 1695236"/>
                <a:gd name="T17" fmla="*/ 1015384 h 1695236"/>
                <a:gd name="T18" fmla="*/ 877252 w 1695236"/>
                <a:gd name="T19" fmla="*/ 1694936 h 1695236"/>
                <a:gd name="T20" fmla="*/ 30434 w 1695236"/>
                <a:gd name="T21" fmla="*/ 1072827 h 1695236"/>
                <a:gd name="T22" fmla="*/ 439308 w 1695236"/>
                <a:gd name="T23" fmla="*/ 104870 h 16952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95236" h="1695236" stroke="0">
                  <a:moveTo>
                    <a:pt x="1203285" y="78230"/>
                  </a:moveTo>
                  <a:cubicBezTo>
                    <a:pt x="1559506" y="242901"/>
                    <a:pt x="1756109" y="630567"/>
                    <a:pt x="1678494" y="1015256"/>
                  </a:cubicBezTo>
                  <a:cubicBezTo>
                    <a:pt x="1600879" y="1399945"/>
                    <a:pt x="1269344" y="1681053"/>
                    <a:pt x="877141" y="1694722"/>
                  </a:cubicBezTo>
                  <a:cubicBezTo>
                    <a:pt x="484938" y="1708390"/>
                    <a:pt x="134637" y="1451045"/>
                    <a:pt x="30430" y="1072692"/>
                  </a:cubicBezTo>
                  <a:cubicBezTo>
                    <a:pt x="-73778" y="694339"/>
                    <a:pt x="95360" y="293928"/>
                    <a:pt x="439253" y="104857"/>
                  </a:cubicBezTo>
                  <a:lnTo>
                    <a:pt x="847618" y="847618"/>
                  </a:lnTo>
                  <a:lnTo>
                    <a:pt x="1203285" y="78230"/>
                  </a:lnTo>
                  <a:close/>
                </a:path>
                <a:path w="1695236" h="1695236" fill="none">
                  <a:moveTo>
                    <a:pt x="1203285" y="78230"/>
                  </a:moveTo>
                  <a:cubicBezTo>
                    <a:pt x="1559506" y="242901"/>
                    <a:pt x="1756109" y="630567"/>
                    <a:pt x="1678494" y="1015256"/>
                  </a:cubicBezTo>
                  <a:cubicBezTo>
                    <a:pt x="1600879" y="1399945"/>
                    <a:pt x="1269344" y="1681053"/>
                    <a:pt x="877141" y="1694722"/>
                  </a:cubicBezTo>
                  <a:cubicBezTo>
                    <a:pt x="484938" y="1708390"/>
                    <a:pt x="134637" y="1451045"/>
                    <a:pt x="30430" y="1072692"/>
                  </a:cubicBezTo>
                  <a:cubicBezTo>
                    <a:pt x="-73778" y="694339"/>
                    <a:pt x="95360" y="293928"/>
                    <a:pt x="439253" y="104857"/>
                  </a:cubicBezTo>
                </a:path>
              </a:pathLst>
            </a:custGeom>
            <a:noFill/>
            <a:ln w="63500" cap="flat" cmpd="sng">
              <a:solidFill>
                <a:srgbClr val="826C4A"/>
              </a:solidFill>
              <a:rou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2" name="TextBox 21"/>
            <p:cNvSpPr txBox="1">
              <a:spLocks noChangeArrowheads="1"/>
            </p:cNvSpPr>
            <p:nvPr/>
          </p:nvSpPr>
          <p:spPr bwMode="auto">
            <a:xfrm>
              <a:off x="4693429" y="3594100"/>
              <a:ext cx="298480" cy="338554"/>
            </a:xfrm>
            <a:prstGeom prst="rect">
              <a:avLst/>
            </a:prstGeom>
            <a:solidFill>
              <a:srgbClr val="826C4A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703579" y="1954618"/>
            <a:ext cx="1695450" cy="1797466"/>
            <a:chOff x="6689725" y="2135188"/>
            <a:chExt cx="1695450" cy="1797466"/>
          </a:xfrm>
        </p:grpSpPr>
        <p:sp>
          <p:nvSpPr>
            <p:cNvPr id="44" name="Arc 16"/>
            <p:cNvSpPr/>
            <p:nvPr/>
          </p:nvSpPr>
          <p:spPr bwMode="auto">
            <a:xfrm flipV="1">
              <a:off x="6689725" y="2135188"/>
              <a:ext cx="1695450" cy="1695450"/>
            </a:xfrm>
            <a:custGeom>
              <a:avLst/>
              <a:gdLst>
                <a:gd name="T0" fmla="*/ 1203437 w 1695236"/>
                <a:gd name="T1" fmla="*/ 78240 h 1695236"/>
                <a:gd name="T2" fmla="*/ 1678706 w 1695236"/>
                <a:gd name="T3" fmla="*/ 1015384 h 1695236"/>
                <a:gd name="T4" fmla="*/ 877252 w 1695236"/>
                <a:gd name="T5" fmla="*/ 1694936 h 1695236"/>
                <a:gd name="T6" fmla="*/ 30434 w 1695236"/>
                <a:gd name="T7" fmla="*/ 1072827 h 1695236"/>
                <a:gd name="T8" fmla="*/ 439308 w 1695236"/>
                <a:gd name="T9" fmla="*/ 104870 h 1695236"/>
                <a:gd name="T10" fmla="*/ 847725 w 1695236"/>
                <a:gd name="T11" fmla="*/ 847725 h 1695236"/>
                <a:gd name="T12" fmla="*/ 1203437 w 1695236"/>
                <a:gd name="T13" fmla="*/ 78240 h 1695236"/>
                <a:gd name="T14" fmla="*/ 1203437 w 1695236"/>
                <a:gd name="T15" fmla="*/ 78240 h 1695236"/>
                <a:gd name="T16" fmla="*/ 1678706 w 1695236"/>
                <a:gd name="T17" fmla="*/ 1015384 h 1695236"/>
                <a:gd name="T18" fmla="*/ 877252 w 1695236"/>
                <a:gd name="T19" fmla="*/ 1694936 h 1695236"/>
                <a:gd name="T20" fmla="*/ 30434 w 1695236"/>
                <a:gd name="T21" fmla="*/ 1072827 h 1695236"/>
                <a:gd name="T22" fmla="*/ 439308 w 1695236"/>
                <a:gd name="T23" fmla="*/ 104870 h 16952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95236" h="1695236" stroke="0">
                  <a:moveTo>
                    <a:pt x="1203285" y="78230"/>
                  </a:moveTo>
                  <a:cubicBezTo>
                    <a:pt x="1559506" y="242901"/>
                    <a:pt x="1756109" y="630567"/>
                    <a:pt x="1678494" y="1015256"/>
                  </a:cubicBezTo>
                  <a:cubicBezTo>
                    <a:pt x="1600879" y="1399945"/>
                    <a:pt x="1269344" y="1681053"/>
                    <a:pt x="877141" y="1694722"/>
                  </a:cubicBezTo>
                  <a:cubicBezTo>
                    <a:pt x="484938" y="1708390"/>
                    <a:pt x="134637" y="1451045"/>
                    <a:pt x="30430" y="1072692"/>
                  </a:cubicBezTo>
                  <a:cubicBezTo>
                    <a:pt x="-73778" y="694339"/>
                    <a:pt x="95360" y="293928"/>
                    <a:pt x="439253" y="104857"/>
                  </a:cubicBezTo>
                  <a:lnTo>
                    <a:pt x="847618" y="847618"/>
                  </a:lnTo>
                  <a:lnTo>
                    <a:pt x="1203285" y="78230"/>
                  </a:lnTo>
                  <a:close/>
                </a:path>
                <a:path w="1695236" h="1695236" fill="none">
                  <a:moveTo>
                    <a:pt x="1203285" y="78230"/>
                  </a:moveTo>
                  <a:cubicBezTo>
                    <a:pt x="1559506" y="242901"/>
                    <a:pt x="1756109" y="630567"/>
                    <a:pt x="1678494" y="1015256"/>
                  </a:cubicBezTo>
                  <a:cubicBezTo>
                    <a:pt x="1600879" y="1399945"/>
                    <a:pt x="1269344" y="1681053"/>
                    <a:pt x="877141" y="1694722"/>
                  </a:cubicBezTo>
                  <a:cubicBezTo>
                    <a:pt x="484938" y="1708390"/>
                    <a:pt x="134637" y="1451045"/>
                    <a:pt x="30430" y="1072692"/>
                  </a:cubicBezTo>
                  <a:cubicBezTo>
                    <a:pt x="-73778" y="694339"/>
                    <a:pt x="95360" y="293928"/>
                    <a:pt x="439253" y="104857"/>
                  </a:cubicBezTo>
                </a:path>
              </a:pathLst>
            </a:custGeom>
            <a:noFill/>
            <a:ln w="63500" cap="flat" cmpd="sng">
              <a:solidFill>
                <a:srgbClr val="6582A6"/>
              </a:solidFill>
              <a:round/>
              <a:tailEnd type="oval" w="sm" len="sm"/>
            </a:ln>
          </p:spPr>
          <p:txBody>
            <a:bodyPr anchor="ctr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5" name="TextBox 17"/>
            <p:cNvSpPr txBox="1">
              <a:spLocks noChangeArrowheads="1"/>
            </p:cNvSpPr>
            <p:nvPr/>
          </p:nvSpPr>
          <p:spPr bwMode="auto">
            <a:xfrm>
              <a:off x="7386623" y="3594100"/>
              <a:ext cx="298479" cy="338554"/>
            </a:xfrm>
            <a:prstGeom prst="rect">
              <a:avLst/>
            </a:prstGeom>
            <a:solidFill>
              <a:srgbClr val="6582A6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9399154" y="1940330"/>
            <a:ext cx="1695450" cy="1797467"/>
            <a:chOff x="9385300" y="2120900"/>
            <a:chExt cx="1695450" cy="1797467"/>
          </a:xfrm>
        </p:grpSpPr>
        <p:sp>
          <p:nvSpPr>
            <p:cNvPr id="47" name="Arc 12"/>
            <p:cNvSpPr/>
            <p:nvPr/>
          </p:nvSpPr>
          <p:spPr bwMode="auto">
            <a:xfrm flipV="1">
              <a:off x="9385300" y="2120900"/>
              <a:ext cx="1695450" cy="1695450"/>
            </a:xfrm>
            <a:custGeom>
              <a:avLst/>
              <a:gdLst>
                <a:gd name="T0" fmla="*/ 1203437 w 1695236"/>
                <a:gd name="T1" fmla="*/ 78240 h 1695236"/>
                <a:gd name="T2" fmla="*/ 1678706 w 1695236"/>
                <a:gd name="T3" fmla="*/ 1015384 h 1695236"/>
                <a:gd name="T4" fmla="*/ 877252 w 1695236"/>
                <a:gd name="T5" fmla="*/ 1694936 h 1695236"/>
                <a:gd name="T6" fmla="*/ 30434 w 1695236"/>
                <a:gd name="T7" fmla="*/ 1072827 h 1695236"/>
                <a:gd name="T8" fmla="*/ 439308 w 1695236"/>
                <a:gd name="T9" fmla="*/ 104870 h 1695236"/>
                <a:gd name="T10" fmla="*/ 847725 w 1695236"/>
                <a:gd name="T11" fmla="*/ 847725 h 1695236"/>
                <a:gd name="T12" fmla="*/ 1203437 w 1695236"/>
                <a:gd name="T13" fmla="*/ 78240 h 1695236"/>
                <a:gd name="T14" fmla="*/ 1203437 w 1695236"/>
                <a:gd name="T15" fmla="*/ 78240 h 1695236"/>
                <a:gd name="T16" fmla="*/ 1678706 w 1695236"/>
                <a:gd name="T17" fmla="*/ 1015384 h 1695236"/>
                <a:gd name="T18" fmla="*/ 877252 w 1695236"/>
                <a:gd name="T19" fmla="*/ 1694936 h 1695236"/>
                <a:gd name="T20" fmla="*/ 30434 w 1695236"/>
                <a:gd name="T21" fmla="*/ 1072827 h 1695236"/>
                <a:gd name="T22" fmla="*/ 439308 w 1695236"/>
                <a:gd name="T23" fmla="*/ 104870 h 16952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95236" h="1695236" stroke="0">
                  <a:moveTo>
                    <a:pt x="1203285" y="78230"/>
                  </a:moveTo>
                  <a:cubicBezTo>
                    <a:pt x="1559506" y="242901"/>
                    <a:pt x="1756109" y="630567"/>
                    <a:pt x="1678494" y="1015256"/>
                  </a:cubicBezTo>
                  <a:cubicBezTo>
                    <a:pt x="1600879" y="1399945"/>
                    <a:pt x="1269344" y="1681053"/>
                    <a:pt x="877141" y="1694722"/>
                  </a:cubicBezTo>
                  <a:cubicBezTo>
                    <a:pt x="484938" y="1708390"/>
                    <a:pt x="134637" y="1451045"/>
                    <a:pt x="30430" y="1072692"/>
                  </a:cubicBezTo>
                  <a:cubicBezTo>
                    <a:pt x="-73778" y="694339"/>
                    <a:pt x="95360" y="293928"/>
                    <a:pt x="439253" y="104857"/>
                  </a:cubicBezTo>
                  <a:lnTo>
                    <a:pt x="847618" y="847618"/>
                  </a:lnTo>
                  <a:lnTo>
                    <a:pt x="1203285" y="78230"/>
                  </a:lnTo>
                  <a:close/>
                </a:path>
                <a:path w="1695236" h="1695236" fill="none">
                  <a:moveTo>
                    <a:pt x="1203285" y="78230"/>
                  </a:moveTo>
                  <a:cubicBezTo>
                    <a:pt x="1559506" y="242901"/>
                    <a:pt x="1756109" y="630567"/>
                    <a:pt x="1678494" y="1015256"/>
                  </a:cubicBezTo>
                  <a:cubicBezTo>
                    <a:pt x="1600879" y="1399945"/>
                    <a:pt x="1269344" y="1681053"/>
                    <a:pt x="877141" y="1694722"/>
                  </a:cubicBezTo>
                  <a:cubicBezTo>
                    <a:pt x="484938" y="1708390"/>
                    <a:pt x="134637" y="1451045"/>
                    <a:pt x="30430" y="1072692"/>
                  </a:cubicBezTo>
                  <a:cubicBezTo>
                    <a:pt x="-73778" y="694339"/>
                    <a:pt x="95360" y="293928"/>
                    <a:pt x="439253" y="104857"/>
                  </a:cubicBezTo>
                </a:path>
              </a:pathLst>
            </a:custGeom>
            <a:noFill/>
            <a:ln w="63500" cap="flat" cmpd="sng">
              <a:solidFill>
                <a:srgbClr val="FC7284"/>
              </a:solidFill>
              <a:rou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8" name="TextBox 13"/>
            <p:cNvSpPr txBox="1">
              <a:spLocks noChangeArrowheads="1"/>
            </p:cNvSpPr>
            <p:nvPr/>
          </p:nvSpPr>
          <p:spPr bwMode="auto">
            <a:xfrm>
              <a:off x="10082991" y="3579813"/>
              <a:ext cx="298480" cy="338554"/>
            </a:xfrm>
            <a:prstGeom prst="rect">
              <a:avLst/>
            </a:prstGeom>
            <a:solidFill>
              <a:srgbClr val="FC7284"/>
            </a:solidFill>
            <a:ln w="9525">
              <a:solidFill>
                <a:srgbClr val="FC7284"/>
              </a:solidFill>
              <a:miter lim="800000"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49" name="矩形 24"/>
          <p:cNvSpPr>
            <a:spLocks noChangeArrowheads="1"/>
          </p:cNvSpPr>
          <p:nvPr/>
        </p:nvSpPr>
        <p:spPr bwMode="auto">
          <a:xfrm>
            <a:off x="1004454" y="4458105"/>
            <a:ext cx="2297113" cy="77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您的内容打在这里，或者通过复制您的文本后，在此框中选择粘贴</a:t>
            </a:r>
            <a:endParaRPr sz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0" name="TextBox 13"/>
          <p:cNvSpPr txBox="1">
            <a:spLocks noChangeArrowheads="1"/>
          </p:cNvSpPr>
          <p:nvPr/>
        </p:nvSpPr>
        <p:spPr bwMode="auto">
          <a:xfrm>
            <a:off x="1506104" y="4077105"/>
            <a:ext cx="12938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添加重点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3708760" y="4458105"/>
            <a:ext cx="2297113" cy="77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您的内容打在这里，或者通过复制您的文本后，在此框中选择粘贴</a:t>
            </a:r>
            <a:endParaRPr sz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2" name="TextBox 13"/>
          <p:cNvSpPr txBox="1">
            <a:spLocks noChangeArrowheads="1"/>
          </p:cNvSpPr>
          <p:nvPr/>
        </p:nvSpPr>
        <p:spPr bwMode="auto">
          <a:xfrm>
            <a:off x="4210410" y="4077105"/>
            <a:ext cx="12938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添加重点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6402747" y="4458105"/>
            <a:ext cx="2297113" cy="77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您的内容打在这里，或者通过复制您的文本后，在此框中选择粘贴</a:t>
            </a:r>
            <a:endParaRPr sz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6904397" y="4077105"/>
            <a:ext cx="12938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添加重点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55" name="矩形 54"/>
          <p:cNvSpPr>
            <a:spLocks noChangeArrowheads="1"/>
          </p:cNvSpPr>
          <p:nvPr/>
        </p:nvSpPr>
        <p:spPr bwMode="auto">
          <a:xfrm>
            <a:off x="9098322" y="4458105"/>
            <a:ext cx="2297113" cy="77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您的内容打在这里，或者通过复制您的文本后，在此框中选择粘贴</a:t>
            </a:r>
            <a:endParaRPr sz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6" name="TextBox 13"/>
          <p:cNvSpPr txBox="1">
            <a:spLocks noChangeArrowheads="1"/>
          </p:cNvSpPr>
          <p:nvPr/>
        </p:nvSpPr>
        <p:spPr bwMode="auto">
          <a:xfrm>
            <a:off x="9599972" y="4077105"/>
            <a:ext cx="12938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添加重点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57" name="Freeform 73"/>
          <p:cNvSpPr>
            <a:spLocks noEditPoints="1"/>
          </p:cNvSpPr>
          <p:nvPr/>
        </p:nvSpPr>
        <p:spPr bwMode="auto">
          <a:xfrm>
            <a:off x="1718740" y="2507521"/>
            <a:ext cx="723140" cy="679223"/>
          </a:xfrm>
          <a:custGeom>
            <a:avLst/>
            <a:gdLst>
              <a:gd name="T0" fmla="*/ 92 w 104"/>
              <a:gd name="T1" fmla="*/ 9 h 98"/>
              <a:gd name="T2" fmla="*/ 104 w 104"/>
              <a:gd name="T3" fmla="*/ 87 h 98"/>
              <a:gd name="T4" fmla="*/ 53 w 104"/>
              <a:gd name="T5" fmla="*/ 98 h 98"/>
              <a:gd name="T6" fmla="*/ 41 w 104"/>
              <a:gd name="T7" fmla="*/ 90 h 98"/>
              <a:gd name="T8" fmla="*/ 7 w 104"/>
              <a:gd name="T9" fmla="*/ 58 h 98"/>
              <a:gd name="T10" fmla="*/ 11 w 104"/>
              <a:gd name="T11" fmla="*/ 45 h 98"/>
              <a:gd name="T12" fmla="*/ 8 w 104"/>
              <a:gd name="T13" fmla="*/ 15 h 98"/>
              <a:gd name="T14" fmla="*/ 27 w 104"/>
              <a:gd name="T15" fmla="*/ 1 h 98"/>
              <a:gd name="T16" fmla="*/ 23 w 104"/>
              <a:gd name="T17" fmla="*/ 17 h 98"/>
              <a:gd name="T18" fmla="*/ 15 w 104"/>
              <a:gd name="T19" fmla="*/ 20 h 98"/>
              <a:gd name="T20" fmla="*/ 14 w 104"/>
              <a:gd name="T21" fmla="*/ 39 h 98"/>
              <a:gd name="T22" fmla="*/ 23 w 104"/>
              <a:gd name="T23" fmla="*/ 23 h 98"/>
              <a:gd name="T24" fmla="*/ 26 w 104"/>
              <a:gd name="T25" fmla="*/ 17 h 98"/>
              <a:gd name="T26" fmla="*/ 32 w 104"/>
              <a:gd name="T27" fmla="*/ 15 h 98"/>
              <a:gd name="T28" fmla="*/ 38 w 104"/>
              <a:gd name="T29" fmla="*/ 17 h 98"/>
              <a:gd name="T30" fmla="*/ 38 w 104"/>
              <a:gd name="T31" fmla="*/ 29 h 98"/>
              <a:gd name="T32" fmla="*/ 29 w 104"/>
              <a:gd name="T33" fmla="*/ 31 h 98"/>
              <a:gd name="T34" fmla="*/ 19 w 104"/>
              <a:gd name="T35" fmla="*/ 43 h 98"/>
              <a:gd name="T36" fmla="*/ 28 w 104"/>
              <a:gd name="T37" fmla="*/ 48 h 98"/>
              <a:gd name="T38" fmla="*/ 41 w 104"/>
              <a:gd name="T39" fmla="*/ 21 h 98"/>
              <a:gd name="T40" fmla="*/ 34 w 104"/>
              <a:gd name="T41" fmla="*/ 21 h 98"/>
              <a:gd name="T42" fmla="*/ 29 w 104"/>
              <a:gd name="T43" fmla="*/ 21 h 98"/>
              <a:gd name="T44" fmla="*/ 28 w 104"/>
              <a:gd name="T45" fmla="*/ 23 h 98"/>
              <a:gd name="T46" fmla="*/ 29 w 104"/>
              <a:gd name="T47" fmla="*/ 26 h 98"/>
              <a:gd name="T48" fmla="*/ 34 w 104"/>
              <a:gd name="T49" fmla="*/ 26 h 98"/>
              <a:gd name="T50" fmla="*/ 34 w 104"/>
              <a:gd name="T51" fmla="*/ 21 h 98"/>
              <a:gd name="T52" fmla="*/ 41 w 104"/>
              <a:gd name="T53" fmla="*/ 83 h 98"/>
              <a:gd name="T54" fmla="*/ 24 w 104"/>
              <a:gd name="T55" fmla="*/ 54 h 98"/>
              <a:gd name="T56" fmla="*/ 14 w 104"/>
              <a:gd name="T57" fmla="*/ 57 h 98"/>
              <a:gd name="T58" fmla="*/ 21 w 104"/>
              <a:gd name="T59" fmla="*/ 75 h 98"/>
              <a:gd name="T60" fmla="*/ 52 w 104"/>
              <a:gd name="T61" fmla="*/ 21 h 98"/>
              <a:gd name="T62" fmla="*/ 93 w 104"/>
              <a:gd name="T63" fmla="*/ 59 h 98"/>
              <a:gd name="T64" fmla="*/ 52 w 104"/>
              <a:gd name="T65" fmla="*/ 21 h 98"/>
              <a:gd name="T66" fmla="*/ 65 w 104"/>
              <a:gd name="T67" fmla="*/ 67 h 98"/>
              <a:gd name="T68" fmla="*/ 80 w 104"/>
              <a:gd name="T69" fmla="*/ 68 h 98"/>
              <a:gd name="T70" fmla="*/ 83 w 104"/>
              <a:gd name="T71" fmla="*/ 71 h 98"/>
              <a:gd name="T72" fmla="*/ 83 w 104"/>
              <a:gd name="T73" fmla="*/ 85 h 98"/>
              <a:gd name="T74" fmla="*/ 83 w 104"/>
              <a:gd name="T75" fmla="*/ 71 h 98"/>
              <a:gd name="T76" fmla="*/ 73 w 104"/>
              <a:gd name="T77" fmla="*/ 81 h 98"/>
              <a:gd name="T78" fmla="*/ 72 w 104"/>
              <a:gd name="T79" fmla="*/ 91 h 98"/>
              <a:gd name="T80" fmla="*/ 62 w 104"/>
              <a:gd name="T81" fmla="*/ 86 h 98"/>
              <a:gd name="T82" fmla="*/ 62 w 104"/>
              <a:gd name="T83" fmla="*/ 70 h 98"/>
              <a:gd name="T84" fmla="*/ 62 w 104"/>
              <a:gd name="T85" fmla="*/ 8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4" h="98">
                <a:moveTo>
                  <a:pt x="53" y="9"/>
                </a:moveTo>
                <a:cubicBezTo>
                  <a:pt x="92" y="9"/>
                  <a:pt x="92" y="9"/>
                  <a:pt x="92" y="9"/>
                </a:cubicBezTo>
                <a:cubicBezTo>
                  <a:pt x="99" y="9"/>
                  <a:pt x="104" y="14"/>
                  <a:pt x="104" y="21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04" y="93"/>
                  <a:pt x="99" y="98"/>
                  <a:pt x="92" y="98"/>
                </a:cubicBezTo>
                <a:cubicBezTo>
                  <a:pt x="53" y="98"/>
                  <a:pt x="53" y="98"/>
                  <a:pt x="53" y="98"/>
                </a:cubicBezTo>
                <a:cubicBezTo>
                  <a:pt x="47" y="98"/>
                  <a:pt x="43" y="95"/>
                  <a:pt x="42" y="90"/>
                </a:cubicBezTo>
                <a:cubicBezTo>
                  <a:pt x="41" y="90"/>
                  <a:pt x="41" y="90"/>
                  <a:pt x="41" y="90"/>
                </a:cubicBezTo>
                <a:cubicBezTo>
                  <a:pt x="32" y="89"/>
                  <a:pt x="23" y="85"/>
                  <a:pt x="17" y="80"/>
                </a:cubicBezTo>
                <a:cubicBezTo>
                  <a:pt x="10" y="74"/>
                  <a:pt x="6" y="67"/>
                  <a:pt x="7" y="58"/>
                </a:cubicBezTo>
                <a:cubicBezTo>
                  <a:pt x="7" y="57"/>
                  <a:pt x="7" y="57"/>
                  <a:pt x="7" y="56"/>
                </a:cubicBezTo>
                <a:cubicBezTo>
                  <a:pt x="8" y="53"/>
                  <a:pt x="9" y="49"/>
                  <a:pt x="11" y="45"/>
                </a:cubicBezTo>
                <a:cubicBezTo>
                  <a:pt x="4" y="38"/>
                  <a:pt x="0" y="30"/>
                  <a:pt x="9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24" y="0"/>
                  <a:pt x="27" y="1"/>
                </a:cubicBezTo>
                <a:cubicBezTo>
                  <a:pt x="30" y="3"/>
                  <a:pt x="32" y="6"/>
                  <a:pt x="32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0" y="14"/>
                  <a:pt x="20" y="14"/>
                  <a:pt x="20" y="14"/>
                </a:cubicBezTo>
                <a:cubicBezTo>
                  <a:pt x="15" y="20"/>
                  <a:pt x="15" y="20"/>
                  <a:pt x="15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9" y="28"/>
                  <a:pt x="10" y="34"/>
                  <a:pt x="14" y="39"/>
                </a:cubicBezTo>
                <a:cubicBezTo>
                  <a:pt x="17" y="35"/>
                  <a:pt x="20" y="31"/>
                  <a:pt x="24" y="27"/>
                </a:cubicBezTo>
                <a:cubicBezTo>
                  <a:pt x="24" y="26"/>
                  <a:pt x="23" y="25"/>
                  <a:pt x="23" y="23"/>
                </a:cubicBezTo>
                <a:cubicBezTo>
                  <a:pt x="23" y="21"/>
                  <a:pt x="24" y="19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8" y="16"/>
                  <a:pt x="30" y="15"/>
                  <a:pt x="32" y="15"/>
                </a:cubicBezTo>
                <a:cubicBezTo>
                  <a:pt x="34" y="15"/>
                  <a:pt x="36" y="16"/>
                  <a:pt x="38" y="17"/>
                </a:cubicBezTo>
                <a:cubicBezTo>
                  <a:pt x="38" y="17"/>
                  <a:pt x="38" y="17"/>
                  <a:pt x="38" y="17"/>
                </a:cubicBezTo>
                <a:cubicBezTo>
                  <a:pt x="40" y="19"/>
                  <a:pt x="40" y="21"/>
                  <a:pt x="40" y="23"/>
                </a:cubicBezTo>
                <a:cubicBezTo>
                  <a:pt x="40" y="26"/>
                  <a:pt x="40" y="28"/>
                  <a:pt x="38" y="29"/>
                </a:cubicBezTo>
                <a:cubicBezTo>
                  <a:pt x="36" y="31"/>
                  <a:pt x="34" y="32"/>
                  <a:pt x="32" y="32"/>
                </a:cubicBezTo>
                <a:cubicBezTo>
                  <a:pt x="31" y="32"/>
                  <a:pt x="30" y="32"/>
                  <a:pt x="29" y="31"/>
                </a:cubicBezTo>
                <a:cubicBezTo>
                  <a:pt x="25" y="35"/>
                  <a:pt x="22" y="39"/>
                  <a:pt x="20" y="42"/>
                </a:cubicBezTo>
                <a:cubicBezTo>
                  <a:pt x="20" y="43"/>
                  <a:pt x="20" y="43"/>
                  <a:pt x="19" y="43"/>
                </a:cubicBezTo>
                <a:cubicBezTo>
                  <a:pt x="19" y="43"/>
                  <a:pt x="19" y="43"/>
                  <a:pt x="19" y="43"/>
                </a:cubicBezTo>
                <a:cubicBezTo>
                  <a:pt x="22" y="45"/>
                  <a:pt x="25" y="47"/>
                  <a:pt x="28" y="48"/>
                </a:cubicBezTo>
                <a:cubicBezTo>
                  <a:pt x="32" y="51"/>
                  <a:pt x="37" y="54"/>
                  <a:pt x="41" y="57"/>
                </a:cubicBezTo>
                <a:cubicBezTo>
                  <a:pt x="41" y="21"/>
                  <a:pt x="41" y="21"/>
                  <a:pt x="41" y="21"/>
                </a:cubicBezTo>
                <a:cubicBezTo>
                  <a:pt x="41" y="14"/>
                  <a:pt x="46" y="9"/>
                  <a:pt x="53" y="9"/>
                </a:cubicBezTo>
                <a:close/>
                <a:moveTo>
                  <a:pt x="34" y="21"/>
                </a:moveTo>
                <a:cubicBezTo>
                  <a:pt x="34" y="20"/>
                  <a:pt x="33" y="20"/>
                  <a:pt x="32" y="20"/>
                </a:cubicBezTo>
                <a:cubicBezTo>
                  <a:pt x="31" y="20"/>
                  <a:pt x="30" y="20"/>
                  <a:pt x="29" y="21"/>
                </a:cubicBezTo>
                <a:cubicBezTo>
                  <a:pt x="29" y="21"/>
                  <a:pt x="29" y="21"/>
                  <a:pt x="29" y="21"/>
                </a:cubicBezTo>
                <a:cubicBezTo>
                  <a:pt x="29" y="21"/>
                  <a:pt x="28" y="22"/>
                  <a:pt x="28" y="23"/>
                </a:cubicBezTo>
                <a:cubicBezTo>
                  <a:pt x="28" y="24"/>
                  <a:pt x="29" y="25"/>
                  <a:pt x="29" y="26"/>
                </a:cubicBezTo>
                <a:cubicBezTo>
                  <a:pt x="29" y="26"/>
                  <a:pt x="29" y="26"/>
                  <a:pt x="29" y="26"/>
                </a:cubicBezTo>
                <a:cubicBezTo>
                  <a:pt x="30" y="26"/>
                  <a:pt x="31" y="27"/>
                  <a:pt x="32" y="27"/>
                </a:cubicBezTo>
                <a:cubicBezTo>
                  <a:pt x="33" y="27"/>
                  <a:pt x="34" y="26"/>
                  <a:pt x="34" y="26"/>
                </a:cubicBezTo>
                <a:cubicBezTo>
                  <a:pt x="35" y="25"/>
                  <a:pt x="36" y="24"/>
                  <a:pt x="36" y="23"/>
                </a:cubicBezTo>
                <a:cubicBezTo>
                  <a:pt x="36" y="22"/>
                  <a:pt x="35" y="21"/>
                  <a:pt x="34" y="21"/>
                </a:cubicBezTo>
                <a:cubicBezTo>
                  <a:pt x="34" y="21"/>
                  <a:pt x="34" y="21"/>
                  <a:pt x="34" y="21"/>
                </a:cubicBezTo>
                <a:close/>
                <a:moveTo>
                  <a:pt x="41" y="83"/>
                </a:moveTo>
                <a:cubicBezTo>
                  <a:pt x="41" y="66"/>
                  <a:pt x="41" y="66"/>
                  <a:pt x="41" y="66"/>
                </a:cubicBezTo>
                <a:cubicBezTo>
                  <a:pt x="37" y="61"/>
                  <a:pt x="30" y="58"/>
                  <a:pt x="24" y="54"/>
                </a:cubicBezTo>
                <a:cubicBezTo>
                  <a:pt x="22" y="52"/>
                  <a:pt x="19" y="51"/>
                  <a:pt x="16" y="49"/>
                </a:cubicBezTo>
                <a:cubicBezTo>
                  <a:pt x="15" y="52"/>
                  <a:pt x="14" y="54"/>
                  <a:pt x="14" y="57"/>
                </a:cubicBezTo>
                <a:cubicBezTo>
                  <a:pt x="14" y="57"/>
                  <a:pt x="14" y="58"/>
                  <a:pt x="14" y="58"/>
                </a:cubicBezTo>
                <a:cubicBezTo>
                  <a:pt x="13" y="65"/>
                  <a:pt x="16" y="71"/>
                  <a:pt x="21" y="75"/>
                </a:cubicBezTo>
                <a:cubicBezTo>
                  <a:pt x="26" y="79"/>
                  <a:pt x="33" y="82"/>
                  <a:pt x="41" y="83"/>
                </a:cubicBezTo>
                <a:close/>
                <a:moveTo>
                  <a:pt x="52" y="21"/>
                </a:moveTo>
                <a:cubicBezTo>
                  <a:pt x="52" y="59"/>
                  <a:pt x="52" y="59"/>
                  <a:pt x="52" y="59"/>
                </a:cubicBezTo>
                <a:cubicBezTo>
                  <a:pt x="93" y="59"/>
                  <a:pt x="93" y="59"/>
                  <a:pt x="93" y="59"/>
                </a:cubicBezTo>
                <a:cubicBezTo>
                  <a:pt x="93" y="21"/>
                  <a:pt x="93" y="21"/>
                  <a:pt x="93" y="21"/>
                </a:cubicBezTo>
                <a:cubicBezTo>
                  <a:pt x="52" y="21"/>
                  <a:pt x="52" y="21"/>
                  <a:pt x="52" y="21"/>
                </a:cubicBezTo>
                <a:close/>
                <a:moveTo>
                  <a:pt x="72" y="65"/>
                </a:moveTo>
                <a:cubicBezTo>
                  <a:pt x="70" y="65"/>
                  <a:pt x="67" y="66"/>
                  <a:pt x="65" y="67"/>
                </a:cubicBezTo>
                <a:cubicBezTo>
                  <a:pt x="73" y="75"/>
                  <a:pt x="73" y="75"/>
                  <a:pt x="73" y="75"/>
                </a:cubicBezTo>
                <a:cubicBezTo>
                  <a:pt x="80" y="68"/>
                  <a:pt x="80" y="68"/>
                  <a:pt x="80" y="68"/>
                </a:cubicBezTo>
                <a:cubicBezTo>
                  <a:pt x="78" y="66"/>
                  <a:pt x="75" y="65"/>
                  <a:pt x="72" y="65"/>
                </a:cubicBezTo>
                <a:close/>
                <a:moveTo>
                  <a:pt x="83" y="71"/>
                </a:moveTo>
                <a:cubicBezTo>
                  <a:pt x="76" y="78"/>
                  <a:pt x="76" y="78"/>
                  <a:pt x="76" y="78"/>
                </a:cubicBezTo>
                <a:cubicBezTo>
                  <a:pt x="83" y="85"/>
                  <a:pt x="83" y="85"/>
                  <a:pt x="83" y="85"/>
                </a:cubicBezTo>
                <a:cubicBezTo>
                  <a:pt x="84" y="83"/>
                  <a:pt x="85" y="81"/>
                  <a:pt x="85" y="78"/>
                </a:cubicBezTo>
                <a:cubicBezTo>
                  <a:pt x="85" y="75"/>
                  <a:pt x="84" y="73"/>
                  <a:pt x="83" y="71"/>
                </a:cubicBezTo>
                <a:close/>
                <a:moveTo>
                  <a:pt x="80" y="88"/>
                </a:moveTo>
                <a:cubicBezTo>
                  <a:pt x="73" y="81"/>
                  <a:pt x="73" y="81"/>
                  <a:pt x="73" y="81"/>
                </a:cubicBezTo>
                <a:cubicBezTo>
                  <a:pt x="65" y="89"/>
                  <a:pt x="65" y="89"/>
                  <a:pt x="65" y="89"/>
                </a:cubicBezTo>
                <a:cubicBezTo>
                  <a:pt x="67" y="90"/>
                  <a:pt x="70" y="91"/>
                  <a:pt x="72" y="91"/>
                </a:cubicBezTo>
                <a:cubicBezTo>
                  <a:pt x="75" y="91"/>
                  <a:pt x="78" y="90"/>
                  <a:pt x="80" y="88"/>
                </a:cubicBezTo>
                <a:close/>
                <a:moveTo>
                  <a:pt x="62" y="86"/>
                </a:moveTo>
                <a:cubicBezTo>
                  <a:pt x="70" y="78"/>
                  <a:pt x="70" y="78"/>
                  <a:pt x="70" y="78"/>
                </a:cubicBezTo>
                <a:cubicBezTo>
                  <a:pt x="62" y="70"/>
                  <a:pt x="62" y="70"/>
                  <a:pt x="62" y="70"/>
                </a:cubicBezTo>
                <a:cubicBezTo>
                  <a:pt x="60" y="73"/>
                  <a:pt x="60" y="75"/>
                  <a:pt x="60" y="78"/>
                </a:cubicBezTo>
                <a:cubicBezTo>
                  <a:pt x="60" y="81"/>
                  <a:pt x="60" y="83"/>
                  <a:pt x="62" y="86"/>
                </a:cubicBezTo>
                <a:close/>
              </a:path>
            </a:pathLst>
          </a:custGeom>
          <a:solidFill>
            <a:srgbClr val="6582A6"/>
          </a:solidFill>
          <a:ln>
            <a:noFill/>
          </a:ln>
        </p:spPr>
        <p:txBody>
          <a:bodyPr vert="horz" wrap="square" lIns="68577" tIns="34289" rIns="68577" bIns="34289" numCol="1" anchor="t" anchorCtr="0" compatLnSpc="1"/>
          <a:lstStyle/>
          <a:p>
            <a:pPr marL="0" marR="0" lvl="0" indent="0" defTabSz="6851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8" name="Freeform 96"/>
          <p:cNvSpPr>
            <a:spLocks noEditPoints="1"/>
          </p:cNvSpPr>
          <p:nvPr/>
        </p:nvSpPr>
        <p:spPr bwMode="auto">
          <a:xfrm>
            <a:off x="4535064" y="2594606"/>
            <a:ext cx="644505" cy="676502"/>
          </a:xfrm>
          <a:custGeom>
            <a:avLst/>
            <a:gdLst>
              <a:gd name="T0" fmla="*/ 73 w 90"/>
              <a:gd name="T1" fmla="*/ 13 h 114"/>
              <a:gd name="T2" fmla="*/ 78 w 90"/>
              <a:gd name="T3" fmla="*/ 67 h 114"/>
              <a:gd name="T4" fmla="*/ 72 w 90"/>
              <a:gd name="T5" fmla="*/ 45 h 114"/>
              <a:gd name="T6" fmla="*/ 64 w 90"/>
              <a:gd name="T7" fmla="*/ 22 h 114"/>
              <a:gd name="T8" fmla="*/ 21 w 90"/>
              <a:gd name="T9" fmla="*/ 22 h 114"/>
              <a:gd name="T10" fmla="*/ 21 w 90"/>
              <a:gd name="T11" fmla="*/ 64 h 114"/>
              <a:gd name="T12" fmla="*/ 45 w 90"/>
              <a:gd name="T13" fmla="*/ 73 h 114"/>
              <a:gd name="T14" fmla="*/ 45 w 90"/>
              <a:gd name="T15" fmla="*/ 86 h 114"/>
              <a:gd name="T16" fmla="*/ 12 w 90"/>
              <a:gd name="T17" fmla="*/ 73 h 114"/>
              <a:gd name="T18" fmla="*/ 12 w 90"/>
              <a:gd name="T19" fmla="*/ 13 h 114"/>
              <a:gd name="T20" fmla="*/ 58 w 90"/>
              <a:gd name="T21" fmla="*/ 47 h 114"/>
              <a:gd name="T22" fmla="*/ 54 w 90"/>
              <a:gd name="T23" fmla="*/ 75 h 114"/>
              <a:gd name="T24" fmla="*/ 49 w 90"/>
              <a:gd name="T25" fmla="*/ 80 h 114"/>
              <a:gd name="T26" fmla="*/ 60 w 90"/>
              <a:gd name="T27" fmla="*/ 114 h 114"/>
              <a:gd name="T28" fmla="*/ 83 w 90"/>
              <a:gd name="T29" fmla="*/ 104 h 114"/>
              <a:gd name="T30" fmla="*/ 88 w 90"/>
              <a:gd name="T31" fmla="*/ 75 h 114"/>
              <a:gd name="T32" fmla="*/ 81 w 90"/>
              <a:gd name="T33" fmla="*/ 76 h 114"/>
              <a:gd name="T34" fmla="*/ 75 w 90"/>
              <a:gd name="T35" fmla="*/ 73 h 114"/>
              <a:gd name="T36" fmla="*/ 73 w 90"/>
              <a:gd name="T37" fmla="*/ 72 h 114"/>
              <a:gd name="T38" fmla="*/ 66 w 90"/>
              <a:gd name="T39" fmla="*/ 46 h 114"/>
              <a:gd name="T40" fmla="*/ 37 w 90"/>
              <a:gd name="T41" fmla="*/ 25 h 114"/>
              <a:gd name="T42" fmla="*/ 43 w 90"/>
              <a:gd name="T43" fmla="*/ 31 h 114"/>
              <a:gd name="T44" fmla="*/ 49 w 90"/>
              <a:gd name="T45" fmla="*/ 25 h 114"/>
              <a:gd name="T46" fmla="*/ 43 w 90"/>
              <a:gd name="T47" fmla="*/ 20 h 114"/>
              <a:gd name="T48" fmla="*/ 37 w 90"/>
              <a:gd name="T49" fmla="*/ 25 h 114"/>
              <a:gd name="T50" fmla="*/ 50 w 90"/>
              <a:gd name="T51" fmla="*/ 34 h 114"/>
              <a:gd name="T52" fmla="*/ 33 w 90"/>
              <a:gd name="T53" fmla="*/ 40 h 114"/>
              <a:gd name="T54" fmla="*/ 37 w 90"/>
              <a:gd name="T55" fmla="*/ 40 h 114"/>
              <a:gd name="T56" fmla="*/ 37 w 90"/>
              <a:gd name="T57" fmla="*/ 56 h 114"/>
              <a:gd name="T58" fmla="*/ 34 w 90"/>
              <a:gd name="T59" fmla="*/ 59 h 114"/>
              <a:gd name="T60" fmla="*/ 33 w 90"/>
              <a:gd name="T61" fmla="*/ 65 h 114"/>
              <a:gd name="T62" fmla="*/ 51 w 90"/>
              <a:gd name="T63" fmla="*/ 58 h 114"/>
              <a:gd name="T64" fmla="*/ 50 w 90"/>
              <a:gd name="T65" fmla="*/ 5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0" h="114">
                <a:moveTo>
                  <a:pt x="42" y="0"/>
                </a:moveTo>
                <a:cubicBezTo>
                  <a:pt x="54" y="0"/>
                  <a:pt x="65" y="5"/>
                  <a:pt x="73" y="13"/>
                </a:cubicBezTo>
                <a:cubicBezTo>
                  <a:pt x="80" y="20"/>
                  <a:pt x="85" y="31"/>
                  <a:pt x="85" y="43"/>
                </a:cubicBezTo>
                <a:cubicBezTo>
                  <a:pt x="85" y="52"/>
                  <a:pt x="82" y="60"/>
                  <a:pt x="78" y="67"/>
                </a:cubicBezTo>
                <a:cubicBezTo>
                  <a:pt x="74" y="66"/>
                  <a:pt x="74" y="66"/>
                  <a:pt x="74" y="66"/>
                </a:cubicBezTo>
                <a:cubicBezTo>
                  <a:pt x="72" y="45"/>
                  <a:pt x="72" y="45"/>
                  <a:pt x="72" y="45"/>
                </a:cubicBezTo>
                <a:cubicBezTo>
                  <a:pt x="73" y="45"/>
                  <a:pt x="73" y="44"/>
                  <a:pt x="73" y="43"/>
                </a:cubicBezTo>
                <a:cubicBezTo>
                  <a:pt x="73" y="35"/>
                  <a:pt x="69" y="27"/>
                  <a:pt x="64" y="22"/>
                </a:cubicBezTo>
                <a:cubicBezTo>
                  <a:pt x="58" y="16"/>
                  <a:pt x="51" y="13"/>
                  <a:pt x="42" y="13"/>
                </a:cubicBezTo>
                <a:cubicBezTo>
                  <a:pt x="34" y="13"/>
                  <a:pt x="27" y="16"/>
                  <a:pt x="21" y="22"/>
                </a:cubicBezTo>
                <a:cubicBezTo>
                  <a:pt x="16" y="27"/>
                  <a:pt x="12" y="35"/>
                  <a:pt x="12" y="43"/>
                </a:cubicBezTo>
                <a:cubicBezTo>
                  <a:pt x="12" y="51"/>
                  <a:pt x="16" y="59"/>
                  <a:pt x="21" y="64"/>
                </a:cubicBezTo>
                <a:cubicBezTo>
                  <a:pt x="27" y="70"/>
                  <a:pt x="34" y="73"/>
                  <a:pt x="42" y="73"/>
                </a:cubicBezTo>
                <a:cubicBezTo>
                  <a:pt x="43" y="73"/>
                  <a:pt x="44" y="73"/>
                  <a:pt x="45" y="73"/>
                </a:cubicBezTo>
                <a:cubicBezTo>
                  <a:pt x="43" y="81"/>
                  <a:pt x="43" y="81"/>
                  <a:pt x="43" y="81"/>
                </a:cubicBezTo>
                <a:cubicBezTo>
                  <a:pt x="45" y="86"/>
                  <a:pt x="45" y="86"/>
                  <a:pt x="45" y="86"/>
                </a:cubicBezTo>
                <a:cubicBezTo>
                  <a:pt x="44" y="86"/>
                  <a:pt x="43" y="86"/>
                  <a:pt x="42" y="86"/>
                </a:cubicBezTo>
                <a:cubicBezTo>
                  <a:pt x="31" y="86"/>
                  <a:pt x="20" y="81"/>
                  <a:pt x="12" y="73"/>
                </a:cubicBezTo>
                <a:cubicBezTo>
                  <a:pt x="5" y="65"/>
                  <a:pt x="0" y="55"/>
                  <a:pt x="0" y="43"/>
                </a:cubicBezTo>
                <a:cubicBezTo>
                  <a:pt x="0" y="31"/>
                  <a:pt x="5" y="20"/>
                  <a:pt x="12" y="13"/>
                </a:cubicBezTo>
                <a:cubicBezTo>
                  <a:pt x="20" y="5"/>
                  <a:pt x="31" y="0"/>
                  <a:pt x="42" y="0"/>
                </a:cubicBezTo>
                <a:close/>
                <a:moveTo>
                  <a:pt x="58" y="47"/>
                </a:moveTo>
                <a:cubicBezTo>
                  <a:pt x="56" y="76"/>
                  <a:pt x="56" y="76"/>
                  <a:pt x="56" y="76"/>
                </a:cubicBezTo>
                <a:cubicBezTo>
                  <a:pt x="54" y="75"/>
                  <a:pt x="54" y="75"/>
                  <a:pt x="54" y="75"/>
                </a:cubicBezTo>
                <a:cubicBezTo>
                  <a:pt x="50" y="77"/>
                  <a:pt x="50" y="77"/>
                  <a:pt x="50" y="77"/>
                </a:cubicBezTo>
                <a:cubicBezTo>
                  <a:pt x="49" y="80"/>
                  <a:pt x="49" y="80"/>
                  <a:pt x="49" y="80"/>
                </a:cubicBezTo>
                <a:cubicBezTo>
                  <a:pt x="59" y="105"/>
                  <a:pt x="59" y="105"/>
                  <a:pt x="59" y="105"/>
                </a:cubicBezTo>
                <a:cubicBezTo>
                  <a:pt x="60" y="114"/>
                  <a:pt x="60" y="114"/>
                  <a:pt x="60" y="114"/>
                </a:cubicBezTo>
                <a:cubicBezTo>
                  <a:pt x="83" y="113"/>
                  <a:pt x="83" y="113"/>
                  <a:pt x="83" y="113"/>
                </a:cubicBezTo>
                <a:cubicBezTo>
                  <a:pt x="83" y="104"/>
                  <a:pt x="83" y="104"/>
                  <a:pt x="83" y="104"/>
                </a:cubicBezTo>
                <a:cubicBezTo>
                  <a:pt x="90" y="79"/>
                  <a:pt x="90" y="79"/>
                  <a:pt x="90" y="79"/>
                </a:cubicBezTo>
                <a:cubicBezTo>
                  <a:pt x="88" y="75"/>
                  <a:pt x="88" y="75"/>
                  <a:pt x="88" y="75"/>
                </a:cubicBezTo>
                <a:cubicBezTo>
                  <a:pt x="83" y="74"/>
                  <a:pt x="83" y="74"/>
                  <a:pt x="83" y="74"/>
                </a:cubicBezTo>
                <a:cubicBezTo>
                  <a:pt x="81" y="76"/>
                  <a:pt x="81" y="76"/>
                  <a:pt x="81" y="76"/>
                </a:cubicBezTo>
                <a:cubicBezTo>
                  <a:pt x="80" y="74"/>
                  <a:pt x="80" y="74"/>
                  <a:pt x="80" y="74"/>
                </a:cubicBezTo>
                <a:cubicBezTo>
                  <a:pt x="75" y="73"/>
                  <a:pt x="75" y="73"/>
                  <a:pt x="75" y="73"/>
                </a:cubicBezTo>
                <a:cubicBezTo>
                  <a:pt x="74" y="74"/>
                  <a:pt x="74" y="74"/>
                  <a:pt x="74" y="74"/>
                </a:cubicBezTo>
                <a:cubicBezTo>
                  <a:pt x="73" y="72"/>
                  <a:pt x="73" y="72"/>
                  <a:pt x="73" y="72"/>
                </a:cubicBezTo>
                <a:cubicBezTo>
                  <a:pt x="69" y="71"/>
                  <a:pt x="69" y="71"/>
                  <a:pt x="69" y="71"/>
                </a:cubicBezTo>
                <a:cubicBezTo>
                  <a:pt x="66" y="46"/>
                  <a:pt x="66" y="46"/>
                  <a:pt x="66" y="46"/>
                </a:cubicBezTo>
                <a:cubicBezTo>
                  <a:pt x="58" y="47"/>
                  <a:pt x="58" y="47"/>
                  <a:pt x="58" y="47"/>
                </a:cubicBezTo>
                <a:close/>
                <a:moveTo>
                  <a:pt x="37" y="25"/>
                </a:moveTo>
                <a:cubicBezTo>
                  <a:pt x="37" y="27"/>
                  <a:pt x="38" y="28"/>
                  <a:pt x="39" y="30"/>
                </a:cubicBezTo>
                <a:cubicBezTo>
                  <a:pt x="40" y="31"/>
                  <a:pt x="41" y="31"/>
                  <a:pt x="43" y="31"/>
                </a:cubicBezTo>
                <a:cubicBezTo>
                  <a:pt x="45" y="31"/>
                  <a:pt x="46" y="31"/>
                  <a:pt x="47" y="30"/>
                </a:cubicBezTo>
                <a:cubicBezTo>
                  <a:pt x="48" y="28"/>
                  <a:pt x="49" y="27"/>
                  <a:pt x="49" y="25"/>
                </a:cubicBezTo>
                <a:cubicBezTo>
                  <a:pt x="49" y="24"/>
                  <a:pt x="48" y="22"/>
                  <a:pt x="47" y="21"/>
                </a:cubicBezTo>
                <a:cubicBezTo>
                  <a:pt x="46" y="20"/>
                  <a:pt x="45" y="20"/>
                  <a:pt x="43" y="20"/>
                </a:cubicBezTo>
                <a:cubicBezTo>
                  <a:pt x="41" y="20"/>
                  <a:pt x="40" y="20"/>
                  <a:pt x="39" y="21"/>
                </a:cubicBezTo>
                <a:cubicBezTo>
                  <a:pt x="38" y="22"/>
                  <a:pt x="37" y="24"/>
                  <a:pt x="37" y="25"/>
                </a:cubicBezTo>
                <a:close/>
                <a:moveTo>
                  <a:pt x="50" y="56"/>
                </a:moveTo>
                <a:cubicBezTo>
                  <a:pt x="50" y="34"/>
                  <a:pt x="50" y="34"/>
                  <a:pt x="50" y="34"/>
                </a:cubicBezTo>
                <a:cubicBezTo>
                  <a:pt x="33" y="34"/>
                  <a:pt x="33" y="34"/>
                  <a:pt x="33" y="34"/>
                </a:cubicBezTo>
                <a:cubicBezTo>
                  <a:pt x="33" y="40"/>
                  <a:pt x="33" y="40"/>
                  <a:pt x="33" y="40"/>
                </a:cubicBezTo>
                <a:cubicBezTo>
                  <a:pt x="34" y="40"/>
                  <a:pt x="34" y="40"/>
                  <a:pt x="34" y="40"/>
                </a:cubicBezTo>
                <a:cubicBezTo>
                  <a:pt x="36" y="40"/>
                  <a:pt x="36" y="40"/>
                  <a:pt x="37" y="40"/>
                </a:cubicBezTo>
                <a:cubicBezTo>
                  <a:pt x="37" y="40"/>
                  <a:pt x="37" y="41"/>
                  <a:pt x="37" y="43"/>
                </a:cubicBezTo>
                <a:cubicBezTo>
                  <a:pt x="37" y="56"/>
                  <a:pt x="37" y="56"/>
                  <a:pt x="37" y="56"/>
                </a:cubicBezTo>
                <a:cubicBezTo>
                  <a:pt x="37" y="57"/>
                  <a:pt x="37" y="58"/>
                  <a:pt x="37" y="58"/>
                </a:cubicBezTo>
                <a:cubicBezTo>
                  <a:pt x="36" y="59"/>
                  <a:pt x="36" y="59"/>
                  <a:pt x="34" y="59"/>
                </a:cubicBezTo>
                <a:cubicBezTo>
                  <a:pt x="33" y="59"/>
                  <a:pt x="33" y="59"/>
                  <a:pt x="33" y="59"/>
                </a:cubicBezTo>
                <a:cubicBezTo>
                  <a:pt x="33" y="65"/>
                  <a:pt x="33" y="65"/>
                  <a:pt x="33" y="65"/>
                </a:cubicBezTo>
                <a:cubicBezTo>
                  <a:pt x="51" y="65"/>
                  <a:pt x="51" y="65"/>
                  <a:pt x="51" y="65"/>
                </a:cubicBezTo>
                <a:cubicBezTo>
                  <a:pt x="51" y="58"/>
                  <a:pt x="51" y="58"/>
                  <a:pt x="51" y="58"/>
                </a:cubicBezTo>
                <a:cubicBezTo>
                  <a:pt x="51" y="58"/>
                  <a:pt x="51" y="58"/>
                  <a:pt x="51" y="58"/>
                </a:cubicBezTo>
                <a:cubicBezTo>
                  <a:pt x="51" y="58"/>
                  <a:pt x="50" y="57"/>
                  <a:pt x="50" y="56"/>
                </a:cubicBezTo>
                <a:close/>
              </a:path>
            </a:pathLst>
          </a:custGeom>
          <a:solidFill>
            <a:srgbClr val="826C4A"/>
          </a:solidFill>
          <a:ln>
            <a:noFill/>
          </a:ln>
        </p:spPr>
        <p:txBody>
          <a:bodyPr lIns="91436" tIns="45718" rIns="91436" bIns="45718"/>
          <a:lstStyle/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59" name="Freeform 35"/>
          <p:cNvSpPr>
            <a:spLocks noEditPoints="1"/>
          </p:cNvSpPr>
          <p:nvPr/>
        </p:nvSpPr>
        <p:spPr bwMode="auto">
          <a:xfrm>
            <a:off x="9861796" y="2562830"/>
            <a:ext cx="766440" cy="479025"/>
          </a:xfrm>
          <a:custGeom>
            <a:avLst/>
            <a:gdLst>
              <a:gd name="T0" fmla="*/ 16 w 104"/>
              <a:gd name="T1" fmla="*/ 2 h 79"/>
              <a:gd name="T2" fmla="*/ 27 w 104"/>
              <a:gd name="T3" fmla="*/ 4 h 79"/>
              <a:gd name="T4" fmla="*/ 19 w 104"/>
              <a:gd name="T5" fmla="*/ 48 h 79"/>
              <a:gd name="T6" fmla="*/ 4 w 104"/>
              <a:gd name="T7" fmla="*/ 45 h 79"/>
              <a:gd name="T8" fmla="*/ 16 w 104"/>
              <a:gd name="T9" fmla="*/ 2 h 79"/>
              <a:gd name="T10" fmla="*/ 18 w 104"/>
              <a:gd name="T11" fmla="*/ 65 h 79"/>
              <a:gd name="T12" fmla="*/ 16 w 104"/>
              <a:gd name="T13" fmla="*/ 72 h 79"/>
              <a:gd name="T14" fmla="*/ 101 w 104"/>
              <a:gd name="T15" fmla="*/ 72 h 79"/>
              <a:gd name="T16" fmla="*/ 104 w 104"/>
              <a:gd name="T17" fmla="*/ 72 h 79"/>
              <a:gd name="T18" fmla="*/ 104 w 104"/>
              <a:gd name="T19" fmla="*/ 68 h 79"/>
              <a:gd name="T20" fmla="*/ 104 w 104"/>
              <a:gd name="T21" fmla="*/ 26 h 79"/>
              <a:gd name="T22" fmla="*/ 104 w 104"/>
              <a:gd name="T23" fmla="*/ 24 h 79"/>
              <a:gd name="T24" fmla="*/ 103 w 104"/>
              <a:gd name="T25" fmla="*/ 23 h 79"/>
              <a:gd name="T26" fmla="*/ 90 w 104"/>
              <a:gd name="T27" fmla="*/ 10 h 79"/>
              <a:gd name="T28" fmla="*/ 89 w 104"/>
              <a:gd name="T29" fmla="*/ 9 h 79"/>
              <a:gd name="T30" fmla="*/ 87 w 104"/>
              <a:gd name="T31" fmla="*/ 9 h 79"/>
              <a:gd name="T32" fmla="*/ 31 w 104"/>
              <a:gd name="T33" fmla="*/ 9 h 79"/>
              <a:gd name="T34" fmla="*/ 31 w 104"/>
              <a:gd name="T35" fmla="*/ 17 h 79"/>
              <a:gd name="T36" fmla="*/ 84 w 104"/>
              <a:gd name="T37" fmla="*/ 17 h 79"/>
              <a:gd name="T38" fmla="*/ 83 w 104"/>
              <a:gd name="T39" fmla="*/ 28 h 79"/>
              <a:gd name="T40" fmla="*/ 83 w 104"/>
              <a:gd name="T41" fmla="*/ 30 h 79"/>
              <a:gd name="T42" fmla="*/ 85 w 104"/>
              <a:gd name="T43" fmla="*/ 30 h 79"/>
              <a:gd name="T44" fmla="*/ 97 w 104"/>
              <a:gd name="T45" fmla="*/ 29 h 79"/>
              <a:gd name="T46" fmla="*/ 97 w 104"/>
              <a:gd name="T47" fmla="*/ 65 h 79"/>
              <a:gd name="T48" fmla="*/ 18 w 104"/>
              <a:gd name="T49" fmla="*/ 65 h 79"/>
              <a:gd name="T50" fmla="*/ 95 w 104"/>
              <a:gd name="T51" fmla="*/ 26 h 79"/>
              <a:gd name="T52" fmla="*/ 86 w 104"/>
              <a:gd name="T53" fmla="*/ 26 h 79"/>
              <a:gd name="T54" fmla="*/ 87 w 104"/>
              <a:gd name="T55" fmla="*/ 18 h 79"/>
              <a:gd name="T56" fmla="*/ 95 w 104"/>
              <a:gd name="T57" fmla="*/ 26 h 79"/>
              <a:gd name="T58" fmla="*/ 32 w 104"/>
              <a:gd name="T59" fmla="*/ 43 h 79"/>
              <a:gd name="T60" fmla="*/ 74 w 104"/>
              <a:gd name="T61" fmla="*/ 43 h 79"/>
              <a:gd name="T62" fmla="*/ 74 w 104"/>
              <a:gd name="T63" fmla="*/ 45 h 79"/>
              <a:gd name="T64" fmla="*/ 32 w 104"/>
              <a:gd name="T65" fmla="*/ 45 h 79"/>
              <a:gd name="T66" fmla="*/ 32 w 104"/>
              <a:gd name="T67" fmla="*/ 43 h 79"/>
              <a:gd name="T68" fmla="*/ 32 w 104"/>
              <a:gd name="T69" fmla="*/ 32 h 79"/>
              <a:gd name="T70" fmla="*/ 71 w 104"/>
              <a:gd name="T71" fmla="*/ 32 h 79"/>
              <a:gd name="T72" fmla="*/ 71 w 104"/>
              <a:gd name="T73" fmla="*/ 35 h 79"/>
              <a:gd name="T74" fmla="*/ 32 w 104"/>
              <a:gd name="T75" fmla="*/ 35 h 79"/>
              <a:gd name="T76" fmla="*/ 32 w 104"/>
              <a:gd name="T77" fmla="*/ 32 h 79"/>
              <a:gd name="T78" fmla="*/ 32 w 104"/>
              <a:gd name="T79" fmla="*/ 22 h 79"/>
              <a:gd name="T80" fmla="*/ 71 w 104"/>
              <a:gd name="T81" fmla="*/ 22 h 79"/>
              <a:gd name="T82" fmla="*/ 71 w 104"/>
              <a:gd name="T83" fmla="*/ 25 h 79"/>
              <a:gd name="T84" fmla="*/ 32 w 104"/>
              <a:gd name="T85" fmla="*/ 25 h 79"/>
              <a:gd name="T86" fmla="*/ 32 w 104"/>
              <a:gd name="T87" fmla="*/ 22 h 79"/>
              <a:gd name="T88" fmla="*/ 3 w 104"/>
              <a:gd name="T89" fmla="*/ 66 h 79"/>
              <a:gd name="T90" fmla="*/ 9 w 104"/>
              <a:gd name="T91" fmla="*/ 68 h 79"/>
              <a:gd name="T92" fmla="*/ 9 w 104"/>
              <a:gd name="T93" fmla="*/ 74 h 79"/>
              <a:gd name="T94" fmla="*/ 5 w 104"/>
              <a:gd name="T95" fmla="*/ 79 h 79"/>
              <a:gd name="T96" fmla="*/ 2 w 104"/>
              <a:gd name="T97" fmla="*/ 78 h 79"/>
              <a:gd name="T98" fmla="*/ 0 w 104"/>
              <a:gd name="T99" fmla="*/ 72 h 79"/>
              <a:gd name="T100" fmla="*/ 3 w 104"/>
              <a:gd name="T101" fmla="*/ 66 h 79"/>
              <a:gd name="T102" fmla="*/ 4 w 104"/>
              <a:gd name="T103" fmla="*/ 48 h 79"/>
              <a:gd name="T104" fmla="*/ 2 w 104"/>
              <a:gd name="T105" fmla="*/ 65 h 79"/>
              <a:gd name="T106" fmla="*/ 12 w 104"/>
              <a:gd name="T107" fmla="*/ 67 h 79"/>
              <a:gd name="T108" fmla="*/ 17 w 104"/>
              <a:gd name="T109" fmla="*/ 51 h 79"/>
              <a:gd name="T110" fmla="*/ 4 w 104"/>
              <a:gd name="T111" fmla="*/ 4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" h="79">
                <a:moveTo>
                  <a:pt x="16" y="2"/>
                </a:moveTo>
                <a:cubicBezTo>
                  <a:pt x="21" y="0"/>
                  <a:pt x="24" y="1"/>
                  <a:pt x="27" y="4"/>
                </a:cubicBezTo>
                <a:cubicBezTo>
                  <a:pt x="26" y="20"/>
                  <a:pt x="23" y="35"/>
                  <a:pt x="19" y="48"/>
                </a:cubicBezTo>
                <a:cubicBezTo>
                  <a:pt x="14" y="47"/>
                  <a:pt x="9" y="46"/>
                  <a:pt x="4" y="45"/>
                </a:cubicBezTo>
                <a:cubicBezTo>
                  <a:pt x="6" y="29"/>
                  <a:pt x="10" y="15"/>
                  <a:pt x="16" y="2"/>
                </a:cubicBezTo>
                <a:close/>
                <a:moveTo>
                  <a:pt x="18" y="65"/>
                </a:moveTo>
                <a:cubicBezTo>
                  <a:pt x="16" y="72"/>
                  <a:pt x="16" y="72"/>
                  <a:pt x="16" y="72"/>
                </a:cubicBezTo>
                <a:cubicBezTo>
                  <a:pt x="69" y="72"/>
                  <a:pt x="74" y="72"/>
                  <a:pt x="101" y="72"/>
                </a:cubicBezTo>
                <a:cubicBezTo>
                  <a:pt x="104" y="72"/>
                  <a:pt x="104" y="72"/>
                  <a:pt x="104" y="72"/>
                </a:cubicBezTo>
                <a:cubicBezTo>
                  <a:pt x="104" y="68"/>
                  <a:pt x="104" y="68"/>
                  <a:pt x="104" y="68"/>
                </a:cubicBezTo>
                <a:cubicBezTo>
                  <a:pt x="104" y="26"/>
                  <a:pt x="104" y="26"/>
                  <a:pt x="104" y="26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3" y="23"/>
                  <a:pt x="103" y="23"/>
                  <a:pt x="103" y="23"/>
                </a:cubicBezTo>
                <a:cubicBezTo>
                  <a:pt x="90" y="10"/>
                  <a:pt x="90" y="10"/>
                  <a:pt x="90" y="10"/>
                </a:cubicBezTo>
                <a:cubicBezTo>
                  <a:pt x="89" y="9"/>
                  <a:pt x="89" y="9"/>
                  <a:pt x="89" y="9"/>
                </a:cubicBezTo>
                <a:cubicBezTo>
                  <a:pt x="87" y="9"/>
                  <a:pt x="87" y="9"/>
                  <a:pt x="87" y="9"/>
                </a:cubicBezTo>
                <a:cubicBezTo>
                  <a:pt x="31" y="9"/>
                  <a:pt x="31" y="9"/>
                  <a:pt x="31" y="9"/>
                </a:cubicBezTo>
                <a:cubicBezTo>
                  <a:pt x="31" y="12"/>
                  <a:pt x="31" y="14"/>
                  <a:pt x="31" y="17"/>
                </a:cubicBezTo>
                <a:cubicBezTo>
                  <a:pt x="84" y="17"/>
                  <a:pt x="84" y="17"/>
                  <a:pt x="84" y="17"/>
                </a:cubicBezTo>
                <a:cubicBezTo>
                  <a:pt x="83" y="28"/>
                  <a:pt x="83" y="28"/>
                  <a:pt x="83" y="28"/>
                </a:cubicBezTo>
                <a:cubicBezTo>
                  <a:pt x="83" y="30"/>
                  <a:pt x="83" y="30"/>
                  <a:pt x="83" y="30"/>
                </a:cubicBezTo>
                <a:cubicBezTo>
                  <a:pt x="85" y="30"/>
                  <a:pt x="85" y="30"/>
                  <a:pt x="85" y="30"/>
                </a:cubicBezTo>
                <a:cubicBezTo>
                  <a:pt x="97" y="29"/>
                  <a:pt x="97" y="29"/>
                  <a:pt x="97" y="29"/>
                </a:cubicBezTo>
                <a:cubicBezTo>
                  <a:pt x="97" y="65"/>
                  <a:pt x="97" y="65"/>
                  <a:pt x="97" y="65"/>
                </a:cubicBezTo>
                <a:cubicBezTo>
                  <a:pt x="79" y="65"/>
                  <a:pt x="57" y="65"/>
                  <a:pt x="18" y="65"/>
                </a:cubicBezTo>
                <a:close/>
                <a:moveTo>
                  <a:pt x="95" y="26"/>
                </a:moveTo>
                <a:cubicBezTo>
                  <a:pt x="86" y="26"/>
                  <a:pt x="86" y="26"/>
                  <a:pt x="86" y="26"/>
                </a:cubicBezTo>
                <a:cubicBezTo>
                  <a:pt x="87" y="18"/>
                  <a:pt x="87" y="18"/>
                  <a:pt x="87" y="18"/>
                </a:cubicBezTo>
                <a:cubicBezTo>
                  <a:pt x="95" y="26"/>
                  <a:pt x="95" y="26"/>
                  <a:pt x="95" y="26"/>
                </a:cubicBezTo>
                <a:close/>
                <a:moveTo>
                  <a:pt x="32" y="43"/>
                </a:moveTo>
                <a:cubicBezTo>
                  <a:pt x="74" y="43"/>
                  <a:pt x="74" y="43"/>
                  <a:pt x="74" y="43"/>
                </a:cubicBezTo>
                <a:cubicBezTo>
                  <a:pt x="74" y="45"/>
                  <a:pt x="74" y="45"/>
                  <a:pt x="74" y="45"/>
                </a:cubicBezTo>
                <a:cubicBezTo>
                  <a:pt x="32" y="45"/>
                  <a:pt x="32" y="45"/>
                  <a:pt x="32" y="45"/>
                </a:cubicBezTo>
                <a:cubicBezTo>
                  <a:pt x="32" y="43"/>
                  <a:pt x="32" y="43"/>
                  <a:pt x="32" y="43"/>
                </a:cubicBezTo>
                <a:close/>
                <a:moveTo>
                  <a:pt x="32" y="32"/>
                </a:moveTo>
                <a:cubicBezTo>
                  <a:pt x="71" y="32"/>
                  <a:pt x="71" y="32"/>
                  <a:pt x="71" y="32"/>
                </a:cubicBezTo>
                <a:cubicBezTo>
                  <a:pt x="71" y="35"/>
                  <a:pt x="71" y="35"/>
                  <a:pt x="71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2"/>
                  <a:pt x="32" y="32"/>
                  <a:pt x="32" y="32"/>
                </a:cubicBezTo>
                <a:close/>
                <a:moveTo>
                  <a:pt x="32" y="22"/>
                </a:moveTo>
                <a:cubicBezTo>
                  <a:pt x="71" y="22"/>
                  <a:pt x="71" y="22"/>
                  <a:pt x="71" y="22"/>
                </a:cubicBezTo>
                <a:cubicBezTo>
                  <a:pt x="71" y="25"/>
                  <a:pt x="71" y="25"/>
                  <a:pt x="71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2"/>
                  <a:pt x="32" y="22"/>
                  <a:pt x="32" y="22"/>
                </a:cubicBezTo>
                <a:close/>
                <a:moveTo>
                  <a:pt x="3" y="66"/>
                </a:moveTo>
                <a:cubicBezTo>
                  <a:pt x="9" y="68"/>
                  <a:pt x="9" y="68"/>
                  <a:pt x="9" y="68"/>
                </a:cubicBezTo>
                <a:cubicBezTo>
                  <a:pt x="9" y="74"/>
                  <a:pt x="9" y="74"/>
                  <a:pt x="9" y="74"/>
                </a:cubicBezTo>
                <a:cubicBezTo>
                  <a:pt x="5" y="79"/>
                  <a:pt x="5" y="79"/>
                  <a:pt x="5" y="79"/>
                </a:cubicBezTo>
                <a:cubicBezTo>
                  <a:pt x="4" y="79"/>
                  <a:pt x="3" y="79"/>
                  <a:pt x="2" y="78"/>
                </a:cubicBezTo>
                <a:cubicBezTo>
                  <a:pt x="0" y="72"/>
                  <a:pt x="0" y="72"/>
                  <a:pt x="0" y="72"/>
                </a:cubicBezTo>
                <a:cubicBezTo>
                  <a:pt x="3" y="66"/>
                  <a:pt x="3" y="66"/>
                  <a:pt x="3" y="66"/>
                </a:cubicBezTo>
                <a:close/>
                <a:moveTo>
                  <a:pt x="4" y="48"/>
                </a:moveTo>
                <a:cubicBezTo>
                  <a:pt x="3" y="53"/>
                  <a:pt x="3" y="59"/>
                  <a:pt x="2" y="65"/>
                </a:cubicBezTo>
                <a:cubicBezTo>
                  <a:pt x="5" y="65"/>
                  <a:pt x="9" y="66"/>
                  <a:pt x="12" y="67"/>
                </a:cubicBezTo>
                <a:cubicBezTo>
                  <a:pt x="14" y="61"/>
                  <a:pt x="15" y="56"/>
                  <a:pt x="17" y="51"/>
                </a:cubicBezTo>
                <a:cubicBezTo>
                  <a:pt x="13" y="50"/>
                  <a:pt x="9" y="49"/>
                  <a:pt x="4" y="48"/>
                </a:cubicBezTo>
                <a:close/>
              </a:path>
            </a:pathLst>
          </a:custGeom>
          <a:solidFill>
            <a:srgbClr val="FC7284"/>
          </a:solidFill>
          <a:ln>
            <a:noFill/>
          </a:ln>
        </p:spPr>
        <p:txBody>
          <a:bodyPr lIns="91436" tIns="45718" rIns="91436" bIns="45718"/>
          <a:lstStyle/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0" name="Freeform 78"/>
          <p:cNvSpPr>
            <a:spLocks noEditPoints="1"/>
          </p:cNvSpPr>
          <p:nvPr/>
        </p:nvSpPr>
        <p:spPr bwMode="auto">
          <a:xfrm>
            <a:off x="7226888" y="2507521"/>
            <a:ext cx="791880" cy="693510"/>
          </a:xfrm>
          <a:custGeom>
            <a:avLst/>
            <a:gdLst>
              <a:gd name="T0" fmla="*/ 78 w 102"/>
              <a:gd name="T1" fmla="*/ 71 h 109"/>
              <a:gd name="T2" fmla="*/ 83 w 102"/>
              <a:gd name="T3" fmla="*/ 80 h 109"/>
              <a:gd name="T4" fmla="*/ 93 w 102"/>
              <a:gd name="T5" fmla="*/ 81 h 109"/>
              <a:gd name="T6" fmla="*/ 88 w 102"/>
              <a:gd name="T7" fmla="*/ 72 h 109"/>
              <a:gd name="T8" fmla="*/ 14 w 102"/>
              <a:gd name="T9" fmla="*/ 54 h 109"/>
              <a:gd name="T10" fmla="*/ 44 w 102"/>
              <a:gd name="T11" fmla="*/ 36 h 109"/>
              <a:gd name="T12" fmla="*/ 30 w 102"/>
              <a:gd name="T13" fmla="*/ 69 h 109"/>
              <a:gd name="T14" fmla="*/ 35 w 102"/>
              <a:gd name="T15" fmla="*/ 69 h 109"/>
              <a:gd name="T16" fmla="*/ 48 w 102"/>
              <a:gd name="T17" fmla="*/ 66 h 109"/>
              <a:gd name="T18" fmla="*/ 54 w 102"/>
              <a:gd name="T19" fmla="*/ 73 h 109"/>
              <a:gd name="T20" fmla="*/ 46 w 102"/>
              <a:gd name="T21" fmla="*/ 68 h 109"/>
              <a:gd name="T22" fmla="*/ 32 w 102"/>
              <a:gd name="T23" fmla="*/ 78 h 109"/>
              <a:gd name="T24" fmla="*/ 4 w 102"/>
              <a:gd name="T25" fmla="*/ 55 h 109"/>
              <a:gd name="T26" fmla="*/ 0 w 102"/>
              <a:gd name="T27" fmla="*/ 47 h 109"/>
              <a:gd name="T28" fmla="*/ 3 w 102"/>
              <a:gd name="T29" fmla="*/ 39 h 109"/>
              <a:gd name="T30" fmla="*/ 37 w 102"/>
              <a:gd name="T31" fmla="*/ 3 h 109"/>
              <a:gd name="T32" fmla="*/ 53 w 102"/>
              <a:gd name="T33" fmla="*/ 3 h 109"/>
              <a:gd name="T34" fmla="*/ 74 w 102"/>
              <a:gd name="T35" fmla="*/ 23 h 109"/>
              <a:gd name="T36" fmla="*/ 77 w 102"/>
              <a:gd name="T37" fmla="*/ 31 h 109"/>
              <a:gd name="T38" fmla="*/ 74 w 102"/>
              <a:gd name="T39" fmla="*/ 39 h 109"/>
              <a:gd name="T40" fmla="*/ 74 w 102"/>
              <a:gd name="T41" fmla="*/ 39 h 109"/>
              <a:gd name="T42" fmla="*/ 70 w 102"/>
              <a:gd name="T43" fmla="*/ 31 h 109"/>
              <a:gd name="T44" fmla="*/ 68 w 102"/>
              <a:gd name="T45" fmla="*/ 28 h 109"/>
              <a:gd name="T46" fmla="*/ 48 w 102"/>
              <a:gd name="T47" fmla="*/ 8 h 109"/>
              <a:gd name="T48" fmla="*/ 42 w 102"/>
              <a:gd name="T49" fmla="*/ 9 h 109"/>
              <a:gd name="T50" fmla="*/ 9 w 102"/>
              <a:gd name="T51" fmla="*/ 44 h 109"/>
              <a:gd name="T52" fmla="*/ 8 w 102"/>
              <a:gd name="T53" fmla="*/ 47 h 109"/>
              <a:gd name="T54" fmla="*/ 9 w 102"/>
              <a:gd name="T55" fmla="*/ 49 h 109"/>
              <a:gd name="T56" fmla="*/ 50 w 102"/>
              <a:gd name="T57" fmla="*/ 22 h 109"/>
              <a:gd name="T58" fmla="*/ 59 w 102"/>
              <a:gd name="T59" fmla="*/ 69 h 109"/>
              <a:gd name="T60" fmla="*/ 54 w 102"/>
              <a:gd name="T61" fmla="*/ 76 h 109"/>
              <a:gd name="T62" fmla="*/ 41 w 102"/>
              <a:gd name="T63" fmla="*/ 93 h 109"/>
              <a:gd name="T64" fmla="*/ 54 w 102"/>
              <a:gd name="T65" fmla="*/ 109 h 109"/>
              <a:gd name="T66" fmla="*/ 67 w 102"/>
              <a:gd name="T67" fmla="*/ 94 h 109"/>
              <a:gd name="T68" fmla="*/ 67 w 102"/>
              <a:gd name="T69" fmla="*/ 94 h 109"/>
              <a:gd name="T70" fmla="*/ 68 w 102"/>
              <a:gd name="T71" fmla="*/ 40 h 109"/>
              <a:gd name="T72" fmla="*/ 58 w 102"/>
              <a:gd name="T73" fmla="*/ 59 h 109"/>
              <a:gd name="T74" fmla="*/ 61 w 102"/>
              <a:gd name="T75" fmla="*/ 64 h 109"/>
              <a:gd name="T76" fmla="*/ 58 w 102"/>
              <a:gd name="T77" fmla="*/ 59 h 109"/>
              <a:gd name="T78" fmla="*/ 54 w 102"/>
              <a:gd name="T79" fmla="*/ 84 h 109"/>
              <a:gd name="T80" fmla="*/ 59 w 102"/>
              <a:gd name="T81" fmla="*/ 92 h 109"/>
              <a:gd name="T82" fmla="*/ 54 w 102"/>
              <a:gd name="T83" fmla="*/ 101 h 109"/>
              <a:gd name="T84" fmla="*/ 49 w 102"/>
              <a:gd name="T85" fmla="*/ 93 h 109"/>
              <a:gd name="T86" fmla="*/ 72 w 102"/>
              <a:gd name="T87" fmla="*/ 67 h 109"/>
              <a:gd name="T88" fmla="*/ 81 w 102"/>
              <a:gd name="T89" fmla="*/ 62 h 109"/>
              <a:gd name="T90" fmla="*/ 100 w 102"/>
              <a:gd name="T91" fmla="*/ 74 h 109"/>
              <a:gd name="T92" fmla="*/ 90 w 102"/>
              <a:gd name="T93" fmla="*/ 90 h 109"/>
              <a:gd name="T94" fmla="*/ 81 w 102"/>
              <a:gd name="T95" fmla="*/ 88 h 109"/>
              <a:gd name="T96" fmla="*/ 79 w 102"/>
              <a:gd name="T97" fmla="*/ 87 h 109"/>
              <a:gd name="T98" fmla="*/ 72 w 102"/>
              <a:gd name="T99" fmla="*/ 67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2" h="109">
                <a:moveTo>
                  <a:pt x="82" y="69"/>
                </a:moveTo>
                <a:cubicBezTo>
                  <a:pt x="80" y="70"/>
                  <a:pt x="79" y="70"/>
                  <a:pt x="78" y="71"/>
                </a:cubicBezTo>
                <a:cubicBezTo>
                  <a:pt x="78" y="72"/>
                  <a:pt x="78" y="73"/>
                  <a:pt x="78" y="75"/>
                </a:cubicBezTo>
                <a:cubicBezTo>
                  <a:pt x="79" y="77"/>
                  <a:pt x="81" y="79"/>
                  <a:pt x="83" y="80"/>
                </a:cubicBezTo>
                <a:cubicBezTo>
                  <a:pt x="85" y="82"/>
                  <a:pt x="88" y="82"/>
                  <a:pt x="90" y="82"/>
                </a:cubicBezTo>
                <a:cubicBezTo>
                  <a:pt x="91" y="82"/>
                  <a:pt x="93" y="82"/>
                  <a:pt x="93" y="81"/>
                </a:cubicBezTo>
                <a:cubicBezTo>
                  <a:pt x="94" y="80"/>
                  <a:pt x="94" y="78"/>
                  <a:pt x="93" y="77"/>
                </a:cubicBezTo>
                <a:cubicBezTo>
                  <a:pt x="92" y="75"/>
                  <a:pt x="91" y="73"/>
                  <a:pt x="88" y="72"/>
                </a:cubicBezTo>
                <a:cubicBezTo>
                  <a:pt x="86" y="70"/>
                  <a:pt x="84" y="69"/>
                  <a:pt x="82" y="69"/>
                </a:cubicBezTo>
                <a:close/>
                <a:moveTo>
                  <a:pt x="14" y="54"/>
                </a:moveTo>
                <a:cubicBezTo>
                  <a:pt x="44" y="23"/>
                  <a:pt x="44" y="23"/>
                  <a:pt x="44" y="23"/>
                </a:cubicBezTo>
                <a:cubicBezTo>
                  <a:pt x="44" y="36"/>
                  <a:pt x="44" y="36"/>
                  <a:pt x="44" y="36"/>
                </a:cubicBezTo>
                <a:cubicBezTo>
                  <a:pt x="21" y="60"/>
                  <a:pt x="21" y="60"/>
                  <a:pt x="21" y="60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70"/>
                  <a:pt x="31" y="70"/>
                  <a:pt x="32" y="70"/>
                </a:cubicBezTo>
                <a:cubicBezTo>
                  <a:pt x="33" y="70"/>
                  <a:pt x="34" y="70"/>
                  <a:pt x="35" y="69"/>
                </a:cubicBezTo>
                <a:cubicBezTo>
                  <a:pt x="46" y="57"/>
                  <a:pt x="46" y="57"/>
                  <a:pt x="46" y="57"/>
                </a:cubicBezTo>
                <a:cubicBezTo>
                  <a:pt x="48" y="66"/>
                  <a:pt x="48" y="66"/>
                  <a:pt x="48" y="66"/>
                </a:cubicBezTo>
                <a:cubicBezTo>
                  <a:pt x="50" y="67"/>
                  <a:pt x="52" y="69"/>
                  <a:pt x="54" y="71"/>
                </a:cubicBezTo>
                <a:cubicBezTo>
                  <a:pt x="54" y="72"/>
                  <a:pt x="54" y="72"/>
                  <a:pt x="54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46" y="68"/>
                  <a:pt x="46" y="68"/>
                  <a:pt x="46" y="68"/>
                </a:cubicBezTo>
                <a:cubicBezTo>
                  <a:pt x="41" y="74"/>
                  <a:pt x="41" y="74"/>
                  <a:pt x="41" y="74"/>
                </a:cubicBezTo>
                <a:cubicBezTo>
                  <a:pt x="38" y="76"/>
                  <a:pt x="35" y="78"/>
                  <a:pt x="32" y="78"/>
                </a:cubicBezTo>
                <a:cubicBezTo>
                  <a:pt x="30" y="78"/>
                  <a:pt x="27" y="77"/>
                  <a:pt x="24" y="74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1" y="53"/>
                  <a:pt x="0" y="50"/>
                  <a:pt x="0" y="47"/>
                </a:cubicBezTo>
                <a:cubicBezTo>
                  <a:pt x="0" y="44"/>
                  <a:pt x="1" y="41"/>
                  <a:pt x="3" y="39"/>
                </a:cubicBezTo>
                <a:cubicBezTo>
                  <a:pt x="3" y="39"/>
                  <a:pt x="3" y="39"/>
                  <a:pt x="3" y="39"/>
                </a:cubicBezTo>
                <a:cubicBezTo>
                  <a:pt x="3" y="39"/>
                  <a:pt x="3" y="39"/>
                  <a:pt x="3" y="39"/>
                </a:cubicBezTo>
                <a:cubicBezTo>
                  <a:pt x="37" y="3"/>
                  <a:pt x="37" y="3"/>
                  <a:pt x="37" y="3"/>
                </a:cubicBezTo>
                <a:cubicBezTo>
                  <a:pt x="39" y="1"/>
                  <a:pt x="42" y="0"/>
                  <a:pt x="45" y="0"/>
                </a:cubicBezTo>
                <a:cubicBezTo>
                  <a:pt x="48" y="0"/>
                  <a:pt x="51" y="1"/>
                  <a:pt x="53" y="3"/>
                </a:cubicBezTo>
                <a:cubicBezTo>
                  <a:pt x="74" y="22"/>
                  <a:pt x="74" y="22"/>
                  <a:pt x="74" y="22"/>
                </a:cubicBezTo>
                <a:cubicBezTo>
                  <a:pt x="74" y="23"/>
                  <a:pt x="74" y="23"/>
                  <a:pt x="74" y="23"/>
                </a:cubicBezTo>
                <a:cubicBezTo>
                  <a:pt x="74" y="23"/>
                  <a:pt x="74" y="23"/>
                  <a:pt x="74" y="23"/>
                </a:cubicBezTo>
                <a:cubicBezTo>
                  <a:pt x="76" y="25"/>
                  <a:pt x="77" y="28"/>
                  <a:pt x="77" y="31"/>
                </a:cubicBezTo>
                <a:cubicBezTo>
                  <a:pt x="77" y="33"/>
                  <a:pt x="76" y="36"/>
                  <a:pt x="74" y="39"/>
                </a:cubicBezTo>
                <a:cubicBezTo>
                  <a:pt x="74" y="39"/>
                  <a:pt x="74" y="39"/>
                  <a:pt x="74" y="39"/>
                </a:cubicBezTo>
                <a:cubicBezTo>
                  <a:pt x="74" y="39"/>
                  <a:pt x="74" y="39"/>
                  <a:pt x="74" y="39"/>
                </a:cubicBezTo>
                <a:cubicBezTo>
                  <a:pt x="74" y="39"/>
                  <a:pt x="74" y="39"/>
                  <a:pt x="74" y="39"/>
                </a:cubicBezTo>
                <a:cubicBezTo>
                  <a:pt x="69" y="32"/>
                  <a:pt x="69" y="32"/>
                  <a:pt x="69" y="32"/>
                </a:cubicBezTo>
                <a:cubicBezTo>
                  <a:pt x="70" y="32"/>
                  <a:pt x="70" y="31"/>
                  <a:pt x="70" y="31"/>
                </a:cubicBezTo>
                <a:cubicBezTo>
                  <a:pt x="70" y="30"/>
                  <a:pt x="69" y="29"/>
                  <a:pt x="68" y="28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ubicBezTo>
                  <a:pt x="48" y="8"/>
                  <a:pt x="48" y="8"/>
                  <a:pt x="48" y="8"/>
                </a:cubicBezTo>
                <a:cubicBezTo>
                  <a:pt x="47" y="8"/>
                  <a:pt x="46" y="7"/>
                  <a:pt x="45" y="7"/>
                </a:cubicBezTo>
                <a:cubicBezTo>
                  <a:pt x="44" y="7"/>
                  <a:pt x="43" y="8"/>
                  <a:pt x="42" y="9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8" y="45"/>
                  <a:pt x="8" y="46"/>
                  <a:pt x="8" y="47"/>
                </a:cubicBezTo>
                <a:cubicBezTo>
                  <a:pt x="8" y="48"/>
                  <a:pt x="8" y="49"/>
                  <a:pt x="9" y="49"/>
                </a:cubicBezTo>
                <a:cubicBezTo>
                  <a:pt x="9" y="49"/>
                  <a:pt x="9" y="49"/>
                  <a:pt x="9" y="49"/>
                </a:cubicBezTo>
                <a:cubicBezTo>
                  <a:pt x="14" y="54"/>
                  <a:pt x="14" y="54"/>
                  <a:pt x="14" y="54"/>
                </a:cubicBezTo>
                <a:close/>
                <a:moveTo>
                  <a:pt x="50" y="22"/>
                </a:moveTo>
                <a:cubicBezTo>
                  <a:pt x="51" y="35"/>
                  <a:pt x="51" y="49"/>
                  <a:pt x="51" y="62"/>
                </a:cubicBezTo>
                <a:cubicBezTo>
                  <a:pt x="54" y="64"/>
                  <a:pt x="56" y="66"/>
                  <a:pt x="59" y="69"/>
                </a:cubicBezTo>
                <a:cubicBezTo>
                  <a:pt x="59" y="70"/>
                  <a:pt x="59" y="74"/>
                  <a:pt x="59" y="77"/>
                </a:cubicBezTo>
                <a:cubicBezTo>
                  <a:pt x="57" y="76"/>
                  <a:pt x="56" y="76"/>
                  <a:pt x="54" y="76"/>
                </a:cubicBezTo>
                <a:cubicBezTo>
                  <a:pt x="50" y="76"/>
                  <a:pt x="47" y="78"/>
                  <a:pt x="44" y="81"/>
                </a:cubicBezTo>
                <a:cubicBezTo>
                  <a:pt x="42" y="84"/>
                  <a:pt x="41" y="88"/>
                  <a:pt x="41" y="93"/>
                </a:cubicBezTo>
                <a:cubicBezTo>
                  <a:pt x="41" y="97"/>
                  <a:pt x="43" y="101"/>
                  <a:pt x="45" y="104"/>
                </a:cubicBezTo>
                <a:cubicBezTo>
                  <a:pt x="47" y="107"/>
                  <a:pt x="50" y="109"/>
                  <a:pt x="54" y="109"/>
                </a:cubicBezTo>
                <a:cubicBezTo>
                  <a:pt x="58" y="109"/>
                  <a:pt x="61" y="107"/>
                  <a:pt x="64" y="104"/>
                </a:cubicBezTo>
                <a:cubicBezTo>
                  <a:pt x="65" y="101"/>
                  <a:pt x="66" y="98"/>
                  <a:pt x="67" y="94"/>
                </a:cubicBezTo>
                <a:cubicBezTo>
                  <a:pt x="67" y="94"/>
                  <a:pt x="67" y="94"/>
                  <a:pt x="67" y="94"/>
                </a:cubicBezTo>
                <a:cubicBezTo>
                  <a:pt x="67" y="94"/>
                  <a:pt x="67" y="94"/>
                  <a:pt x="67" y="94"/>
                </a:cubicBezTo>
                <a:cubicBezTo>
                  <a:pt x="67" y="93"/>
                  <a:pt x="67" y="93"/>
                  <a:pt x="67" y="92"/>
                </a:cubicBezTo>
                <a:cubicBezTo>
                  <a:pt x="68" y="40"/>
                  <a:pt x="68" y="40"/>
                  <a:pt x="68" y="40"/>
                </a:cubicBezTo>
                <a:cubicBezTo>
                  <a:pt x="66" y="28"/>
                  <a:pt x="58" y="23"/>
                  <a:pt x="50" y="22"/>
                </a:cubicBezTo>
                <a:close/>
                <a:moveTo>
                  <a:pt x="58" y="59"/>
                </a:moveTo>
                <a:cubicBezTo>
                  <a:pt x="57" y="59"/>
                  <a:pt x="56" y="61"/>
                  <a:pt x="57" y="63"/>
                </a:cubicBezTo>
                <a:cubicBezTo>
                  <a:pt x="58" y="64"/>
                  <a:pt x="60" y="65"/>
                  <a:pt x="61" y="64"/>
                </a:cubicBezTo>
                <a:cubicBezTo>
                  <a:pt x="63" y="63"/>
                  <a:pt x="63" y="61"/>
                  <a:pt x="62" y="60"/>
                </a:cubicBezTo>
                <a:cubicBezTo>
                  <a:pt x="62" y="58"/>
                  <a:pt x="60" y="58"/>
                  <a:pt x="58" y="59"/>
                </a:cubicBezTo>
                <a:close/>
                <a:moveTo>
                  <a:pt x="51" y="86"/>
                </a:moveTo>
                <a:cubicBezTo>
                  <a:pt x="52" y="84"/>
                  <a:pt x="53" y="84"/>
                  <a:pt x="54" y="84"/>
                </a:cubicBezTo>
                <a:cubicBezTo>
                  <a:pt x="55" y="84"/>
                  <a:pt x="56" y="84"/>
                  <a:pt x="57" y="86"/>
                </a:cubicBezTo>
                <a:cubicBezTo>
                  <a:pt x="58" y="87"/>
                  <a:pt x="59" y="90"/>
                  <a:pt x="59" y="92"/>
                </a:cubicBezTo>
                <a:cubicBezTo>
                  <a:pt x="59" y="95"/>
                  <a:pt x="59" y="98"/>
                  <a:pt x="57" y="99"/>
                </a:cubicBezTo>
                <a:cubicBezTo>
                  <a:pt x="56" y="101"/>
                  <a:pt x="55" y="101"/>
                  <a:pt x="54" y="101"/>
                </a:cubicBezTo>
                <a:cubicBezTo>
                  <a:pt x="53" y="102"/>
                  <a:pt x="52" y="101"/>
                  <a:pt x="51" y="99"/>
                </a:cubicBezTo>
                <a:cubicBezTo>
                  <a:pt x="50" y="98"/>
                  <a:pt x="49" y="95"/>
                  <a:pt x="49" y="93"/>
                </a:cubicBezTo>
                <a:cubicBezTo>
                  <a:pt x="49" y="90"/>
                  <a:pt x="50" y="87"/>
                  <a:pt x="51" y="86"/>
                </a:cubicBezTo>
                <a:close/>
                <a:moveTo>
                  <a:pt x="72" y="67"/>
                </a:moveTo>
                <a:cubicBezTo>
                  <a:pt x="72" y="67"/>
                  <a:pt x="72" y="67"/>
                  <a:pt x="72" y="67"/>
                </a:cubicBezTo>
                <a:cubicBezTo>
                  <a:pt x="74" y="64"/>
                  <a:pt x="77" y="62"/>
                  <a:pt x="81" y="62"/>
                </a:cubicBezTo>
                <a:cubicBezTo>
                  <a:pt x="85" y="62"/>
                  <a:pt x="89" y="63"/>
                  <a:pt x="93" y="65"/>
                </a:cubicBezTo>
                <a:cubicBezTo>
                  <a:pt x="96" y="67"/>
                  <a:pt x="99" y="71"/>
                  <a:pt x="100" y="74"/>
                </a:cubicBezTo>
                <a:cubicBezTo>
                  <a:pt x="102" y="78"/>
                  <a:pt x="102" y="82"/>
                  <a:pt x="100" y="85"/>
                </a:cubicBezTo>
                <a:cubicBezTo>
                  <a:pt x="98" y="88"/>
                  <a:pt x="94" y="90"/>
                  <a:pt x="90" y="90"/>
                </a:cubicBezTo>
                <a:cubicBezTo>
                  <a:pt x="87" y="90"/>
                  <a:pt x="84" y="89"/>
                  <a:pt x="81" y="88"/>
                </a:cubicBezTo>
                <a:cubicBezTo>
                  <a:pt x="81" y="88"/>
                  <a:pt x="81" y="88"/>
                  <a:pt x="81" y="88"/>
                </a:cubicBezTo>
                <a:cubicBezTo>
                  <a:pt x="80" y="87"/>
                  <a:pt x="80" y="87"/>
                  <a:pt x="80" y="87"/>
                </a:cubicBezTo>
                <a:cubicBezTo>
                  <a:pt x="80" y="87"/>
                  <a:pt x="79" y="87"/>
                  <a:pt x="79" y="87"/>
                </a:cubicBezTo>
                <a:cubicBezTo>
                  <a:pt x="71" y="82"/>
                  <a:pt x="71" y="82"/>
                  <a:pt x="71" y="82"/>
                </a:cubicBezTo>
                <a:lnTo>
                  <a:pt x="72" y="67"/>
                </a:lnTo>
                <a:close/>
              </a:path>
            </a:pathLst>
          </a:custGeom>
          <a:solidFill>
            <a:srgbClr val="6582A6"/>
          </a:solidFill>
          <a:ln>
            <a:noFill/>
          </a:ln>
        </p:spPr>
        <p:txBody>
          <a:bodyPr lIns="91436" tIns="45718" rIns="91436" bIns="45718"/>
          <a:lstStyle/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7" name="燕尾形 6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bldLvl="0" animBg="1"/>
      <p:bldP spid="58" grpId="0" bldLvl="0" animBg="1"/>
      <p:bldP spid="59" grpId="0" bldLvl="0" animBg="1"/>
      <p:bldP spid="6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23191" y="2284562"/>
            <a:ext cx="2267859" cy="2301478"/>
            <a:chOff x="2227864" y="4750946"/>
            <a:chExt cx="4498329" cy="4498151"/>
          </a:xfrm>
          <a:solidFill>
            <a:srgbClr val="826C4A"/>
          </a:solidFill>
        </p:grpSpPr>
        <p:sp>
          <p:nvSpPr>
            <p:cNvPr id="3" name="Shape 953"/>
            <p:cNvSpPr/>
            <p:nvPr/>
          </p:nvSpPr>
          <p:spPr>
            <a:xfrm>
              <a:off x="2227864" y="4750946"/>
              <a:ext cx="4498329" cy="449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890" extrusionOk="0">
                  <a:moveTo>
                    <a:pt x="14677" y="1066"/>
                  </a:moveTo>
                  <a:cubicBezTo>
                    <a:pt x="13966" y="1777"/>
                    <a:pt x="13611" y="2708"/>
                    <a:pt x="13611" y="3640"/>
                  </a:cubicBezTo>
                  <a:cubicBezTo>
                    <a:pt x="13611" y="7279"/>
                    <a:pt x="7279" y="13611"/>
                    <a:pt x="3640" y="13611"/>
                  </a:cubicBezTo>
                  <a:cubicBezTo>
                    <a:pt x="2708" y="13611"/>
                    <a:pt x="1777" y="13966"/>
                    <a:pt x="1066" y="14677"/>
                  </a:cubicBezTo>
                  <a:cubicBezTo>
                    <a:pt x="-355" y="16098"/>
                    <a:pt x="-355" y="18403"/>
                    <a:pt x="1066" y="19824"/>
                  </a:cubicBezTo>
                  <a:cubicBezTo>
                    <a:pt x="2488" y="21245"/>
                    <a:pt x="4792" y="21245"/>
                    <a:pt x="6213" y="19824"/>
                  </a:cubicBezTo>
                  <a:cubicBezTo>
                    <a:pt x="6924" y="19113"/>
                    <a:pt x="7279" y="18182"/>
                    <a:pt x="7279" y="17250"/>
                  </a:cubicBezTo>
                  <a:lnTo>
                    <a:pt x="7279" y="17250"/>
                  </a:lnTo>
                  <a:cubicBezTo>
                    <a:pt x="7279" y="13611"/>
                    <a:pt x="13611" y="7279"/>
                    <a:pt x="17250" y="7279"/>
                  </a:cubicBezTo>
                  <a:lnTo>
                    <a:pt x="17250" y="7279"/>
                  </a:lnTo>
                  <a:cubicBezTo>
                    <a:pt x="18182" y="7279"/>
                    <a:pt x="19113" y="6924"/>
                    <a:pt x="19824" y="6213"/>
                  </a:cubicBezTo>
                  <a:cubicBezTo>
                    <a:pt x="21245" y="4791"/>
                    <a:pt x="21245" y="2487"/>
                    <a:pt x="19824" y="1066"/>
                  </a:cubicBezTo>
                  <a:cubicBezTo>
                    <a:pt x="18402" y="-355"/>
                    <a:pt x="16098" y="-355"/>
                    <a:pt x="14677" y="1066"/>
                  </a:cubicBezTo>
                  <a:close/>
                </a:path>
              </a:pathLst>
            </a:custGeom>
            <a:grpFill/>
            <a:ln w="76200">
              <a:gradFill>
                <a:gsLst>
                  <a:gs pos="97500">
                    <a:sysClr val="window" lastClr="FFFFFF">
                      <a:lumMod val="75000"/>
                    </a:sysClr>
                  </a:gs>
                  <a:gs pos="70000">
                    <a:srgbClr val="D0DBE8"/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5400000" scaled="0"/>
              </a:gradFill>
            </a:ln>
            <a:effectLst>
              <a:outerShdw blurRad="457200" dist="114300" dir="9240000" sx="103000" sy="103000" algn="r" rotWithShape="0">
                <a:prstClr val="black">
                  <a:alpha val="42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4" name="Shape 963"/>
            <p:cNvSpPr/>
            <p:nvPr/>
          </p:nvSpPr>
          <p:spPr>
            <a:xfrm>
              <a:off x="2726456" y="8016168"/>
              <a:ext cx="629555" cy="823352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wrap="none" lIns="71437" tIns="71437" rIns="71437" bIns="71437" anchor="ctr">
              <a:spAutoFit/>
            </a:bodyPr>
            <a:lstStyle>
              <a:lvl1pPr>
                <a:lnSpc>
                  <a:spcPct val="150000"/>
                </a:lnSpc>
                <a:defRPr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FontAwesome"/>
                </a:rPr>
                <a:t>A</a:t>
              </a:r>
              <a:endParaRPr kumimoji="0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FontAwesome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597348" y="2278064"/>
            <a:ext cx="2267844" cy="2301478"/>
            <a:chOff x="5151877" y="4738246"/>
            <a:chExt cx="4498299" cy="4498151"/>
          </a:xfrm>
          <a:solidFill>
            <a:srgbClr val="FC7284"/>
          </a:solidFill>
        </p:grpSpPr>
        <p:sp>
          <p:nvSpPr>
            <p:cNvPr id="6" name="Shape 954"/>
            <p:cNvSpPr/>
            <p:nvPr/>
          </p:nvSpPr>
          <p:spPr>
            <a:xfrm>
              <a:off x="5151877" y="4738246"/>
              <a:ext cx="4498299" cy="449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890" extrusionOk="0">
                  <a:moveTo>
                    <a:pt x="1066" y="6213"/>
                  </a:moveTo>
                  <a:cubicBezTo>
                    <a:pt x="1777" y="6924"/>
                    <a:pt x="2708" y="7279"/>
                    <a:pt x="3640" y="7279"/>
                  </a:cubicBezTo>
                  <a:cubicBezTo>
                    <a:pt x="7279" y="7279"/>
                    <a:pt x="13611" y="13611"/>
                    <a:pt x="13611" y="17250"/>
                  </a:cubicBezTo>
                  <a:cubicBezTo>
                    <a:pt x="13611" y="18182"/>
                    <a:pt x="13966" y="19113"/>
                    <a:pt x="14677" y="19824"/>
                  </a:cubicBezTo>
                  <a:cubicBezTo>
                    <a:pt x="16098" y="21245"/>
                    <a:pt x="18403" y="21245"/>
                    <a:pt x="19824" y="19824"/>
                  </a:cubicBezTo>
                  <a:cubicBezTo>
                    <a:pt x="21245" y="18403"/>
                    <a:pt x="21245" y="16098"/>
                    <a:pt x="19824" y="14677"/>
                  </a:cubicBezTo>
                  <a:cubicBezTo>
                    <a:pt x="19113" y="13966"/>
                    <a:pt x="18182" y="13611"/>
                    <a:pt x="17250" y="13611"/>
                  </a:cubicBezTo>
                  <a:lnTo>
                    <a:pt x="17250" y="13611"/>
                  </a:lnTo>
                  <a:cubicBezTo>
                    <a:pt x="13611" y="13611"/>
                    <a:pt x="7279" y="7279"/>
                    <a:pt x="7279" y="3640"/>
                  </a:cubicBezTo>
                  <a:lnTo>
                    <a:pt x="7279" y="3640"/>
                  </a:lnTo>
                  <a:cubicBezTo>
                    <a:pt x="7279" y="2708"/>
                    <a:pt x="6924" y="1777"/>
                    <a:pt x="6213" y="1066"/>
                  </a:cubicBezTo>
                  <a:cubicBezTo>
                    <a:pt x="4792" y="-355"/>
                    <a:pt x="2488" y="-355"/>
                    <a:pt x="1066" y="1066"/>
                  </a:cubicBezTo>
                  <a:cubicBezTo>
                    <a:pt x="-355" y="2487"/>
                    <a:pt x="-355" y="4791"/>
                    <a:pt x="1066" y="6213"/>
                  </a:cubicBezTo>
                  <a:close/>
                </a:path>
              </a:pathLst>
            </a:custGeom>
            <a:grpFill/>
            <a:ln w="76200">
              <a:gradFill>
                <a:gsLst>
                  <a:gs pos="97500">
                    <a:sysClr val="window" lastClr="FFFFFF">
                      <a:lumMod val="75000"/>
                    </a:sysClr>
                  </a:gs>
                  <a:gs pos="70000">
                    <a:srgbClr val="D0DBE8"/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5400000" scaled="0"/>
              </a:gradFill>
            </a:ln>
            <a:effectLst>
              <a:outerShdw blurRad="457200" dist="114300" dir="9240000" sx="103000" sy="103000" algn="r" rotWithShape="0">
                <a:prstClr val="black">
                  <a:alpha val="42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7" name="Shape 962"/>
            <p:cNvSpPr/>
            <p:nvPr/>
          </p:nvSpPr>
          <p:spPr>
            <a:xfrm>
              <a:off x="5702734" y="5153245"/>
              <a:ext cx="597760" cy="823352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wrap="none" lIns="71437" tIns="71437" rIns="71437" bIns="71437" anchor="ctr">
              <a:spAutoFit/>
            </a:bodyPr>
            <a:lstStyle>
              <a:lvl1pPr>
                <a:lnSpc>
                  <a:spcPct val="150000"/>
                </a:lnSpc>
                <a:defRPr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FontAwesome"/>
                </a:rPr>
                <a:t>B</a:t>
              </a:r>
              <a:endParaRPr kumimoji="0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FontAwesome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077910" y="2284562"/>
            <a:ext cx="2267859" cy="2301478"/>
            <a:chOff x="8088591" y="4750946"/>
            <a:chExt cx="4498329" cy="4498151"/>
          </a:xfrm>
          <a:solidFill>
            <a:srgbClr val="6582A6"/>
          </a:solidFill>
        </p:grpSpPr>
        <p:sp>
          <p:nvSpPr>
            <p:cNvPr id="9" name="Shape 956"/>
            <p:cNvSpPr/>
            <p:nvPr/>
          </p:nvSpPr>
          <p:spPr>
            <a:xfrm>
              <a:off x="8088591" y="4750946"/>
              <a:ext cx="4498329" cy="449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890" extrusionOk="0">
                  <a:moveTo>
                    <a:pt x="6213" y="19824"/>
                  </a:moveTo>
                  <a:cubicBezTo>
                    <a:pt x="6924" y="19113"/>
                    <a:pt x="7279" y="18182"/>
                    <a:pt x="7279" y="17250"/>
                  </a:cubicBezTo>
                  <a:cubicBezTo>
                    <a:pt x="7279" y="13611"/>
                    <a:pt x="13611" y="7279"/>
                    <a:pt x="17250" y="7279"/>
                  </a:cubicBezTo>
                  <a:cubicBezTo>
                    <a:pt x="18182" y="7279"/>
                    <a:pt x="19113" y="6924"/>
                    <a:pt x="19824" y="6213"/>
                  </a:cubicBezTo>
                  <a:cubicBezTo>
                    <a:pt x="21245" y="4791"/>
                    <a:pt x="21245" y="2487"/>
                    <a:pt x="19824" y="1066"/>
                  </a:cubicBezTo>
                  <a:cubicBezTo>
                    <a:pt x="18402" y="-355"/>
                    <a:pt x="16098" y="-355"/>
                    <a:pt x="14677" y="1066"/>
                  </a:cubicBezTo>
                  <a:cubicBezTo>
                    <a:pt x="13966" y="1777"/>
                    <a:pt x="13611" y="2708"/>
                    <a:pt x="13611" y="3640"/>
                  </a:cubicBezTo>
                  <a:lnTo>
                    <a:pt x="13611" y="3640"/>
                  </a:lnTo>
                  <a:cubicBezTo>
                    <a:pt x="13611" y="7279"/>
                    <a:pt x="7279" y="13611"/>
                    <a:pt x="3640" y="13611"/>
                  </a:cubicBezTo>
                  <a:lnTo>
                    <a:pt x="3640" y="13611"/>
                  </a:lnTo>
                  <a:cubicBezTo>
                    <a:pt x="2708" y="13611"/>
                    <a:pt x="1777" y="13966"/>
                    <a:pt x="1066" y="14677"/>
                  </a:cubicBezTo>
                  <a:cubicBezTo>
                    <a:pt x="-355" y="16098"/>
                    <a:pt x="-355" y="18403"/>
                    <a:pt x="1066" y="19824"/>
                  </a:cubicBezTo>
                  <a:cubicBezTo>
                    <a:pt x="2488" y="21245"/>
                    <a:pt x="4792" y="21245"/>
                    <a:pt x="6213" y="19824"/>
                  </a:cubicBezTo>
                  <a:close/>
                </a:path>
              </a:pathLst>
            </a:custGeom>
            <a:grpFill/>
            <a:ln w="76200">
              <a:gradFill>
                <a:gsLst>
                  <a:gs pos="97500">
                    <a:sysClr val="window" lastClr="FFFFFF">
                      <a:lumMod val="75000"/>
                    </a:sysClr>
                  </a:gs>
                  <a:gs pos="70000">
                    <a:srgbClr val="D0DBE8"/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5400000" scaled="0"/>
              </a:gradFill>
            </a:ln>
            <a:effectLst>
              <a:outerShdw blurRad="457200" dist="114300" dir="9240000" sx="103000" sy="103000" algn="r" rotWithShape="0">
                <a:prstClr val="black">
                  <a:alpha val="42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10" name="Shape 960"/>
            <p:cNvSpPr/>
            <p:nvPr/>
          </p:nvSpPr>
          <p:spPr>
            <a:xfrm>
              <a:off x="8609442" y="8016168"/>
              <a:ext cx="594580" cy="823352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wrap="none" lIns="71437" tIns="71437" rIns="71437" bIns="71437" anchor="ctr">
              <a:spAutoFit/>
            </a:bodyPr>
            <a:lstStyle>
              <a:lvl1pPr>
                <a:lnSpc>
                  <a:spcPct val="150000"/>
                </a:lnSpc>
                <a:defRPr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FontAwesome"/>
                </a:rPr>
                <a:t>C</a:t>
              </a:r>
              <a:endParaRPr kumimoji="0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FontAwesome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552068" y="2284562"/>
            <a:ext cx="2267879" cy="2301478"/>
            <a:chOff x="11012604" y="4750946"/>
            <a:chExt cx="4498369" cy="4498151"/>
          </a:xfrm>
          <a:solidFill>
            <a:srgbClr val="826C4A"/>
          </a:solidFill>
        </p:grpSpPr>
        <p:sp>
          <p:nvSpPr>
            <p:cNvPr id="12" name="Shape 957"/>
            <p:cNvSpPr/>
            <p:nvPr/>
          </p:nvSpPr>
          <p:spPr>
            <a:xfrm>
              <a:off x="11012604" y="4750946"/>
              <a:ext cx="4498369" cy="449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890" extrusionOk="0">
                  <a:moveTo>
                    <a:pt x="1066" y="6213"/>
                  </a:moveTo>
                  <a:cubicBezTo>
                    <a:pt x="1777" y="6924"/>
                    <a:pt x="2708" y="7279"/>
                    <a:pt x="3640" y="7279"/>
                  </a:cubicBezTo>
                  <a:cubicBezTo>
                    <a:pt x="7279" y="7279"/>
                    <a:pt x="13611" y="13611"/>
                    <a:pt x="13611" y="17250"/>
                  </a:cubicBezTo>
                  <a:cubicBezTo>
                    <a:pt x="13611" y="18182"/>
                    <a:pt x="13966" y="19113"/>
                    <a:pt x="14677" y="19824"/>
                  </a:cubicBezTo>
                  <a:cubicBezTo>
                    <a:pt x="16098" y="21245"/>
                    <a:pt x="18402" y="21245"/>
                    <a:pt x="19824" y="19824"/>
                  </a:cubicBezTo>
                  <a:cubicBezTo>
                    <a:pt x="21245" y="18403"/>
                    <a:pt x="21245" y="16098"/>
                    <a:pt x="19824" y="14677"/>
                  </a:cubicBezTo>
                  <a:cubicBezTo>
                    <a:pt x="19113" y="13966"/>
                    <a:pt x="18181" y="13611"/>
                    <a:pt x="17250" y="13611"/>
                  </a:cubicBezTo>
                  <a:lnTo>
                    <a:pt x="17250" y="13611"/>
                  </a:lnTo>
                  <a:cubicBezTo>
                    <a:pt x="13611" y="13611"/>
                    <a:pt x="7279" y="7279"/>
                    <a:pt x="7279" y="3640"/>
                  </a:cubicBezTo>
                  <a:lnTo>
                    <a:pt x="7279" y="3640"/>
                  </a:lnTo>
                  <a:cubicBezTo>
                    <a:pt x="7279" y="2708"/>
                    <a:pt x="6924" y="1777"/>
                    <a:pt x="6213" y="1066"/>
                  </a:cubicBezTo>
                  <a:cubicBezTo>
                    <a:pt x="4792" y="-355"/>
                    <a:pt x="2488" y="-355"/>
                    <a:pt x="1066" y="1066"/>
                  </a:cubicBezTo>
                  <a:cubicBezTo>
                    <a:pt x="-355" y="2487"/>
                    <a:pt x="-355" y="4791"/>
                    <a:pt x="1066" y="6213"/>
                  </a:cubicBezTo>
                  <a:close/>
                </a:path>
              </a:pathLst>
            </a:custGeom>
            <a:grpFill/>
            <a:ln w="76200">
              <a:gradFill>
                <a:gsLst>
                  <a:gs pos="97500">
                    <a:sysClr val="window" lastClr="FFFFFF">
                      <a:lumMod val="75000"/>
                    </a:sysClr>
                  </a:gs>
                  <a:gs pos="70000">
                    <a:srgbClr val="D0DBE8"/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5400000" scaled="0"/>
              </a:gradFill>
            </a:ln>
            <a:effectLst>
              <a:outerShdw blurRad="457200" dist="114300" dir="9240000" sx="103000" sy="103000" algn="r" rotWithShape="0">
                <a:prstClr val="black">
                  <a:alpha val="42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13" name="Shape 959"/>
            <p:cNvSpPr/>
            <p:nvPr/>
          </p:nvSpPr>
          <p:spPr>
            <a:xfrm>
              <a:off x="11541052" y="5070954"/>
              <a:ext cx="648633" cy="823352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wrap="none" lIns="71437" tIns="71437" rIns="71437" bIns="71437" anchor="ctr">
              <a:spAutoFit/>
            </a:bodyPr>
            <a:lstStyle>
              <a:lvl1pPr>
                <a:lnSpc>
                  <a:spcPct val="150000"/>
                </a:lnSpc>
                <a:defRPr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FontAwesome"/>
                </a:rPr>
                <a:t>D</a:t>
              </a:r>
              <a:endParaRPr kumimoji="0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FontAwesome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032629" y="2291060"/>
            <a:ext cx="2267859" cy="2301478"/>
            <a:chOff x="13949317" y="4763646"/>
            <a:chExt cx="4498329" cy="4498151"/>
          </a:xfrm>
          <a:solidFill>
            <a:srgbClr val="6582A6"/>
          </a:solidFill>
        </p:grpSpPr>
        <p:sp>
          <p:nvSpPr>
            <p:cNvPr id="15" name="Shape 958"/>
            <p:cNvSpPr/>
            <p:nvPr/>
          </p:nvSpPr>
          <p:spPr>
            <a:xfrm>
              <a:off x="13949317" y="4763646"/>
              <a:ext cx="4498329" cy="449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890" extrusionOk="0">
                  <a:moveTo>
                    <a:pt x="6213" y="19824"/>
                  </a:moveTo>
                  <a:cubicBezTo>
                    <a:pt x="6924" y="19113"/>
                    <a:pt x="7279" y="18182"/>
                    <a:pt x="7279" y="17250"/>
                  </a:cubicBezTo>
                  <a:cubicBezTo>
                    <a:pt x="7279" y="13611"/>
                    <a:pt x="13611" y="7279"/>
                    <a:pt x="17250" y="7279"/>
                  </a:cubicBezTo>
                  <a:cubicBezTo>
                    <a:pt x="18182" y="7279"/>
                    <a:pt x="19113" y="6924"/>
                    <a:pt x="19824" y="6213"/>
                  </a:cubicBezTo>
                  <a:cubicBezTo>
                    <a:pt x="21245" y="4791"/>
                    <a:pt x="21245" y="2487"/>
                    <a:pt x="19824" y="1066"/>
                  </a:cubicBezTo>
                  <a:cubicBezTo>
                    <a:pt x="18402" y="-355"/>
                    <a:pt x="16098" y="-355"/>
                    <a:pt x="14677" y="1066"/>
                  </a:cubicBezTo>
                  <a:cubicBezTo>
                    <a:pt x="13966" y="1777"/>
                    <a:pt x="13611" y="2708"/>
                    <a:pt x="13611" y="3640"/>
                  </a:cubicBezTo>
                  <a:lnTo>
                    <a:pt x="13611" y="3640"/>
                  </a:lnTo>
                  <a:cubicBezTo>
                    <a:pt x="13611" y="7279"/>
                    <a:pt x="7279" y="13611"/>
                    <a:pt x="3640" y="13611"/>
                  </a:cubicBezTo>
                  <a:lnTo>
                    <a:pt x="3640" y="13611"/>
                  </a:lnTo>
                  <a:cubicBezTo>
                    <a:pt x="2708" y="13611"/>
                    <a:pt x="1777" y="13966"/>
                    <a:pt x="1066" y="14677"/>
                  </a:cubicBezTo>
                  <a:cubicBezTo>
                    <a:pt x="-355" y="16098"/>
                    <a:pt x="-355" y="18403"/>
                    <a:pt x="1066" y="19824"/>
                  </a:cubicBezTo>
                  <a:cubicBezTo>
                    <a:pt x="2488" y="21245"/>
                    <a:pt x="4792" y="21245"/>
                    <a:pt x="6213" y="19824"/>
                  </a:cubicBezTo>
                  <a:close/>
                </a:path>
              </a:pathLst>
            </a:custGeom>
            <a:grpFill/>
            <a:ln w="76200">
              <a:gradFill>
                <a:gsLst>
                  <a:gs pos="97500">
                    <a:sysClr val="window" lastClr="FFFFFF">
                      <a:lumMod val="75000"/>
                    </a:sysClr>
                  </a:gs>
                  <a:gs pos="70000">
                    <a:srgbClr val="D0DBE8"/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5400000" scaled="0"/>
              </a:gradFill>
            </a:ln>
            <a:effectLst>
              <a:outerShdw blurRad="457200" dist="114300" dir="9240000" sx="103000" sy="103000" algn="r" rotWithShape="0">
                <a:prstClr val="black">
                  <a:alpha val="42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16" name="Shape 961"/>
            <p:cNvSpPr/>
            <p:nvPr/>
          </p:nvSpPr>
          <p:spPr>
            <a:xfrm>
              <a:off x="14508335" y="8016168"/>
              <a:ext cx="546884" cy="823352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wrap="none" lIns="71437" tIns="71437" rIns="71437" bIns="71437" anchor="ctr">
              <a:spAutoFit/>
            </a:bodyPr>
            <a:lstStyle>
              <a:lvl1pPr>
                <a:lnSpc>
                  <a:spcPct val="150000"/>
                </a:lnSpc>
                <a:defRPr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FontAwesome"/>
                </a:rPr>
                <a:t>E</a:t>
              </a:r>
              <a:endParaRPr kumimoji="0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FontAwesome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509141" y="2291060"/>
            <a:ext cx="2267858" cy="2301478"/>
            <a:chOff x="16878001" y="4763646"/>
            <a:chExt cx="4498328" cy="4498151"/>
          </a:xfrm>
          <a:solidFill>
            <a:srgbClr val="FC7284"/>
          </a:solidFill>
        </p:grpSpPr>
        <p:sp>
          <p:nvSpPr>
            <p:cNvPr id="18" name="Shape 955"/>
            <p:cNvSpPr/>
            <p:nvPr/>
          </p:nvSpPr>
          <p:spPr>
            <a:xfrm>
              <a:off x="16878001" y="4763646"/>
              <a:ext cx="4498328" cy="449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890" extrusionOk="0">
                  <a:moveTo>
                    <a:pt x="1066" y="6213"/>
                  </a:moveTo>
                  <a:cubicBezTo>
                    <a:pt x="1777" y="6924"/>
                    <a:pt x="2708" y="7279"/>
                    <a:pt x="3640" y="7279"/>
                  </a:cubicBezTo>
                  <a:cubicBezTo>
                    <a:pt x="7279" y="7279"/>
                    <a:pt x="13611" y="13611"/>
                    <a:pt x="13611" y="17250"/>
                  </a:cubicBezTo>
                  <a:cubicBezTo>
                    <a:pt x="13611" y="18182"/>
                    <a:pt x="13966" y="19113"/>
                    <a:pt x="14677" y="19824"/>
                  </a:cubicBezTo>
                  <a:cubicBezTo>
                    <a:pt x="16098" y="21245"/>
                    <a:pt x="18402" y="21245"/>
                    <a:pt x="19824" y="19824"/>
                  </a:cubicBezTo>
                  <a:cubicBezTo>
                    <a:pt x="21245" y="18403"/>
                    <a:pt x="21245" y="16098"/>
                    <a:pt x="19824" y="14677"/>
                  </a:cubicBezTo>
                  <a:cubicBezTo>
                    <a:pt x="19113" y="13966"/>
                    <a:pt x="18181" y="13611"/>
                    <a:pt x="17250" y="13611"/>
                  </a:cubicBezTo>
                  <a:lnTo>
                    <a:pt x="17250" y="13611"/>
                  </a:lnTo>
                  <a:cubicBezTo>
                    <a:pt x="13611" y="13611"/>
                    <a:pt x="7279" y="7279"/>
                    <a:pt x="7279" y="3640"/>
                  </a:cubicBezTo>
                  <a:lnTo>
                    <a:pt x="7279" y="3640"/>
                  </a:lnTo>
                  <a:cubicBezTo>
                    <a:pt x="7279" y="2708"/>
                    <a:pt x="6924" y="1777"/>
                    <a:pt x="6213" y="1066"/>
                  </a:cubicBezTo>
                  <a:cubicBezTo>
                    <a:pt x="4792" y="-355"/>
                    <a:pt x="2488" y="-355"/>
                    <a:pt x="1066" y="1066"/>
                  </a:cubicBezTo>
                  <a:cubicBezTo>
                    <a:pt x="-355" y="2487"/>
                    <a:pt x="-355" y="4791"/>
                    <a:pt x="1066" y="6213"/>
                  </a:cubicBezTo>
                  <a:close/>
                </a:path>
              </a:pathLst>
            </a:custGeom>
            <a:grpFill/>
            <a:ln w="76200">
              <a:gradFill>
                <a:gsLst>
                  <a:gs pos="97500">
                    <a:sysClr val="window" lastClr="FFFFFF">
                      <a:lumMod val="75000"/>
                    </a:sysClr>
                  </a:gs>
                  <a:gs pos="70000">
                    <a:srgbClr val="D0DBE8"/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5400000" scaled="0"/>
              </a:gradFill>
            </a:ln>
            <a:effectLst>
              <a:outerShdw blurRad="457200" dist="114300" dir="9240000" sx="103000" sy="103000" algn="r" rotWithShape="0">
                <a:prstClr val="black">
                  <a:alpha val="42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19" name="Shape 964"/>
            <p:cNvSpPr/>
            <p:nvPr/>
          </p:nvSpPr>
          <p:spPr>
            <a:xfrm>
              <a:off x="17484548" y="5070954"/>
              <a:ext cx="540525" cy="823352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wrap="none" lIns="71437" tIns="71437" rIns="71437" bIns="71437" anchor="ctr">
              <a:spAutoFit/>
            </a:bodyPr>
            <a:lstStyle>
              <a:lvl1pPr>
                <a:lnSpc>
                  <a:spcPct val="150000"/>
                </a:lnSpc>
                <a:defRPr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FontAwesome"/>
                </a:rPr>
                <a:t>F</a:t>
              </a:r>
              <a:endParaRPr kumimoji="0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FontAwesome"/>
              </a:endParaRPr>
            </a:p>
          </p:txBody>
        </p:sp>
        <p:sp>
          <p:nvSpPr>
            <p:cNvPr id="20" name="Shape 965"/>
            <p:cNvSpPr/>
            <p:nvPr/>
          </p:nvSpPr>
          <p:spPr>
            <a:xfrm>
              <a:off x="20313497" y="8016168"/>
              <a:ext cx="635915" cy="823352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wrap="none" lIns="71437" tIns="71437" rIns="71437" bIns="71437" anchor="ctr">
              <a:spAutoFit/>
            </a:bodyPr>
            <a:lstStyle>
              <a:lvl1pPr>
                <a:lnSpc>
                  <a:spcPct val="150000"/>
                </a:lnSpc>
                <a:defRPr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FontAwesome"/>
                </a:rPr>
                <a:t>G</a:t>
              </a:r>
              <a:endParaRPr kumimoji="0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FontAwesome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488125" y="972670"/>
            <a:ext cx="2590857" cy="1201777"/>
            <a:chOff x="2585018" y="3801665"/>
            <a:chExt cx="2591195" cy="1201777"/>
          </a:xfrm>
        </p:grpSpPr>
        <p:sp>
          <p:nvSpPr>
            <p:cNvPr id="22" name="文本框 43"/>
            <p:cNvSpPr txBox="1"/>
            <p:nvPr/>
          </p:nvSpPr>
          <p:spPr>
            <a:xfrm>
              <a:off x="3451161" y="3801665"/>
              <a:ext cx="1725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tx1">
                      <a:lumMod val="50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在此添加标题</a:t>
              </a:r>
            </a:p>
          </p:txBody>
        </p:sp>
        <p:sp>
          <p:nvSpPr>
            <p:cNvPr id="23" name="文本框 44"/>
            <p:cNvSpPr txBox="1"/>
            <p:nvPr/>
          </p:nvSpPr>
          <p:spPr>
            <a:xfrm>
              <a:off x="2585018" y="4135512"/>
              <a:ext cx="2591194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方正兰亭纤黑简体" panose="02000000000000000000" charset="-122"/>
                </a:rPr>
                <a:t>单击此处添加文字阐述，添加简短问题说明文字，具体说明文字在此处添加此处。</a:t>
              </a:r>
              <a:endParaRPr lang="zh-CN" altLang="en-US" sz="105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46259" y="4726886"/>
            <a:ext cx="2590857" cy="1201777"/>
            <a:chOff x="2585018" y="3801665"/>
            <a:chExt cx="2591195" cy="1201777"/>
          </a:xfrm>
        </p:grpSpPr>
        <p:sp>
          <p:nvSpPr>
            <p:cNvPr id="25" name="文本框 43"/>
            <p:cNvSpPr txBox="1"/>
            <p:nvPr/>
          </p:nvSpPr>
          <p:spPr>
            <a:xfrm>
              <a:off x="3451161" y="3801665"/>
              <a:ext cx="1725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tx1">
                      <a:lumMod val="50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在此添加标题</a:t>
              </a:r>
            </a:p>
          </p:txBody>
        </p:sp>
        <p:sp>
          <p:nvSpPr>
            <p:cNvPr id="26" name="文本框 44"/>
            <p:cNvSpPr txBox="1"/>
            <p:nvPr/>
          </p:nvSpPr>
          <p:spPr>
            <a:xfrm>
              <a:off x="2585018" y="4135512"/>
              <a:ext cx="2591194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方正兰亭纤黑简体" panose="02000000000000000000" charset="-122"/>
                </a:rPr>
                <a:t>单击此处添加文字阐述，添加简短问题说明文字，具体说明文字在此处添加此处。</a:t>
              </a:r>
              <a:endParaRPr lang="zh-CN" altLang="en-US" sz="105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216568" y="4726886"/>
            <a:ext cx="2590857" cy="1201777"/>
            <a:chOff x="2585018" y="3801665"/>
            <a:chExt cx="2591195" cy="1201777"/>
          </a:xfrm>
        </p:grpSpPr>
        <p:sp>
          <p:nvSpPr>
            <p:cNvPr id="28" name="文本框 43"/>
            <p:cNvSpPr txBox="1"/>
            <p:nvPr/>
          </p:nvSpPr>
          <p:spPr>
            <a:xfrm>
              <a:off x="3451161" y="3801665"/>
              <a:ext cx="1725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tx1">
                      <a:lumMod val="50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在此添加标题</a:t>
              </a:r>
            </a:p>
          </p:txBody>
        </p:sp>
        <p:sp>
          <p:nvSpPr>
            <p:cNvPr id="29" name="文本框 44"/>
            <p:cNvSpPr txBox="1"/>
            <p:nvPr/>
          </p:nvSpPr>
          <p:spPr>
            <a:xfrm>
              <a:off x="2585018" y="4135512"/>
              <a:ext cx="2591194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方正兰亭纤黑简体" panose="02000000000000000000" charset="-122"/>
                </a:rPr>
                <a:t>单击此处添加文字阐述，添加简短问题说明文字，具体说明文字在此处添加此处。</a:t>
              </a:r>
              <a:endParaRPr lang="zh-CN" altLang="en-US" sz="105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723604" y="972670"/>
            <a:ext cx="2590857" cy="1201777"/>
            <a:chOff x="2585018" y="3801665"/>
            <a:chExt cx="2591195" cy="1201777"/>
          </a:xfrm>
        </p:grpSpPr>
        <p:sp>
          <p:nvSpPr>
            <p:cNvPr id="31" name="文本框 43"/>
            <p:cNvSpPr txBox="1"/>
            <p:nvPr/>
          </p:nvSpPr>
          <p:spPr>
            <a:xfrm>
              <a:off x="3451161" y="3801665"/>
              <a:ext cx="1725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tx1">
                      <a:lumMod val="50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在此添加标题</a:t>
              </a:r>
            </a:p>
          </p:txBody>
        </p:sp>
        <p:sp>
          <p:nvSpPr>
            <p:cNvPr id="32" name="文本框 44"/>
            <p:cNvSpPr txBox="1"/>
            <p:nvPr/>
          </p:nvSpPr>
          <p:spPr>
            <a:xfrm>
              <a:off x="2585018" y="4135512"/>
              <a:ext cx="2591194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方正兰亭纤黑简体" panose="02000000000000000000" charset="-122"/>
                </a:rPr>
                <a:t>单击此处添加文字阐述，添加简短问题说明文字，具体说明文字在此处添加此处。</a:t>
              </a:r>
              <a:endParaRPr lang="zh-CN" altLang="en-US" sz="105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845825" y="972670"/>
            <a:ext cx="2590857" cy="1201777"/>
            <a:chOff x="2585018" y="3801665"/>
            <a:chExt cx="2591195" cy="1201777"/>
          </a:xfrm>
        </p:grpSpPr>
        <p:sp>
          <p:nvSpPr>
            <p:cNvPr id="34" name="文本框 43"/>
            <p:cNvSpPr txBox="1"/>
            <p:nvPr/>
          </p:nvSpPr>
          <p:spPr>
            <a:xfrm>
              <a:off x="3451161" y="3801665"/>
              <a:ext cx="1725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tx1">
                      <a:lumMod val="50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在此添加标题</a:t>
              </a:r>
            </a:p>
          </p:txBody>
        </p:sp>
        <p:sp>
          <p:nvSpPr>
            <p:cNvPr id="35" name="文本框 44"/>
            <p:cNvSpPr txBox="1"/>
            <p:nvPr/>
          </p:nvSpPr>
          <p:spPr>
            <a:xfrm>
              <a:off x="2585018" y="4135512"/>
              <a:ext cx="2591194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方正兰亭纤黑简体" panose="02000000000000000000" charset="-122"/>
                </a:rPr>
                <a:t>单击此处添加文字阐述，添加简短问题说明文字，具体说明文字在此处添加此处。</a:t>
              </a:r>
              <a:endParaRPr lang="zh-CN" altLang="en-US" sz="105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049087" y="4726886"/>
            <a:ext cx="2590857" cy="1201777"/>
            <a:chOff x="2585018" y="3801665"/>
            <a:chExt cx="2591195" cy="1201777"/>
          </a:xfrm>
        </p:grpSpPr>
        <p:sp>
          <p:nvSpPr>
            <p:cNvPr id="37" name="文本框 43"/>
            <p:cNvSpPr txBox="1"/>
            <p:nvPr/>
          </p:nvSpPr>
          <p:spPr>
            <a:xfrm>
              <a:off x="3451161" y="3801665"/>
              <a:ext cx="1725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tx1">
                      <a:lumMod val="50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在此添加标题</a:t>
              </a:r>
            </a:p>
          </p:txBody>
        </p:sp>
        <p:sp>
          <p:nvSpPr>
            <p:cNvPr id="38" name="文本框 44"/>
            <p:cNvSpPr txBox="1"/>
            <p:nvPr/>
          </p:nvSpPr>
          <p:spPr>
            <a:xfrm>
              <a:off x="2585018" y="4135512"/>
              <a:ext cx="2591194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方正兰亭纤黑简体" panose="02000000000000000000" charset="-122"/>
                </a:rPr>
                <a:t>单击此处添加文字阐述，添加简短问题说明文字，具体说明文字在此处添加此处。</a:t>
              </a:r>
              <a:endParaRPr lang="zh-CN" altLang="en-US" sz="105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182312" y="4726886"/>
            <a:ext cx="2590857" cy="1201777"/>
            <a:chOff x="2585018" y="3801665"/>
            <a:chExt cx="2591195" cy="1201777"/>
          </a:xfrm>
        </p:grpSpPr>
        <p:sp>
          <p:nvSpPr>
            <p:cNvPr id="40" name="文本框 43"/>
            <p:cNvSpPr txBox="1"/>
            <p:nvPr/>
          </p:nvSpPr>
          <p:spPr>
            <a:xfrm>
              <a:off x="3451161" y="3801665"/>
              <a:ext cx="1725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tx1">
                      <a:lumMod val="50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在此添加标题</a:t>
              </a:r>
            </a:p>
          </p:txBody>
        </p:sp>
        <p:sp>
          <p:nvSpPr>
            <p:cNvPr id="41" name="文本框 44"/>
            <p:cNvSpPr txBox="1"/>
            <p:nvPr/>
          </p:nvSpPr>
          <p:spPr>
            <a:xfrm>
              <a:off x="2585018" y="4135512"/>
              <a:ext cx="2591194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方正兰亭纤黑简体" panose="02000000000000000000" charset="-122"/>
                </a:rPr>
                <a:t>单击此处添加文字阐述，添加简短问题说明文字，具体说明文字在此处添加此处。</a:t>
              </a:r>
              <a:endParaRPr lang="zh-CN" altLang="en-US" sz="105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42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44" name="燕尾形 43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5" name="燕尾形 44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423135" y="1860929"/>
            <a:ext cx="1955800" cy="1955800"/>
            <a:chOff x="2652626" y="1481041"/>
            <a:chExt cx="1466850" cy="1466850"/>
          </a:xfrm>
        </p:grpSpPr>
        <p:sp>
          <p:nvSpPr>
            <p:cNvPr id="4" name="空心弧 3"/>
            <p:cNvSpPr/>
            <p:nvPr/>
          </p:nvSpPr>
          <p:spPr>
            <a:xfrm rot="2700000">
              <a:off x="2652626" y="1481041"/>
              <a:ext cx="1466850" cy="1466850"/>
            </a:xfrm>
            <a:prstGeom prst="blockArc">
              <a:avLst>
                <a:gd name="adj1" fmla="val 2418124"/>
                <a:gd name="adj2" fmla="val 0"/>
                <a:gd name="adj3" fmla="val 141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2700000">
              <a:off x="2938063" y="1766477"/>
              <a:ext cx="897491" cy="897491"/>
            </a:xfrm>
            <a:prstGeom prst="ellipse">
              <a:avLst/>
            </a:prstGeom>
            <a:solidFill>
              <a:srgbClr val="826C4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" name="Freeform 18"/>
            <p:cNvSpPr>
              <a:spLocks noEditPoints="1"/>
            </p:cNvSpPr>
            <p:nvPr/>
          </p:nvSpPr>
          <p:spPr bwMode="black">
            <a:xfrm>
              <a:off x="3169842" y="2021097"/>
              <a:ext cx="445962" cy="335778"/>
            </a:xfrm>
            <a:custGeom>
              <a:avLst/>
              <a:gdLst>
                <a:gd name="T0" fmla="*/ 1304 w 1423"/>
                <a:gd name="T1" fmla="*/ 301 h 1114"/>
                <a:gd name="T2" fmla="*/ 1302 w 1423"/>
                <a:gd name="T3" fmla="*/ 297 h 1114"/>
                <a:gd name="T4" fmla="*/ 719 w 1423"/>
                <a:gd name="T5" fmla="*/ 113 h 1114"/>
                <a:gd name="T6" fmla="*/ 496 w 1423"/>
                <a:gd name="T7" fmla="*/ 416 h 1114"/>
                <a:gd name="T8" fmla="*/ 441 w 1423"/>
                <a:gd name="T9" fmla="*/ 482 h 1114"/>
                <a:gd name="T10" fmla="*/ 375 w 1423"/>
                <a:gd name="T11" fmla="*/ 536 h 1114"/>
                <a:gd name="T12" fmla="*/ 290 w 1423"/>
                <a:gd name="T13" fmla="*/ 648 h 1114"/>
                <a:gd name="T14" fmla="*/ 470 w 1423"/>
                <a:gd name="T15" fmla="*/ 973 h 1114"/>
                <a:gd name="T16" fmla="*/ 610 w 1423"/>
                <a:gd name="T17" fmla="*/ 960 h 1114"/>
                <a:gd name="T18" fmla="*/ 775 w 1423"/>
                <a:gd name="T19" fmla="*/ 921 h 1114"/>
                <a:gd name="T20" fmla="*/ 932 w 1423"/>
                <a:gd name="T21" fmla="*/ 927 h 1114"/>
                <a:gd name="T22" fmla="*/ 1151 w 1423"/>
                <a:gd name="T23" fmla="*/ 893 h 1114"/>
                <a:gd name="T24" fmla="*/ 1304 w 1423"/>
                <a:gd name="T25" fmla="*/ 301 h 1114"/>
                <a:gd name="T26" fmla="*/ 1024 w 1423"/>
                <a:gd name="T27" fmla="*/ 311 h 1114"/>
                <a:gd name="T28" fmla="*/ 1024 w 1423"/>
                <a:gd name="T29" fmla="*/ 311 h 1114"/>
                <a:gd name="T30" fmla="*/ 873 w 1423"/>
                <a:gd name="T31" fmla="*/ 299 h 1114"/>
                <a:gd name="T32" fmla="*/ 873 w 1423"/>
                <a:gd name="T33" fmla="*/ 299 h 1114"/>
                <a:gd name="T34" fmla="*/ 799 w 1423"/>
                <a:gd name="T35" fmla="*/ 278 h 1114"/>
                <a:gd name="T36" fmla="*/ 821 w 1423"/>
                <a:gd name="T37" fmla="*/ 203 h 1114"/>
                <a:gd name="T38" fmla="*/ 828 w 1423"/>
                <a:gd name="T39" fmla="*/ 200 h 1114"/>
                <a:gd name="T40" fmla="*/ 1101 w 1423"/>
                <a:gd name="T41" fmla="*/ 234 h 1114"/>
                <a:gd name="T42" fmla="*/ 1108 w 1423"/>
                <a:gd name="T43" fmla="*/ 244 h 1114"/>
                <a:gd name="T44" fmla="*/ 1087 w 1423"/>
                <a:gd name="T45" fmla="*/ 318 h 1114"/>
                <a:gd name="T46" fmla="*/ 1024 w 1423"/>
                <a:gd name="T47" fmla="*/ 311 h 1114"/>
                <a:gd name="T48" fmla="*/ 14 w 1423"/>
                <a:gd name="T49" fmla="*/ 967 h 1114"/>
                <a:gd name="T50" fmla="*/ 53 w 1423"/>
                <a:gd name="T51" fmla="*/ 1037 h 1114"/>
                <a:gd name="T52" fmla="*/ 115 w 1423"/>
                <a:gd name="T53" fmla="*/ 1064 h 1114"/>
                <a:gd name="T54" fmla="*/ 24 w 1423"/>
                <a:gd name="T55" fmla="*/ 900 h 1114"/>
                <a:gd name="T56" fmla="*/ 14 w 1423"/>
                <a:gd name="T57" fmla="*/ 967 h 1114"/>
                <a:gd name="T58" fmla="*/ 400 w 1423"/>
                <a:gd name="T59" fmla="*/ 959 h 1114"/>
                <a:gd name="T60" fmla="*/ 265 w 1423"/>
                <a:gd name="T61" fmla="*/ 714 h 1114"/>
                <a:gd name="T62" fmla="*/ 190 w 1423"/>
                <a:gd name="T63" fmla="*/ 686 h 1114"/>
                <a:gd name="T64" fmla="*/ 175 w 1423"/>
                <a:gd name="T65" fmla="*/ 764 h 1114"/>
                <a:gd name="T66" fmla="*/ 310 w 1423"/>
                <a:gd name="T67" fmla="*/ 1008 h 1114"/>
                <a:gd name="T68" fmla="*/ 385 w 1423"/>
                <a:gd name="T69" fmla="*/ 1037 h 1114"/>
                <a:gd name="T70" fmla="*/ 400 w 1423"/>
                <a:gd name="T71" fmla="*/ 959 h 1114"/>
                <a:gd name="T72" fmla="*/ 266 w 1423"/>
                <a:gd name="T73" fmla="*/ 1026 h 1114"/>
                <a:gd name="T74" fmla="*/ 136 w 1423"/>
                <a:gd name="T75" fmla="*/ 792 h 1114"/>
                <a:gd name="T76" fmla="*/ 65 w 1423"/>
                <a:gd name="T77" fmla="*/ 764 h 1114"/>
                <a:gd name="T78" fmla="*/ 50 w 1423"/>
                <a:gd name="T79" fmla="*/ 840 h 1114"/>
                <a:gd name="T80" fmla="*/ 180 w 1423"/>
                <a:gd name="T81" fmla="*/ 1074 h 1114"/>
                <a:gd name="T82" fmla="*/ 251 w 1423"/>
                <a:gd name="T83" fmla="*/ 1101 h 1114"/>
                <a:gd name="T84" fmla="*/ 266 w 1423"/>
                <a:gd name="T85" fmla="*/ 1026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23" h="1114">
                  <a:moveTo>
                    <a:pt x="1304" y="301"/>
                  </a:moveTo>
                  <a:cubicBezTo>
                    <a:pt x="1303" y="298"/>
                    <a:pt x="1304" y="300"/>
                    <a:pt x="1302" y="297"/>
                  </a:cubicBezTo>
                  <a:cubicBezTo>
                    <a:pt x="1184" y="83"/>
                    <a:pt x="922" y="0"/>
                    <a:pt x="719" y="113"/>
                  </a:cubicBezTo>
                  <a:cubicBezTo>
                    <a:pt x="602" y="177"/>
                    <a:pt x="570" y="311"/>
                    <a:pt x="496" y="416"/>
                  </a:cubicBezTo>
                  <a:cubicBezTo>
                    <a:pt x="476" y="444"/>
                    <a:pt x="458" y="465"/>
                    <a:pt x="441" y="482"/>
                  </a:cubicBezTo>
                  <a:cubicBezTo>
                    <a:pt x="418" y="504"/>
                    <a:pt x="397" y="520"/>
                    <a:pt x="375" y="536"/>
                  </a:cubicBezTo>
                  <a:cubicBezTo>
                    <a:pt x="334" y="566"/>
                    <a:pt x="296" y="593"/>
                    <a:pt x="290" y="648"/>
                  </a:cubicBezTo>
                  <a:cubicBezTo>
                    <a:pt x="470" y="973"/>
                    <a:pt x="470" y="973"/>
                    <a:pt x="470" y="973"/>
                  </a:cubicBezTo>
                  <a:cubicBezTo>
                    <a:pt x="519" y="997"/>
                    <a:pt x="563" y="978"/>
                    <a:pt x="610" y="960"/>
                  </a:cubicBezTo>
                  <a:cubicBezTo>
                    <a:pt x="654" y="943"/>
                    <a:pt x="697" y="925"/>
                    <a:pt x="775" y="921"/>
                  </a:cubicBezTo>
                  <a:cubicBezTo>
                    <a:pt x="827" y="918"/>
                    <a:pt x="880" y="924"/>
                    <a:pt x="932" y="927"/>
                  </a:cubicBezTo>
                  <a:cubicBezTo>
                    <a:pt x="1008" y="932"/>
                    <a:pt x="1082" y="931"/>
                    <a:pt x="1151" y="893"/>
                  </a:cubicBezTo>
                  <a:cubicBezTo>
                    <a:pt x="1354" y="780"/>
                    <a:pt x="1423" y="515"/>
                    <a:pt x="1304" y="301"/>
                  </a:cubicBezTo>
                  <a:close/>
                  <a:moveTo>
                    <a:pt x="1024" y="311"/>
                  </a:moveTo>
                  <a:cubicBezTo>
                    <a:pt x="1024" y="311"/>
                    <a:pt x="1024" y="311"/>
                    <a:pt x="1024" y="311"/>
                  </a:cubicBezTo>
                  <a:cubicBezTo>
                    <a:pt x="983" y="270"/>
                    <a:pt x="917" y="279"/>
                    <a:pt x="873" y="299"/>
                  </a:cubicBezTo>
                  <a:cubicBezTo>
                    <a:pt x="873" y="299"/>
                    <a:pt x="873" y="299"/>
                    <a:pt x="873" y="299"/>
                  </a:cubicBezTo>
                  <a:cubicBezTo>
                    <a:pt x="847" y="313"/>
                    <a:pt x="814" y="304"/>
                    <a:pt x="799" y="278"/>
                  </a:cubicBezTo>
                  <a:cubicBezTo>
                    <a:pt x="785" y="251"/>
                    <a:pt x="794" y="218"/>
                    <a:pt x="821" y="203"/>
                  </a:cubicBezTo>
                  <a:cubicBezTo>
                    <a:pt x="823" y="202"/>
                    <a:pt x="828" y="200"/>
                    <a:pt x="828" y="200"/>
                  </a:cubicBezTo>
                  <a:cubicBezTo>
                    <a:pt x="927" y="155"/>
                    <a:pt x="1035" y="168"/>
                    <a:pt x="1101" y="234"/>
                  </a:cubicBezTo>
                  <a:cubicBezTo>
                    <a:pt x="1101" y="234"/>
                    <a:pt x="1106" y="240"/>
                    <a:pt x="1108" y="244"/>
                  </a:cubicBezTo>
                  <a:cubicBezTo>
                    <a:pt x="1122" y="270"/>
                    <a:pt x="1113" y="303"/>
                    <a:pt x="1087" y="318"/>
                  </a:cubicBezTo>
                  <a:cubicBezTo>
                    <a:pt x="1066" y="329"/>
                    <a:pt x="1041" y="326"/>
                    <a:pt x="1024" y="311"/>
                  </a:cubicBezTo>
                  <a:close/>
                  <a:moveTo>
                    <a:pt x="14" y="967"/>
                  </a:moveTo>
                  <a:cubicBezTo>
                    <a:pt x="53" y="1037"/>
                    <a:pt x="53" y="1037"/>
                    <a:pt x="53" y="1037"/>
                  </a:cubicBezTo>
                  <a:cubicBezTo>
                    <a:pt x="67" y="1062"/>
                    <a:pt x="94" y="1074"/>
                    <a:pt x="115" y="1064"/>
                  </a:cubicBezTo>
                  <a:cubicBezTo>
                    <a:pt x="24" y="900"/>
                    <a:pt x="24" y="900"/>
                    <a:pt x="24" y="900"/>
                  </a:cubicBezTo>
                  <a:cubicBezTo>
                    <a:pt x="5" y="912"/>
                    <a:pt x="0" y="941"/>
                    <a:pt x="14" y="967"/>
                  </a:cubicBezTo>
                  <a:close/>
                  <a:moveTo>
                    <a:pt x="400" y="959"/>
                  </a:moveTo>
                  <a:cubicBezTo>
                    <a:pt x="265" y="714"/>
                    <a:pt x="265" y="714"/>
                    <a:pt x="265" y="714"/>
                  </a:cubicBezTo>
                  <a:cubicBezTo>
                    <a:pt x="248" y="685"/>
                    <a:pt x="215" y="672"/>
                    <a:pt x="190" y="686"/>
                  </a:cubicBezTo>
                  <a:cubicBezTo>
                    <a:pt x="166" y="699"/>
                    <a:pt x="159" y="734"/>
                    <a:pt x="175" y="764"/>
                  </a:cubicBezTo>
                  <a:cubicBezTo>
                    <a:pt x="310" y="1008"/>
                    <a:pt x="310" y="1008"/>
                    <a:pt x="310" y="1008"/>
                  </a:cubicBezTo>
                  <a:cubicBezTo>
                    <a:pt x="327" y="1038"/>
                    <a:pt x="360" y="1051"/>
                    <a:pt x="385" y="1037"/>
                  </a:cubicBezTo>
                  <a:cubicBezTo>
                    <a:pt x="410" y="1023"/>
                    <a:pt x="416" y="988"/>
                    <a:pt x="400" y="959"/>
                  </a:cubicBezTo>
                  <a:close/>
                  <a:moveTo>
                    <a:pt x="266" y="1026"/>
                  </a:moveTo>
                  <a:cubicBezTo>
                    <a:pt x="136" y="792"/>
                    <a:pt x="136" y="792"/>
                    <a:pt x="136" y="792"/>
                  </a:cubicBezTo>
                  <a:cubicBezTo>
                    <a:pt x="121" y="764"/>
                    <a:pt x="89" y="751"/>
                    <a:pt x="65" y="764"/>
                  </a:cubicBezTo>
                  <a:cubicBezTo>
                    <a:pt x="41" y="778"/>
                    <a:pt x="35" y="811"/>
                    <a:pt x="50" y="840"/>
                  </a:cubicBezTo>
                  <a:cubicBezTo>
                    <a:pt x="180" y="1074"/>
                    <a:pt x="180" y="1074"/>
                    <a:pt x="180" y="1074"/>
                  </a:cubicBezTo>
                  <a:cubicBezTo>
                    <a:pt x="196" y="1102"/>
                    <a:pt x="228" y="1114"/>
                    <a:pt x="251" y="1101"/>
                  </a:cubicBezTo>
                  <a:cubicBezTo>
                    <a:pt x="275" y="1088"/>
                    <a:pt x="282" y="1055"/>
                    <a:pt x="266" y="10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8" tIns="45725" rIns="91448" bIns="45725" numCol="1" anchor="t" anchorCtr="0" compatLnSpc="1"/>
            <a:lstStyle/>
            <a:p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574626" y="3080227"/>
            <a:ext cx="1955800" cy="1955800"/>
            <a:chOff x="3516244" y="2395514"/>
            <a:chExt cx="1466850" cy="1466850"/>
          </a:xfrm>
        </p:grpSpPr>
        <p:sp>
          <p:nvSpPr>
            <p:cNvPr id="8" name="空心弧 7"/>
            <p:cNvSpPr/>
            <p:nvPr/>
          </p:nvSpPr>
          <p:spPr>
            <a:xfrm rot="2700000" flipH="1" flipV="1">
              <a:off x="3516244" y="2395514"/>
              <a:ext cx="1466850" cy="1466850"/>
            </a:xfrm>
            <a:prstGeom prst="blockArc">
              <a:avLst>
                <a:gd name="adj1" fmla="val 5321815"/>
                <a:gd name="adj2" fmla="val 0"/>
                <a:gd name="adj3" fmla="val 141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 rot="2700000">
              <a:off x="3802438" y="2680194"/>
              <a:ext cx="897491" cy="897491"/>
            </a:xfrm>
            <a:prstGeom prst="ellipse">
              <a:avLst/>
            </a:prstGeom>
            <a:solidFill>
              <a:srgbClr val="FC72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10" name="Picture 2" descr="C:\Users\kelleyc\Desktop\untitled3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4035782" y="2899952"/>
              <a:ext cx="432590" cy="432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组合 10"/>
          <p:cNvGrpSpPr/>
          <p:nvPr/>
        </p:nvGrpSpPr>
        <p:grpSpPr>
          <a:xfrm>
            <a:off x="5688178" y="1822991"/>
            <a:ext cx="1955800" cy="1955800"/>
            <a:chOff x="4351408" y="1452587"/>
            <a:chExt cx="1466850" cy="1466850"/>
          </a:xfrm>
        </p:grpSpPr>
        <p:sp>
          <p:nvSpPr>
            <p:cNvPr id="12" name="空心弧 11"/>
            <p:cNvSpPr/>
            <p:nvPr/>
          </p:nvSpPr>
          <p:spPr>
            <a:xfrm rot="2700000">
              <a:off x="4351408" y="1452587"/>
              <a:ext cx="1466850" cy="1466850"/>
            </a:xfrm>
            <a:prstGeom prst="blockArc">
              <a:avLst>
                <a:gd name="adj1" fmla="val 5321815"/>
                <a:gd name="adj2" fmla="val 0"/>
                <a:gd name="adj3" fmla="val 141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 rot="2700000">
              <a:off x="4634575" y="1737267"/>
              <a:ext cx="897491" cy="897491"/>
            </a:xfrm>
            <a:prstGeom prst="ellipse">
              <a:avLst/>
            </a:prstGeom>
            <a:solidFill>
              <a:srgbClr val="6582A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4" name="Freeform 217"/>
            <p:cNvSpPr>
              <a:spLocks noChangeAspect="1" noEditPoints="1"/>
            </p:cNvSpPr>
            <p:nvPr/>
          </p:nvSpPr>
          <p:spPr bwMode="auto">
            <a:xfrm>
              <a:off x="4899696" y="1991506"/>
              <a:ext cx="367247" cy="365369"/>
            </a:xfrm>
            <a:custGeom>
              <a:avLst/>
              <a:gdLst>
                <a:gd name="T0" fmla="*/ 72 w 87"/>
                <a:gd name="T1" fmla="*/ 33 h 87"/>
                <a:gd name="T2" fmla="*/ 59 w 87"/>
                <a:gd name="T3" fmla="*/ 45 h 87"/>
                <a:gd name="T4" fmla="*/ 51 w 87"/>
                <a:gd name="T5" fmla="*/ 37 h 87"/>
                <a:gd name="T6" fmla="*/ 57 w 87"/>
                <a:gd name="T7" fmla="*/ 30 h 87"/>
                <a:gd name="T8" fmla="*/ 57 w 87"/>
                <a:gd name="T9" fmla="*/ 27 h 87"/>
                <a:gd name="T10" fmla="*/ 57 w 87"/>
                <a:gd name="T11" fmla="*/ 27 h 87"/>
                <a:gd name="T12" fmla="*/ 53 w 87"/>
                <a:gd name="T13" fmla="*/ 27 h 87"/>
                <a:gd name="T14" fmla="*/ 47 w 87"/>
                <a:gd name="T15" fmla="*/ 33 h 87"/>
                <a:gd name="T16" fmla="*/ 42 w 87"/>
                <a:gd name="T17" fmla="*/ 28 h 87"/>
                <a:gd name="T18" fmla="*/ 55 w 87"/>
                <a:gd name="T19" fmla="*/ 16 h 87"/>
                <a:gd name="T20" fmla="*/ 72 w 87"/>
                <a:gd name="T21" fmla="*/ 33 h 87"/>
                <a:gd name="T22" fmla="*/ 45 w 87"/>
                <a:gd name="T23" fmla="*/ 60 h 87"/>
                <a:gd name="T24" fmla="*/ 36 w 87"/>
                <a:gd name="T25" fmla="*/ 51 h 87"/>
                <a:gd name="T26" fmla="*/ 21 w 87"/>
                <a:gd name="T27" fmla="*/ 66 h 87"/>
                <a:gd name="T28" fmla="*/ 17 w 87"/>
                <a:gd name="T29" fmla="*/ 66 h 87"/>
                <a:gd name="T30" fmla="*/ 17 w 87"/>
                <a:gd name="T31" fmla="*/ 66 h 87"/>
                <a:gd name="T32" fmla="*/ 17 w 87"/>
                <a:gd name="T33" fmla="*/ 63 h 87"/>
                <a:gd name="T34" fmla="*/ 33 w 87"/>
                <a:gd name="T35" fmla="*/ 47 h 87"/>
                <a:gd name="T36" fmla="*/ 28 w 87"/>
                <a:gd name="T37" fmla="*/ 43 h 87"/>
                <a:gd name="T38" fmla="*/ 9 w 87"/>
                <a:gd name="T39" fmla="*/ 62 h 87"/>
                <a:gd name="T40" fmla="*/ 2 w 87"/>
                <a:gd name="T41" fmla="*/ 86 h 87"/>
                <a:gd name="T42" fmla="*/ 26 w 87"/>
                <a:gd name="T43" fmla="*/ 79 h 87"/>
                <a:gd name="T44" fmla="*/ 45 w 87"/>
                <a:gd name="T45" fmla="*/ 60 h 87"/>
                <a:gd name="T46" fmla="*/ 76 w 87"/>
                <a:gd name="T47" fmla="*/ 29 h 87"/>
                <a:gd name="T48" fmla="*/ 87 w 87"/>
                <a:gd name="T49" fmla="*/ 17 h 87"/>
                <a:gd name="T50" fmla="*/ 70 w 87"/>
                <a:gd name="T51" fmla="*/ 0 h 87"/>
                <a:gd name="T52" fmla="*/ 59 w 87"/>
                <a:gd name="T53" fmla="*/ 12 h 87"/>
                <a:gd name="T54" fmla="*/ 76 w 87"/>
                <a:gd name="T55" fmla="*/ 29 h 87"/>
                <a:gd name="T56" fmla="*/ 66 w 87"/>
                <a:gd name="T57" fmla="*/ 51 h 87"/>
                <a:gd name="T58" fmla="*/ 62 w 87"/>
                <a:gd name="T59" fmla="*/ 51 h 87"/>
                <a:gd name="T60" fmla="*/ 35 w 87"/>
                <a:gd name="T61" fmla="*/ 25 h 87"/>
                <a:gd name="T62" fmla="*/ 36 w 87"/>
                <a:gd name="T63" fmla="*/ 18 h 87"/>
                <a:gd name="T64" fmla="*/ 18 w 87"/>
                <a:gd name="T65" fmla="*/ 0 h 87"/>
                <a:gd name="T66" fmla="*/ 18 w 87"/>
                <a:gd name="T67" fmla="*/ 0 h 87"/>
                <a:gd name="T68" fmla="*/ 19 w 87"/>
                <a:gd name="T69" fmla="*/ 5 h 87"/>
                <a:gd name="T70" fmla="*/ 25 w 87"/>
                <a:gd name="T71" fmla="*/ 15 h 87"/>
                <a:gd name="T72" fmla="*/ 15 w 87"/>
                <a:gd name="T73" fmla="*/ 25 h 87"/>
                <a:gd name="T74" fmla="*/ 4 w 87"/>
                <a:gd name="T75" fmla="*/ 16 h 87"/>
                <a:gd name="T76" fmla="*/ 1 w 87"/>
                <a:gd name="T77" fmla="*/ 13 h 87"/>
                <a:gd name="T78" fmla="*/ 0 w 87"/>
                <a:gd name="T79" fmla="*/ 18 h 87"/>
                <a:gd name="T80" fmla="*/ 18 w 87"/>
                <a:gd name="T81" fmla="*/ 36 h 87"/>
                <a:gd name="T82" fmla="*/ 23 w 87"/>
                <a:gd name="T83" fmla="*/ 36 h 87"/>
                <a:gd name="T84" fmla="*/ 50 w 87"/>
                <a:gd name="T85" fmla="*/ 62 h 87"/>
                <a:gd name="T86" fmla="*/ 49 w 87"/>
                <a:gd name="T87" fmla="*/ 69 h 87"/>
                <a:gd name="T88" fmla="*/ 67 w 87"/>
                <a:gd name="T89" fmla="*/ 87 h 87"/>
                <a:gd name="T90" fmla="*/ 67 w 87"/>
                <a:gd name="T91" fmla="*/ 87 h 87"/>
                <a:gd name="T92" fmla="*/ 66 w 87"/>
                <a:gd name="T93" fmla="*/ 82 h 87"/>
                <a:gd name="T94" fmla="*/ 60 w 87"/>
                <a:gd name="T95" fmla="*/ 73 h 87"/>
                <a:gd name="T96" fmla="*/ 70 w 87"/>
                <a:gd name="T97" fmla="*/ 62 h 87"/>
                <a:gd name="T98" fmla="*/ 80 w 87"/>
                <a:gd name="T99" fmla="*/ 71 h 87"/>
                <a:gd name="T100" fmla="*/ 84 w 87"/>
                <a:gd name="T101" fmla="*/ 74 h 87"/>
                <a:gd name="T102" fmla="*/ 84 w 87"/>
                <a:gd name="T103" fmla="*/ 69 h 87"/>
                <a:gd name="T104" fmla="*/ 66 w 87"/>
                <a:gd name="T105" fmla="*/ 5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7" h="87">
                  <a:moveTo>
                    <a:pt x="72" y="33"/>
                  </a:moveTo>
                  <a:cubicBezTo>
                    <a:pt x="59" y="45"/>
                    <a:pt x="59" y="45"/>
                    <a:pt x="59" y="45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8" y="29"/>
                    <a:pt x="58" y="28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6"/>
                    <a:pt x="54" y="26"/>
                    <a:pt x="53" y="27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72" y="33"/>
                    <a:pt x="72" y="33"/>
                    <a:pt x="72" y="33"/>
                  </a:cubicBezTo>
                  <a:close/>
                  <a:moveTo>
                    <a:pt x="45" y="60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0" y="67"/>
                    <a:pt x="18" y="67"/>
                    <a:pt x="17" y="66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6" y="65"/>
                    <a:pt x="16" y="64"/>
                    <a:pt x="17" y="63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6" y="79"/>
                    <a:pt x="26" y="79"/>
                    <a:pt x="26" y="79"/>
                  </a:cubicBezTo>
                  <a:lnTo>
                    <a:pt x="45" y="60"/>
                  </a:lnTo>
                  <a:close/>
                  <a:moveTo>
                    <a:pt x="76" y="29"/>
                  </a:moveTo>
                  <a:cubicBezTo>
                    <a:pt x="87" y="17"/>
                    <a:pt x="87" y="17"/>
                    <a:pt x="87" y="17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59" y="12"/>
                    <a:pt x="59" y="12"/>
                    <a:pt x="59" y="12"/>
                  </a:cubicBezTo>
                  <a:lnTo>
                    <a:pt x="76" y="29"/>
                  </a:lnTo>
                  <a:close/>
                  <a:moveTo>
                    <a:pt x="66" y="51"/>
                  </a:moveTo>
                  <a:cubicBezTo>
                    <a:pt x="65" y="51"/>
                    <a:pt x="64" y="51"/>
                    <a:pt x="62" y="51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6" y="23"/>
                    <a:pt x="36" y="21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3" y="7"/>
                    <a:pt x="25" y="11"/>
                    <a:pt x="25" y="15"/>
                  </a:cubicBezTo>
                  <a:cubicBezTo>
                    <a:pt x="25" y="20"/>
                    <a:pt x="21" y="25"/>
                    <a:pt x="15" y="25"/>
                  </a:cubicBezTo>
                  <a:cubicBezTo>
                    <a:pt x="10" y="25"/>
                    <a:pt x="5" y="21"/>
                    <a:pt x="4" y="16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7"/>
                    <a:pt x="0" y="18"/>
                  </a:cubicBezTo>
                  <a:cubicBezTo>
                    <a:pt x="0" y="28"/>
                    <a:pt x="9" y="36"/>
                    <a:pt x="18" y="36"/>
                  </a:cubicBezTo>
                  <a:cubicBezTo>
                    <a:pt x="20" y="36"/>
                    <a:pt x="22" y="36"/>
                    <a:pt x="23" y="36"/>
                  </a:cubicBezTo>
                  <a:cubicBezTo>
                    <a:pt x="50" y="62"/>
                    <a:pt x="50" y="62"/>
                    <a:pt x="50" y="62"/>
                  </a:cubicBezTo>
                  <a:cubicBezTo>
                    <a:pt x="49" y="64"/>
                    <a:pt x="49" y="67"/>
                    <a:pt x="49" y="69"/>
                  </a:cubicBezTo>
                  <a:cubicBezTo>
                    <a:pt x="49" y="79"/>
                    <a:pt x="57" y="87"/>
                    <a:pt x="67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2" y="80"/>
                    <a:pt x="60" y="77"/>
                    <a:pt x="60" y="73"/>
                  </a:cubicBezTo>
                  <a:cubicBezTo>
                    <a:pt x="60" y="67"/>
                    <a:pt x="64" y="62"/>
                    <a:pt x="70" y="62"/>
                  </a:cubicBezTo>
                  <a:cubicBezTo>
                    <a:pt x="75" y="62"/>
                    <a:pt x="80" y="66"/>
                    <a:pt x="80" y="71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73"/>
                    <a:pt x="85" y="71"/>
                    <a:pt x="84" y="69"/>
                  </a:cubicBezTo>
                  <a:cubicBezTo>
                    <a:pt x="84" y="59"/>
                    <a:pt x="76" y="51"/>
                    <a:pt x="6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837651" y="3044307"/>
            <a:ext cx="1955800" cy="1955800"/>
            <a:chOff x="5213513" y="2368574"/>
            <a:chExt cx="1466850" cy="1466850"/>
          </a:xfrm>
        </p:grpSpPr>
        <p:sp>
          <p:nvSpPr>
            <p:cNvPr id="16" name="空心弧 15"/>
            <p:cNvSpPr/>
            <p:nvPr/>
          </p:nvSpPr>
          <p:spPr>
            <a:xfrm rot="2700000" flipH="1" flipV="1">
              <a:off x="5213513" y="2368574"/>
              <a:ext cx="1466850" cy="1466850"/>
            </a:xfrm>
            <a:prstGeom prst="blockArc">
              <a:avLst>
                <a:gd name="adj1" fmla="val 2383204"/>
                <a:gd name="adj2" fmla="val 0"/>
                <a:gd name="adj3" fmla="val 141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 rot="2700000">
              <a:off x="5496679" y="2653254"/>
              <a:ext cx="897491" cy="897491"/>
            </a:xfrm>
            <a:prstGeom prst="ellipse">
              <a:avLst/>
            </a:prstGeom>
            <a:solidFill>
              <a:srgbClr val="826C4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18" name="Picture 10" descr="C:\Users\Jonahs\Dropbox\Projects SCOTT\MEET Windows Azure\source\Background\tile-icon-network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5728102" y="2873594"/>
              <a:ext cx="456929" cy="456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组合 18"/>
          <p:cNvGrpSpPr/>
          <p:nvPr/>
        </p:nvGrpSpPr>
        <p:grpSpPr>
          <a:xfrm>
            <a:off x="7544127" y="1199989"/>
            <a:ext cx="3313689" cy="1360272"/>
            <a:chOff x="5243359" y="1010093"/>
            <a:chExt cx="2485267" cy="1020204"/>
          </a:xfrm>
        </p:grpSpPr>
        <p:sp>
          <p:nvSpPr>
            <p:cNvPr id="20" name="椭圆 19"/>
            <p:cNvSpPr/>
            <p:nvPr/>
          </p:nvSpPr>
          <p:spPr bwMode="auto">
            <a:xfrm>
              <a:off x="5243359" y="1057718"/>
              <a:ext cx="180000" cy="180000"/>
            </a:xfrm>
            <a:prstGeom prst="ellipse">
              <a:avLst/>
            </a:prstGeom>
            <a:solidFill>
              <a:srgbClr val="6582A6"/>
            </a:solidFill>
            <a:ln w="381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21" name="说明文字"/>
            <p:cNvGrpSpPr/>
            <p:nvPr/>
          </p:nvGrpSpPr>
          <p:grpSpPr>
            <a:xfrm>
              <a:off x="5466165" y="1010093"/>
              <a:ext cx="2262461" cy="1020204"/>
              <a:chOff x="905241" y="1379053"/>
              <a:chExt cx="2345067" cy="1057452"/>
            </a:xfrm>
          </p:grpSpPr>
          <p:sp>
            <p:nvSpPr>
              <p:cNvPr id="22" name="TextBox 35"/>
              <p:cNvSpPr txBox="1"/>
              <p:nvPr/>
            </p:nvSpPr>
            <p:spPr>
              <a:xfrm>
                <a:off x="909042" y="1379053"/>
                <a:ext cx="2080447" cy="273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请在此处添加小标题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3" name="TextBox 36"/>
              <p:cNvSpPr txBox="1"/>
              <p:nvPr/>
            </p:nvSpPr>
            <p:spPr>
              <a:xfrm>
                <a:off x="905241" y="1619040"/>
                <a:ext cx="2345067" cy="817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请在此处添加正文内容，根据需要调整字体与字号，建议采用两端对齐方式。</a:t>
                </a: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8955684" y="3357467"/>
            <a:ext cx="2716791" cy="1360272"/>
            <a:chOff x="5243359" y="1010093"/>
            <a:chExt cx="2037593" cy="1020204"/>
          </a:xfrm>
        </p:grpSpPr>
        <p:sp>
          <p:nvSpPr>
            <p:cNvPr id="30" name="椭圆 29"/>
            <p:cNvSpPr/>
            <p:nvPr/>
          </p:nvSpPr>
          <p:spPr bwMode="auto">
            <a:xfrm>
              <a:off x="5243359" y="1057718"/>
              <a:ext cx="180000" cy="180000"/>
            </a:xfrm>
            <a:prstGeom prst="ellipse">
              <a:avLst/>
            </a:prstGeom>
            <a:solidFill>
              <a:srgbClr val="826C4A"/>
            </a:solidFill>
            <a:ln w="381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31" name="说明文字"/>
            <p:cNvGrpSpPr/>
            <p:nvPr/>
          </p:nvGrpSpPr>
          <p:grpSpPr>
            <a:xfrm>
              <a:off x="5466165" y="1010093"/>
              <a:ext cx="1814787" cy="1020204"/>
              <a:chOff x="905241" y="1379053"/>
              <a:chExt cx="1881048" cy="1057452"/>
            </a:xfrm>
          </p:grpSpPr>
          <p:sp>
            <p:nvSpPr>
              <p:cNvPr id="32" name="TextBox 35"/>
              <p:cNvSpPr txBox="1"/>
              <p:nvPr/>
            </p:nvSpPr>
            <p:spPr>
              <a:xfrm>
                <a:off x="909042" y="1379053"/>
                <a:ext cx="1877247" cy="273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请在此处添加小标题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3" name="TextBox 36"/>
              <p:cNvSpPr txBox="1"/>
              <p:nvPr/>
            </p:nvSpPr>
            <p:spPr>
              <a:xfrm>
                <a:off x="905241" y="1619040"/>
                <a:ext cx="1881048" cy="817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4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请在此处添加正文内容，根据需要调整字体与字号，建议采用两端对齐方式。</a:t>
                </a: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559999" y="2084468"/>
            <a:ext cx="2686125" cy="1360272"/>
            <a:chOff x="5466165" y="1010093"/>
            <a:chExt cx="2014594" cy="1020204"/>
          </a:xfrm>
        </p:grpSpPr>
        <p:sp>
          <p:nvSpPr>
            <p:cNvPr id="35" name="椭圆 34"/>
            <p:cNvSpPr/>
            <p:nvPr/>
          </p:nvSpPr>
          <p:spPr bwMode="auto">
            <a:xfrm>
              <a:off x="7300759" y="1057718"/>
              <a:ext cx="180000" cy="180000"/>
            </a:xfrm>
            <a:prstGeom prst="ellipse">
              <a:avLst/>
            </a:prstGeom>
            <a:solidFill>
              <a:srgbClr val="826C4A"/>
            </a:solidFill>
            <a:ln w="381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36" name="说明文字"/>
            <p:cNvGrpSpPr/>
            <p:nvPr/>
          </p:nvGrpSpPr>
          <p:grpSpPr>
            <a:xfrm>
              <a:off x="5466165" y="1010093"/>
              <a:ext cx="1814787" cy="1020204"/>
              <a:chOff x="905241" y="1379053"/>
              <a:chExt cx="1881048" cy="1057452"/>
            </a:xfrm>
          </p:grpSpPr>
          <p:sp>
            <p:nvSpPr>
              <p:cNvPr id="37" name="TextBox 35"/>
              <p:cNvSpPr txBox="1"/>
              <p:nvPr/>
            </p:nvSpPr>
            <p:spPr>
              <a:xfrm>
                <a:off x="909042" y="1379053"/>
                <a:ext cx="1877247" cy="273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zh-CN" altLang="en-US" sz="16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请在此处添加小标题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8" name="TextBox 36"/>
              <p:cNvSpPr txBox="1"/>
              <p:nvPr/>
            </p:nvSpPr>
            <p:spPr>
              <a:xfrm>
                <a:off x="905241" y="1619040"/>
                <a:ext cx="1881048" cy="817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请在此处添加正文内容，根据需要调整字体与字号，建议采用两端对齐方式。</a:t>
                </a: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1092802" y="4285944"/>
            <a:ext cx="3229976" cy="1360272"/>
            <a:chOff x="5058277" y="1010093"/>
            <a:chExt cx="2422482" cy="1020204"/>
          </a:xfrm>
        </p:grpSpPr>
        <p:sp>
          <p:nvSpPr>
            <p:cNvPr id="40" name="椭圆 39"/>
            <p:cNvSpPr/>
            <p:nvPr/>
          </p:nvSpPr>
          <p:spPr bwMode="auto">
            <a:xfrm>
              <a:off x="7300759" y="1057718"/>
              <a:ext cx="180000" cy="180000"/>
            </a:xfrm>
            <a:prstGeom prst="ellipse">
              <a:avLst/>
            </a:prstGeom>
            <a:solidFill>
              <a:srgbClr val="FC7284"/>
            </a:solidFill>
            <a:ln w="381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41" name="说明文字"/>
            <p:cNvGrpSpPr/>
            <p:nvPr/>
          </p:nvGrpSpPr>
          <p:grpSpPr>
            <a:xfrm>
              <a:off x="5058277" y="1010093"/>
              <a:ext cx="2222676" cy="1020204"/>
              <a:chOff x="482460" y="1379053"/>
              <a:chExt cx="2303830" cy="1057452"/>
            </a:xfrm>
          </p:grpSpPr>
          <p:sp>
            <p:nvSpPr>
              <p:cNvPr id="42" name="TextBox 35"/>
              <p:cNvSpPr txBox="1"/>
              <p:nvPr/>
            </p:nvSpPr>
            <p:spPr>
              <a:xfrm>
                <a:off x="909042" y="1379053"/>
                <a:ext cx="1877247" cy="273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zh-CN" altLang="en-US" sz="16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请在此处添加小标题</a:t>
                </a:r>
                <a:endPara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3" name="TextBox 36"/>
              <p:cNvSpPr txBox="1"/>
              <p:nvPr/>
            </p:nvSpPr>
            <p:spPr>
              <a:xfrm>
                <a:off x="482460" y="1619040"/>
                <a:ext cx="2303830" cy="817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4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请在此处添加正文内容，根据需要调整字体与字号，建议采用两端对齐方式。</a:t>
                </a:r>
              </a:p>
            </p:txBody>
          </p:sp>
        </p:grpSp>
      </p:grpSp>
      <p:sp>
        <p:nvSpPr>
          <p:cNvPr id="2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25" name="燕尾形 24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" name="燕尾形 25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698198" y="1772639"/>
            <a:ext cx="4080053" cy="4080053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192297" y="1366681"/>
            <a:ext cx="1113786" cy="1113786"/>
          </a:xfrm>
          <a:prstGeom prst="ellipse">
            <a:avLst/>
          </a:prstGeom>
          <a:solidFill>
            <a:srgbClr val="FC7284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298885" y="2602069"/>
            <a:ext cx="2878676" cy="24213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573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02</a:t>
            </a:r>
            <a:endParaRPr lang="zh-CN" altLang="en-US" sz="1573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5306083" y="2802073"/>
            <a:ext cx="5538696" cy="796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417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请在此处输入您的标题</a:t>
            </a:r>
          </a:p>
        </p:txBody>
      </p:sp>
      <p:sp>
        <p:nvSpPr>
          <p:cNvPr id="21" name="文本框 9"/>
          <p:cNvSpPr txBox="1"/>
          <p:nvPr/>
        </p:nvSpPr>
        <p:spPr>
          <a:xfrm>
            <a:off x="5631952" y="3765903"/>
            <a:ext cx="21022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2" name="文本框 9"/>
          <p:cNvSpPr txBox="1"/>
          <p:nvPr/>
        </p:nvSpPr>
        <p:spPr>
          <a:xfrm>
            <a:off x="5631952" y="4199610"/>
            <a:ext cx="21022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4" name="文本框 9"/>
          <p:cNvSpPr txBox="1"/>
          <p:nvPr/>
        </p:nvSpPr>
        <p:spPr>
          <a:xfrm>
            <a:off x="7901785" y="3770247"/>
            <a:ext cx="222140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5" name="文本框 9"/>
          <p:cNvSpPr txBox="1"/>
          <p:nvPr/>
        </p:nvSpPr>
        <p:spPr>
          <a:xfrm>
            <a:off x="7901790" y="4204551"/>
            <a:ext cx="20186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lvl="1" indent="-228600"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/>
      <p:bldP spid="20" grpId="0"/>
      <p:bldP spid="21" grpId="0"/>
      <p:bldP spid="22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9"/>
          <p:cNvSpPr txBox="1"/>
          <p:nvPr/>
        </p:nvSpPr>
        <p:spPr>
          <a:xfrm>
            <a:off x="523135" y="175425"/>
            <a:ext cx="290068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826C4A"/>
                </a:solidFill>
                <a:latin typeface="微软雅黑" panose="020B0503020204020204" charset="-122"/>
                <a:ea typeface="微软雅黑" panose="020B0503020204020204" charset="-122"/>
              </a:rPr>
              <a:t>点击添加文字内容标题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331470" y="265595"/>
            <a:ext cx="283845" cy="259715"/>
            <a:chOff x="3050307" y="3939558"/>
            <a:chExt cx="315129" cy="288032"/>
          </a:xfrm>
          <a:solidFill>
            <a:srgbClr val="826C4A"/>
          </a:solidFill>
        </p:grpSpPr>
        <p:sp>
          <p:nvSpPr>
            <p:cNvPr id="66" name="燕尾形 65"/>
            <p:cNvSpPr/>
            <p:nvPr/>
          </p:nvSpPr>
          <p:spPr>
            <a:xfrm>
              <a:off x="3050307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7" name="燕尾形 66"/>
            <p:cNvSpPr/>
            <p:nvPr/>
          </p:nvSpPr>
          <p:spPr>
            <a:xfrm>
              <a:off x="3185588" y="3939558"/>
              <a:ext cx="179848" cy="288032"/>
            </a:xfrm>
            <a:prstGeom prst="chevron">
              <a:avLst>
                <a:gd name="adj" fmla="val 57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8" name="Group 156"/>
          <p:cNvGrpSpPr/>
          <p:nvPr/>
        </p:nvGrpSpPr>
        <p:grpSpPr>
          <a:xfrm>
            <a:off x="1546255" y="2082087"/>
            <a:ext cx="4505057" cy="3843333"/>
            <a:chOff x="3534332" y="1723527"/>
            <a:chExt cx="5122595" cy="4370164"/>
          </a:xfrm>
        </p:grpSpPr>
        <p:sp>
          <p:nvSpPr>
            <p:cNvPr id="69" name="Freeform 5"/>
            <p:cNvSpPr>
              <a:spLocks noEditPoints="1"/>
            </p:cNvSpPr>
            <p:nvPr/>
          </p:nvSpPr>
          <p:spPr bwMode="auto">
            <a:xfrm>
              <a:off x="4014228" y="2113813"/>
              <a:ext cx="4205016" cy="2151386"/>
            </a:xfrm>
            <a:custGeom>
              <a:avLst/>
              <a:gdLst>
                <a:gd name="T0" fmla="*/ 5626 w 5678"/>
                <a:gd name="T1" fmla="*/ 2815 h 2905"/>
                <a:gd name="T2" fmla="*/ 5572 w 5678"/>
                <a:gd name="T3" fmla="*/ 2673 h 2905"/>
                <a:gd name="T4" fmla="*/ 5520 w 5678"/>
                <a:gd name="T5" fmla="*/ 2531 h 2905"/>
                <a:gd name="T6" fmla="*/ 5465 w 5678"/>
                <a:gd name="T7" fmla="*/ 2389 h 2905"/>
                <a:gd name="T8" fmla="*/ 5413 w 5678"/>
                <a:gd name="T9" fmla="*/ 2247 h 2905"/>
                <a:gd name="T10" fmla="*/ 5359 w 5678"/>
                <a:gd name="T11" fmla="*/ 2105 h 2905"/>
                <a:gd name="T12" fmla="*/ 5307 w 5678"/>
                <a:gd name="T13" fmla="*/ 1963 h 2905"/>
                <a:gd name="T14" fmla="*/ 5253 w 5678"/>
                <a:gd name="T15" fmla="*/ 1822 h 2905"/>
                <a:gd name="T16" fmla="*/ 5201 w 5678"/>
                <a:gd name="T17" fmla="*/ 1682 h 2905"/>
                <a:gd name="T18" fmla="*/ 5146 w 5678"/>
                <a:gd name="T19" fmla="*/ 1540 h 2905"/>
                <a:gd name="T20" fmla="*/ 5092 w 5678"/>
                <a:gd name="T21" fmla="*/ 1398 h 2905"/>
                <a:gd name="T22" fmla="*/ 5040 w 5678"/>
                <a:gd name="T23" fmla="*/ 1256 h 2905"/>
                <a:gd name="T24" fmla="*/ 4985 w 5678"/>
                <a:gd name="T25" fmla="*/ 1114 h 2905"/>
                <a:gd name="T26" fmla="*/ 4933 w 5678"/>
                <a:gd name="T27" fmla="*/ 972 h 2905"/>
                <a:gd name="T28" fmla="*/ 4905 w 5678"/>
                <a:gd name="T29" fmla="*/ 845 h 2905"/>
                <a:gd name="T30" fmla="*/ 4765 w 5678"/>
                <a:gd name="T31" fmla="*/ 807 h 2905"/>
                <a:gd name="T32" fmla="*/ 4626 w 5678"/>
                <a:gd name="T33" fmla="*/ 750 h 2905"/>
                <a:gd name="T34" fmla="*/ 4484 w 5678"/>
                <a:gd name="T35" fmla="*/ 693 h 2905"/>
                <a:gd name="T36" fmla="*/ 4345 w 5678"/>
                <a:gd name="T37" fmla="*/ 637 h 2905"/>
                <a:gd name="T38" fmla="*/ 4205 w 5678"/>
                <a:gd name="T39" fmla="*/ 580 h 2905"/>
                <a:gd name="T40" fmla="*/ 4063 w 5678"/>
                <a:gd name="T41" fmla="*/ 523 h 2905"/>
                <a:gd name="T42" fmla="*/ 3924 w 5678"/>
                <a:gd name="T43" fmla="*/ 466 h 2905"/>
                <a:gd name="T44" fmla="*/ 3784 w 5678"/>
                <a:gd name="T45" fmla="*/ 410 h 2905"/>
                <a:gd name="T46" fmla="*/ 3642 w 5678"/>
                <a:gd name="T47" fmla="*/ 353 h 2905"/>
                <a:gd name="T48" fmla="*/ 3503 w 5678"/>
                <a:gd name="T49" fmla="*/ 296 h 2905"/>
                <a:gd name="T50" fmla="*/ 3363 w 5678"/>
                <a:gd name="T51" fmla="*/ 239 h 2905"/>
                <a:gd name="T52" fmla="*/ 3224 w 5678"/>
                <a:gd name="T53" fmla="*/ 182 h 2905"/>
                <a:gd name="T54" fmla="*/ 3082 w 5678"/>
                <a:gd name="T55" fmla="*/ 126 h 2905"/>
                <a:gd name="T56" fmla="*/ 2942 w 5678"/>
                <a:gd name="T57" fmla="*/ 69 h 2905"/>
                <a:gd name="T58" fmla="*/ 2807 w 5678"/>
                <a:gd name="T59" fmla="*/ 19 h 2905"/>
                <a:gd name="T60" fmla="*/ 2666 w 5678"/>
                <a:gd name="T61" fmla="*/ 71 h 2905"/>
                <a:gd name="T62" fmla="*/ 2524 w 5678"/>
                <a:gd name="T63" fmla="*/ 123 h 2905"/>
                <a:gd name="T64" fmla="*/ 2382 w 5678"/>
                <a:gd name="T65" fmla="*/ 175 h 2905"/>
                <a:gd name="T66" fmla="*/ 2240 w 5678"/>
                <a:gd name="T67" fmla="*/ 227 h 2905"/>
                <a:gd name="T68" fmla="*/ 2098 w 5678"/>
                <a:gd name="T69" fmla="*/ 279 h 2905"/>
                <a:gd name="T70" fmla="*/ 1956 w 5678"/>
                <a:gd name="T71" fmla="*/ 331 h 2905"/>
                <a:gd name="T72" fmla="*/ 1814 w 5678"/>
                <a:gd name="T73" fmla="*/ 384 h 2905"/>
                <a:gd name="T74" fmla="*/ 1672 w 5678"/>
                <a:gd name="T75" fmla="*/ 436 h 2905"/>
                <a:gd name="T76" fmla="*/ 1530 w 5678"/>
                <a:gd name="T77" fmla="*/ 488 h 2905"/>
                <a:gd name="T78" fmla="*/ 1389 w 5678"/>
                <a:gd name="T79" fmla="*/ 540 h 2905"/>
                <a:gd name="T80" fmla="*/ 1247 w 5678"/>
                <a:gd name="T81" fmla="*/ 594 h 2905"/>
                <a:gd name="T82" fmla="*/ 1105 w 5678"/>
                <a:gd name="T83" fmla="*/ 646 h 2905"/>
                <a:gd name="T84" fmla="*/ 963 w 5678"/>
                <a:gd name="T85" fmla="*/ 698 h 2905"/>
                <a:gd name="T86" fmla="*/ 821 w 5678"/>
                <a:gd name="T87" fmla="*/ 750 h 2905"/>
                <a:gd name="T88" fmla="*/ 745 w 5678"/>
                <a:gd name="T89" fmla="*/ 859 h 2905"/>
                <a:gd name="T90" fmla="*/ 693 w 5678"/>
                <a:gd name="T91" fmla="*/ 1001 h 2905"/>
                <a:gd name="T92" fmla="*/ 641 w 5678"/>
                <a:gd name="T93" fmla="*/ 1143 h 2905"/>
                <a:gd name="T94" fmla="*/ 587 w 5678"/>
                <a:gd name="T95" fmla="*/ 1285 h 2905"/>
                <a:gd name="T96" fmla="*/ 535 w 5678"/>
                <a:gd name="T97" fmla="*/ 1427 h 2905"/>
                <a:gd name="T98" fmla="*/ 480 w 5678"/>
                <a:gd name="T99" fmla="*/ 1568 h 2905"/>
                <a:gd name="T100" fmla="*/ 428 w 5678"/>
                <a:gd name="T101" fmla="*/ 1710 h 2905"/>
                <a:gd name="T102" fmla="*/ 376 w 5678"/>
                <a:gd name="T103" fmla="*/ 1852 h 2905"/>
                <a:gd name="T104" fmla="*/ 322 w 5678"/>
                <a:gd name="T105" fmla="*/ 1994 h 2905"/>
                <a:gd name="T106" fmla="*/ 270 w 5678"/>
                <a:gd name="T107" fmla="*/ 2136 h 2905"/>
                <a:gd name="T108" fmla="*/ 218 w 5678"/>
                <a:gd name="T109" fmla="*/ 2278 h 2905"/>
                <a:gd name="T110" fmla="*/ 164 w 5678"/>
                <a:gd name="T111" fmla="*/ 2420 h 2905"/>
                <a:gd name="T112" fmla="*/ 112 w 5678"/>
                <a:gd name="T113" fmla="*/ 2562 h 2905"/>
                <a:gd name="T114" fmla="*/ 60 w 5678"/>
                <a:gd name="T115" fmla="*/ 2704 h 2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78" h="2905">
                  <a:moveTo>
                    <a:pt x="5652" y="2886"/>
                  </a:moveTo>
                  <a:lnTo>
                    <a:pt x="5662" y="2905"/>
                  </a:lnTo>
                  <a:lnTo>
                    <a:pt x="5678" y="2900"/>
                  </a:lnTo>
                  <a:lnTo>
                    <a:pt x="5671" y="2879"/>
                  </a:lnTo>
                  <a:lnTo>
                    <a:pt x="5652" y="2886"/>
                  </a:lnTo>
                  <a:close/>
                  <a:moveTo>
                    <a:pt x="5626" y="2815"/>
                  </a:moveTo>
                  <a:lnTo>
                    <a:pt x="5640" y="2850"/>
                  </a:lnTo>
                  <a:lnTo>
                    <a:pt x="5657" y="2843"/>
                  </a:lnTo>
                  <a:lnTo>
                    <a:pt x="5643" y="2808"/>
                  </a:lnTo>
                  <a:lnTo>
                    <a:pt x="5626" y="2815"/>
                  </a:lnTo>
                  <a:close/>
                  <a:moveTo>
                    <a:pt x="5600" y="2744"/>
                  </a:moveTo>
                  <a:lnTo>
                    <a:pt x="5612" y="2779"/>
                  </a:lnTo>
                  <a:lnTo>
                    <a:pt x="5631" y="2772"/>
                  </a:lnTo>
                  <a:lnTo>
                    <a:pt x="5617" y="2737"/>
                  </a:lnTo>
                  <a:lnTo>
                    <a:pt x="5600" y="2744"/>
                  </a:lnTo>
                  <a:close/>
                  <a:moveTo>
                    <a:pt x="5572" y="2673"/>
                  </a:moveTo>
                  <a:lnTo>
                    <a:pt x="5586" y="2708"/>
                  </a:lnTo>
                  <a:lnTo>
                    <a:pt x="5605" y="2701"/>
                  </a:lnTo>
                  <a:lnTo>
                    <a:pt x="5591" y="2666"/>
                  </a:lnTo>
                  <a:lnTo>
                    <a:pt x="5572" y="2673"/>
                  </a:lnTo>
                  <a:close/>
                  <a:moveTo>
                    <a:pt x="5546" y="2602"/>
                  </a:moveTo>
                  <a:lnTo>
                    <a:pt x="5560" y="2638"/>
                  </a:lnTo>
                  <a:lnTo>
                    <a:pt x="5577" y="2630"/>
                  </a:lnTo>
                  <a:lnTo>
                    <a:pt x="5565" y="2595"/>
                  </a:lnTo>
                  <a:lnTo>
                    <a:pt x="5546" y="2602"/>
                  </a:lnTo>
                  <a:close/>
                  <a:moveTo>
                    <a:pt x="5520" y="2531"/>
                  </a:moveTo>
                  <a:lnTo>
                    <a:pt x="5532" y="2567"/>
                  </a:lnTo>
                  <a:lnTo>
                    <a:pt x="5551" y="2559"/>
                  </a:lnTo>
                  <a:lnTo>
                    <a:pt x="5536" y="2524"/>
                  </a:lnTo>
                  <a:lnTo>
                    <a:pt x="5520" y="2531"/>
                  </a:lnTo>
                  <a:close/>
                  <a:moveTo>
                    <a:pt x="5494" y="2460"/>
                  </a:moveTo>
                  <a:lnTo>
                    <a:pt x="5506" y="2496"/>
                  </a:lnTo>
                  <a:lnTo>
                    <a:pt x="5525" y="2489"/>
                  </a:lnTo>
                  <a:lnTo>
                    <a:pt x="5510" y="2453"/>
                  </a:lnTo>
                  <a:lnTo>
                    <a:pt x="5494" y="2460"/>
                  </a:lnTo>
                  <a:close/>
                  <a:moveTo>
                    <a:pt x="5465" y="2389"/>
                  </a:moveTo>
                  <a:lnTo>
                    <a:pt x="5480" y="2425"/>
                  </a:lnTo>
                  <a:lnTo>
                    <a:pt x="5496" y="2418"/>
                  </a:lnTo>
                  <a:lnTo>
                    <a:pt x="5484" y="2382"/>
                  </a:lnTo>
                  <a:lnTo>
                    <a:pt x="5465" y="2389"/>
                  </a:lnTo>
                  <a:close/>
                  <a:moveTo>
                    <a:pt x="5439" y="2318"/>
                  </a:moveTo>
                  <a:lnTo>
                    <a:pt x="5454" y="2354"/>
                  </a:lnTo>
                  <a:lnTo>
                    <a:pt x="5470" y="2347"/>
                  </a:lnTo>
                  <a:lnTo>
                    <a:pt x="5458" y="2311"/>
                  </a:lnTo>
                  <a:lnTo>
                    <a:pt x="5439" y="2318"/>
                  </a:lnTo>
                  <a:close/>
                  <a:moveTo>
                    <a:pt x="5413" y="2247"/>
                  </a:moveTo>
                  <a:lnTo>
                    <a:pt x="5425" y="2283"/>
                  </a:lnTo>
                  <a:lnTo>
                    <a:pt x="5444" y="2276"/>
                  </a:lnTo>
                  <a:lnTo>
                    <a:pt x="5430" y="2240"/>
                  </a:lnTo>
                  <a:lnTo>
                    <a:pt x="5413" y="2247"/>
                  </a:lnTo>
                  <a:close/>
                  <a:moveTo>
                    <a:pt x="5385" y="2176"/>
                  </a:moveTo>
                  <a:lnTo>
                    <a:pt x="5399" y="2212"/>
                  </a:lnTo>
                  <a:lnTo>
                    <a:pt x="5418" y="2205"/>
                  </a:lnTo>
                  <a:lnTo>
                    <a:pt x="5404" y="2169"/>
                  </a:lnTo>
                  <a:lnTo>
                    <a:pt x="5385" y="2176"/>
                  </a:lnTo>
                  <a:close/>
                  <a:moveTo>
                    <a:pt x="5359" y="2105"/>
                  </a:moveTo>
                  <a:lnTo>
                    <a:pt x="5373" y="2141"/>
                  </a:lnTo>
                  <a:lnTo>
                    <a:pt x="5390" y="2134"/>
                  </a:lnTo>
                  <a:lnTo>
                    <a:pt x="5378" y="2098"/>
                  </a:lnTo>
                  <a:lnTo>
                    <a:pt x="5359" y="2105"/>
                  </a:lnTo>
                  <a:close/>
                  <a:moveTo>
                    <a:pt x="5333" y="2034"/>
                  </a:moveTo>
                  <a:lnTo>
                    <a:pt x="5347" y="2070"/>
                  </a:lnTo>
                  <a:lnTo>
                    <a:pt x="5364" y="2063"/>
                  </a:lnTo>
                  <a:lnTo>
                    <a:pt x="5350" y="2027"/>
                  </a:lnTo>
                  <a:lnTo>
                    <a:pt x="5333" y="2034"/>
                  </a:lnTo>
                  <a:close/>
                  <a:moveTo>
                    <a:pt x="5307" y="1963"/>
                  </a:moveTo>
                  <a:lnTo>
                    <a:pt x="5319" y="1999"/>
                  </a:lnTo>
                  <a:lnTo>
                    <a:pt x="5338" y="1992"/>
                  </a:lnTo>
                  <a:lnTo>
                    <a:pt x="5324" y="1959"/>
                  </a:lnTo>
                  <a:lnTo>
                    <a:pt x="5307" y="1963"/>
                  </a:lnTo>
                  <a:close/>
                  <a:moveTo>
                    <a:pt x="5279" y="1892"/>
                  </a:moveTo>
                  <a:lnTo>
                    <a:pt x="5293" y="1928"/>
                  </a:lnTo>
                  <a:lnTo>
                    <a:pt x="5309" y="1923"/>
                  </a:lnTo>
                  <a:lnTo>
                    <a:pt x="5298" y="1888"/>
                  </a:lnTo>
                  <a:lnTo>
                    <a:pt x="5279" y="1892"/>
                  </a:lnTo>
                  <a:close/>
                  <a:moveTo>
                    <a:pt x="5253" y="1822"/>
                  </a:moveTo>
                  <a:lnTo>
                    <a:pt x="5267" y="1857"/>
                  </a:lnTo>
                  <a:lnTo>
                    <a:pt x="5283" y="1852"/>
                  </a:lnTo>
                  <a:lnTo>
                    <a:pt x="5272" y="1817"/>
                  </a:lnTo>
                  <a:lnTo>
                    <a:pt x="5253" y="1822"/>
                  </a:lnTo>
                  <a:close/>
                  <a:moveTo>
                    <a:pt x="5227" y="1751"/>
                  </a:moveTo>
                  <a:lnTo>
                    <a:pt x="5238" y="1786"/>
                  </a:lnTo>
                  <a:lnTo>
                    <a:pt x="5257" y="1781"/>
                  </a:lnTo>
                  <a:lnTo>
                    <a:pt x="5243" y="1746"/>
                  </a:lnTo>
                  <a:lnTo>
                    <a:pt x="5227" y="1751"/>
                  </a:lnTo>
                  <a:close/>
                  <a:moveTo>
                    <a:pt x="5201" y="1682"/>
                  </a:moveTo>
                  <a:lnTo>
                    <a:pt x="5212" y="1717"/>
                  </a:lnTo>
                  <a:lnTo>
                    <a:pt x="5231" y="1710"/>
                  </a:lnTo>
                  <a:lnTo>
                    <a:pt x="5217" y="1675"/>
                  </a:lnTo>
                  <a:lnTo>
                    <a:pt x="5201" y="1682"/>
                  </a:lnTo>
                  <a:close/>
                  <a:moveTo>
                    <a:pt x="5172" y="1611"/>
                  </a:moveTo>
                  <a:lnTo>
                    <a:pt x="5186" y="1647"/>
                  </a:lnTo>
                  <a:lnTo>
                    <a:pt x="5203" y="1639"/>
                  </a:lnTo>
                  <a:lnTo>
                    <a:pt x="5191" y="1604"/>
                  </a:lnTo>
                  <a:lnTo>
                    <a:pt x="5172" y="1611"/>
                  </a:lnTo>
                  <a:close/>
                  <a:moveTo>
                    <a:pt x="5146" y="1540"/>
                  </a:moveTo>
                  <a:lnTo>
                    <a:pt x="5160" y="1576"/>
                  </a:lnTo>
                  <a:lnTo>
                    <a:pt x="5177" y="1568"/>
                  </a:lnTo>
                  <a:lnTo>
                    <a:pt x="5163" y="1533"/>
                  </a:lnTo>
                  <a:lnTo>
                    <a:pt x="5146" y="1540"/>
                  </a:lnTo>
                  <a:close/>
                  <a:moveTo>
                    <a:pt x="5120" y="1469"/>
                  </a:moveTo>
                  <a:lnTo>
                    <a:pt x="5132" y="1505"/>
                  </a:lnTo>
                  <a:lnTo>
                    <a:pt x="5151" y="1498"/>
                  </a:lnTo>
                  <a:lnTo>
                    <a:pt x="5137" y="1462"/>
                  </a:lnTo>
                  <a:lnTo>
                    <a:pt x="5120" y="1469"/>
                  </a:lnTo>
                  <a:close/>
                  <a:moveTo>
                    <a:pt x="5092" y="1398"/>
                  </a:moveTo>
                  <a:lnTo>
                    <a:pt x="5106" y="1434"/>
                  </a:lnTo>
                  <a:lnTo>
                    <a:pt x="5125" y="1427"/>
                  </a:lnTo>
                  <a:lnTo>
                    <a:pt x="5111" y="1391"/>
                  </a:lnTo>
                  <a:lnTo>
                    <a:pt x="5092" y="1398"/>
                  </a:lnTo>
                  <a:close/>
                  <a:moveTo>
                    <a:pt x="5066" y="1327"/>
                  </a:moveTo>
                  <a:lnTo>
                    <a:pt x="5080" y="1363"/>
                  </a:lnTo>
                  <a:lnTo>
                    <a:pt x="5097" y="1356"/>
                  </a:lnTo>
                  <a:lnTo>
                    <a:pt x="5085" y="1320"/>
                  </a:lnTo>
                  <a:lnTo>
                    <a:pt x="5066" y="1327"/>
                  </a:lnTo>
                  <a:close/>
                  <a:moveTo>
                    <a:pt x="5040" y="1256"/>
                  </a:moveTo>
                  <a:lnTo>
                    <a:pt x="5054" y="1292"/>
                  </a:lnTo>
                  <a:lnTo>
                    <a:pt x="5071" y="1285"/>
                  </a:lnTo>
                  <a:lnTo>
                    <a:pt x="5056" y="1249"/>
                  </a:lnTo>
                  <a:lnTo>
                    <a:pt x="5040" y="1256"/>
                  </a:lnTo>
                  <a:close/>
                  <a:moveTo>
                    <a:pt x="5014" y="1185"/>
                  </a:moveTo>
                  <a:lnTo>
                    <a:pt x="5026" y="1221"/>
                  </a:lnTo>
                  <a:lnTo>
                    <a:pt x="5045" y="1214"/>
                  </a:lnTo>
                  <a:lnTo>
                    <a:pt x="5030" y="1178"/>
                  </a:lnTo>
                  <a:lnTo>
                    <a:pt x="5014" y="1185"/>
                  </a:lnTo>
                  <a:close/>
                  <a:moveTo>
                    <a:pt x="4985" y="1114"/>
                  </a:moveTo>
                  <a:lnTo>
                    <a:pt x="5000" y="1150"/>
                  </a:lnTo>
                  <a:lnTo>
                    <a:pt x="5016" y="1143"/>
                  </a:lnTo>
                  <a:lnTo>
                    <a:pt x="5004" y="1107"/>
                  </a:lnTo>
                  <a:lnTo>
                    <a:pt x="4985" y="1114"/>
                  </a:lnTo>
                  <a:close/>
                  <a:moveTo>
                    <a:pt x="4959" y="1043"/>
                  </a:moveTo>
                  <a:lnTo>
                    <a:pt x="4974" y="1079"/>
                  </a:lnTo>
                  <a:lnTo>
                    <a:pt x="4990" y="1072"/>
                  </a:lnTo>
                  <a:lnTo>
                    <a:pt x="4978" y="1036"/>
                  </a:lnTo>
                  <a:lnTo>
                    <a:pt x="4959" y="1043"/>
                  </a:lnTo>
                  <a:close/>
                  <a:moveTo>
                    <a:pt x="4933" y="972"/>
                  </a:moveTo>
                  <a:lnTo>
                    <a:pt x="4945" y="1008"/>
                  </a:lnTo>
                  <a:lnTo>
                    <a:pt x="4964" y="1001"/>
                  </a:lnTo>
                  <a:lnTo>
                    <a:pt x="4950" y="965"/>
                  </a:lnTo>
                  <a:lnTo>
                    <a:pt x="4933" y="972"/>
                  </a:lnTo>
                  <a:close/>
                  <a:moveTo>
                    <a:pt x="4907" y="901"/>
                  </a:moveTo>
                  <a:lnTo>
                    <a:pt x="4919" y="937"/>
                  </a:lnTo>
                  <a:lnTo>
                    <a:pt x="4938" y="930"/>
                  </a:lnTo>
                  <a:lnTo>
                    <a:pt x="4924" y="894"/>
                  </a:lnTo>
                  <a:lnTo>
                    <a:pt x="4907" y="901"/>
                  </a:lnTo>
                  <a:close/>
                  <a:moveTo>
                    <a:pt x="4870" y="849"/>
                  </a:moveTo>
                  <a:lnTo>
                    <a:pt x="4891" y="859"/>
                  </a:lnTo>
                  <a:lnTo>
                    <a:pt x="4893" y="866"/>
                  </a:lnTo>
                  <a:lnTo>
                    <a:pt x="4910" y="859"/>
                  </a:lnTo>
                  <a:lnTo>
                    <a:pt x="4905" y="845"/>
                  </a:lnTo>
                  <a:lnTo>
                    <a:pt x="4877" y="833"/>
                  </a:lnTo>
                  <a:lnTo>
                    <a:pt x="4870" y="849"/>
                  </a:lnTo>
                  <a:lnTo>
                    <a:pt x="4870" y="849"/>
                  </a:lnTo>
                  <a:close/>
                  <a:moveTo>
                    <a:pt x="4801" y="821"/>
                  </a:moveTo>
                  <a:lnTo>
                    <a:pt x="4836" y="835"/>
                  </a:lnTo>
                  <a:lnTo>
                    <a:pt x="4844" y="819"/>
                  </a:lnTo>
                  <a:lnTo>
                    <a:pt x="4808" y="805"/>
                  </a:lnTo>
                  <a:lnTo>
                    <a:pt x="4801" y="821"/>
                  </a:lnTo>
                  <a:close/>
                  <a:moveTo>
                    <a:pt x="4730" y="793"/>
                  </a:moveTo>
                  <a:lnTo>
                    <a:pt x="4765" y="807"/>
                  </a:lnTo>
                  <a:lnTo>
                    <a:pt x="4773" y="790"/>
                  </a:lnTo>
                  <a:lnTo>
                    <a:pt x="4737" y="776"/>
                  </a:lnTo>
                  <a:lnTo>
                    <a:pt x="4730" y="793"/>
                  </a:lnTo>
                  <a:close/>
                  <a:moveTo>
                    <a:pt x="4659" y="764"/>
                  </a:moveTo>
                  <a:lnTo>
                    <a:pt x="4695" y="778"/>
                  </a:lnTo>
                  <a:lnTo>
                    <a:pt x="4702" y="762"/>
                  </a:lnTo>
                  <a:lnTo>
                    <a:pt x="4666" y="748"/>
                  </a:lnTo>
                  <a:lnTo>
                    <a:pt x="4659" y="764"/>
                  </a:lnTo>
                  <a:close/>
                  <a:moveTo>
                    <a:pt x="4590" y="736"/>
                  </a:moveTo>
                  <a:lnTo>
                    <a:pt x="4626" y="750"/>
                  </a:lnTo>
                  <a:lnTo>
                    <a:pt x="4633" y="734"/>
                  </a:lnTo>
                  <a:lnTo>
                    <a:pt x="4598" y="719"/>
                  </a:lnTo>
                  <a:lnTo>
                    <a:pt x="4590" y="736"/>
                  </a:lnTo>
                  <a:close/>
                  <a:moveTo>
                    <a:pt x="4520" y="708"/>
                  </a:moveTo>
                  <a:lnTo>
                    <a:pt x="4555" y="722"/>
                  </a:lnTo>
                  <a:lnTo>
                    <a:pt x="4562" y="705"/>
                  </a:lnTo>
                  <a:lnTo>
                    <a:pt x="4527" y="691"/>
                  </a:lnTo>
                  <a:lnTo>
                    <a:pt x="4520" y="708"/>
                  </a:lnTo>
                  <a:close/>
                  <a:moveTo>
                    <a:pt x="4449" y="679"/>
                  </a:moveTo>
                  <a:lnTo>
                    <a:pt x="4484" y="693"/>
                  </a:lnTo>
                  <a:lnTo>
                    <a:pt x="4491" y="677"/>
                  </a:lnTo>
                  <a:lnTo>
                    <a:pt x="4456" y="663"/>
                  </a:lnTo>
                  <a:lnTo>
                    <a:pt x="4449" y="679"/>
                  </a:lnTo>
                  <a:close/>
                  <a:moveTo>
                    <a:pt x="4380" y="651"/>
                  </a:moveTo>
                  <a:lnTo>
                    <a:pt x="4416" y="665"/>
                  </a:lnTo>
                  <a:lnTo>
                    <a:pt x="4423" y="648"/>
                  </a:lnTo>
                  <a:lnTo>
                    <a:pt x="4387" y="634"/>
                  </a:lnTo>
                  <a:lnTo>
                    <a:pt x="4380" y="651"/>
                  </a:lnTo>
                  <a:close/>
                  <a:moveTo>
                    <a:pt x="4309" y="622"/>
                  </a:moveTo>
                  <a:lnTo>
                    <a:pt x="4345" y="637"/>
                  </a:lnTo>
                  <a:lnTo>
                    <a:pt x="4352" y="620"/>
                  </a:lnTo>
                  <a:lnTo>
                    <a:pt x="4316" y="606"/>
                  </a:lnTo>
                  <a:lnTo>
                    <a:pt x="4309" y="622"/>
                  </a:lnTo>
                  <a:close/>
                  <a:moveTo>
                    <a:pt x="4238" y="594"/>
                  </a:moveTo>
                  <a:lnTo>
                    <a:pt x="4274" y="608"/>
                  </a:lnTo>
                  <a:lnTo>
                    <a:pt x="4281" y="592"/>
                  </a:lnTo>
                  <a:lnTo>
                    <a:pt x="4245" y="577"/>
                  </a:lnTo>
                  <a:lnTo>
                    <a:pt x="4238" y="594"/>
                  </a:lnTo>
                  <a:close/>
                  <a:moveTo>
                    <a:pt x="4170" y="566"/>
                  </a:moveTo>
                  <a:lnTo>
                    <a:pt x="4205" y="580"/>
                  </a:lnTo>
                  <a:lnTo>
                    <a:pt x="4212" y="563"/>
                  </a:lnTo>
                  <a:lnTo>
                    <a:pt x="4177" y="549"/>
                  </a:lnTo>
                  <a:lnTo>
                    <a:pt x="4170" y="566"/>
                  </a:lnTo>
                  <a:close/>
                  <a:moveTo>
                    <a:pt x="4099" y="537"/>
                  </a:moveTo>
                  <a:lnTo>
                    <a:pt x="4134" y="551"/>
                  </a:lnTo>
                  <a:lnTo>
                    <a:pt x="4141" y="535"/>
                  </a:lnTo>
                  <a:lnTo>
                    <a:pt x="4106" y="521"/>
                  </a:lnTo>
                  <a:lnTo>
                    <a:pt x="4099" y="537"/>
                  </a:lnTo>
                  <a:close/>
                  <a:moveTo>
                    <a:pt x="4030" y="509"/>
                  </a:moveTo>
                  <a:lnTo>
                    <a:pt x="4063" y="523"/>
                  </a:lnTo>
                  <a:lnTo>
                    <a:pt x="4070" y="507"/>
                  </a:lnTo>
                  <a:lnTo>
                    <a:pt x="4037" y="492"/>
                  </a:lnTo>
                  <a:lnTo>
                    <a:pt x="4030" y="509"/>
                  </a:lnTo>
                  <a:close/>
                  <a:moveTo>
                    <a:pt x="3959" y="480"/>
                  </a:moveTo>
                  <a:lnTo>
                    <a:pt x="3995" y="495"/>
                  </a:lnTo>
                  <a:lnTo>
                    <a:pt x="4002" y="478"/>
                  </a:lnTo>
                  <a:lnTo>
                    <a:pt x="3966" y="464"/>
                  </a:lnTo>
                  <a:lnTo>
                    <a:pt x="3959" y="480"/>
                  </a:lnTo>
                  <a:close/>
                  <a:moveTo>
                    <a:pt x="3888" y="452"/>
                  </a:moveTo>
                  <a:lnTo>
                    <a:pt x="3924" y="466"/>
                  </a:lnTo>
                  <a:lnTo>
                    <a:pt x="3931" y="450"/>
                  </a:lnTo>
                  <a:lnTo>
                    <a:pt x="3895" y="436"/>
                  </a:lnTo>
                  <a:lnTo>
                    <a:pt x="3888" y="452"/>
                  </a:lnTo>
                  <a:close/>
                  <a:moveTo>
                    <a:pt x="3820" y="424"/>
                  </a:moveTo>
                  <a:lnTo>
                    <a:pt x="3853" y="438"/>
                  </a:lnTo>
                  <a:lnTo>
                    <a:pt x="3860" y="421"/>
                  </a:lnTo>
                  <a:lnTo>
                    <a:pt x="3827" y="407"/>
                  </a:lnTo>
                  <a:lnTo>
                    <a:pt x="3820" y="424"/>
                  </a:lnTo>
                  <a:close/>
                  <a:moveTo>
                    <a:pt x="3749" y="395"/>
                  </a:moveTo>
                  <a:lnTo>
                    <a:pt x="3784" y="410"/>
                  </a:lnTo>
                  <a:lnTo>
                    <a:pt x="3791" y="393"/>
                  </a:lnTo>
                  <a:lnTo>
                    <a:pt x="3756" y="379"/>
                  </a:lnTo>
                  <a:lnTo>
                    <a:pt x="3749" y="395"/>
                  </a:lnTo>
                  <a:close/>
                  <a:moveTo>
                    <a:pt x="3678" y="367"/>
                  </a:moveTo>
                  <a:lnTo>
                    <a:pt x="3713" y="381"/>
                  </a:lnTo>
                  <a:lnTo>
                    <a:pt x="3720" y="365"/>
                  </a:lnTo>
                  <a:lnTo>
                    <a:pt x="3685" y="348"/>
                  </a:lnTo>
                  <a:lnTo>
                    <a:pt x="3678" y="367"/>
                  </a:lnTo>
                  <a:close/>
                  <a:moveTo>
                    <a:pt x="3609" y="339"/>
                  </a:moveTo>
                  <a:lnTo>
                    <a:pt x="3642" y="353"/>
                  </a:lnTo>
                  <a:lnTo>
                    <a:pt x="3649" y="334"/>
                  </a:lnTo>
                  <a:lnTo>
                    <a:pt x="3616" y="320"/>
                  </a:lnTo>
                  <a:lnTo>
                    <a:pt x="3609" y="339"/>
                  </a:lnTo>
                  <a:close/>
                  <a:moveTo>
                    <a:pt x="3538" y="310"/>
                  </a:moveTo>
                  <a:lnTo>
                    <a:pt x="3574" y="324"/>
                  </a:lnTo>
                  <a:lnTo>
                    <a:pt x="3581" y="305"/>
                  </a:lnTo>
                  <a:lnTo>
                    <a:pt x="3545" y="291"/>
                  </a:lnTo>
                  <a:lnTo>
                    <a:pt x="3538" y="310"/>
                  </a:lnTo>
                  <a:close/>
                  <a:moveTo>
                    <a:pt x="3467" y="282"/>
                  </a:moveTo>
                  <a:lnTo>
                    <a:pt x="3503" y="296"/>
                  </a:lnTo>
                  <a:lnTo>
                    <a:pt x="3510" y="277"/>
                  </a:lnTo>
                  <a:lnTo>
                    <a:pt x="3474" y="263"/>
                  </a:lnTo>
                  <a:lnTo>
                    <a:pt x="3467" y="282"/>
                  </a:lnTo>
                  <a:close/>
                  <a:moveTo>
                    <a:pt x="3399" y="253"/>
                  </a:moveTo>
                  <a:lnTo>
                    <a:pt x="3432" y="268"/>
                  </a:lnTo>
                  <a:lnTo>
                    <a:pt x="3439" y="249"/>
                  </a:lnTo>
                  <a:lnTo>
                    <a:pt x="3406" y="235"/>
                  </a:lnTo>
                  <a:lnTo>
                    <a:pt x="3399" y="253"/>
                  </a:lnTo>
                  <a:close/>
                  <a:moveTo>
                    <a:pt x="3328" y="225"/>
                  </a:moveTo>
                  <a:lnTo>
                    <a:pt x="3363" y="239"/>
                  </a:lnTo>
                  <a:lnTo>
                    <a:pt x="3370" y="220"/>
                  </a:lnTo>
                  <a:lnTo>
                    <a:pt x="3335" y="206"/>
                  </a:lnTo>
                  <a:lnTo>
                    <a:pt x="3328" y="225"/>
                  </a:lnTo>
                  <a:close/>
                  <a:moveTo>
                    <a:pt x="3257" y="197"/>
                  </a:moveTo>
                  <a:lnTo>
                    <a:pt x="3292" y="211"/>
                  </a:lnTo>
                  <a:lnTo>
                    <a:pt x="3299" y="192"/>
                  </a:lnTo>
                  <a:lnTo>
                    <a:pt x="3264" y="178"/>
                  </a:lnTo>
                  <a:lnTo>
                    <a:pt x="3257" y="197"/>
                  </a:lnTo>
                  <a:close/>
                  <a:moveTo>
                    <a:pt x="3188" y="168"/>
                  </a:moveTo>
                  <a:lnTo>
                    <a:pt x="3224" y="182"/>
                  </a:lnTo>
                  <a:lnTo>
                    <a:pt x="3231" y="164"/>
                  </a:lnTo>
                  <a:lnTo>
                    <a:pt x="3195" y="149"/>
                  </a:lnTo>
                  <a:lnTo>
                    <a:pt x="3188" y="168"/>
                  </a:lnTo>
                  <a:close/>
                  <a:moveTo>
                    <a:pt x="3117" y="140"/>
                  </a:moveTo>
                  <a:lnTo>
                    <a:pt x="3153" y="154"/>
                  </a:lnTo>
                  <a:lnTo>
                    <a:pt x="3160" y="135"/>
                  </a:lnTo>
                  <a:lnTo>
                    <a:pt x="3124" y="121"/>
                  </a:lnTo>
                  <a:lnTo>
                    <a:pt x="3117" y="140"/>
                  </a:lnTo>
                  <a:close/>
                  <a:moveTo>
                    <a:pt x="3046" y="112"/>
                  </a:moveTo>
                  <a:lnTo>
                    <a:pt x="3082" y="126"/>
                  </a:lnTo>
                  <a:lnTo>
                    <a:pt x="3089" y="107"/>
                  </a:lnTo>
                  <a:lnTo>
                    <a:pt x="3053" y="93"/>
                  </a:lnTo>
                  <a:lnTo>
                    <a:pt x="3046" y="112"/>
                  </a:lnTo>
                  <a:close/>
                  <a:moveTo>
                    <a:pt x="2978" y="83"/>
                  </a:moveTo>
                  <a:lnTo>
                    <a:pt x="3013" y="97"/>
                  </a:lnTo>
                  <a:lnTo>
                    <a:pt x="3020" y="78"/>
                  </a:lnTo>
                  <a:lnTo>
                    <a:pt x="2985" y="64"/>
                  </a:lnTo>
                  <a:lnTo>
                    <a:pt x="2978" y="83"/>
                  </a:lnTo>
                  <a:close/>
                  <a:moveTo>
                    <a:pt x="2907" y="55"/>
                  </a:moveTo>
                  <a:lnTo>
                    <a:pt x="2942" y="69"/>
                  </a:lnTo>
                  <a:lnTo>
                    <a:pt x="2949" y="50"/>
                  </a:lnTo>
                  <a:lnTo>
                    <a:pt x="2914" y="36"/>
                  </a:lnTo>
                  <a:lnTo>
                    <a:pt x="2907" y="55"/>
                  </a:lnTo>
                  <a:close/>
                  <a:moveTo>
                    <a:pt x="2836" y="26"/>
                  </a:moveTo>
                  <a:lnTo>
                    <a:pt x="2871" y="41"/>
                  </a:lnTo>
                  <a:lnTo>
                    <a:pt x="2878" y="22"/>
                  </a:lnTo>
                  <a:lnTo>
                    <a:pt x="2843" y="7"/>
                  </a:lnTo>
                  <a:lnTo>
                    <a:pt x="2836" y="26"/>
                  </a:lnTo>
                  <a:close/>
                  <a:moveTo>
                    <a:pt x="2772" y="31"/>
                  </a:moveTo>
                  <a:lnTo>
                    <a:pt x="2807" y="19"/>
                  </a:lnTo>
                  <a:lnTo>
                    <a:pt x="2803" y="0"/>
                  </a:lnTo>
                  <a:lnTo>
                    <a:pt x="2767" y="15"/>
                  </a:lnTo>
                  <a:lnTo>
                    <a:pt x="2772" y="31"/>
                  </a:lnTo>
                  <a:close/>
                  <a:moveTo>
                    <a:pt x="2701" y="57"/>
                  </a:moveTo>
                  <a:lnTo>
                    <a:pt x="2737" y="45"/>
                  </a:lnTo>
                  <a:lnTo>
                    <a:pt x="2732" y="26"/>
                  </a:lnTo>
                  <a:lnTo>
                    <a:pt x="2696" y="41"/>
                  </a:lnTo>
                  <a:lnTo>
                    <a:pt x="2701" y="57"/>
                  </a:lnTo>
                  <a:close/>
                  <a:moveTo>
                    <a:pt x="2630" y="83"/>
                  </a:moveTo>
                  <a:lnTo>
                    <a:pt x="2666" y="71"/>
                  </a:lnTo>
                  <a:lnTo>
                    <a:pt x="2661" y="52"/>
                  </a:lnTo>
                  <a:lnTo>
                    <a:pt x="2625" y="67"/>
                  </a:lnTo>
                  <a:lnTo>
                    <a:pt x="2630" y="83"/>
                  </a:lnTo>
                  <a:close/>
                  <a:moveTo>
                    <a:pt x="2559" y="109"/>
                  </a:moveTo>
                  <a:lnTo>
                    <a:pt x="2595" y="97"/>
                  </a:lnTo>
                  <a:lnTo>
                    <a:pt x="2590" y="78"/>
                  </a:lnTo>
                  <a:lnTo>
                    <a:pt x="2554" y="93"/>
                  </a:lnTo>
                  <a:lnTo>
                    <a:pt x="2559" y="109"/>
                  </a:lnTo>
                  <a:close/>
                  <a:moveTo>
                    <a:pt x="2488" y="135"/>
                  </a:moveTo>
                  <a:lnTo>
                    <a:pt x="2524" y="123"/>
                  </a:lnTo>
                  <a:lnTo>
                    <a:pt x="2519" y="104"/>
                  </a:lnTo>
                  <a:lnTo>
                    <a:pt x="2483" y="119"/>
                  </a:lnTo>
                  <a:lnTo>
                    <a:pt x="2488" y="135"/>
                  </a:lnTo>
                  <a:close/>
                  <a:moveTo>
                    <a:pt x="2417" y="161"/>
                  </a:moveTo>
                  <a:lnTo>
                    <a:pt x="2453" y="149"/>
                  </a:lnTo>
                  <a:lnTo>
                    <a:pt x="2448" y="130"/>
                  </a:lnTo>
                  <a:lnTo>
                    <a:pt x="2413" y="145"/>
                  </a:lnTo>
                  <a:lnTo>
                    <a:pt x="2417" y="161"/>
                  </a:lnTo>
                  <a:close/>
                  <a:moveTo>
                    <a:pt x="2346" y="187"/>
                  </a:moveTo>
                  <a:lnTo>
                    <a:pt x="2382" y="175"/>
                  </a:lnTo>
                  <a:lnTo>
                    <a:pt x="2375" y="156"/>
                  </a:lnTo>
                  <a:lnTo>
                    <a:pt x="2339" y="171"/>
                  </a:lnTo>
                  <a:lnTo>
                    <a:pt x="2346" y="187"/>
                  </a:lnTo>
                  <a:close/>
                  <a:moveTo>
                    <a:pt x="2275" y="213"/>
                  </a:moveTo>
                  <a:lnTo>
                    <a:pt x="2311" y="201"/>
                  </a:lnTo>
                  <a:lnTo>
                    <a:pt x="2304" y="182"/>
                  </a:lnTo>
                  <a:lnTo>
                    <a:pt x="2268" y="197"/>
                  </a:lnTo>
                  <a:lnTo>
                    <a:pt x="2275" y="213"/>
                  </a:lnTo>
                  <a:close/>
                  <a:moveTo>
                    <a:pt x="2204" y="239"/>
                  </a:moveTo>
                  <a:lnTo>
                    <a:pt x="2240" y="227"/>
                  </a:lnTo>
                  <a:lnTo>
                    <a:pt x="2233" y="208"/>
                  </a:lnTo>
                  <a:lnTo>
                    <a:pt x="2197" y="223"/>
                  </a:lnTo>
                  <a:lnTo>
                    <a:pt x="2204" y="239"/>
                  </a:lnTo>
                  <a:close/>
                  <a:moveTo>
                    <a:pt x="2133" y="265"/>
                  </a:moveTo>
                  <a:lnTo>
                    <a:pt x="2169" y="253"/>
                  </a:lnTo>
                  <a:lnTo>
                    <a:pt x="2162" y="235"/>
                  </a:lnTo>
                  <a:lnTo>
                    <a:pt x="2126" y="249"/>
                  </a:lnTo>
                  <a:lnTo>
                    <a:pt x="2133" y="265"/>
                  </a:lnTo>
                  <a:close/>
                  <a:moveTo>
                    <a:pt x="2063" y="294"/>
                  </a:moveTo>
                  <a:lnTo>
                    <a:pt x="2098" y="279"/>
                  </a:lnTo>
                  <a:lnTo>
                    <a:pt x="2091" y="263"/>
                  </a:lnTo>
                  <a:lnTo>
                    <a:pt x="2055" y="275"/>
                  </a:lnTo>
                  <a:lnTo>
                    <a:pt x="2063" y="294"/>
                  </a:lnTo>
                  <a:close/>
                  <a:moveTo>
                    <a:pt x="1992" y="320"/>
                  </a:moveTo>
                  <a:lnTo>
                    <a:pt x="2027" y="305"/>
                  </a:lnTo>
                  <a:lnTo>
                    <a:pt x="2020" y="289"/>
                  </a:lnTo>
                  <a:lnTo>
                    <a:pt x="1985" y="301"/>
                  </a:lnTo>
                  <a:lnTo>
                    <a:pt x="1992" y="320"/>
                  </a:lnTo>
                  <a:close/>
                  <a:moveTo>
                    <a:pt x="1921" y="346"/>
                  </a:moveTo>
                  <a:lnTo>
                    <a:pt x="1956" y="331"/>
                  </a:lnTo>
                  <a:lnTo>
                    <a:pt x="1949" y="315"/>
                  </a:lnTo>
                  <a:lnTo>
                    <a:pt x="1914" y="327"/>
                  </a:lnTo>
                  <a:lnTo>
                    <a:pt x="1921" y="346"/>
                  </a:lnTo>
                  <a:close/>
                  <a:moveTo>
                    <a:pt x="1850" y="372"/>
                  </a:moveTo>
                  <a:lnTo>
                    <a:pt x="1885" y="357"/>
                  </a:lnTo>
                  <a:lnTo>
                    <a:pt x="1878" y="341"/>
                  </a:lnTo>
                  <a:lnTo>
                    <a:pt x="1843" y="353"/>
                  </a:lnTo>
                  <a:lnTo>
                    <a:pt x="1850" y="372"/>
                  </a:lnTo>
                  <a:close/>
                  <a:moveTo>
                    <a:pt x="1779" y="398"/>
                  </a:moveTo>
                  <a:lnTo>
                    <a:pt x="1814" y="384"/>
                  </a:lnTo>
                  <a:lnTo>
                    <a:pt x="1807" y="367"/>
                  </a:lnTo>
                  <a:lnTo>
                    <a:pt x="1772" y="379"/>
                  </a:lnTo>
                  <a:lnTo>
                    <a:pt x="1779" y="398"/>
                  </a:lnTo>
                  <a:close/>
                  <a:moveTo>
                    <a:pt x="1708" y="424"/>
                  </a:moveTo>
                  <a:lnTo>
                    <a:pt x="1743" y="410"/>
                  </a:lnTo>
                  <a:lnTo>
                    <a:pt x="1736" y="393"/>
                  </a:lnTo>
                  <a:lnTo>
                    <a:pt x="1701" y="405"/>
                  </a:lnTo>
                  <a:lnTo>
                    <a:pt x="1708" y="424"/>
                  </a:lnTo>
                  <a:close/>
                  <a:moveTo>
                    <a:pt x="1637" y="450"/>
                  </a:moveTo>
                  <a:lnTo>
                    <a:pt x="1672" y="436"/>
                  </a:lnTo>
                  <a:lnTo>
                    <a:pt x="1665" y="419"/>
                  </a:lnTo>
                  <a:lnTo>
                    <a:pt x="1630" y="431"/>
                  </a:lnTo>
                  <a:lnTo>
                    <a:pt x="1637" y="450"/>
                  </a:lnTo>
                  <a:close/>
                  <a:moveTo>
                    <a:pt x="1566" y="476"/>
                  </a:moveTo>
                  <a:lnTo>
                    <a:pt x="1601" y="462"/>
                  </a:lnTo>
                  <a:lnTo>
                    <a:pt x="1594" y="445"/>
                  </a:lnTo>
                  <a:lnTo>
                    <a:pt x="1559" y="457"/>
                  </a:lnTo>
                  <a:lnTo>
                    <a:pt x="1566" y="476"/>
                  </a:lnTo>
                  <a:close/>
                  <a:moveTo>
                    <a:pt x="1495" y="502"/>
                  </a:moveTo>
                  <a:lnTo>
                    <a:pt x="1530" y="488"/>
                  </a:lnTo>
                  <a:lnTo>
                    <a:pt x="1523" y="471"/>
                  </a:lnTo>
                  <a:lnTo>
                    <a:pt x="1488" y="483"/>
                  </a:lnTo>
                  <a:lnTo>
                    <a:pt x="1495" y="502"/>
                  </a:lnTo>
                  <a:close/>
                  <a:moveTo>
                    <a:pt x="1424" y="528"/>
                  </a:moveTo>
                  <a:lnTo>
                    <a:pt x="1460" y="514"/>
                  </a:lnTo>
                  <a:lnTo>
                    <a:pt x="1452" y="497"/>
                  </a:lnTo>
                  <a:lnTo>
                    <a:pt x="1417" y="509"/>
                  </a:lnTo>
                  <a:lnTo>
                    <a:pt x="1424" y="528"/>
                  </a:lnTo>
                  <a:close/>
                  <a:moveTo>
                    <a:pt x="1353" y="554"/>
                  </a:moveTo>
                  <a:lnTo>
                    <a:pt x="1389" y="540"/>
                  </a:lnTo>
                  <a:lnTo>
                    <a:pt x="1381" y="523"/>
                  </a:lnTo>
                  <a:lnTo>
                    <a:pt x="1346" y="535"/>
                  </a:lnTo>
                  <a:lnTo>
                    <a:pt x="1353" y="554"/>
                  </a:lnTo>
                  <a:close/>
                  <a:moveTo>
                    <a:pt x="1282" y="580"/>
                  </a:moveTo>
                  <a:lnTo>
                    <a:pt x="1318" y="566"/>
                  </a:lnTo>
                  <a:lnTo>
                    <a:pt x="1311" y="549"/>
                  </a:lnTo>
                  <a:lnTo>
                    <a:pt x="1275" y="563"/>
                  </a:lnTo>
                  <a:lnTo>
                    <a:pt x="1282" y="580"/>
                  </a:lnTo>
                  <a:close/>
                  <a:moveTo>
                    <a:pt x="1211" y="606"/>
                  </a:moveTo>
                  <a:lnTo>
                    <a:pt x="1247" y="594"/>
                  </a:lnTo>
                  <a:lnTo>
                    <a:pt x="1240" y="575"/>
                  </a:lnTo>
                  <a:lnTo>
                    <a:pt x="1204" y="589"/>
                  </a:lnTo>
                  <a:lnTo>
                    <a:pt x="1211" y="606"/>
                  </a:lnTo>
                  <a:close/>
                  <a:moveTo>
                    <a:pt x="1140" y="632"/>
                  </a:moveTo>
                  <a:lnTo>
                    <a:pt x="1176" y="620"/>
                  </a:lnTo>
                  <a:lnTo>
                    <a:pt x="1169" y="601"/>
                  </a:lnTo>
                  <a:lnTo>
                    <a:pt x="1133" y="615"/>
                  </a:lnTo>
                  <a:lnTo>
                    <a:pt x="1140" y="632"/>
                  </a:lnTo>
                  <a:close/>
                  <a:moveTo>
                    <a:pt x="1069" y="658"/>
                  </a:moveTo>
                  <a:lnTo>
                    <a:pt x="1105" y="646"/>
                  </a:lnTo>
                  <a:lnTo>
                    <a:pt x="1098" y="627"/>
                  </a:lnTo>
                  <a:lnTo>
                    <a:pt x="1062" y="641"/>
                  </a:lnTo>
                  <a:lnTo>
                    <a:pt x="1069" y="658"/>
                  </a:lnTo>
                  <a:close/>
                  <a:moveTo>
                    <a:pt x="998" y="684"/>
                  </a:moveTo>
                  <a:lnTo>
                    <a:pt x="1034" y="672"/>
                  </a:lnTo>
                  <a:lnTo>
                    <a:pt x="1027" y="653"/>
                  </a:lnTo>
                  <a:lnTo>
                    <a:pt x="991" y="667"/>
                  </a:lnTo>
                  <a:lnTo>
                    <a:pt x="998" y="684"/>
                  </a:lnTo>
                  <a:close/>
                  <a:moveTo>
                    <a:pt x="927" y="710"/>
                  </a:moveTo>
                  <a:lnTo>
                    <a:pt x="963" y="698"/>
                  </a:lnTo>
                  <a:lnTo>
                    <a:pt x="956" y="679"/>
                  </a:lnTo>
                  <a:lnTo>
                    <a:pt x="920" y="693"/>
                  </a:lnTo>
                  <a:lnTo>
                    <a:pt x="927" y="710"/>
                  </a:lnTo>
                  <a:close/>
                  <a:moveTo>
                    <a:pt x="856" y="736"/>
                  </a:moveTo>
                  <a:lnTo>
                    <a:pt x="892" y="724"/>
                  </a:lnTo>
                  <a:lnTo>
                    <a:pt x="885" y="705"/>
                  </a:lnTo>
                  <a:lnTo>
                    <a:pt x="849" y="719"/>
                  </a:lnTo>
                  <a:lnTo>
                    <a:pt x="856" y="736"/>
                  </a:lnTo>
                  <a:close/>
                  <a:moveTo>
                    <a:pt x="783" y="762"/>
                  </a:moveTo>
                  <a:lnTo>
                    <a:pt x="821" y="750"/>
                  </a:lnTo>
                  <a:lnTo>
                    <a:pt x="814" y="731"/>
                  </a:lnTo>
                  <a:lnTo>
                    <a:pt x="778" y="745"/>
                  </a:lnTo>
                  <a:lnTo>
                    <a:pt x="783" y="762"/>
                  </a:lnTo>
                  <a:close/>
                  <a:moveTo>
                    <a:pt x="760" y="823"/>
                  </a:moveTo>
                  <a:lnTo>
                    <a:pt x="771" y="788"/>
                  </a:lnTo>
                  <a:lnTo>
                    <a:pt x="755" y="781"/>
                  </a:lnTo>
                  <a:lnTo>
                    <a:pt x="741" y="816"/>
                  </a:lnTo>
                  <a:lnTo>
                    <a:pt x="760" y="823"/>
                  </a:lnTo>
                  <a:close/>
                  <a:moveTo>
                    <a:pt x="734" y="894"/>
                  </a:moveTo>
                  <a:lnTo>
                    <a:pt x="745" y="859"/>
                  </a:lnTo>
                  <a:lnTo>
                    <a:pt x="729" y="852"/>
                  </a:lnTo>
                  <a:lnTo>
                    <a:pt x="715" y="887"/>
                  </a:lnTo>
                  <a:lnTo>
                    <a:pt x="734" y="894"/>
                  </a:lnTo>
                  <a:close/>
                  <a:moveTo>
                    <a:pt x="705" y="965"/>
                  </a:moveTo>
                  <a:lnTo>
                    <a:pt x="719" y="930"/>
                  </a:lnTo>
                  <a:lnTo>
                    <a:pt x="703" y="923"/>
                  </a:lnTo>
                  <a:lnTo>
                    <a:pt x="689" y="958"/>
                  </a:lnTo>
                  <a:lnTo>
                    <a:pt x="705" y="965"/>
                  </a:lnTo>
                  <a:close/>
                  <a:moveTo>
                    <a:pt x="679" y="1036"/>
                  </a:moveTo>
                  <a:lnTo>
                    <a:pt x="693" y="1001"/>
                  </a:lnTo>
                  <a:lnTo>
                    <a:pt x="674" y="994"/>
                  </a:lnTo>
                  <a:lnTo>
                    <a:pt x="663" y="1029"/>
                  </a:lnTo>
                  <a:lnTo>
                    <a:pt x="679" y="1036"/>
                  </a:lnTo>
                  <a:close/>
                  <a:moveTo>
                    <a:pt x="653" y="1107"/>
                  </a:moveTo>
                  <a:lnTo>
                    <a:pt x="667" y="1072"/>
                  </a:lnTo>
                  <a:lnTo>
                    <a:pt x="648" y="1065"/>
                  </a:lnTo>
                  <a:lnTo>
                    <a:pt x="637" y="1100"/>
                  </a:lnTo>
                  <a:lnTo>
                    <a:pt x="653" y="1107"/>
                  </a:lnTo>
                  <a:close/>
                  <a:moveTo>
                    <a:pt x="627" y="1178"/>
                  </a:moveTo>
                  <a:lnTo>
                    <a:pt x="641" y="1143"/>
                  </a:lnTo>
                  <a:lnTo>
                    <a:pt x="622" y="1136"/>
                  </a:lnTo>
                  <a:lnTo>
                    <a:pt x="608" y="1171"/>
                  </a:lnTo>
                  <a:lnTo>
                    <a:pt x="627" y="1178"/>
                  </a:lnTo>
                  <a:close/>
                  <a:moveTo>
                    <a:pt x="601" y="1249"/>
                  </a:moveTo>
                  <a:lnTo>
                    <a:pt x="613" y="1214"/>
                  </a:lnTo>
                  <a:lnTo>
                    <a:pt x="596" y="1207"/>
                  </a:lnTo>
                  <a:lnTo>
                    <a:pt x="582" y="1242"/>
                  </a:lnTo>
                  <a:lnTo>
                    <a:pt x="601" y="1249"/>
                  </a:lnTo>
                  <a:close/>
                  <a:moveTo>
                    <a:pt x="575" y="1320"/>
                  </a:moveTo>
                  <a:lnTo>
                    <a:pt x="587" y="1285"/>
                  </a:lnTo>
                  <a:lnTo>
                    <a:pt x="570" y="1278"/>
                  </a:lnTo>
                  <a:lnTo>
                    <a:pt x="556" y="1313"/>
                  </a:lnTo>
                  <a:lnTo>
                    <a:pt x="575" y="1320"/>
                  </a:lnTo>
                  <a:close/>
                  <a:moveTo>
                    <a:pt x="547" y="1391"/>
                  </a:moveTo>
                  <a:lnTo>
                    <a:pt x="561" y="1356"/>
                  </a:lnTo>
                  <a:lnTo>
                    <a:pt x="542" y="1348"/>
                  </a:lnTo>
                  <a:lnTo>
                    <a:pt x="530" y="1384"/>
                  </a:lnTo>
                  <a:lnTo>
                    <a:pt x="547" y="1391"/>
                  </a:lnTo>
                  <a:close/>
                  <a:moveTo>
                    <a:pt x="521" y="1462"/>
                  </a:moveTo>
                  <a:lnTo>
                    <a:pt x="535" y="1427"/>
                  </a:lnTo>
                  <a:lnTo>
                    <a:pt x="516" y="1419"/>
                  </a:lnTo>
                  <a:lnTo>
                    <a:pt x="504" y="1455"/>
                  </a:lnTo>
                  <a:lnTo>
                    <a:pt x="521" y="1462"/>
                  </a:lnTo>
                  <a:close/>
                  <a:moveTo>
                    <a:pt x="495" y="1533"/>
                  </a:moveTo>
                  <a:lnTo>
                    <a:pt x="509" y="1498"/>
                  </a:lnTo>
                  <a:lnTo>
                    <a:pt x="490" y="1490"/>
                  </a:lnTo>
                  <a:lnTo>
                    <a:pt x="478" y="1526"/>
                  </a:lnTo>
                  <a:lnTo>
                    <a:pt x="495" y="1533"/>
                  </a:lnTo>
                  <a:close/>
                  <a:moveTo>
                    <a:pt x="469" y="1604"/>
                  </a:moveTo>
                  <a:lnTo>
                    <a:pt x="480" y="1568"/>
                  </a:lnTo>
                  <a:lnTo>
                    <a:pt x="464" y="1561"/>
                  </a:lnTo>
                  <a:lnTo>
                    <a:pt x="450" y="1597"/>
                  </a:lnTo>
                  <a:lnTo>
                    <a:pt x="469" y="1604"/>
                  </a:lnTo>
                  <a:close/>
                  <a:moveTo>
                    <a:pt x="443" y="1675"/>
                  </a:moveTo>
                  <a:lnTo>
                    <a:pt x="454" y="1639"/>
                  </a:lnTo>
                  <a:lnTo>
                    <a:pt x="438" y="1632"/>
                  </a:lnTo>
                  <a:lnTo>
                    <a:pt x="424" y="1668"/>
                  </a:lnTo>
                  <a:lnTo>
                    <a:pt x="443" y="1675"/>
                  </a:lnTo>
                  <a:close/>
                  <a:moveTo>
                    <a:pt x="417" y="1746"/>
                  </a:moveTo>
                  <a:lnTo>
                    <a:pt x="428" y="1710"/>
                  </a:lnTo>
                  <a:lnTo>
                    <a:pt x="412" y="1703"/>
                  </a:lnTo>
                  <a:lnTo>
                    <a:pt x="398" y="1739"/>
                  </a:lnTo>
                  <a:lnTo>
                    <a:pt x="417" y="1746"/>
                  </a:lnTo>
                  <a:close/>
                  <a:moveTo>
                    <a:pt x="388" y="1817"/>
                  </a:moveTo>
                  <a:lnTo>
                    <a:pt x="402" y="1781"/>
                  </a:lnTo>
                  <a:lnTo>
                    <a:pt x="384" y="1774"/>
                  </a:lnTo>
                  <a:lnTo>
                    <a:pt x="372" y="1810"/>
                  </a:lnTo>
                  <a:lnTo>
                    <a:pt x="388" y="1817"/>
                  </a:lnTo>
                  <a:close/>
                  <a:moveTo>
                    <a:pt x="362" y="1888"/>
                  </a:moveTo>
                  <a:lnTo>
                    <a:pt x="376" y="1852"/>
                  </a:lnTo>
                  <a:lnTo>
                    <a:pt x="358" y="1845"/>
                  </a:lnTo>
                  <a:lnTo>
                    <a:pt x="346" y="1881"/>
                  </a:lnTo>
                  <a:lnTo>
                    <a:pt x="362" y="1888"/>
                  </a:lnTo>
                  <a:close/>
                  <a:moveTo>
                    <a:pt x="336" y="1959"/>
                  </a:moveTo>
                  <a:lnTo>
                    <a:pt x="350" y="1923"/>
                  </a:lnTo>
                  <a:lnTo>
                    <a:pt x="332" y="1916"/>
                  </a:lnTo>
                  <a:lnTo>
                    <a:pt x="317" y="1952"/>
                  </a:lnTo>
                  <a:lnTo>
                    <a:pt x="336" y="1959"/>
                  </a:lnTo>
                  <a:close/>
                  <a:moveTo>
                    <a:pt x="310" y="2030"/>
                  </a:moveTo>
                  <a:lnTo>
                    <a:pt x="322" y="1994"/>
                  </a:lnTo>
                  <a:lnTo>
                    <a:pt x="306" y="1987"/>
                  </a:lnTo>
                  <a:lnTo>
                    <a:pt x="291" y="2023"/>
                  </a:lnTo>
                  <a:lnTo>
                    <a:pt x="310" y="2030"/>
                  </a:lnTo>
                  <a:close/>
                  <a:moveTo>
                    <a:pt x="284" y="2101"/>
                  </a:moveTo>
                  <a:lnTo>
                    <a:pt x="296" y="2065"/>
                  </a:lnTo>
                  <a:lnTo>
                    <a:pt x="279" y="2058"/>
                  </a:lnTo>
                  <a:lnTo>
                    <a:pt x="265" y="2094"/>
                  </a:lnTo>
                  <a:lnTo>
                    <a:pt x="284" y="2101"/>
                  </a:lnTo>
                  <a:close/>
                  <a:moveTo>
                    <a:pt x="256" y="2172"/>
                  </a:moveTo>
                  <a:lnTo>
                    <a:pt x="270" y="2136"/>
                  </a:lnTo>
                  <a:lnTo>
                    <a:pt x="253" y="2129"/>
                  </a:lnTo>
                  <a:lnTo>
                    <a:pt x="239" y="2164"/>
                  </a:lnTo>
                  <a:lnTo>
                    <a:pt x="256" y="2172"/>
                  </a:lnTo>
                  <a:close/>
                  <a:moveTo>
                    <a:pt x="230" y="2243"/>
                  </a:moveTo>
                  <a:lnTo>
                    <a:pt x="244" y="2207"/>
                  </a:lnTo>
                  <a:lnTo>
                    <a:pt x="225" y="2200"/>
                  </a:lnTo>
                  <a:lnTo>
                    <a:pt x="213" y="2235"/>
                  </a:lnTo>
                  <a:lnTo>
                    <a:pt x="230" y="2243"/>
                  </a:lnTo>
                  <a:close/>
                  <a:moveTo>
                    <a:pt x="204" y="2313"/>
                  </a:moveTo>
                  <a:lnTo>
                    <a:pt x="218" y="2278"/>
                  </a:lnTo>
                  <a:lnTo>
                    <a:pt x="199" y="2271"/>
                  </a:lnTo>
                  <a:lnTo>
                    <a:pt x="187" y="2306"/>
                  </a:lnTo>
                  <a:lnTo>
                    <a:pt x="204" y="2313"/>
                  </a:lnTo>
                  <a:close/>
                  <a:moveTo>
                    <a:pt x="178" y="2384"/>
                  </a:moveTo>
                  <a:lnTo>
                    <a:pt x="190" y="2349"/>
                  </a:lnTo>
                  <a:lnTo>
                    <a:pt x="173" y="2342"/>
                  </a:lnTo>
                  <a:lnTo>
                    <a:pt x="159" y="2377"/>
                  </a:lnTo>
                  <a:lnTo>
                    <a:pt x="178" y="2384"/>
                  </a:lnTo>
                  <a:close/>
                  <a:moveTo>
                    <a:pt x="152" y="2455"/>
                  </a:moveTo>
                  <a:lnTo>
                    <a:pt x="164" y="2420"/>
                  </a:lnTo>
                  <a:lnTo>
                    <a:pt x="147" y="2413"/>
                  </a:lnTo>
                  <a:lnTo>
                    <a:pt x="133" y="2448"/>
                  </a:lnTo>
                  <a:lnTo>
                    <a:pt x="152" y="2455"/>
                  </a:lnTo>
                  <a:close/>
                  <a:moveTo>
                    <a:pt x="126" y="2526"/>
                  </a:moveTo>
                  <a:lnTo>
                    <a:pt x="138" y="2491"/>
                  </a:lnTo>
                  <a:lnTo>
                    <a:pt x="121" y="2484"/>
                  </a:lnTo>
                  <a:lnTo>
                    <a:pt x="107" y="2519"/>
                  </a:lnTo>
                  <a:lnTo>
                    <a:pt x="126" y="2526"/>
                  </a:lnTo>
                  <a:close/>
                  <a:moveTo>
                    <a:pt x="97" y="2597"/>
                  </a:moveTo>
                  <a:lnTo>
                    <a:pt x="112" y="2562"/>
                  </a:lnTo>
                  <a:lnTo>
                    <a:pt x="93" y="2555"/>
                  </a:lnTo>
                  <a:lnTo>
                    <a:pt x="81" y="2590"/>
                  </a:lnTo>
                  <a:lnTo>
                    <a:pt x="97" y="2597"/>
                  </a:lnTo>
                  <a:close/>
                  <a:moveTo>
                    <a:pt x="71" y="2668"/>
                  </a:moveTo>
                  <a:lnTo>
                    <a:pt x="86" y="2633"/>
                  </a:lnTo>
                  <a:lnTo>
                    <a:pt x="67" y="2626"/>
                  </a:lnTo>
                  <a:lnTo>
                    <a:pt x="55" y="2661"/>
                  </a:lnTo>
                  <a:lnTo>
                    <a:pt x="71" y="2668"/>
                  </a:lnTo>
                  <a:close/>
                  <a:moveTo>
                    <a:pt x="45" y="2739"/>
                  </a:moveTo>
                  <a:lnTo>
                    <a:pt x="60" y="2704"/>
                  </a:lnTo>
                  <a:lnTo>
                    <a:pt x="41" y="2697"/>
                  </a:lnTo>
                  <a:lnTo>
                    <a:pt x="29" y="2732"/>
                  </a:lnTo>
                  <a:lnTo>
                    <a:pt x="45" y="2739"/>
                  </a:lnTo>
                  <a:close/>
                  <a:moveTo>
                    <a:pt x="19" y="2810"/>
                  </a:moveTo>
                  <a:lnTo>
                    <a:pt x="31" y="2775"/>
                  </a:lnTo>
                  <a:lnTo>
                    <a:pt x="15" y="2768"/>
                  </a:lnTo>
                  <a:lnTo>
                    <a:pt x="0" y="2803"/>
                  </a:lnTo>
                  <a:lnTo>
                    <a:pt x="19" y="281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0" name="Freeform 6"/>
            <p:cNvSpPr>
              <a:spLocks noEditPoints="1"/>
            </p:cNvSpPr>
            <p:nvPr/>
          </p:nvSpPr>
          <p:spPr bwMode="auto">
            <a:xfrm>
              <a:off x="3969053" y="2746268"/>
              <a:ext cx="2131391" cy="1510043"/>
            </a:xfrm>
            <a:custGeom>
              <a:avLst/>
              <a:gdLst>
                <a:gd name="T0" fmla="*/ 106 w 2878"/>
                <a:gd name="T1" fmla="*/ 1977 h 2039"/>
                <a:gd name="T2" fmla="*/ 142 w 2878"/>
                <a:gd name="T3" fmla="*/ 1966 h 2039"/>
                <a:gd name="T4" fmla="*/ 220 w 2878"/>
                <a:gd name="T5" fmla="*/ 1954 h 2039"/>
                <a:gd name="T6" fmla="*/ 324 w 2878"/>
                <a:gd name="T7" fmla="*/ 1914 h 2039"/>
                <a:gd name="T8" fmla="*/ 388 w 2878"/>
                <a:gd name="T9" fmla="*/ 1866 h 2039"/>
                <a:gd name="T10" fmla="*/ 530 w 2878"/>
                <a:gd name="T11" fmla="*/ 1812 h 2039"/>
                <a:gd name="T12" fmla="*/ 563 w 2878"/>
                <a:gd name="T13" fmla="*/ 1798 h 2039"/>
                <a:gd name="T14" fmla="*/ 641 w 2878"/>
                <a:gd name="T15" fmla="*/ 1788 h 2039"/>
                <a:gd name="T16" fmla="*/ 747 w 2878"/>
                <a:gd name="T17" fmla="*/ 1746 h 2039"/>
                <a:gd name="T18" fmla="*/ 811 w 2878"/>
                <a:gd name="T19" fmla="*/ 1701 h 2039"/>
                <a:gd name="T20" fmla="*/ 951 w 2878"/>
                <a:gd name="T21" fmla="*/ 1644 h 2039"/>
                <a:gd name="T22" fmla="*/ 986 w 2878"/>
                <a:gd name="T23" fmla="*/ 1632 h 2039"/>
                <a:gd name="T24" fmla="*/ 1064 w 2878"/>
                <a:gd name="T25" fmla="*/ 1620 h 2039"/>
                <a:gd name="T26" fmla="*/ 1168 w 2878"/>
                <a:gd name="T27" fmla="*/ 1580 h 2039"/>
                <a:gd name="T28" fmla="*/ 1232 w 2878"/>
                <a:gd name="T29" fmla="*/ 1533 h 2039"/>
                <a:gd name="T30" fmla="*/ 1374 w 2878"/>
                <a:gd name="T31" fmla="*/ 1478 h 2039"/>
                <a:gd name="T32" fmla="*/ 1409 w 2878"/>
                <a:gd name="T33" fmla="*/ 1464 h 2039"/>
                <a:gd name="T34" fmla="*/ 1485 w 2878"/>
                <a:gd name="T35" fmla="*/ 1455 h 2039"/>
                <a:gd name="T36" fmla="*/ 1591 w 2878"/>
                <a:gd name="T37" fmla="*/ 1412 h 2039"/>
                <a:gd name="T38" fmla="*/ 1655 w 2878"/>
                <a:gd name="T39" fmla="*/ 1367 h 2039"/>
                <a:gd name="T40" fmla="*/ 1795 w 2878"/>
                <a:gd name="T41" fmla="*/ 1310 h 2039"/>
                <a:gd name="T42" fmla="*/ 1830 w 2878"/>
                <a:gd name="T43" fmla="*/ 1299 h 2039"/>
                <a:gd name="T44" fmla="*/ 1908 w 2878"/>
                <a:gd name="T45" fmla="*/ 1287 h 2039"/>
                <a:gd name="T46" fmla="*/ 2018 w 2878"/>
                <a:gd name="T47" fmla="*/ 1247 h 2039"/>
                <a:gd name="T48" fmla="*/ 2076 w 2878"/>
                <a:gd name="T49" fmla="*/ 1199 h 2039"/>
                <a:gd name="T50" fmla="*/ 2218 w 2878"/>
                <a:gd name="T51" fmla="*/ 1145 h 2039"/>
                <a:gd name="T52" fmla="*/ 2254 w 2878"/>
                <a:gd name="T53" fmla="*/ 1131 h 2039"/>
                <a:gd name="T54" fmla="*/ 2329 w 2878"/>
                <a:gd name="T55" fmla="*/ 1121 h 2039"/>
                <a:gd name="T56" fmla="*/ 2436 w 2878"/>
                <a:gd name="T57" fmla="*/ 1079 h 2039"/>
                <a:gd name="T58" fmla="*/ 2500 w 2878"/>
                <a:gd name="T59" fmla="*/ 1034 h 2039"/>
                <a:gd name="T60" fmla="*/ 2639 w 2878"/>
                <a:gd name="T61" fmla="*/ 977 h 2039"/>
                <a:gd name="T62" fmla="*/ 2675 w 2878"/>
                <a:gd name="T63" fmla="*/ 965 h 2039"/>
                <a:gd name="T64" fmla="*/ 2753 w 2878"/>
                <a:gd name="T65" fmla="*/ 953 h 2039"/>
                <a:gd name="T66" fmla="*/ 2850 w 2878"/>
                <a:gd name="T67" fmla="*/ 894 h 2039"/>
                <a:gd name="T68" fmla="*/ 2781 w 2878"/>
                <a:gd name="T69" fmla="*/ 878 h 2039"/>
                <a:gd name="T70" fmla="*/ 2748 w 2878"/>
                <a:gd name="T71" fmla="*/ 861 h 2039"/>
                <a:gd name="T72" fmla="*/ 2686 w 2878"/>
                <a:gd name="T73" fmla="*/ 811 h 2039"/>
                <a:gd name="T74" fmla="*/ 2585 w 2878"/>
                <a:gd name="T75" fmla="*/ 762 h 2039"/>
                <a:gd name="T76" fmla="*/ 2509 w 2878"/>
                <a:gd name="T77" fmla="*/ 745 h 2039"/>
                <a:gd name="T78" fmla="*/ 2372 w 2878"/>
                <a:gd name="T79" fmla="*/ 679 h 2039"/>
                <a:gd name="T80" fmla="*/ 2339 w 2878"/>
                <a:gd name="T81" fmla="*/ 662 h 2039"/>
                <a:gd name="T82" fmla="*/ 2280 w 2878"/>
                <a:gd name="T83" fmla="*/ 613 h 2039"/>
                <a:gd name="T84" fmla="*/ 2178 w 2878"/>
                <a:gd name="T85" fmla="*/ 563 h 2039"/>
                <a:gd name="T86" fmla="*/ 2100 w 2878"/>
                <a:gd name="T87" fmla="*/ 547 h 2039"/>
                <a:gd name="T88" fmla="*/ 1965 w 2878"/>
                <a:gd name="T89" fmla="*/ 480 h 2039"/>
                <a:gd name="T90" fmla="*/ 1930 w 2878"/>
                <a:gd name="T91" fmla="*/ 464 h 2039"/>
                <a:gd name="T92" fmla="*/ 1871 w 2878"/>
                <a:gd name="T93" fmla="*/ 414 h 2039"/>
                <a:gd name="T94" fmla="*/ 1769 w 2878"/>
                <a:gd name="T95" fmla="*/ 364 h 2039"/>
                <a:gd name="T96" fmla="*/ 1693 w 2878"/>
                <a:gd name="T97" fmla="*/ 348 h 2039"/>
                <a:gd name="T98" fmla="*/ 1556 w 2878"/>
                <a:gd name="T99" fmla="*/ 282 h 2039"/>
                <a:gd name="T100" fmla="*/ 1523 w 2878"/>
                <a:gd name="T101" fmla="*/ 265 h 2039"/>
                <a:gd name="T102" fmla="*/ 1461 w 2878"/>
                <a:gd name="T103" fmla="*/ 215 h 2039"/>
                <a:gd name="T104" fmla="*/ 1360 w 2878"/>
                <a:gd name="T105" fmla="*/ 166 h 2039"/>
                <a:gd name="T106" fmla="*/ 1284 w 2878"/>
                <a:gd name="T107" fmla="*/ 149 h 2039"/>
                <a:gd name="T108" fmla="*/ 1147 w 2878"/>
                <a:gd name="T109" fmla="*/ 83 h 2039"/>
                <a:gd name="T110" fmla="*/ 1114 w 2878"/>
                <a:gd name="T111" fmla="*/ 66 h 2039"/>
                <a:gd name="T112" fmla="*/ 1055 w 2878"/>
                <a:gd name="T113" fmla="*/ 17 h 2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78" h="2039">
                  <a:moveTo>
                    <a:pt x="35" y="2006"/>
                  </a:moveTo>
                  <a:lnTo>
                    <a:pt x="0" y="2020"/>
                  </a:lnTo>
                  <a:lnTo>
                    <a:pt x="7" y="2039"/>
                  </a:lnTo>
                  <a:lnTo>
                    <a:pt x="43" y="2025"/>
                  </a:lnTo>
                  <a:lnTo>
                    <a:pt x="35" y="2006"/>
                  </a:lnTo>
                  <a:close/>
                  <a:moveTo>
                    <a:pt x="106" y="1977"/>
                  </a:moveTo>
                  <a:lnTo>
                    <a:pt x="71" y="1992"/>
                  </a:lnTo>
                  <a:lnTo>
                    <a:pt x="78" y="2011"/>
                  </a:lnTo>
                  <a:lnTo>
                    <a:pt x="113" y="1996"/>
                  </a:lnTo>
                  <a:lnTo>
                    <a:pt x="106" y="1977"/>
                  </a:lnTo>
                  <a:close/>
                  <a:moveTo>
                    <a:pt x="177" y="1951"/>
                  </a:moveTo>
                  <a:lnTo>
                    <a:pt x="142" y="1966"/>
                  </a:lnTo>
                  <a:lnTo>
                    <a:pt x="149" y="1982"/>
                  </a:lnTo>
                  <a:lnTo>
                    <a:pt x="184" y="1968"/>
                  </a:lnTo>
                  <a:lnTo>
                    <a:pt x="177" y="1951"/>
                  </a:lnTo>
                  <a:close/>
                  <a:moveTo>
                    <a:pt x="248" y="1923"/>
                  </a:moveTo>
                  <a:lnTo>
                    <a:pt x="213" y="1937"/>
                  </a:lnTo>
                  <a:lnTo>
                    <a:pt x="220" y="1954"/>
                  </a:lnTo>
                  <a:lnTo>
                    <a:pt x="253" y="1940"/>
                  </a:lnTo>
                  <a:lnTo>
                    <a:pt x="248" y="1923"/>
                  </a:lnTo>
                  <a:close/>
                  <a:moveTo>
                    <a:pt x="317" y="1895"/>
                  </a:moveTo>
                  <a:lnTo>
                    <a:pt x="281" y="1909"/>
                  </a:lnTo>
                  <a:lnTo>
                    <a:pt x="288" y="1928"/>
                  </a:lnTo>
                  <a:lnTo>
                    <a:pt x="324" y="1914"/>
                  </a:lnTo>
                  <a:lnTo>
                    <a:pt x="317" y="1895"/>
                  </a:lnTo>
                  <a:close/>
                  <a:moveTo>
                    <a:pt x="388" y="1866"/>
                  </a:moveTo>
                  <a:lnTo>
                    <a:pt x="352" y="1880"/>
                  </a:lnTo>
                  <a:lnTo>
                    <a:pt x="359" y="1899"/>
                  </a:lnTo>
                  <a:lnTo>
                    <a:pt x="395" y="1885"/>
                  </a:lnTo>
                  <a:lnTo>
                    <a:pt x="388" y="1866"/>
                  </a:lnTo>
                  <a:close/>
                  <a:moveTo>
                    <a:pt x="459" y="1840"/>
                  </a:moveTo>
                  <a:lnTo>
                    <a:pt x="423" y="1854"/>
                  </a:lnTo>
                  <a:lnTo>
                    <a:pt x="430" y="1871"/>
                  </a:lnTo>
                  <a:lnTo>
                    <a:pt x="466" y="1857"/>
                  </a:lnTo>
                  <a:lnTo>
                    <a:pt x="459" y="1840"/>
                  </a:lnTo>
                  <a:close/>
                  <a:moveTo>
                    <a:pt x="530" y="1812"/>
                  </a:moveTo>
                  <a:lnTo>
                    <a:pt x="494" y="1826"/>
                  </a:lnTo>
                  <a:lnTo>
                    <a:pt x="501" y="1843"/>
                  </a:lnTo>
                  <a:lnTo>
                    <a:pt x="537" y="1828"/>
                  </a:lnTo>
                  <a:lnTo>
                    <a:pt x="530" y="1812"/>
                  </a:lnTo>
                  <a:close/>
                  <a:moveTo>
                    <a:pt x="598" y="1784"/>
                  </a:moveTo>
                  <a:lnTo>
                    <a:pt x="563" y="1798"/>
                  </a:lnTo>
                  <a:lnTo>
                    <a:pt x="570" y="1817"/>
                  </a:lnTo>
                  <a:lnTo>
                    <a:pt x="605" y="1802"/>
                  </a:lnTo>
                  <a:lnTo>
                    <a:pt x="598" y="1784"/>
                  </a:lnTo>
                  <a:close/>
                  <a:moveTo>
                    <a:pt x="669" y="1755"/>
                  </a:moveTo>
                  <a:lnTo>
                    <a:pt x="634" y="1769"/>
                  </a:lnTo>
                  <a:lnTo>
                    <a:pt x="641" y="1788"/>
                  </a:lnTo>
                  <a:lnTo>
                    <a:pt x="676" y="1774"/>
                  </a:lnTo>
                  <a:lnTo>
                    <a:pt x="669" y="1755"/>
                  </a:lnTo>
                  <a:close/>
                  <a:moveTo>
                    <a:pt x="740" y="1729"/>
                  </a:moveTo>
                  <a:lnTo>
                    <a:pt x="705" y="1743"/>
                  </a:lnTo>
                  <a:lnTo>
                    <a:pt x="712" y="1760"/>
                  </a:lnTo>
                  <a:lnTo>
                    <a:pt x="747" y="1746"/>
                  </a:lnTo>
                  <a:lnTo>
                    <a:pt x="740" y="1729"/>
                  </a:lnTo>
                  <a:close/>
                  <a:moveTo>
                    <a:pt x="811" y="1701"/>
                  </a:moveTo>
                  <a:lnTo>
                    <a:pt x="776" y="1715"/>
                  </a:lnTo>
                  <a:lnTo>
                    <a:pt x="783" y="1731"/>
                  </a:lnTo>
                  <a:lnTo>
                    <a:pt x="818" y="1717"/>
                  </a:lnTo>
                  <a:lnTo>
                    <a:pt x="811" y="1701"/>
                  </a:lnTo>
                  <a:close/>
                  <a:moveTo>
                    <a:pt x="880" y="1672"/>
                  </a:moveTo>
                  <a:lnTo>
                    <a:pt x="847" y="1687"/>
                  </a:lnTo>
                  <a:lnTo>
                    <a:pt x="851" y="1705"/>
                  </a:lnTo>
                  <a:lnTo>
                    <a:pt x="887" y="1691"/>
                  </a:lnTo>
                  <a:lnTo>
                    <a:pt x="880" y="1672"/>
                  </a:lnTo>
                  <a:close/>
                  <a:moveTo>
                    <a:pt x="951" y="1644"/>
                  </a:moveTo>
                  <a:lnTo>
                    <a:pt x="915" y="1658"/>
                  </a:lnTo>
                  <a:lnTo>
                    <a:pt x="922" y="1677"/>
                  </a:lnTo>
                  <a:lnTo>
                    <a:pt x="958" y="1663"/>
                  </a:lnTo>
                  <a:lnTo>
                    <a:pt x="951" y="1644"/>
                  </a:lnTo>
                  <a:close/>
                  <a:moveTo>
                    <a:pt x="1022" y="1618"/>
                  </a:moveTo>
                  <a:lnTo>
                    <a:pt x="986" y="1632"/>
                  </a:lnTo>
                  <a:lnTo>
                    <a:pt x="993" y="1649"/>
                  </a:lnTo>
                  <a:lnTo>
                    <a:pt x="1029" y="1635"/>
                  </a:lnTo>
                  <a:lnTo>
                    <a:pt x="1022" y="1618"/>
                  </a:lnTo>
                  <a:close/>
                  <a:moveTo>
                    <a:pt x="1092" y="1590"/>
                  </a:moveTo>
                  <a:lnTo>
                    <a:pt x="1057" y="1604"/>
                  </a:lnTo>
                  <a:lnTo>
                    <a:pt x="1064" y="1620"/>
                  </a:lnTo>
                  <a:lnTo>
                    <a:pt x="1100" y="1606"/>
                  </a:lnTo>
                  <a:lnTo>
                    <a:pt x="1092" y="1590"/>
                  </a:lnTo>
                  <a:close/>
                  <a:moveTo>
                    <a:pt x="1161" y="1561"/>
                  </a:moveTo>
                  <a:lnTo>
                    <a:pt x="1128" y="1575"/>
                  </a:lnTo>
                  <a:lnTo>
                    <a:pt x="1133" y="1592"/>
                  </a:lnTo>
                  <a:lnTo>
                    <a:pt x="1168" y="1580"/>
                  </a:lnTo>
                  <a:lnTo>
                    <a:pt x="1161" y="1561"/>
                  </a:lnTo>
                  <a:close/>
                  <a:moveTo>
                    <a:pt x="1232" y="1533"/>
                  </a:moveTo>
                  <a:lnTo>
                    <a:pt x="1197" y="1547"/>
                  </a:lnTo>
                  <a:lnTo>
                    <a:pt x="1204" y="1566"/>
                  </a:lnTo>
                  <a:lnTo>
                    <a:pt x="1239" y="1552"/>
                  </a:lnTo>
                  <a:lnTo>
                    <a:pt x="1232" y="1533"/>
                  </a:lnTo>
                  <a:close/>
                  <a:moveTo>
                    <a:pt x="1303" y="1507"/>
                  </a:moveTo>
                  <a:lnTo>
                    <a:pt x="1267" y="1521"/>
                  </a:lnTo>
                  <a:lnTo>
                    <a:pt x="1275" y="1538"/>
                  </a:lnTo>
                  <a:lnTo>
                    <a:pt x="1310" y="1523"/>
                  </a:lnTo>
                  <a:lnTo>
                    <a:pt x="1303" y="1507"/>
                  </a:lnTo>
                  <a:close/>
                  <a:moveTo>
                    <a:pt x="1374" y="1478"/>
                  </a:moveTo>
                  <a:lnTo>
                    <a:pt x="1338" y="1493"/>
                  </a:lnTo>
                  <a:lnTo>
                    <a:pt x="1346" y="1509"/>
                  </a:lnTo>
                  <a:lnTo>
                    <a:pt x="1381" y="1495"/>
                  </a:lnTo>
                  <a:lnTo>
                    <a:pt x="1374" y="1478"/>
                  </a:lnTo>
                  <a:close/>
                  <a:moveTo>
                    <a:pt x="1442" y="1450"/>
                  </a:moveTo>
                  <a:lnTo>
                    <a:pt x="1409" y="1464"/>
                  </a:lnTo>
                  <a:lnTo>
                    <a:pt x="1416" y="1481"/>
                  </a:lnTo>
                  <a:lnTo>
                    <a:pt x="1450" y="1469"/>
                  </a:lnTo>
                  <a:lnTo>
                    <a:pt x="1442" y="1450"/>
                  </a:lnTo>
                  <a:close/>
                  <a:moveTo>
                    <a:pt x="1513" y="1422"/>
                  </a:moveTo>
                  <a:lnTo>
                    <a:pt x="1478" y="1436"/>
                  </a:lnTo>
                  <a:lnTo>
                    <a:pt x="1485" y="1455"/>
                  </a:lnTo>
                  <a:lnTo>
                    <a:pt x="1521" y="1441"/>
                  </a:lnTo>
                  <a:lnTo>
                    <a:pt x="1513" y="1422"/>
                  </a:lnTo>
                  <a:close/>
                  <a:moveTo>
                    <a:pt x="1584" y="1396"/>
                  </a:moveTo>
                  <a:lnTo>
                    <a:pt x="1549" y="1410"/>
                  </a:lnTo>
                  <a:lnTo>
                    <a:pt x="1556" y="1426"/>
                  </a:lnTo>
                  <a:lnTo>
                    <a:pt x="1591" y="1412"/>
                  </a:lnTo>
                  <a:lnTo>
                    <a:pt x="1584" y="1396"/>
                  </a:lnTo>
                  <a:close/>
                  <a:moveTo>
                    <a:pt x="1655" y="1367"/>
                  </a:moveTo>
                  <a:lnTo>
                    <a:pt x="1620" y="1381"/>
                  </a:lnTo>
                  <a:lnTo>
                    <a:pt x="1627" y="1398"/>
                  </a:lnTo>
                  <a:lnTo>
                    <a:pt x="1662" y="1384"/>
                  </a:lnTo>
                  <a:lnTo>
                    <a:pt x="1655" y="1367"/>
                  </a:lnTo>
                  <a:close/>
                  <a:moveTo>
                    <a:pt x="1726" y="1339"/>
                  </a:moveTo>
                  <a:lnTo>
                    <a:pt x="1691" y="1353"/>
                  </a:lnTo>
                  <a:lnTo>
                    <a:pt x="1698" y="1370"/>
                  </a:lnTo>
                  <a:lnTo>
                    <a:pt x="1731" y="1358"/>
                  </a:lnTo>
                  <a:lnTo>
                    <a:pt x="1726" y="1339"/>
                  </a:lnTo>
                  <a:close/>
                  <a:moveTo>
                    <a:pt x="1795" y="1310"/>
                  </a:moveTo>
                  <a:lnTo>
                    <a:pt x="1759" y="1325"/>
                  </a:lnTo>
                  <a:lnTo>
                    <a:pt x="1766" y="1344"/>
                  </a:lnTo>
                  <a:lnTo>
                    <a:pt x="1802" y="1329"/>
                  </a:lnTo>
                  <a:lnTo>
                    <a:pt x="1795" y="1310"/>
                  </a:lnTo>
                  <a:close/>
                  <a:moveTo>
                    <a:pt x="1866" y="1284"/>
                  </a:moveTo>
                  <a:lnTo>
                    <a:pt x="1830" y="1299"/>
                  </a:lnTo>
                  <a:lnTo>
                    <a:pt x="1837" y="1315"/>
                  </a:lnTo>
                  <a:lnTo>
                    <a:pt x="1873" y="1301"/>
                  </a:lnTo>
                  <a:lnTo>
                    <a:pt x="1866" y="1284"/>
                  </a:lnTo>
                  <a:close/>
                  <a:moveTo>
                    <a:pt x="1937" y="1256"/>
                  </a:moveTo>
                  <a:lnTo>
                    <a:pt x="1901" y="1270"/>
                  </a:lnTo>
                  <a:lnTo>
                    <a:pt x="1908" y="1287"/>
                  </a:lnTo>
                  <a:lnTo>
                    <a:pt x="1944" y="1273"/>
                  </a:lnTo>
                  <a:lnTo>
                    <a:pt x="1937" y="1256"/>
                  </a:lnTo>
                  <a:close/>
                  <a:moveTo>
                    <a:pt x="2008" y="1228"/>
                  </a:moveTo>
                  <a:lnTo>
                    <a:pt x="1972" y="1242"/>
                  </a:lnTo>
                  <a:lnTo>
                    <a:pt x="1979" y="1258"/>
                  </a:lnTo>
                  <a:lnTo>
                    <a:pt x="2018" y="1247"/>
                  </a:lnTo>
                  <a:lnTo>
                    <a:pt x="2008" y="1228"/>
                  </a:lnTo>
                  <a:close/>
                  <a:moveTo>
                    <a:pt x="2076" y="1199"/>
                  </a:moveTo>
                  <a:lnTo>
                    <a:pt x="2041" y="1214"/>
                  </a:lnTo>
                  <a:lnTo>
                    <a:pt x="2048" y="1232"/>
                  </a:lnTo>
                  <a:lnTo>
                    <a:pt x="2083" y="1218"/>
                  </a:lnTo>
                  <a:lnTo>
                    <a:pt x="2076" y="1199"/>
                  </a:lnTo>
                  <a:close/>
                  <a:moveTo>
                    <a:pt x="2147" y="1173"/>
                  </a:moveTo>
                  <a:lnTo>
                    <a:pt x="2112" y="1187"/>
                  </a:lnTo>
                  <a:lnTo>
                    <a:pt x="2119" y="1204"/>
                  </a:lnTo>
                  <a:lnTo>
                    <a:pt x="2154" y="1190"/>
                  </a:lnTo>
                  <a:lnTo>
                    <a:pt x="2147" y="1173"/>
                  </a:lnTo>
                  <a:close/>
                  <a:moveTo>
                    <a:pt x="2218" y="1145"/>
                  </a:moveTo>
                  <a:lnTo>
                    <a:pt x="2183" y="1159"/>
                  </a:lnTo>
                  <a:lnTo>
                    <a:pt x="2190" y="1176"/>
                  </a:lnTo>
                  <a:lnTo>
                    <a:pt x="2225" y="1161"/>
                  </a:lnTo>
                  <a:lnTo>
                    <a:pt x="2218" y="1145"/>
                  </a:lnTo>
                  <a:close/>
                  <a:moveTo>
                    <a:pt x="2289" y="1117"/>
                  </a:moveTo>
                  <a:lnTo>
                    <a:pt x="2254" y="1131"/>
                  </a:lnTo>
                  <a:lnTo>
                    <a:pt x="2261" y="1147"/>
                  </a:lnTo>
                  <a:lnTo>
                    <a:pt x="2296" y="1135"/>
                  </a:lnTo>
                  <a:lnTo>
                    <a:pt x="2289" y="1117"/>
                  </a:lnTo>
                  <a:close/>
                  <a:moveTo>
                    <a:pt x="2358" y="1088"/>
                  </a:moveTo>
                  <a:lnTo>
                    <a:pt x="2325" y="1102"/>
                  </a:lnTo>
                  <a:lnTo>
                    <a:pt x="2329" y="1121"/>
                  </a:lnTo>
                  <a:lnTo>
                    <a:pt x="2365" y="1107"/>
                  </a:lnTo>
                  <a:lnTo>
                    <a:pt x="2358" y="1088"/>
                  </a:lnTo>
                  <a:close/>
                  <a:moveTo>
                    <a:pt x="2429" y="1062"/>
                  </a:moveTo>
                  <a:lnTo>
                    <a:pt x="2393" y="1076"/>
                  </a:lnTo>
                  <a:lnTo>
                    <a:pt x="2400" y="1093"/>
                  </a:lnTo>
                  <a:lnTo>
                    <a:pt x="2436" y="1079"/>
                  </a:lnTo>
                  <a:lnTo>
                    <a:pt x="2429" y="1062"/>
                  </a:lnTo>
                  <a:close/>
                  <a:moveTo>
                    <a:pt x="2500" y="1034"/>
                  </a:moveTo>
                  <a:lnTo>
                    <a:pt x="2464" y="1048"/>
                  </a:lnTo>
                  <a:lnTo>
                    <a:pt x="2471" y="1064"/>
                  </a:lnTo>
                  <a:lnTo>
                    <a:pt x="2507" y="1050"/>
                  </a:lnTo>
                  <a:lnTo>
                    <a:pt x="2500" y="1034"/>
                  </a:lnTo>
                  <a:close/>
                  <a:moveTo>
                    <a:pt x="2570" y="1005"/>
                  </a:moveTo>
                  <a:lnTo>
                    <a:pt x="2535" y="1020"/>
                  </a:lnTo>
                  <a:lnTo>
                    <a:pt x="2542" y="1036"/>
                  </a:lnTo>
                  <a:lnTo>
                    <a:pt x="2578" y="1024"/>
                  </a:lnTo>
                  <a:lnTo>
                    <a:pt x="2570" y="1005"/>
                  </a:lnTo>
                  <a:close/>
                  <a:moveTo>
                    <a:pt x="2639" y="977"/>
                  </a:moveTo>
                  <a:lnTo>
                    <a:pt x="2606" y="991"/>
                  </a:lnTo>
                  <a:lnTo>
                    <a:pt x="2613" y="1010"/>
                  </a:lnTo>
                  <a:lnTo>
                    <a:pt x="2646" y="996"/>
                  </a:lnTo>
                  <a:lnTo>
                    <a:pt x="2639" y="977"/>
                  </a:lnTo>
                  <a:close/>
                  <a:moveTo>
                    <a:pt x="2710" y="951"/>
                  </a:moveTo>
                  <a:lnTo>
                    <a:pt x="2675" y="965"/>
                  </a:lnTo>
                  <a:lnTo>
                    <a:pt x="2682" y="982"/>
                  </a:lnTo>
                  <a:lnTo>
                    <a:pt x="2717" y="968"/>
                  </a:lnTo>
                  <a:lnTo>
                    <a:pt x="2710" y="951"/>
                  </a:lnTo>
                  <a:close/>
                  <a:moveTo>
                    <a:pt x="2781" y="923"/>
                  </a:moveTo>
                  <a:lnTo>
                    <a:pt x="2745" y="937"/>
                  </a:lnTo>
                  <a:lnTo>
                    <a:pt x="2753" y="953"/>
                  </a:lnTo>
                  <a:lnTo>
                    <a:pt x="2788" y="939"/>
                  </a:lnTo>
                  <a:lnTo>
                    <a:pt x="2781" y="923"/>
                  </a:lnTo>
                  <a:close/>
                  <a:moveTo>
                    <a:pt x="2850" y="911"/>
                  </a:moveTo>
                  <a:lnTo>
                    <a:pt x="2850" y="913"/>
                  </a:lnTo>
                  <a:lnTo>
                    <a:pt x="2854" y="904"/>
                  </a:lnTo>
                  <a:lnTo>
                    <a:pt x="2850" y="894"/>
                  </a:lnTo>
                  <a:lnTo>
                    <a:pt x="2816" y="908"/>
                  </a:lnTo>
                  <a:lnTo>
                    <a:pt x="2824" y="925"/>
                  </a:lnTo>
                  <a:lnTo>
                    <a:pt x="2878" y="904"/>
                  </a:lnTo>
                  <a:lnTo>
                    <a:pt x="2857" y="894"/>
                  </a:lnTo>
                  <a:lnTo>
                    <a:pt x="2850" y="911"/>
                  </a:lnTo>
                  <a:close/>
                  <a:moveTo>
                    <a:pt x="2781" y="878"/>
                  </a:moveTo>
                  <a:lnTo>
                    <a:pt x="2814" y="894"/>
                  </a:lnTo>
                  <a:lnTo>
                    <a:pt x="2824" y="878"/>
                  </a:lnTo>
                  <a:lnTo>
                    <a:pt x="2790" y="861"/>
                  </a:lnTo>
                  <a:lnTo>
                    <a:pt x="2781" y="878"/>
                  </a:lnTo>
                  <a:close/>
                  <a:moveTo>
                    <a:pt x="2712" y="845"/>
                  </a:moveTo>
                  <a:lnTo>
                    <a:pt x="2748" y="861"/>
                  </a:lnTo>
                  <a:lnTo>
                    <a:pt x="2755" y="845"/>
                  </a:lnTo>
                  <a:lnTo>
                    <a:pt x="2722" y="828"/>
                  </a:lnTo>
                  <a:lnTo>
                    <a:pt x="2712" y="845"/>
                  </a:lnTo>
                  <a:close/>
                  <a:moveTo>
                    <a:pt x="2644" y="811"/>
                  </a:moveTo>
                  <a:lnTo>
                    <a:pt x="2679" y="828"/>
                  </a:lnTo>
                  <a:lnTo>
                    <a:pt x="2686" y="811"/>
                  </a:lnTo>
                  <a:lnTo>
                    <a:pt x="2653" y="795"/>
                  </a:lnTo>
                  <a:lnTo>
                    <a:pt x="2644" y="811"/>
                  </a:lnTo>
                  <a:close/>
                  <a:moveTo>
                    <a:pt x="2578" y="778"/>
                  </a:moveTo>
                  <a:lnTo>
                    <a:pt x="2611" y="795"/>
                  </a:lnTo>
                  <a:lnTo>
                    <a:pt x="2620" y="778"/>
                  </a:lnTo>
                  <a:lnTo>
                    <a:pt x="2585" y="762"/>
                  </a:lnTo>
                  <a:lnTo>
                    <a:pt x="2578" y="778"/>
                  </a:lnTo>
                  <a:close/>
                  <a:moveTo>
                    <a:pt x="2509" y="745"/>
                  </a:moveTo>
                  <a:lnTo>
                    <a:pt x="2542" y="762"/>
                  </a:lnTo>
                  <a:lnTo>
                    <a:pt x="2552" y="745"/>
                  </a:lnTo>
                  <a:lnTo>
                    <a:pt x="2516" y="729"/>
                  </a:lnTo>
                  <a:lnTo>
                    <a:pt x="2509" y="745"/>
                  </a:lnTo>
                  <a:close/>
                  <a:moveTo>
                    <a:pt x="2440" y="712"/>
                  </a:moveTo>
                  <a:lnTo>
                    <a:pt x="2476" y="729"/>
                  </a:lnTo>
                  <a:lnTo>
                    <a:pt x="2483" y="712"/>
                  </a:lnTo>
                  <a:lnTo>
                    <a:pt x="2450" y="696"/>
                  </a:lnTo>
                  <a:lnTo>
                    <a:pt x="2440" y="712"/>
                  </a:lnTo>
                  <a:close/>
                  <a:moveTo>
                    <a:pt x="2372" y="679"/>
                  </a:moveTo>
                  <a:lnTo>
                    <a:pt x="2407" y="696"/>
                  </a:lnTo>
                  <a:lnTo>
                    <a:pt x="2414" y="679"/>
                  </a:lnTo>
                  <a:lnTo>
                    <a:pt x="2381" y="662"/>
                  </a:lnTo>
                  <a:lnTo>
                    <a:pt x="2372" y="679"/>
                  </a:lnTo>
                  <a:close/>
                  <a:moveTo>
                    <a:pt x="2306" y="646"/>
                  </a:moveTo>
                  <a:lnTo>
                    <a:pt x="2339" y="662"/>
                  </a:lnTo>
                  <a:lnTo>
                    <a:pt x="2346" y="646"/>
                  </a:lnTo>
                  <a:lnTo>
                    <a:pt x="2313" y="629"/>
                  </a:lnTo>
                  <a:lnTo>
                    <a:pt x="2306" y="646"/>
                  </a:lnTo>
                  <a:close/>
                  <a:moveTo>
                    <a:pt x="2237" y="613"/>
                  </a:moveTo>
                  <a:lnTo>
                    <a:pt x="2270" y="629"/>
                  </a:lnTo>
                  <a:lnTo>
                    <a:pt x="2280" y="613"/>
                  </a:lnTo>
                  <a:lnTo>
                    <a:pt x="2244" y="596"/>
                  </a:lnTo>
                  <a:lnTo>
                    <a:pt x="2237" y="613"/>
                  </a:lnTo>
                  <a:close/>
                  <a:moveTo>
                    <a:pt x="2168" y="580"/>
                  </a:moveTo>
                  <a:lnTo>
                    <a:pt x="2202" y="596"/>
                  </a:lnTo>
                  <a:lnTo>
                    <a:pt x="2211" y="580"/>
                  </a:lnTo>
                  <a:lnTo>
                    <a:pt x="2178" y="563"/>
                  </a:lnTo>
                  <a:lnTo>
                    <a:pt x="2168" y="580"/>
                  </a:lnTo>
                  <a:close/>
                  <a:moveTo>
                    <a:pt x="2100" y="547"/>
                  </a:moveTo>
                  <a:lnTo>
                    <a:pt x="2135" y="563"/>
                  </a:lnTo>
                  <a:lnTo>
                    <a:pt x="2142" y="547"/>
                  </a:lnTo>
                  <a:lnTo>
                    <a:pt x="2109" y="530"/>
                  </a:lnTo>
                  <a:lnTo>
                    <a:pt x="2100" y="547"/>
                  </a:lnTo>
                  <a:close/>
                  <a:moveTo>
                    <a:pt x="2034" y="513"/>
                  </a:moveTo>
                  <a:lnTo>
                    <a:pt x="2067" y="530"/>
                  </a:lnTo>
                  <a:lnTo>
                    <a:pt x="2074" y="513"/>
                  </a:lnTo>
                  <a:lnTo>
                    <a:pt x="2041" y="497"/>
                  </a:lnTo>
                  <a:lnTo>
                    <a:pt x="2034" y="513"/>
                  </a:lnTo>
                  <a:close/>
                  <a:moveTo>
                    <a:pt x="1965" y="480"/>
                  </a:moveTo>
                  <a:lnTo>
                    <a:pt x="1998" y="497"/>
                  </a:lnTo>
                  <a:lnTo>
                    <a:pt x="2008" y="480"/>
                  </a:lnTo>
                  <a:lnTo>
                    <a:pt x="1972" y="464"/>
                  </a:lnTo>
                  <a:lnTo>
                    <a:pt x="1965" y="480"/>
                  </a:lnTo>
                  <a:close/>
                  <a:moveTo>
                    <a:pt x="1897" y="447"/>
                  </a:moveTo>
                  <a:lnTo>
                    <a:pt x="1930" y="464"/>
                  </a:lnTo>
                  <a:lnTo>
                    <a:pt x="1939" y="447"/>
                  </a:lnTo>
                  <a:lnTo>
                    <a:pt x="1904" y="431"/>
                  </a:lnTo>
                  <a:lnTo>
                    <a:pt x="1897" y="447"/>
                  </a:lnTo>
                  <a:close/>
                  <a:moveTo>
                    <a:pt x="1828" y="414"/>
                  </a:moveTo>
                  <a:lnTo>
                    <a:pt x="1863" y="431"/>
                  </a:lnTo>
                  <a:lnTo>
                    <a:pt x="1871" y="414"/>
                  </a:lnTo>
                  <a:lnTo>
                    <a:pt x="1837" y="398"/>
                  </a:lnTo>
                  <a:lnTo>
                    <a:pt x="1828" y="414"/>
                  </a:lnTo>
                  <a:close/>
                  <a:moveTo>
                    <a:pt x="1759" y="381"/>
                  </a:moveTo>
                  <a:lnTo>
                    <a:pt x="1795" y="398"/>
                  </a:lnTo>
                  <a:lnTo>
                    <a:pt x="1802" y="381"/>
                  </a:lnTo>
                  <a:lnTo>
                    <a:pt x="1769" y="364"/>
                  </a:lnTo>
                  <a:lnTo>
                    <a:pt x="1759" y="381"/>
                  </a:lnTo>
                  <a:close/>
                  <a:moveTo>
                    <a:pt x="1693" y="348"/>
                  </a:moveTo>
                  <a:lnTo>
                    <a:pt x="1726" y="364"/>
                  </a:lnTo>
                  <a:lnTo>
                    <a:pt x="1736" y="348"/>
                  </a:lnTo>
                  <a:lnTo>
                    <a:pt x="1700" y="331"/>
                  </a:lnTo>
                  <a:lnTo>
                    <a:pt x="1693" y="348"/>
                  </a:lnTo>
                  <a:close/>
                  <a:moveTo>
                    <a:pt x="1625" y="315"/>
                  </a:moveTo>
                  <a:lnTo>
                    <a:pt x="1658" y="331"/>
                  </a:lnTo>
                  <a:lnTo>
                    <a:pt x="1667" y="315"/>
                  </a:lnTo>
                  <a:lnTo>
                    <a:pt x="1632" y="298"/>
                  </a:lnTo>
                  <a:lnTo>
                    <a:pt x="1625" y="315"/>
                  </a:lnTo>
                  <a:close/>
                  <a:moveTo>
                    <a:pt x="1556" y="282"/>
                  </a:moveTo>
                  <a:lnTo>
                    <a:pt x="1589" y="298"/>
                  </a:lnTo>
                  <a:lnTo>
                    <a:pt x="1599" y="282"/>
                  </a:lnTo>
                  <a:lnTo>
                    <a:pt x="1565" y="265"/>
                  </a:lnTo>
                  <a:lnTo>
                    <a:pt x="1556" y="282"/>
                  </a:lnTo>
                  <a:close/>
                  <a:moveTo>
                    <a:pt x="1487" y="249"/>
                  </a:moveTo>
                  <a:lnTo>
                    <a:pt x="1523" y="265"/>
                  </a:lnTo>
                  <a:lnTo>
                    <a:pt x="1530" y="249"/>
                  </a:lnTo>
                  <a:lnTo>
                    <a:pt x="1497" y="232"/>
                  </a:lnTo>
                  <a:lnTo>
                    <a:pt x="1487" y="249"/>
                  </a:lnTo>
                  <a:close/>
                  <a:moveTo>
                    <a:pt x="1421" y="215"/>
                  </a:moveTo>
                  <a:lnTo>
                    <a:pt x="1454" y="232"/>
                  </a:lnTo>
                  <a:lnTo>
                    <a:pt x="1461" y="215"/>
                  </a:lnTo>
                  <a:lnTo>
                    <a:pt x="1428" y="199"/>
                  </a:lnTo>
                  <a:lnTo>
                    <a:pt x="1421" y="215"/>
                  </a:lnTo>
                  <a:close/>
                  <a:moveTo>
                    <a:pt x="1353" y="182"/>
                  </a:moveTo>
                  <a:lnTo>
                    <a:pt x="1386" y="199"/>
                  </a:lnTo>
                  <a:lnTo>
                    <a:pt x="1395" y="182"/>
                  </a:lnTo>
                  <a:lnTo>
                    <a:pt x="1360" y="166"/>
                  </a:lnTo>
                  <a:lnTo>
                    <a:pt x="1353" y="182"/>
                  </a:lnTo>
                  <a:close/>
                  <a:moveTo>
                    <a:pt x="1284" y="149"/>
                  </a:moveTo>
                  <a:lnTo>
                    <a:pt x="1317" y="166"/>
                  </a:lnTo>
                  <a:lnTo>
                    <a:pt x="1327" y="149"/>
                  </a:lnTo>
                  <a:lnTo>
                    <a:pt x="1291" y="133"/>
                  </a:lnTo>
                  <a:lnTo>
                    <a:pt x="1284" y="149"/>
                  </a:lnTo>
                  <a:close/>
                  <a:moveTo>
                    <a:pt x="1215" y="116"/>
                  </a:moveTo>
                  <a:lnTo>
                    <a:pt x="1251" y="133"/>
                  </a:lnTo>
                  <a:lnTo>
                    <a:pt x="1258" y="116"/>
                  </a:lnTo>
                  <a:lnTo>
                    <a:pt x="1225" y="100"/>
                  </a:lnTo>
                  <a:lnTo>
                    <a:pt x="1215" y="116"/>
                  </a:lnTo>
                  <a:close/>
                  <a:moveTo>
                    <a:pt x="1147" y="83"/>
                  </a:moveTo>
                  <a:lnTo>
                    <a:pt x="1182" y="100"/>
                  </a:lnTo>
                  <a:lnTo>
                    <a:pt x="1189" y="83"/>
                  </a:lnTo>
                  <a:lnTo>
                    <a:pt x="1156" y="66"/>
                  </a:lnTo>
                  <a:lnTo>
                    <a:pt x="1147" y="83"/>
                  </a:lnTo>
                  <a:close/>
                  <a:moveTo>
                    <a:pt x="1081" y="50"/>
                  </a:moveTo>
                  <a:lnTo>
                    <a:pt x="1114" y="66"/>
                  </a:lnTo>
                  <a:lnTo>
                    <a:pt x="1123" y="50"/>
                  </a:lnTo>
                  <a:lnTo>
                    <a:pt x="1088" y="33"/>
                  </a:lnTo>
                  <a:lnTo>
                    <a:pt x="1081" y="50"/>
                  </a:lnTo>
                  <a:close/>
                  <a:moveTo>
                    <a:pt x="1012" y="17"/>
                  </a:moveTo>
                  <a:lnTo>
                    <a:pt x="1045" y="33"/>
                  </a:lnTo>
                  <a:lnTo>
                    <a:pt x="1055" y="17"/>
                  </a:lnTo>
                  <a:lnTo>
                    <a:pt x="1019" y="0"/>
                  </a:lnTo>
                  <a:lnTo>
                    <a:pt x="1012" y="1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1" name="Freeform 7"/>
            <p:cNvSpPr>
              <a:spLocks noEditPoints="1"/>
            </p:cNvSpPr>
            <p:nvPr/>
          </p:nvSpPr>
          <p:spPr bwMode="auto">
            <a:xfrm>
              <a:off x="6076004" y="2122700"/>
              <a:ext cx="1693708" cy="1303421"/>
            </a:xfrm>
            <a:custGeom>
              <a:avLst/>
              <a:gdLst>
                <a:gd name="T0" fmla="*/ 90 w 2287"/>
                <a:gd name="T1" fmla="*/ 40 h 1760"/>
                <a:gd name="T2" fmla="*/ 85 w 2287"/>
                <a:gd name="T3" fmla="*/ 116 h 1760"/>
                <a:gd name="T4" fmla="*/ 83 w 2287"/>
                <a:gd name="T5" fmla="*/ 192 h 1760"/>
                <a:gd name="T6" fmla="*/ 80 w 2287"/>
                <a:gd name="T7" fmla="*/ 267 h 1760"/>
                <a:gd name="T8" fmla="*/ 75 w 2287"/>
                <a:gd name="T9" fmla="*/ 343 h 1760"/>
                <a:gd name="T10" fmla="*/ 73 w 2287"/>
                <a:gd name="T11" fmla="*/ 419 h 1760"/>
                <a:gd name="T12" fmla="*/ 71 w 2287"/>
                <a:gd name="T13" fmla="*/ 495 h 1760"/>
                <a:gd name="T14" fmla="*/ 66 w 2287"/>
                <a:gd name="T15" fmla="*/ 568 h 1760"/>
                <a:gd name="T16" fmla="*/ 64 w 2287"/>
                <a:gd name="T17" fmla="*/ 644 h 1760"/>
                <a:gd name="T18" fmla="*/ 61 w 2287"/>
                <a:gd name="T19" fmla="*/ 719 h 1760"/>
                <a:gd name="T20" fmla="*/ 57 w 2287"/>
                <a:gd name="T21" fmla="*/ 795 h 1760"/>
                <a:gd name="T22" fmla="*/ 54 w 2287"/>
                <a:gd name="T23" fmla="*/ 871 h 1760"/>
                <a:gd name="T24" fmla="*/ 52 w 2287"/>
                <a:gd name="T25" fmla="*/ 946 h 1760"/>
                <a:gd name="T26" fmla="*/ 47 w 2287"/>
                <a:gd name="T27" fmla="*/ 1022 h 1760"/>
                <a:gd name="T28" fmla="*/ 45 w 2287"/>
                <a:gd name="T29" fmla="*/ 1098 h 1760"/>
                <a:gd name="T30" fmla="*/ 42 w 2287"/>
                <a:gd name="T31" fmla="*/ 1173 h 1760"/>
                <a:gd name="T32" fmla="*/ 40 w 2287"/>
                <a:gd name="T33" fmla="*/ 1249 h 1760"/>
                <a:gd name="T34" fmla="*/ 35 w 2287"/>
                <a:gd name="T35" fmla="*/ 1325 h 1760"/>
                <a:gd name="T36" fmla="*/ 33 w 2287"/>
                <a:gd name="T37" fmla="*/ 1400 h 1760"/>
                <a:gd name="T38" fmla="*/ 31 w 2287"/>
                <a:gd name="T39" fmla="*/ 1476 h 1760"/>
                <a:gd name="T40" fmla="*/ 26 w 2287"/>
                <a:gd name="T41" fmla="*/ 1552 h 1760"/>
                <a:gd name="T42" fmla="*/ 23 w 2287"/>
                <a:gd name="T43" fmla="*/ 1627 h 1760"/>
                <a:gd name="T44" fmla="*/ 21 w 2287"/>
                <a:gd name="T45" fmla="*/ 1703 h 1760"/>
                <a:gd name="T46" fmla="*/ 19 w 2287"/>
                <a:gd name="T47" fmla="*/ 1741 h 1760"/>
                <a:gd name="T48" fmla="*/ 35 w 2287"/>
                <a:gd name="T49" fmla="*/ 1724 h 1760"/>
                <a:gd name="T50" fmla="*/ 106 w 2287"/>
                <a:gd name="T51" fmla="*/ 1696 h 1760"/>
                <a:gd name="T52" fmla="*/ 177 w 2287"/>
                <a:gd name="T53" fmla="*/ 1668 h 1760"/>
                <a:gd name="T54" fmla="*/ 246 w 2287"/>
                <a:gd name="T55" fmla="*/ 1639 h 1760"/>
                <a:gd name="T56" fmla="*/ 317 w 2287"/>
                <a:gd name="T57" fmla="*/ 1611 h 1760"/>
                <a:gd name="T58" fmla="*/ 385 w 2287"/>
                <a:gd name="T59" fmla="*/ 1582 h 1760"/>
                <a:gd name="T60" fmla="*/ 456 w 2287"/>
                <a:gd name="T61" fmla="*/ 1554 h 1760"/>
                <a:gd name="T62" fmla="*/ 527 w 2287"/>
                <a:gd name="T63" fmla="*/ 1523 h 1760"/>
                <a:gd name="T64" fmla="*/ 596 w 2287"/>
                <a:gd name="T65" fmla="*/ 1495 h 1760"/>
                <a:gd name="T66" fmla="*/ 667 w 2287"/>
                <a:gd name="T67" fmla="*/ 1467 h 1760"/>
                <a:gd name="T68" fmla="*/ 738 w 2287"/>
                <a:gd name="T69" fmla="*/ 1438 h 1760"/>
                <a:gd name="T70" fmla="*/ 806 w 2287"/>
                <a:gd name="T71" fmla="*/ 1410 h 1760"/>
                <a:gd name="T72" fmla="*/ 877 w 2287"/>
                <a:gd name="T73" fmla="*/ 1381 h 1760"/>
                <a:gd name="T74" fmla="*/ 946 w 2287"/>
                <a:gd name="T75" fmla="*/ 1353 h 1760"/>
                <a:gd name="T76" fmla="*/ 1017 w 2287"/>
                <a:gd name="T77" fmla="*/ 1325 h 1760"/>
                <a:gd name="T78" fmla="*/ 1088 w 2287"/>
                <a:gd name="T79" fmla="*/ 1296 h 1760"/>
                <a:gd name="T80" fmla="*/ 1156 w 2287"/>
                <a:gd name="T81" fmla="*/ 1268 h 1760"/>
                <a:gd name="T82" fmla="*/ 1227 w 2287"/>
                <a:gd name="T83" fmla="*/ 1240 h 1760"/>
                <a:gd name="T84" fmla="*/ 1298 w 2287"/>
                <a:gd name="T85" fmla="*/ 1211 h 1760"/>
                <a:gd name="T86" fmla="*/ 1367 w 2287"/>
                <a:gd name="T87" fmla="*/ 1180 h 1760"/>
                <a:gd name="T88" fmla="*/ 1438 w 2287"/>
                <a:gd name="T89" fmla="*/ 1152 h 1760"/>
                <a:gd name="T90" fmla="*/ 1509 w 2287"/>
                <a:gd name="T91" fmla="*/ 1124 h 1760"/>
                <a:gd name="T92" fmla="*/ 1577 w 2287"/>
                <a:gd name="T93" fmla="*/ 1095 h 1760"/>
                <a:gd name="T94" fmla="*/ 1648 w 2287"/>
                <a:gd name="T95" fmla="*/ 1067 h 1760"/>
                <a:gd name="T96" fmla="*/ 1717 w 2287"/>
                <a:gd name="T97" fmla="*/ 1038 h 1760"/>
                <a:gd name="T98" fmla="*/ 1788 w 2287"/>
                <a:gd name="T99" fmla="*/ 1010 h 1760"/>
                <a:gd name="T100" fmla="*/ 1859 w 2287"/>
                <a:gd name="T101" fmla="*/ 982 h 1760"/>
                <a:gd name="T102" fmla="*/ 1927 w 2287"/>
                <a:gd name="T103" fmla="*/ 953 h 1760"/>
                <a:gd name="T104" fmla="*/ 1998 w 2287"/>
                <a:gd name="T105" fmla="*/ 925 h 1760"/>
                <a:gd name="T106" fmla="*/ 2069 w 2287"/>
                <a:gd name="T107" fmla="*/ 897 h 1760"/>
                <a:gd name="T108" fmla="*/ 2138 w 2287"/>
                <a:gd name="T109" fmla="*/ 868 h 1760"/>
                <a:gd name="T110" fmla="*/ 2209 w 2287"/>
                <a:gd name="T111" fmla="*/ 840 h 1760"/>
                <a:gd name="T112" fmla="*/ 2277 w 2287"/>
                <a:gd name="T113" fmla="*/ 809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87" h="1760">
                  <a:moveTo>
                    <a:pt x="90" y="40"/>
                  </a:moveTo>
                  <a:lnTo>
                    <a:pt x="90" y="3"/>
                  </a:lnTo>
                  <a:lnTo>
                    <a:pt x="71" y="0"/>
                  </a:lnTo>
                  <a:lnTo>
                    <a:pt x="71" y="38"/>
                  </a:lnTo>
                  <a:lnTo>
                    <a:pt x="90" y="40"/>
                  </a:lnTo>
                  <a:close/>
                  <a:moveTo>
                    <a:pt x="85" y="116"/>
                  </a:moveTo>
                  <a:lnTo>
                    <a:pt x="87" y="78"/>
                  </a:lnTo>
                  <a:lnTo>
                    <a:pt x="68" y="76"/>
                  </a:lnTo>
                  <a:lnTo>
                    <a:pt x="66" y="114"/>
                  </a:lnTo>
                  <a:lnTo>
                    <a:pt x="85" y="116"/>
                  </a:lnTo>
                  <a:close/>
                  <a:moveTo>
                    <a:pt x="83" y="192"/>
                  </a:moveTo>
                  <a:lnTo>
                    <a:pt x="85" y="154"/>
                  </a:lnTo>
                  <a:lnTo>
                    <a:pt x="66" y="152"/>
                  </a:lnTo>
                  <a:lnTo>
                    <a:pt x="64" y="189"/>
                  </a:lnTo>
                  <a:lnTo>
                    <a:pt x="83" y="192"/>
                  </a:lnTo>
                  <a:close/>
                  <a:moveTo>
                    <a:pt x="80" y="267"/>
                  </a:moveTo>
                  <a:lnTo>
                    <a:pt x="80" y="230"/>
                  </a:lnTo>
                  <a:lnTo>
                    <a:pt x="61" y="227"/>
                  </a:lnTo>
                  <a:lnTo>
                    <a:pt x="61" y="265"/>
                  </a:lnTo>
                  <a:lnTo>
                    <a:pt x="80" y="267"/>
                  </a:lnTo>
                  <a:close/>
                  <a:moveTo>
                    <a:pt x="75" y="343"/>
                  </a:moveTo>
                  <a:lnTo>
                    <a:pt x="78" y="305"/>
                  </a:lnTo>
                  <a:lnTo>
                    <a:pt x="59" y="303"/>
                  </a:lnTo>
                  <a:lnTo>
                    <a:pt x="57" y="341"/>
                  </a:lnTo>
                  <a:lnTo>
                    <a:pt x="75" y="343"/>
                  </a:lnTo>
                  <a:close/>
                  <a:moveTo>
                    <a:pt x="73" y="419"/>
                  </a:moveTo>
                  <a:lnTo>
                    <a:pt x="75" y="381"/>
                  </a:lnTo>
                  <a:lnTo>
                    <a:pt x="57" y="379"/>
                  </a:lnTo>
                  <a:lnTo>
                    <a:pt x="54" y="416"/>
                  </a:lnTo>
                  <a:lnTo>
                    <a:pt x="73" y="419"/>
                  </a:lnTo>
                  <a:close/>
                  <a:moveTo>
                    <a:pt x="71" y="495"/>
                  </a:moveTo>
                  <a:lnTo>
                    <a:pt x="71" y="457"/>
                  </a:lnTo>
                  <a:lnTo>
                    <a:pt x="52" y="454"/>
                  </a:lnTo>
                  <a:lnTo>
                    <a:pt x="52" y="492"/>
                  </a:lnTo>
                  <a:lnTo>
                    <a:pt x="71" y="495"/>
                  </a:lnTo>
                  <a:close/>
                  <a:moveTo>
                    <a:pt x="66" y="568"/>
                  </a:moveTo>
                  <a:lnTo>
                    <a:pt x="68" y="532"/>
                  </a:lnTo>
                  <a:lnTo>
                    <a:pt x="49" y="530"/>
                  </a:lnTo>
                  <a:lnTo>
                    <a:pt x="47" y="568"/>
                  </a:lnTo>
                  <a:lnTo>
                    <a:pt x="66" y="568"/>
                  </a:lnTo>
                  <a:close/>
                  <a:moveTo>
                    <a:pt x="64" y="644"/>
                  </a:moveTo>
                  <a:lnTo>
                    <a:pt x="66" y="606"/>
                  </a:lnTo>
                  <a:lnTo>
                    <a:pt x="47" y="606"/>
                  </a:lnTo>
                  <a:lnTo>
                    <a:pt x="45" y="644"/>
                  </a:lnTo>
                  <a:lnTo>
                    <a:pt x="64" y="644"/>
                  </a:lnTo>
                  <a:close/>
                  <a:moveTo>
                    <a:pt x="61" y="719"/>
                  </a:moveTo>
                  <a:lnTo>
                    <a:pt x="61" y="681"/>
                  </a:lnTo>
                  <a:lnTo>
                    <a:pt x="42" y="681"/>
                  </a:lnTo>
                  <a:lnTo>
                    <a:pt x="42" y="719"/>
                  </a:lnTo>
                  <a:lnTo>
                    <a:pt x="61" y="719"/>
                  </a:lnTo>
                  <a:close/>
                  <a:moveTo>
                    <a:pt x="57" y="795"/>
                  </a:moveTo>
                  <a:lnTo>
                    <a:pt x="59" y="757"/>
                  </a:lnTo>
                  <a:lnTo>
                    <a:pt x="40" y="757"/>
                  </a:lnTo>
                  <a:lnTo>
                    <a:pt x="38" y="795"/>
                  </a:lnTo>
                  <a:lnTo>
                    <a:pt x="57" y="795"/>
                  </a:lnTo>
                  <a:close/>
                  <a:moveTo>
                    <a:pt x="54" y="871"/>
                  </a:moveTo>
                  <a:lnTo>
                    <a:pt x="57" y="833"/>
                  </a:lnTo>
                  <a:lnTo>
                    <a:pt x="38" y="833"/>
                  </a:lnTo>
                  <a:lnTo>
                    <a:pt x="35" y="871"/>
                  </a:lnTo>
                  <a:lnTo>
                    <a:pt x="54" y="871"/>
                  </a:lnTo>
                  <a:close/>
                  <a:moveTo>
                    <a:pt x="52" y="946"/>
                  </a:moveTo>
                  <a:lnTo>
                    <a:pt x="52" y="908"/>
                  </a:lnTo>
                  <a:lnTo>
                    <a:pt x="33" y="908"/>
                  </a:lnTo>
                  <a:lnTo>
                    <a:pt x="33" y="946"/>
                  </a:lnTo>
                  <a:lnTo>
                    <a:pt x="52" y="946"/>
                  </a:lnTo>
                  <a:close/>
                  <a:moveTo>
                    <a:pt x="47" y="1022"/>
                  </a:moveTo>
                  <a:lnTo>
                    <a:pt x="49" y="984"/>
                  </a:lnTo>
                  <a:lnTo>
                    <a:pt x="31" y="984"/>
                  </a:lnTo>
                  <a:lnTo>
                    <a:pt x="28" y="1022"/>
                  </a:lnTo>
                  <a:lnTo>
                    <a:pt x="47" y="1022"/>
                  </a:lnTo>
                  <a:close/>
                  <a:moveTo>
                    <a:pt x="45" y="1098"/>
                  </a:moveTo>
                  <a:lnTo>
                    <a:pt x="47" y="1060"/>
                  </a:lnTo>
                  <a:lnTo>
                    <a:pt x="28" y="1060"/>
                  </a:lnTo>
                  <a:lnTo>
                    <a:pt x="26" y="1098"/>
                  </a:lnTo>
                  <a:lnTo>
                    <a:pt x="45" y="1098"/>
                  </a:lnTo>
                  <a:close/>
                  <a:moveTo>
                    <a:pt x="42" y="1173"/>
                  </a:moveTo>
                  <a:lnTo>
                    <a:pt x="42" y="1135"/>
                  </a:lnTo>
                  <a:lnTo>
                    <a:pt x="23" y="1135"/>
                  </a:lnTo>
                  <a:lnTo>
                    <a:pt x="23" y="1173"/>
                  </a:lnTo>
                  <a:lnTo>
                    <a:pt x="42" y="1173"/>
                  </a:lnTo>
                  <a:close/>
                  <a:moveTo>
                    <a:pt x="40" y="1249"/>
                  </a:moveTo>
                  <a:lnTo>
                    <a:pt x="40" y="1211"/>
                  </a:lnTo>
                  <a:lnTo>
                    <a:pt x="21" y="1211"/>
                  </a:lnTo>
                  <a:lnTo>
                    <a:pt x="21" y="1249"/>
                  </a:lnTo>
                  <a:lnTo>
                    <a:pt x="40" y="1249"/>
                  </a:lnTo>
                  <a:close/>
                  <a:moveTo>
                    <a:pt x="35" y="1325"/>
                  </a:moveTo>
                  <a:lnTo>
                    <a:pt x="38" y="1287"/>
                  </a:lnTo>
                  <a:lnTo>
                    <a:pt x="19" y="1287"/>
                  </a:lnTo>
                  <a:lnTo>
                    <a:pt x="16" y="1325"/>
                  </a:lnTo>
                  <a:lnTo>
                    <a:pt x="35" y="1325"/>
                  </a:lnTo>
                  <a:close/>
                  <a:moveTo>
                    <a:pt x="33" y="1400"/>
                  </a:moveTo>
                  <a:lnTo>
                    <a:pt x="35" y="1363"/>
                  </a:lnTo>
                  <a:lnTo>
                    <a:pt x="16" y="1363"/>
                  </a:lnTo>
                  <a:lnTo>
                    <a:pt x="14" y="1400"/>
                  </a:lnTo>
                  <a:lnTo>
                    <a:pt x="33" y="1400"/>
                  </a:lnTo>
                  <a:close/>
                  <a:moveTo>
                    <a:pt x="31" y="1476"/>
                  </a:moveTo>
                  <a:lnTo>
                    <a:pt x="31" y="1438"/>
                  </a:lnTo>
                  <a:lnTo>
                    <a:pt x="12" y="1438"/>
                  </a:lnTo>
                  <a:lnTo>
                    <a:pt x="12" y="1476"/>
                  </a:lnTo>
                  <a:lnTo>
                    <a:pt x="31" y="1476"/>
                  </a:lnTo>
                  <a:close/>
                  <a:moveTo>
                    <a:pt x="26" y="1552"/>
                  </a:moveTo>
                  <a:lnTo>
                    <a:pt x="28" y="1514"/>
                  </a:lnTo>
                  <a:lnTo>
                    <a:pt x="9" y="1514"/>
                  </a:lnTo>
                  <a:lnTo>
                    <a:pt x="7" y="1552"/>
                  </a:lnTo>
                  <a:lnTo>
                    <a:pt x="26" y="1552"/>
                  </a:lnTo>
                  <a:close/>
                  <a:moveTo>
                    <a:pt x="23" y="1627"/>
                  </a:moveTo>
                  <a:lnTo>
                    <a:pt x="26" y="1590"/>
                  </a:lnTo>
                  <a:lnTo>
                    <a:pt x="7" y="1590"/>
                  </a:lnTo>
                  <a:lnTo>
                    <a:pt x="5" y="1627"/>
                  </a:lnTo>
                  <a:lnTo>
                    <a:pt x="23" y="1627"/>
                  </a:lnTo>
                  <a:close/>
                  <a:moveTo>
                    <a:pt x="21" y="1703"/>
                  </a:moveTo>
                  <a:lnTo>
                    <a:pt x="21" y="1665"/>
                  </a:lnTo>
                  <a:lnTo>
                    <a:pt x="2" y="1665"/>
                  </a:lnTo>
                  <a:lnTo>
                    <a:pt x="2" y="1703"/>
                  </a:lnTo>
                  <a:lnTo>
                    <a:pt x="21" y="1703"/>
                  </a:lnTo>
                  <a:close/>
                  <a:moveTo>
                    <a:pt x="35" y="1724"/>
                  </a:moveTo>
                  <a:lnTo>
                    <a:pt x="5" y="1736"/>
                  </a:lnTo>
                  <a:lnTo>
                    <a:pt x="9" y="1746"/>
                  </a:lnTo>
                  <a:lnTo>
                    <a:pt x="19" y="1746"/>
                  </a:lnTo>
                  <a:lnTo>
                    <a:pt x="19" y="1741"/>
                  </a:lnTo>
                  <a:lnTo>
                    <a:pt x="0" y="1741"/>
                  </a:lnTo>
                  <a:lnTo>
                    <a:pt x="0" y="1746"/>
                  </a:lnTo>
                  <a:lnTo>
                    <a:pt x="0" y="1760"/>
                  </a:lnTo>
                  <a:lnTo>
                    <a:pt x="42" y="1741"/>
                  </a:lnTo>
                  <a:lnTo>
                    <a:pt x="35" y="1724"/>
                  </a:lnTo>
                  <a:close/>
                  <a:moveTo>
                    <a:pt x="106" y="1696"/>
                  </a:moveTo>
                  <a:lnTo>
                    <a:pt x="71" y="1710"/>
                  </a:lnTo>
                  <a:lnTo>
                    <a:pt x="78" y="1727"/>
                  </a:lnTo>
                  <a:lnTo>
                    <a:pt x="113" y="1713"/>
                  </a:lnTo>
                  <a:lnTo>
                    <a:pt x="106" y="1696"/>
                  </a:lnTo>
                  <a:close/>
                  <a:moveTo>
                    <a:pt x="177" y="1668"/>
                  </a:moveTo>
                  <a:lnTo>
                    <a:pt x="142" y="1682"/>
                  </a:lnTo>
                  <a:lnTo>
                    <a:pt x="149" y="1698"/>
                  </a:lnTo>
                  <a:lnTo>
                    <a:pt x="184" y="1684"/>
                  </a:lnTo>
                  <a:lnTo>
                    <a:pt x="177" y="1668"/>
                  </a:lnTo>
                  <a:close/>
                  <a:moveTo>
                    <a:pt x="246" y="1639"/>
                  </a:moveTo>
                  <a:lnTo>
                    <a:pt x="210" y="1653"/>
                  </a:lnTo>
                  <a:lnTo>
                    <a:pt x="217" y="1670"/>
                  </a:lnTo>
                  <a:lnTo>
                    <a:pt x="253" y="1656"/>
                  </a:lnTo>
                  <a:lnTo>
                    <a:pt x="246" y="1639"/>
                  </a:lnTo>
                  <a:close/>
                  <a:moveTo>
                    <a:pt x="317" y="1611"/>
                  </a:moveTo>
                  <a:lnTo>
                    <a:pt x="281" y="1625"/>
                  </a:lnTo>
                  <a:lnTo>
                    <a:pt x="288" y="1642"/>
                  </a:lnTo>
                  <a:lnTo>
                    <a:pt x="324" y="1627"/>
                  </a:lnTo>
                  <a:lnTo>
                    <a:pt x="317" y="1611"/>
                  </a:lnTo>
                  <a:close/>
                  <a:moveTo>
                    <a:pt x="385" y="1582"/>
                  </a:moveTo>
                  <a:lnTo>
                    <a:pt x="352" y="1597"/>
                  </a:lnTo>
                  <a:lnTo>
                    <a:pt x="359" y="1613"/>
                  </a:lnTo>
                  <a:lnTo>
                    <a:pt x="392" y="1599"/>
                  </a:lnTo>
                  <a:lnTo>
                    <a:pt x="385" y="1582"/>
                  </a:lnTo>
                  <a:close/>
                  <a:moveTo>
                    <a:pt x="456" y="1554"/>
                  </a:moveTo>
                  <a:lnTo>
                    <a:pt x="421" y="1568"/>
                  </a:lnTo>
                  <a:lnTo>
                    <a:pt x="428" y="1585"/>
                  </a:lnTo>
                  <a:lnTo>
                    <a:pt x="463" y="1571"/>
                  </a:lnTo>
                  <a:lnTo>
                    <a:pt x="456" y="1554"/>
                  </a:lnTo>
                  <a:close/>
                  <a:moveTo>
                    <a:pt x="527" y="1523"/>
                  </a:moveTo>
                  <a:lnTo>
                    <a:pt x="492" y="1540"/>
                  </a:lnTo>
                  <a:lnTo>
                    <a:pt x="499" y="1556"/>
                  </a:lnTo>
                  <a:lnTo>
                    <a:pt x="534" y="1542"/>
                  </a:lnTo>
                  <a:lnTo>
                    <a:pt x="527" y="1523"/>
                  </a:lnTo>
                  <a:close/>
                  <a:moveTo>
                    <a:pt x="596" y="1495"/>
                  </a:moveTo>
                  <a:lnTo>
                    <a:pt x="563" y="1509"/>
                  </a:lnTo>
                  <a:lnTo>
                    <a:pt x="570" y="1528"/>
                  </a:lnTo>
                  <a:lnTo>
                    <a:pt x="603" y="1514"/>
                  </a:lnTo>
                  <a:lnTo>
                    <a:pt x="596" y="1495"/>
                  </a:lnTo>
                  <a:close/>
                  <a:moveTo>
                    <a:pt x="667" y="1467"/>
                  </a:moveTo>
                  <a:lnTo>
                    <a:pt x="631" y="1481"/>
                  </a:lnTo>
                  <a:lnTo>
                    <a:pt x="638" y="1500"/>
                  </a:lnTo>
                  <a:lnTo>
                    <a:pt x="674" y="1486"/>
                  </a:lnTo>
                  <a:lnTo>
                    <a:pt x="667" y="1467"/>
                  </a:lnTo>
                  <a:close/>
                  <a:moveTo>
                    <a:pt x="738" y="1438"/>
                  </a:moveTo>
                  <a:lnTo>
                    <a:pt x="702" y="1452"/>
                  </a:lnTo>
                  <a:lnTo>
                    <a:pt x="709" y="1471"/>
                  </a:lnTo>
                  <a:lnTo>
                    <a:pt x="745" y="1457"/>
                  </a:lnTo>
                  <a:lnTo>
                    <a:pt x="738" y="1438"/>
                  </a:lnTo>
                  <a:close/>
                  <a:moveTo>
                    <a:pt x="806" y="1410"/>
                  </a:moveTo>
                  <a:lnTo>
                    <a:pt x="771" y="1424"/>
                  </a:lnTo>
                  <a:lnTo>
                    <a:pt x="778" y="1443"/>
                  </a:lnTo>
                  <a:lnTo>
                    <a:pt x="813" y="1429"/>
                  </a:lnTo>
                  <a:lnTo>
                    <a:pt x="806" y="1410"/>
                  </a:lnTo>
                  <a:close/>
                  <a:moveTo>
                    <a:pt x="877" y="1381"/>
                  </a:moveTo>
                  <a:lnTo>
                    <a:pt x="842" y="1396"/>
                  </a:lnTo>
                  <a:lnTo>
                    <a:pt x="849" y="1415"/>
                  </a:lnTo>
                  <a:lnTo>
                    <a:pt x="884" y="1398"/>
                  </a:lnTo>
                  <a:lnTo>
                    <a:pt x="877" y="1381"/>
                  </a:lnTo>
                  <a:close/>
                  <a:moveTo>
                    <a:pt x="946" y="1353"/>
                  </a:moveTo>
                  <a:lnTo>
                    <a:pt x="913" y="1367"/>
                  </a:lnTo>
                  <a:lnTo>
                    <a:pt x="920" y="1384"/>
                  </a:lnTo>
                  <a:lnTo>
                    <a:pt x="953" y="1370"/>
                  </a:lnTo>
                  <a:lnTo>
                    <a:pt x="946" y="1353"/>
                  </a:lnTo>
                  <a:close/>
                  <a:moveTo>
                    <a:pt x="1017" y="1325"/>
                  </a:moveTo>
                  <a:lnTo>
                    <a:pt x="981" y="1339"/>
                  </a:lnTo>
                  <a:lnTo>
                    <a:pt x="988" y="1355"/>
                  </a:lnTo>
                  <a:lnTo>
                    <a:pt x="1024" y="1341"/>
                  </a:lnTo>
                  <a:lnTo>
                    <a:pt x="1017" y="1325"/>
                  </a:lnTo>
                  <a:close/>
                  <a:moveTo>
                    <a:pt x="1088" y="1296"/>
                  </a:moveTo>
                  <a:lnTo>
                    <a:pt x="1052" y="1310"/>
                  </a:lnTo>
                  <a:lnTo>
                    <a:pt x="1059" y="1327"/>
                  </a:lnTo>
                  <a:lnTo>
                    <a:pt x="1095" y="1313"/>
                  </a:lnTo>
                  <a:lnTo>
                    <a:pt x="1088" y="1296"/>
                  </a:lnTo>
                  <a:close/>
                  <a:moveTo>
                    <a:pt x="1156" y="1268"/>
                  </a:moveTo>
                  <a:lnTo>
                    <a:pt x="1123" y="1282"/>
                  </a:lnTo>
                  <a:lnTo>
                    <a:pt x="1130" y="1299"/>
                  </a:lnTo>
                  <a:lnTo>
                    <a:pt x="1163" y="1284"/>
                  </a:lnTo>
                  <a:lnTo>
                    <a:pt x="1156" y="1268"/>
                  </a:lnTo>
                  <a:close/>
                  <a:moveTo>
                    <a:pt x="1227" y="1240"/>
                  </a:moveTo>
                  <a:lnTo>
                    <a:pt x="1192" y="1254"/>
                  </a:lnTo>
                  <a:lnTo>
                    <a:pt x="1199" y="1270"/>
                  </a:lnTo>
                  <a:lnTo>
                    <a:pt x="1234" y="1256"/>
                  </a:lnTo>
                  <a:lnTo>
                    <a:pt x="1227" y="1240"/>
                  </a:lnTo>
                  <a:close/>
                  <a:moveTo>
                    <a:pt x="1298" y="1211"/>
                  </a:moveTo>
                  <a:lnTo>
                    <a:pt x="1263" y="1225"/>
                  </a:lnTo>
                  <a:lnTo>
                    <a:pt x="1270" y="1242"/>
                  </a:lnTo>
                  <a:lnTo>
                    <a:pt x="1305" y="1228"/>
                  </a:lnTo>
                  <a:lnTo>
                    <a:pt x="1298" y="1211"/>
                  </a:lnTo>
                  <a:close/>
                  <a:moveTo>
                    <a:pt x="1367" y="1180"/>
                  </a:moveTo>
                  <a:lnTo>
                    <a:pt x="1331" y="1197"/>
                  </a:lnTo>
                  <a:lnTo>
                    <a:pt x="1338" y="1214"/>
                  </a:lnTo>
                  <a:lnTo>
                    <a:pt x="1374" y="1199"/>
                  </a:lnTo>
                  <a:lnTo>
                    <a:pt x="1367" y="1180"/>
                  </a:lnTo>
                  <a:close/>
                  <a:moveTo>
                    <a:pt x="1438" y="1152"/>
                  </a:moveTo>
                  <a:lnTo>
                    <a:pt x="1402" y="1166"/>
                  </a:lnTo>
                  <a:lnTo>
                    <a:pt x="1409" y="1185"/>
                  </a:lnTo>
                  <a:lnTo>
                    <a:pt x="1445" y="1171"/>
                  </a:lnTo>
                  <a:lnTo>
                    <a:pt x="1438" y="1152"/>
                  </a:lnTo>
                  <a:close/>
                  <a:moveTo>
                    <a:pt x="1509" y="1124"/>
                  </a:moveTo>
                  <a:lnTo>
                    <a:pt x="1473" y="1138"/>
                  </a:lnTo>
                  <a:lnTo>
                    <a:pt x="1480" y="1157"/>
                  </a:lnTo>
                  <a:lnTo>
                    <a:pt x="1516" y="1143"/>
                  </a:lnTo>
                  <a:lnTo>
                    <a:pt x="1509" y="1124"/>
                  </a:lnTo>
                  <a:close/>
                  <a:moveTo>
                    <a:pt x="1577" y="1095"/>
                  </a:moveTo>
                  <a:lnTo>
                    <a:pt x="1542" y="1109"/>
                  </a:lnTo>
                  <a:lnTo>
                    <a:pt x="1549" y="1128"/>
                  </a:lnTo>
                  <a:lnTo>
                    <a:pt x="1584" y="1114"/>
                  </a:lnTo>
                  <a:lnTo>
                    <a:pt x="1577" y="1095"/>
                  </a:lnTo>
                  <a:close/>
                  <a:moveTo>
                    <a:pt x="1648" y="1067"/>
                  </a:moveTo>
                  <a:lnTo>
                    <a:pt x="1613" y="1081"/>
                  </a:lnTo>
                  <a:lnTo>
                    <a:pt x="1620" y="1100"/>
                  </a:lnTo>
                  <a:lnTo>
                    <a:pt x="1655" y="1086"/>
                  </a:lnTo>
                  <a:lnTo>
                    <a:pt x="1648" y="1067"/>
                  </a:lnTo>
                  <a:close/>
                  <a:moveTo>
                    <a:pt x="1717" y="1038"/>
                  </a:moveTo>
                  <a:lnTo>
                    <a:pt x="1684" y="1053"/>
                  </a:lnTo>
                  <a:lnTo>
                    <a:pt x="1691" y="1072"/>
                  </a:lnTo>
                  <a:lnTo>
                    <a:pt x="1724" y="1055"/>
                  </a:lnTo>
                  <a:lnTo>
                    <a:pt x="1717" y="1038"/>
                  </a:lnTo>
                  <a:close/>
                  <a:moveTo>
                    <a:pt x="1788" y="1010"/>
                  </a:moveTo>
                  <a:lnTo>
                    <a:pt x="1752" y="1024"/>
                  </a:lnTo>
                  <a:lnTo>
                    <a:pt x="1759" y="1041"/>
                  </a:lnTo>
                  <a:lnTo>
                    <a:pt x="1795" y="1027"/>
                  </a:lnTo>
                  <a:lnTo>
                    <a:pt x="1788" y="1010"/>
                  </a:lnTo>
                  <a:close/>
                  <a:moveTo>
                    <a:pt x="1859" y="982"/>
                  </a:moveTo>
                  <a:lnTo>
                    <a:pt x="1823" y="996"/>
                  </a:lnTo>
                  <a:lnTo>
                    <a:pt x="1830" y="1012"/>
                  </a:lnTo>
                  <a:lnTo>
                    <a:pt x="1866" y="998"/>
                  </a:lnTo>
                  <a:lnTo>
                    <a:pt x="1859" y="982"/>
                  </a:lnTo>
                  <a:close/>
                  <a:moveTo>
                    <a:pt x="1927" y="953"/>
                  </a:moveTo>
                  <a:lnTo>
                    <a:pt x="1894" y="968"/>
                  </a:lnTo>
                  <a:lnTo>
                    <a:pt x="1901" y="984"/>
                  </a:lnTo>
                  <a:lnTo>
                    <a:pt x="1934" y="970"/>
                  </a:lnTo>
                  <a:lnTo>
                    <a:pt x="1927" y="953"/>
                  </a:lnTo>
                  <a:close/>
                  <a:moveTo>
                    <a:pt x="1998" y="925"/>
                  </a:moveTo>
                  <a:lnTo>
                    <a:pt x="1963" y="939"/>
                  </a:lnTo>
                  <a:lnTo>
                    <a:pt x="1970" y="956"/>
                  </a:lnTo>
                  <a:lnTo>
                    <a:pt x="2005" y="942"/>
                  </a:lnTo>
                  <a:lnTo>
                    <a:pt x="1998" y="925"/>
                  </a:lnTo>
                  <a:close/>
                  <a:moveTo>
                    <a:pt x="2069" y="897"/>
                  </a:moveTo>
                  <a:lnTo>
                    <a:pt x="2034" y="911"/>
                  </a:lnTo>
                  <a:lnTo>
                    <a:pt x="2041" y="927"/>
                  </a:lnTo>
                  <a:lnTo>
                    <a:pt x="2076" y="913"/>
                  </a:lnTo>
                  <a:lnTo>
                    <a:pt x="2069" y="897"/>
                  </a:lnTo>
                  <a:close/>
                  <a:moveTo>
                    <a:pt x="2138" y="868"/>
                  </a:moveTo>
                  <a:lnTo>
                    <a:pt x="2102" y="882"/>
                  </a:lnTo>
                  <a:lnTo>
                    <a:pt x="2109" y="899"/>
                  </a:lnTo>
                  <a:lnTo>
                    <a:pt x="2145" y="885"/>
                  </a:lnTo>
                  <a:lnTo>
                    <a:pt x="2138" y="868"/>
                  </a:lnTo>
                  <a:close/>
                  <a:moveTo>
                    <a:pt x="2209" y="840"/>
                  </a:moveTo>
                  <a:lnTo>
                    <a:pt x="2173" y="854"/>
                  </a:lnTo>
                  <a:lnTo>
                    <a:pt x="2180" y="871"/>
                  </a:lnTo>
                  <a:lnTo>
                    <a:pt x="2216" y="856"/>
                  </a:lnTo>
                  <a:lnTo>
                    <a:pt x="2209" y="840"/>
                  </a:lnTo>
                  <a:close/>
                  <a:moveTo>
                    <a:pt x="2277" y="809"/>
                  </a:moveTo>
                  <a:lnTo>
                    <a:pt x="2244" y="823"/>
                  </a:lnTo>
                  <a:lnTo>
                    <a:pt x="2251" y="842"/>
                  </a:lnTo>
                  <a:lnTo>
                    <a:pt x="2287" y="828"/>
                  </a:lnTo>
                  <a:lnTo>
                    <a:pt x="2277" y="8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Freeform 8"/>
            <p:cNvSpPr>
              <a:spLocks noEditPoints="1"/>
            </p:cNvSpPr>
            <p:nvPr/>
          </p:nvSpPr>
          <p:spPr bwMode="auto">
            <a:xfrm>
              <a:off x="3820196" y="3287632"/>
              <a:ext cx="4519763" cy="994599"/>
            </a:xfrm>
            <a:custGeom>
              <a:avLst/>
              <a:gdLst>
                <a:gd name="T0" fmla="*/ 6025 w 6103"/>
                <a:gd name="T1" fmla="*/ 1315 h 1343"/>
                <a:gd name="T2" fmla="*/ 5926 w 6103"/>
                <a:gd name="T3" fmla="*/ 1258 h 1343"/>
                <a:gd name="T4" fmla="*/ 5779 w 6103"/>
                <a:gd name="T5" fmla="*/ 1220 h 1343"/>
                <a:gd name="T6" fmla="*/ 5749 w 6103"/>
                <a:gd name="T7" fmla="*/ 1190 h 1343"/>
                <a:gd name="T8" fmla="*/ 5638 w 6103"/>
                <a:gd name="T9" fmla="*/ 1166 h 1343"/>
                <a:gd name="T10" fmla="*/ 5531 w 6103"/>
                <a:gd name="T11" fmla="*/ 1126 h 1343"/>
                <a:gd name="T12" fmla="*/ 5432 w 6103"/>
                <a:gd name="T13" fmla="*/ 1069 h 1343"/>
                <a:gd name="T14" fmla="*/ 5283 w 6103"/>
                <a:gd name="T15" fmla="*/ 1031 h 1343"/>
                <a:gd name="T16" fmla="*/ 5255 w 6103"/>
                <a:gd name="T17" fmla="*/ 1000 h 1343"/>
                <a:gd name="T18" fmla="*/ 5141 w 6103"/>
                <a:gd name="T19" fmla="*/ 979 h 1343"/>
                <a:gd name="T20" fmla="*/ 5037 w 6103"/>
                <a:gd name="T21" fmla="*/ 939 h 1343"/>
                <a:gd name="T22" fmla="*/ 4938 w 6103"/>
                <a:gd name="T23" fmla="*/ 880 h 1343"/>
                <a:gd name="T24" fmla="*/ 4789 w 6103"/>
                <a:gd name="T25" fmla="*/ 844 h 1343"/>
                <a:gd name="T26" fmla="*/ 4760 w 6103"/>
                <a:gd name="T27" fmla="*/ 814 h 1343"/>
                <a:gd name="T28" fmla="*/ 4647 w 6103"/>
                <a:gd name="T29" fmla="*/ 790 h 1343"/>
                <a:gd name="T30" fmla="*/ 4540 w 6103"/>
                <a:gd name="T31" fmla="*/ 750 h 1343"/>
                <a:gd name="T32" fmla="*/ 4441 w 6103"/>
                <a:gd name="T33" fmla="*/ 691 h 1343"/>
                <a:gd name="T34" fmla="*/ 4294 w 6103"/>
                <a:gd name="T35" fmla="*/ 655 h 1343"/>
                <a:gd name="T36" fmla="*/ 4266 w 6103"/>
                <a:gd name="T37" fmla="*/ 624 h 1343"/>
                <a:gd name="T38" fmla="*/ 4153 w 6103"/>
                <a:gd name="T39" fmla="*/ 601 h 1343"/>
                <a:gd name="T40" fmla="*/ 4046 w 6103"/>
                <a:gd name="T41" fmla="*/ 561 h 1343"/>
                <a:gd name="T42" fmla="*/ 3947 w 6103"/>
                <a:gd name="T43" fmla="*/ 501 h 1343"/>
                <a:gd name="T44" fmla="*/ 3798 w 6103"/>
                <a:gd name="T45" fmla="*/ 466 h 1343"/>
                <a:gd name="T46" fmla="*/ 3769 w 6103"/>
                <a:gd name="T47" fmla="*/ 435 h 1343"/>
                <a:gd name="T48" fmla="*/ 3658 w 6103"/>
                <a:gd name="T49" fmla="*/ 412 h 1343"/>
                <a:gd name="T50" fmla="*/ 3552 w 6103"/>
                <a:gd name="T51" fmla="*/ 371 h 1343"/>
                <a:gd name="T52" fmla="*/ 3453 w 6103"/>
                <a:gd name="T53" fmla="*/ 315 h 1343"/>
                <a:gd name="T54" fmla="*/ 3304 w 6103"/>
                <a:gd name="T55" fmla="*/ 277 h 1343"/>
                <a:gd name="T56" fmla="*/ 3275 w 6103"/>
                <a:gd name="T57" fmla="*/ 246 h 1343"/>
                <a:gd name="T58" fmla="*/ 3162 w 6103"/>
                <a:gd name="T59" fmla="*/ 225 h 1343"/>
                <a:gd name="T60" fmla="*/ 3053 w 6103"/>
                <a:gd name="T61" fmla="*/ 182 h 1343"/>
                <a:gd name="T62" fmla="*/ 2946 w 6103"/>
                <a:gd name="T63" fmla="*/ 177 h 1343"/>
                <a:gd name="T64" fmla="*/ 2909 w 6103"/>
                <a:gd name="T65" fmla="*/ 156 h 1343"/>
                <a:gd name="T66" fmla="*/ 2795 w 6103"/>
                <a:gd name="T67" fmla="*/ 168 h 1343"/>
                <a:gd name="T68" fmla="*/ 2682 w 6103"/>
                <a:gd name="T69" fmla="*/ 163 h 1343"/>
                <a:gd name="T70" fmla="*/ 2568 w 6103"/>
                <a:gd name="T71" fmla="*/ 137 h 1343"/>
                <a:gd name="T72" fmla="*/ 2417 w 6103"/>
                <a:gd name="T73" fmla="*/ 149 h 1343"/>
                <a:gd name="T74" fmla="*/ 2381 w 6103"/>
                <a:gd name="T75" fmla="*/ 128 h 1343"/>
                <a:gd name="T76" fmla="*/ 2265 w 6103"/>
                <a:gd name="T77" fmla="*/ 140 h 1343"/>
                <a:gd name="T78" fmla="*/ 2152 w 6103"/>
                <a:gd name="T79" fmla="*/ 135 h 1343"/>
                <a:gd name="T80" fmla="*/ 2041 w 6103"/>
                <a:gd name="T81" fmla="*/ 109 h 1343"/>
                <a:gd name="T82" fmla="*/ 1887 w 6103"/>
                <a:gd name="T83" fmla="*/ 121 h 1343"/>
                <a:gd name="T84" fmla="*/ 1852 w 6103"/>
                <a:gd name="T85" fmla="*/ 99 h 1343"/>
                <a:gd name="T86" fmla="*/ 1736 w 6103"/>
                <a:gd name="T87" fmla="*/ 111 h 1343"/>
                <a:gd name="T88" fmla="*/ 1625 w 6103"/>
                <a:gd name="T89" fmla="*/ 106 h 1343"/>
                <a:gd name="T90" fmla="*/ 1511 w 6103"/>
                <a:gd name="T91" fmla="*/ 80 h 1343"/>
                <a:gd name="T92" fmla="*/ 1360 w 6103"/>
                <a:gd name="T93" fmla="*/ 92 h 1343"/>
                <a:gd name="T94" fmla="*/ 1322 w 6103"/>
                <a:gd name="T95" fmla="*/ 71 h 1343"/>
                <a:gd name="T96" fmla="*/ 1208 w 6103"/>
                <a:gd name="T97" fmla="*/ 83 h 1343"/>
                <a:gd name="T98" fmla="*/ 1095 w 6103"/>
                <a:gd name="T99" fmla="*/ 78 h 1343"/>
                <a:gd name="T100" fmla="*/ 981 w 6103"/>
                <a:gd name="T101" fmla="*/ 52 h 1343"/>
                <a:gd name="T102" fmla="*/ 830 w 6103"/>
                <a:gd name="T103" fmla="*/ 64 h 1343"/>
                <a:gd name="T104" fmla="*/ 792 w 6103"/>
                <a:gd name="T105" fmla="*/ 43 h 1343"/>
                <a:gd name="T106" fmla="*/ 679 w 6103"/>
                <a:gd name="T107" fmla="*/ 57 h 1343"/>
                <a:gd name="T108" fmla="*/ 565 w 6103"/>
                <a:gd name="T109" fmla="*/ 50 h 1343"/>
                <a:gd name="T110" fmla="*/ 454 w 6103"/>
                <a:gd name="T111" fmla="*/ 24 h 1343"/>
                <a:gd name="T112" fmla="*/ 300 w 6103"/>
                <a:gd name="T113" fmla="*/ 35 h 1343"/>
                <a:gd name="T114" fmla="*/ 265 w 6103"/>
                <a:gd name="T115" fmla="*/ 14 h 1343"/>
                <a:gd name="T116" fmla="*/ 149 w 6103"/>
                <a:gd name="T117" fmla="*/ 28 h 1343"/>
                <a:gd name="T118" fmla="*/ 35 w 6103"/>
                <a:gd name="T119" fmla="*/ 21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03" h="1343">
                  <a:moveTo>
                    <a:pt x="6061" y="1329"/>
                  </a:moveTo>
                  <a:lnTo>
                    <a:pt x="6096" y="1343"/>
                  </a:lnTo>
                  <a:lnTo>
                    <a:pt x="6103" y="1324"/>
                  </a:lnTo>
                  <a:lnTo>
                    <a:pt x="6068" y="1310"/>
                  </a:lnTo>
                  <a:lnTo>
                    <a:pt x="6061" y="1329"/>
                  </a:lnTo>
                  <a:close/>
                  <a:moveTo>
                    <a:pt x="5990" y="1301"/>
                  </a:moveTo>
                  <a:lnTo>
                    <a:pt x="6025" y="1315"/>
                  </a:lnTo>
                  <a:lnTo>
                    <a:pt x="6033" y="1298"/>
                  </a:lnTo>
                  <a:lnTo>
                    <a:pt x="5997" y="1284"/>
                  </a:lnTo>
                  <a:lnTo>
                    <a:pt x="5990" y="1301"/>
                  </a:lnTo>
                  <a:close/>
                  <a:moveTo>
                    <a:pt x="5919" y="1275"/>
                  </a:moveTo>
                  <a:lnTo>
                    <a:pt x="5954" y="1289"/>
                  </a:lnTo>
                  <a:lnTo>
                    <a:pt x="5962" y="1270"/>
                  </a:lnTo>
                  <a:lnTo>
                    <a:pt x="5926" y="1258"/>
                  </a:lnTo>
                  <a:lnTo>
                    <a:pt x="5919" y="1275"/>
                  </a:lnTo>
                  <a:close/>
                  <a:moveTo>
                    <a:pt x="5848" y="1249"/>
                  </a:moveTo>
                  <a:lnTo>
                    <a:pt x="5884" y="1261"/>
                  </a:lnTo>
                  <a:lnTo>
                    <a:pt x="5891" y="1244"/>
                  </a:lnTo>
                  <a:lnTo>
                    <a:pt x="5855" y="1230"/>
                  </a:lnTo>
                  <a:lnTo>
                    <a:pt x="5848" y="1249"/>
                  </a:lnTo>
                  <a:close/>
                  <a:moveTo>
                    <a:pt x="5779" y="1220"/>
                  </a:moveTo>
                  <a:lnTo>
                    <a:pt x="5813" y="1235"/>
                  </a:lnTo>
                  <a:lnTo>
                    <a:pt x="5820" y="1216"/>
                  </a:lnTo>
                  <a:lnTo>
                    <a:pt x="5784" y="1204"/>
                  </a:lnTo>
                  <a:lnTo>
                    <a:pt x="5779" y="1220"/>
                  </a:lnTo>
                  <a:close/>
                  <a:moveTo>
                    <a:pt x="5709" y="1194"/>
                  </a:moveTo>
                  <a:lnTo>
                    <a:pt x="5744" y="1209"/>
                  </a:lnTo>
                  <a:lnTo>
                    <a:pt x="5749" y="1190"/>
                  </a:lnTo>
                  <a:lnTo>
                    <a:pt x="5713" y="1175"/>
                  </a:lnTo>
                  <a:lnTo>
                    <a:pt x="5709" y="1194"/>
                  </a:lnTo>
                  <a:close/>
                  <a:moveTo>
                    <a:pt x="5638" y="1166"/>
                  </a:moveTo>
                  <a:lnTo>
                    <a:pt x="5673" y="1180"/>
                  </a:lnTo>
                  <a:lnTo>
                    <a:pt x="5680" y="1164"/>
                  </a:lnTo>
                  <a:lnTo>
                    <a:pt x="5645" y="1149"/>
                  </a:lnTo>
                  <a:lnTo>
                    <a:pt x="5638" y="1166"/>
                  </a:lnTo>
                  <a:close/>
                  <a:moveTo>
                    <a:pt x="5567" y="1140"/>
                  </a:moveTo>
                  <a:lnTo>
                    <a:pt x="5602" y="1154"/>
                  </a:lnTo>
                  <a:lnTo>
                    <a:pt x="5609" y="1135"/>
                  </a:lnTo>
                  <a:lnTo>
                    <a:pt x="5574" y="1123"/>
                  </a:lnTo>
                  <a:lnTo>
                    <a:pt x="5567" y="1140"/>
                  </a:lnTo>
                  <a:close/>
                  <a:moveTo>
                    <a:pt x="5496" y="1114"/>
                  </a:moveTo>
                  <a:lnTo>
                    <a:pt x="5531" y="1126"/>
                  </a:lnTo>
                  <a:lnTo>
                    <a:pt x="5538" y="1109"/>
                  </a:lnTo>
                  <a:lnTo>
                    <a:pt x="5503" y="1095"/>
                  </a:lnTo>
                  <a:lnTo>
                    <a:pt x="5496" y="1114"/>
                  </a:lnTo>
                  <a:close/>
                  <a:moveTo>
                    <a:pt x="5425" y="1086"/>
                  </a:moveTo>
                  <a:lnTo>
                    <a:pt x="5460" y="1100"/>
                  </a:lnTo>
                  <a:lnTo>
                    <a:pt x="5467" y="1081"/>
                  </a:lnTo>
                  <a:lnTo>
                    <a:pt x="5432" y="1069"/>
                  </a:lnTo>
                  <a:lnTo>
                    <a:pt x="5425" y="1086"/>
                  </a:lnTo>
                  <a:close/>
                  <a:moveTo>
                    <a:pt x="5354" y="1060"/>
                  </a:moveTo>
                  <a:lnTo>
                    <a:pt x="5389" y="1074"/>
                  </a:lnTo>
                  <a:lnTo>
                    <a:pt x="5396" y="1055"/>
                  </a:lnTo>
                  <a:lnTo>
                    <a:pt x="5361" y="1041"/>
                  </a:lnTo>
                  <a:lnTo>
                    <a:pt x="5354" y="1060"/>
                  </a:lnTo>
                  <a:close/>
                  <a:moveTo>
                    <a:pt x="5283" y="1031"/>
                  </a:moveTo>
                  <a:lnTo>
                    <a:pt x="5318" y="1045"/>
                  </a:lnTo>
                  <a:lnTo>
                    <a:pt x="5325" y="1029"/>
                  </a:lnTo>
                  <a:lnTo>
                    <a:pt x="5290" y="1015"/>
                  </a:lnTo>
                  <a:lnTo>
                    <a:pt x="5283" y="1031"/>
                  </a:lnTo>
                  <a:close/>
                  <a:moveTo>
                    <a:pt x="5212" y="1005"/>
                  </a:moveTo>
                  <a:lnTo>
                    <a:pt x="5247" y="1019"/>
                  </a:lnTo>
                  <a:lnTo>
                    <a:pt x="5255" y="1000"/>
                  </a:lnTo>
                  <a:lnTo>
                    <a:pt x="5219" y="989"/>
                  </a:lnTo>
                  <a:lnTo>
                    <a:pt x="5212" y="1005"/>
                  </a:lnTo>
                  <a:close/>
                  <a:moveTo>
                    <a:pt x="5141" y="979"/>
                  </a:moveTo>
                  <a:lnTo>
                    <a:pt x="5176" y="991"/>
                  </a:lnTo>
                  <a:lnTo>
                    <a:pt x="5184" y="974"/>
                  </a:lnTo>
                  <a:lnTo>
                    <a:pt x="5148" y="960"/>
                  </a:lnTo>
                  <a:lnTo>
                    <a:pt x="5141" y="979"/>
                  </a:lnTo>
                  <a:close/>
                  <a:moveTo>
                    <a:pt x="5072" y="951"/>
                  </a:moveTo>
                  <a:lnTo>
                    <a:pt x="5106" y="965"/>
                  </a:lnTo>
                  <a:lnTo>
                    <a:pt x="5113" y="946"/>
                  </a:lnTo>
                  <a:lnTo>
                    <a:pt x="5077" y="934"/>
                  </a:lnTo>
                  <a:lnTo>
                    <a:pt x="5072" y="951"/>
                  </a:lnTo>
                  <a:close/>
                  <a:moveTo>
                    <a:pt x="5001" y="925"/>
                  </a:moveTo>
                  <a:lnTo>
                    <a:pt x="5037" y="939"/>
                  </a:lnTo>
                  <a:lnTo>
                    <a:pt x="5042" y="920"/>
                  </a:lnTo>
                  <a:lnTo>
                    <a:pt x="5006" y="906"/>
                  </a:lnTo>
                  <a:lnTo>
                    <a:pt x="5001" y="925"/>
                  </a:lnTo>
                  <a:close/>
                  <a:moveTo>
                    <a:pt x="4931" y="896"/>
                  </a:moveTo>
                  <a:lnTo>
                    <a:pt x="4966" y="911"/>
                  </a:lnTo>
                  <a:lnTo>
                    <a:pt x="4973" y="894"/>
                  </a:lnTo>
                  <a:lnTo>
                    <a:pt x="4938" y="880"/>
                  </a:lnTo>
                  <a:lnTo>
                    <a:pt x="4931" y="896"/>
                  </a:lnTo>
                  <a:close/>
                  <a:moveTo>
                    <a:pt x="4860" y="870"/>
                  </a:moveTo>
                  <a:lnTo>
                    <a:pt x="4895" y="885"/>
                  </a:lnTo>
                  <a:lnTo>
                    <a:pt x="4902" y="866"/>
                  </a:lnTo>
                  <a:lnTo>
                    <a:pt x="4867" y="854"/>
                  </a:lnTo>
                  <a:lnTo>
                    <a:pt x="4860" y="870"/>
                  </a:lnTo>
                  <a:close/>
                  <a:moveTo>
                    <a:pt x="4789" y="844"/>
                  </a:moveTo>
                  <a:lnTo>
                    <a:pt x="4824" y="856"/>
                  </a:lnTo>
                  <a:lnTo>
                    <a:pt x="4831" y="840"/>
                  </a:lnTo>
                  <a:lnTo>
                    <a:pt x="4796" y="825"/>
                  </a:lnTo>
                  <a:lnTo>
                    <a:pt x="4789" y="844"/>
                  </a:lnTo>
                  <a:close/>
                  <a:moveTo>
                    <a:pt x="4718" y="816"/>
                  </a:moveTo>
                  <a:lnTo>
                    <a:pt x="4753" y="830"/>
                  </a:lnTo>
                  <a:lnTo>
                    <a:pt x="4760" y="814"/>
                  </a:lnTo>
                  <a:lnTo>
                    <a:pt x="4725" y="799"/>
                  </a:lnTo>
                  <a:lnTo>
                    <a:pt x="4718" y="816"/>
                  </a:lnTo>
                  <a:close/>
                  <a:moveTo>
                    <a:pt x="4647" y="790"/>
                  </a:moveTo>
                  <a:lnTo>
                    <a:pt x="4682" y="804"/>
                  </a:lnTo>
                  <a:lnTo>
                    <a:pt x="4689" y="785"/>
                  </a:lnTo>
                  <a:lnTo>
                    <a:pt x="4654" y="771"/>
                  </a:lnTo>
                  <a:lnTo>
                    <a:pt x="4647" y="790"/>
                  </a:lnTo>
                  <a:close/>
                  <a:moveTo>
                    <a:pt x="4576" y="762"/>
                  </a:moveTo>
                  <a:lnTo>
                    <a:pt x="4611" y="776"/>
                  </a:lnTo>
                  <a:lnTo>
                    <a:pt x="4618" y="759"/>
                  </a:lnTo>
                  <a:lnTo>
                    <a:pt x="4583" y="745"/>
                  </a:lnTo>
                  <a:lnTo>
                    <a:pt x="4576" y="762"/>
                  </a:lnTo>
                  <a:close/>
                  <a:moveTo>
                    <a:pt x="4505" y="736"/>
                  </a:moveTo>
                  <a:lnTo>
                    <a:pt x="4540" y="750"/>
                  </a:lnTo>
                  <a:lnTo>
                    <a:pt x="4547" y="731"/>
                  </a:lnTo>
                  <a:lnTo>
                    <a:pt x="4512" y="719"/>
                  </a:lnTo>
                  <a:lnTo>
                    <a:pt x="4505" y="736"/>
                  </a:lnTo>
                  <a:close/>
                  <a:moveTo>
                    <a:pt x="4434" y="710"/>
                  </a:moveTo>
                  <a:lnTo>
                    <a:pt x="4469" y="721"/>
                  </a:lnTo>
                  <a:lnTo>
                    <a:pt x="4476" y="705"/>
                  </a:lnTo>
                  <a:lnTo>
                    <a:pt x="4441" y="691"/>
                  </a:lnTo>
                  <a:lnTo>
                    <a:pt x="4434" y="710"/>
                  </a:lnTo>
                  <a:close/>
                  <a:moveTo>
                    <a:pt x="4365" y="681"/>
                  </a:moveTo>
                  <a:lnTo>
                    <a:pt x="4398" y="695"/>
                  </a:lnTo>
                  <a:lnTo>
                    <a:pt x="4406" y="679"/>
                  </a:lnTo>
                  <a:lnTo>
                    <a:pt x="4370" y="665"/>
                  </a:lnTo>
                  <a:lnTo>
                    <a:pt x="4365" y="681"/>
                  </a:lnTo>
                  <a:close/>
                  <a:moveTo>
                    <a:pt x="4294" y="655"/>
                  </a:moveTo>
                  <a:lnTo>
                    <a:pt x="4330" y="669"/>
                  </a:lnTo>
                  <a:lnTo>
                    <a:pt x="4335" y="650"/>
                  </a:lnTo>
                  <a:lnTo>
                    <a:pt x="4299" y="636"/>
                  </a:lnTo>
                  <a:lnTo>
                    <a:pt x="4294" y="655"/>
                  </a:lnTo>
                  <a:close/>
                  <a:moveTo>
                    <a:pt x="4223" y="629"/>
                  </a:moveTo>
                  <a:lnTo>
                    <a:pt x="4259" y="641"/>
                  </a:lnTo>
                  <a:lnTo>
                    <a:pt x="4266" y="624"/>
                  </a:lnTo>
                  <a:lnTo>
                    <a:pt x="4231" y="610"/>
                  </a:lnTo>
                  <a:lnTo>
                    <a:pt x="4223" y="629"/>
                  </a:lnTo>
                  <a:close/>
                  <a:moveTo>
                    <a:pt x="4153" y="601"/>
                  </a:moveTo>
                  <a:lnTo>
                    <a:pt x="4188" y="615"/>
                  </a:lnTo>
                  <a:lnTo>
                    <a:pt x="4195" y="596"/>
                  </a:lnTo>
                  <a:lnTo>
                    <a:pt x="4160" y="584"/>
                  </a:lnTo>
                  <a:lnTo>
                    <a:pt x="4153" y="601"/>
                  </a:lnTo>
                  <a:close/>
                  <a:moveTo>
                    <a:pt x="4082" y="575"/>
                  </a:moveTo>
                  <a:lnTo>
                    <a:pt x="4117" y="587"/>
                  </a:lnTo>
                  <a:lnTo>
                    <a:pt x="4124" y="570"/>
                  </a:lnTo>
                  <a:lnTo>
                    <a:pt x="4089" y="556"/>
                  </a:lnTo>
                  <a:lnTo>
                    <a:pt x="4082" y="575"/>
                  </a:lnTo>
                  <a:close/>
                  <a:moveTo>
                    <a:pt x="4011" y="546"/>
                  </a:moveTo>
                  <a:lnTo>
                    <a:pt x="4046" y="561"/>
                  </a:lnTo>
                  <a:lnTo>
                    <a:pt x="4053" y="544"/>
                  </a:lnTo>
                  <a:lnTo>
                    <a:pt x="4018" y="530"/>
                  </a:lnTo>
                  <a:lnTo>
                    <a:pt x="4011" y="546"/>
                  </a:lnTo>
                  <a:close/>
                  <a:moveTo>
                    <a:pt x="3940" y="520"/>
                  </a:moveTo>
                  <a:lnTo>
                    <a:pt x="3975" y="535"/>
                  </a:lnTo>
                  <a:lnTo>
                    <a:pt x="3982" y="516"/>
                  </a:lnTo>
                  <a:lnTo>
                    <a:pt x="3947" y="501"/>
                  </a:lnTo>
                  <a:lnTo>
                    <a:pt x="3940" y="520"/>
                  </a:lnTo>
                  <a:close/>
                  <a:moveTo>
                    <a:pt x="3869" y="494"/>
                  </a:moveTo>
                  <a:lnTo>
                    <a:pt x="3904" y="506"/>
                  </a:lnTo>
                  <a:lnTo>
                    <a:pt x="3911" y="490"/>
                  </a:lnTo>
                  <a:lnTo>
                    <a:pt x="3876" y="475"/>
                  </a:lnTo>
                  <a:lnTo>
                    <a:pt x="3869" y="494"/>
                  </a:lnTo>
                  <a:close/>
                  <a:moveTo>
                    <a:pt x="3798" y="466"/>
                  </a:moveTo>
                  <a:lnTo>
                    <a:pt x="3833" y="480"/>
                  </a:lnTo>
                  <a:lnTo>
                    <a:pt x="3840" y="461"/>
                  </a:lnTo>
                  <a:lnTo>
                    <a:pt x="3805" y="449"/>
                  </a:lnTo>
                  <a:lnTo>
                    <a:pt x="3798" y="466"/>
                  </a:lnTo>
                  <a:close/>
                  <a:moveTo>
                    <a:pt x="3727" y="440"/>
                  </a:moveTo>
                  <a:lnTo>
                    <a:pt x="3762" y="452"/>
                  </a:lnTo>
                  <a:lnTo>
                    <a:pt x="3769" y="435"/>
                  </a:lnTo>
                  <a:lnTo>
                    <a:pt x="3734" y="421"/>
                  </a:lnTo>
                  <a:lnTo>
                    <a:pt x="3727" y="440"/>
                  </a:lnTo>
                  <a:close/>
                  <a:moveTo>
                    <a:pt x="3658" y="412"/>
                  </a:moveTo>
                  <a:lnTo>
                    <a:pt x="3691" y="426"/>
                  </a:lnTo>
                  <a:lnTo>
                    <a:pt x="3698" y="409"/>
                  </a:lnTo>
                  <a:lnTo>
                    <a:pt x="3663" y="395"/>
                  </a:lnTo>
                  <a:lnTo>
                    <a:pt x="3658" y="412"/>
                  </a:lnTo>
                  <a:close/>
                  <a:moveTo>
                    <a:pt x="3587" y="386"/>
                  </a:moveTo>
                  <a:lnTo>
                    <a:pt x="3623" y="400"/>
                  </a:lnTo>
                  <a:lnTo>
                    <a:pt x="3628" y="381"/>
                  </a:lnTo>
                  <a:lnTo>
                    <a:pt x="3592" y="367"/>
                  </a:lnTo>
                  <a:lnTo>
                    <a:pt x="3587" y="386"/>
                  </a:lnTo>
                  <a:close/>
                  <a:moveTo>
                    <a:pt x="3516" y="360"/>
                  </a:moveTo>
                  <a:lnTo>
                    <a:pt x="3552" y="371"/>
                  </a:lnTo>
                  <a:lnTo>
                    <a:pt x="3557" y="355"/>
                  </a:lnTo>
                  <a:lnTo>
                    <a:pt x="3523" y="341"/>
                  </a:lnTo>
                  <a:lnTo>
                    <a:pt x="3516" y="360"/>
                  </a:lnTo>
                  <a:close/>
                  <a:moveTo>
                    <a:pt x="3445" y="331"/>
                  </a:moveTo>
                  <a:lnTo>
                    <a:pt x="3481" y="345"/>
                  </a:lnTo>
                  <a:lnTo>
                    <a:pt x="3488" y="326"/>
                  </a:lnTo>
                  <a:lnTo>
                    <a:pt x="3453" y="315"/>
                  </a:lnTo>
                  <a:lnTo>
                    <a:pt x="3445" y="331"/>
                  </a:lnTo>
                  <a:close/>
                  <a:moveTo>
                    <a:pt x="3375" y="305"/>
                  </a:moveTo>
                  <a:lnTo>
                    <a:pt x="3410" y="317"/>
                  </a:lnTo>
                  <a:lnTo>
                    <a:pt x="3417" y="300"/>
                  </a:lnTo>
                  <a:lnTo>
                    <a:pt x="3382" y="286"/>
                  </a:lnTo>
                  <a:lnTo>
                    <a:pt x="3375" y="305"/>
                  </a:lnTo>
                  <a:close/>
                  <a:moveTo>
                    <a:pt x="3304" y="277"/>
                  </a:moveTo>
                  <a:lnTo>
                    <a:pt x="3339" y="291"/>
                  </a:lnTo>
                  <a:lnTo>
                    <a:pt x="3346" y="274"/>
                  </a:lnTo>
                  <a:lnTo>
                    <a:pt x="3311" y="260"/>
                  </a:lnTo>
                  <a:lnTo>
                    <a:pt x="3304" y="277"/>
                  </a:lnTo>
                  <a:close/>
                  <a:moveTo>
                    <a:pt x="3233" y="251"/>
                  </a:moveTo>
                  <a:lnTo>
                    <a:pt x="3268" y="265"/>
                  </a:lnTo>
                  <a:lnTo>
                    <a:pt x="3275" y="246"/>
                  </a:lnTo>
                  <a:lnTo>
                    <a:pt x="3240" y="232"/>
                  </a:lnTo>
                  <a:lnTo>
                    <a:pt x="3233" y="251"/>
                  </a:lnTo>
                  <a:close/>
                  <a:moveTo>
                    <a:pt x="3162" y="225"/>
                  </a:moveTo>
                  <a:lnTo>
                    <a:pt x="3197" y="237"/>
                  </a:lnTo>
                  <a:lnTo>
                    <a:pt x="3204" y="220"/>
                  </a:lnTo>
                  <a:lnTo>
                    <a:pt x="3169" y="206"/>
                  </a:lnTo>
                  <a:lnTo>
                    <a:pt x="3162" y="225"/>
                  </a:lnTo>
                  <a:close/>
                  <a:moveTo>
                    <a:pt x="3091" y="196"/>
                  </a:moveTo>
                  <a:lnTo>
                    <a:pt x="3126" y="211"/>
                  </a:lnTo>
                  <a:lnTo>
                    <a:pt x="3133" y="192"/>
                  </a:lnTo>
                  <a:lnTo>
                    <a:pt x="3098" y="180"/>
                  </a:lnTo>
                  <a:lnTo>
                    <a:pt x="3091" y="196"/>
                  </a:lnTo>
                  <a:close/>
                  <a:moveTo>
                    <a:pt x="3022" y="180"/>
                  </a:moveTo>
                  <a:lnTo>
                    <a:pt x="3053" y="182"/>
                  </a:lnTo>
                  <a:lnTo>
                    <a:pt x="3055" y="182"/>
                  </a:lnTo>
                  <a:lnTo>
                    <a:pt x="3062" y="166"/>
                  </a:lnTo>
                  <a:lnTo>
                    <a:pt x="3058" y="163"/>
                  </a:lnTo>
                  <a:lnTo>
                    <a:pt x="3058" y="163"/>
                  </a:lnTo>
                  <a:lnTo>
                    <a:pt x="3022" y="161"/>
                  </a:lnTo>
                  <a:lnTo>
                    <a:pt x="3022" y="180"/>
                  </a:lnTo>
                  <a:close/>
                  <a:moveTo>
                    <a:pt x="2946" y="177"/>
                  </a:moveTo>
                  <a:lnTo>
                    <a:pt x="2984" y="177"/>
                  </a:lnTo>
                  <a:lnTo>
                    <a:pt x="2984" y="158"/>
                  </a:lnTo>
                  <a:lnTo>
                    <a:pt x="2946" y="158"/>
                  </a:lnTo>
                  <a:lnTo>
                    <a:pt x="2946" y="177"/>
                  </a:lnTo>
                  <a:close/>
                  <a:moveTo>
                    <a:pt x="2871" y="173"/>
                  </a:moveTo>
                  <a:lnTo>
                    <a:pt x="2909" y="175"/>
                  </a:lnTo>
                  <a:lnTo>
                    <a:pt x="2909" y="156"/>
                  </a:lnTo>
                  <a:lnTo>
                    <a:pt x="2871" y="154"/>
                  </a:lnTo>
                  <a:lnTo>
                    <a:pt x="2871" y="173"/>
                  </a:lnTo>
                  <a:close/>
                  <a:moveTo>
                    <a:pt x="2795" y="168"/>
                  </a:moveTo>
                  <a:lnTo>
                    <a:pt x="2833" y="170"/>
                  </a:lnTo>
                  <a:lnTo>
                    <a:pt x="2833" y="151"/>
                  </a:lnTo>
                  <a:lnTo>
                    <a:pt x="2795" y="149"/>
                  </a:lnTo>
                  <a:lnTo>
                    <a:pt x="2795" y="168"/>
                  </a:lnTo>
                  <a:close/>
                  <a:moveTo>
                    <a:pt x="2719" y="163"/>
                  </a:moveTo>
                  <a:lnTo>
                    <a:pt x="2757" y="166"/>
                  </a:lnTo>
                  <a:lnTo>
                    <a:pt x="2757" y="147"/>
                  </a:lnTo>
                  <a:lnTo>
                    <a:pt x="2719" y="144"/>
                  </a:lnTo>
                  <a:lnTo>
                    <a:pt x="2719" y="163"/>
                  </a:lnTo>
                  <a:close/>
                  <a:moveTo>
                    <a:pt x="2644" y="161"/>
                  </a:moveTo>
                  <a:lnTo>
                    <a:pt x="2682" y="163"/>
                  </a:lnTo>
                  <a:lnTo>
                    <a:pt x="2682" y="144"/>
                  </a:lnTo>
                  <a:lnTo>
                    <a:pt x="2644" y="142"/>
                  </a:lnTo>
                  <a:lnTo>
                    <a:pt x="2644" y="161"/>
                  </a:lnTo>
                  <a:close/>
                  <a:moveTo>
                    <a:pt x="2568" y="156"/>
                  </a:moveTo>
                  <a:lnTo>
                    <a:pt x="2606" y="158"/>
                  </a:lnTo>
                  <a:lnTo>
                    <a:pt x="2606" y="140"/>
                  </a:lnTo>
                  <a:lnTo>
                    <a:pt x="2568" y="137"/>
                  </a:lnTo>
                  <a:lnTo>
                    <a:pt x="2568" y="156"/>
                  </a:lnTo>
                  <a:close/>
                  <a:moveTo>
                    <a:pt x="2492" y="151"/>
                  </a:moveTo>
                  <a:lnTo>
                    <a:pt x="2530" y="154"/>
                  </a:lnTo>
                  <a:lnTo>
                    <a:pt x="2530" y="135"/>
                  </a:lnTo>
                  <a:lnTo>
                    <a:pt x="2492" y="132"/>
                  </a:lnTo>
                  <a:lnTo>
                    <a:pt x="2492" y="151"/>
                  </a:lnTo>
                  <a:close/>
                  <a:moveTo>
                    <a:pt x="2417" y="149"/>
                  </a:moveTo>
                  <a:lnTo>
                    <a:pt x="2455" y="149"/>
                  </a:lnTo>
                  <a:lnTo>
                    <a:pt x="2455" y="132"/>
                  </a:lnTo>
                  <a:lnTo>
                    <a:pt x="2417" y="130"/>
                  </a:lnTo>
                  <a:lnTo>
                    <a:pt x="2417" y="149"/>
                  </a:lnTo>
                  <a:close/>
                  <a:moveTo>
                    <a:pt x="2341" y="144"/>
                  </a:moveTo>
                  <a:lnTo>
                    <a:pt x="2379" y="147"/>
                  </a:lnTo>
                  <a:lnTo>
                    <a:pt x="2381" y="128"/>
                  </a:lnTo>
                  <a:lnTo>
                    <a:pt x="2343" y="125"/>
                  </a:lnTo>
                  <a:lnTo>
                    <a:pt x="2341" y="144"/>
                  </a:lnTo>
                  <a:close/>
                  <a:moveTo>
                    <a:pt x="2265" y="140"/>
                  </a:moveTo>
                  <a:lnTo>
                    <a:pt x="2303" y="142"/>
                  </a:lnTo>
                  <a:lnTo>
                    <a:pt x="2306" y="123"/>
                  </a:lnTo>
                  <a:lnTo>
                    <a:pt x="2268" y="121"/>
                  </a:lnTo>
                  <a:lnTo>
                    <a:pt x="2265" y="140"/>
                  </a:lnTo>
                  <a:close/>
                  <a:moveTo>
                    <a:pt x="2190" y="137"/>
                  </a:moveTo>
                  <a:lnTo>
                    <a:pt x="2228" y="137"/>
                  </a:lnTo>
                  <a:lnTo>
                    <a:pt x="2230" y="118"/>
                  </a:lnTo>
                  <a:lnTo>
                    <a:pt x="2192" y="118"/>
                  </a:lnTo>
                  <a:lnTo>
                    <a:pt x="2190" y="137"/>
                  </a:lnTo>
                  <a:close/>
                  <a:moveTo>
                    <a:pt x="2114" y="132"/>
                  </a:moveTo>
                  <a:lnTo>
                    <a:pt x="2152" y="135"/>
                  </a:lnTo>
                  <a:lnTo>
                    <a:pt x="2154" y="116"/>
                  </a:lnTo>
                  <a:lnTo>
                    <a:pt x="2116" y="114"/>
                  </a:lnTo>
                  <a:lnTo>
                    <a:pt x="2114" y="132"/>
                  </a:lnTo>
                  <a:close/>
                  <a:moveTo>
                    <a:pt x="2038" y="128"/>
                  </a:moveTo>
                  <a:lnTo>
                    <a:pt x="2076" y="130"/>
                  </a:lnTo>
                  <a:lnTo>
                    <a:pt x="2079" y="111"/>
                  </a:lnTo>
                  <a:lnTo>
                    <a:pt x="2041" y="109"/>
                  </a:lnTo>
                  <a:lnTo>
                    <a:pt x="2038" y="128"/>
                  </a:lnTo>
                  <a:close/>
                  <a:moveTo>
                    <a:pt x="1963" y="123"/>
                  </a:moveTo>
                  <a:lnTo>
                    <a:pt x="2001" y="125"/>
                  </a:lnTo>
                  <a:lnTo>
                    <a:pt x="2003" y="106"/>
                  </a:lnTo>
                  <a:lnTo>
                    <a:pt x="1965" y="104"/>
                  </a:lnTo>
                  <a:lnTo>
                    <a:pt x="1963" y="123"/>
                  </a:lnTo>
                  <a:close/>
                  <a:moveTo>
                    <a:pt x="1887" y="121"/>
                  </a:moveTo>
                  <a:lnTo>
                    <a:pt x="1925" y="123"/>
                  </a:lnTo>
                  <a:lnTo>
                    <a:pt x="1927" y="104"/>
                  </a:lnTo>
                  <a:lnTo>
                    <a:pt x="1889" y="102"/>
                  </a:lnTo>
                  <a:lnTo>
                    <a:pt x="1887" y="121"/>
                  </a:lnTo>
                  <a:close/>
                  <a:moveTo>
                    <a:pt x="1811" y="116"/>
                  </a:moveTo>
                  <a:lnTo>
                    <a:pt x="1849" y="118"/>
                  </a:lnTo>
                  <a:lnTo>
                    <a:pt x="1852" y="99"/>
                  </a:lnTo>
                  <a:lnTo>
                    <a:pt x="1814" y="97"/>
                  </a:lnTo>
                  <a:lnTo>
                    <a:pt x="1811" y="116"/>
                  </a:lnTo>
                  <a:close/>
                  <a:moveTo>
                    <a:pt x="1736" y="111"/>
                  </a:moveTo>
                  <a:lnTo>
                    <a:pt x="1774" y="114"/>
                  </a:lnTo>
                  <a:lnTo>
                    <a:pt x="1776" y="95"/>
                  </a:lnTo>
                  <a:lnTo>
                    <a:pt x="1738" y="92"/>
                  </a:lnTo>
                  <a:lnTo>
                    <a:pt x="1736" y="111"/>
                  </a:lnTo>
                  <a:close/>
                  <a:moveTo>
                    <a:pt x="1662" y="109"/>
                  </a:moveTo>
                  <a:lnTo>
                    <a:pt x="1698" y="109"/>
                  </a:lnTo>
                  <a:lnTo>
                    <a:pt x="1700" y="92"/>
                  </a:lnTo>
                  <a:lnTo>
                    <a:pt x="1662" y="90"/>
                  </a:lnTo>
                  <a:lnTo>
                    <a:pt x="1662" y="109"/>
                  </a:lnTo>
                  <a:close/>
                  <a:moveTo>
                    <a:pt x="1587" y="104"/>
                  </a:moveTo>
                  <a:lnTo>
                    <a:pt x="1625" y="106"/>
                  </a:lnTo>
                  <a:lnTo>
                    <a:pt x="1625" y="88"/>
                  </a:lnTo>
                  <a:lnTo>
                    <a:pt x="1587" y="85"/>
                  </a:lnTo>
                  <a:lnTo>
                    <a:pt x="1587" y="104"/>
                  </a:lnTo>
                  <a:close/>
                  <a:moveTo>
                    <a:pt x="1511" y="99"/>
                  </a:moveTo>
                  <a:lnTo>
                    <a:pt x="1549" y="102"/>
                  </a:lnTo>
                  <a:lnTo>
                    <a:pt x="1549" y="83"/>
                  </a:lnTo>
                  <a:lnTo>
                    <a:pt x="1511" y="80"/>
                  </a:lnTo>
                  <a:lnTo>
                    <a:pt x="1511" y="99"/>
                  </a:lnTo>
                  <a:close/>
                  <a:moveTo>
                    <a:pt x="1435" y="97"/>
                  </a:moveTo>
                  <a:lnTo>
                    <a:pt x="1473" y="97"/>
                  </a:lnTo>
                  <a:lnTo>
                    <a:pt x="1473" y="78"/>
                  </a:lnTo>
                  <a:lnTo>
                    <a:pt x="1435" y="78"/>
                  </a:lnTo>
                  <a:lnTo>
                    <a:pt x="1435" y="97"/>
                  </a:lnTo>
                  <a:close/>
                  <a:moveTo>
                    <a:pt x="1360" y="92"/>
                  </a:moveTo>
                  <a:lnTo>
                    <a:pt x="1398" y="95"/>
                  </a:lnTo>
                  <a:lnTo>
                    <a:pt x="1398" y="76"/>
                  </a:lnTo>
                  <a:lnTo>
                    <a:pt x="1360" y="73"/>
                  </a:lnTo>
                  <a:lnTo>
                    <a:pt x="1360" y="92"/>
                  </a:lnTo>
                  <a:close/>
                  <a:moveTo>
                    <a:pt x="1284" y="88"/>
                  </a:moveTo>
                  <a:lnTo>
                    <a:pt x="1322" y="90"/>
                  </a:lnTo>
                  <a:lnTo>
                    <a:pt x="1322" y="71"/>
                  </a:lnTo>
                  <a:lnTo>
                    <a:pt x="1284" y="69"/>
                  </a:lnTo>
                  <a:lnTo>
                    <a:pt x="1284" y="88"/>
                  </a:lnTo>
                  <a:close/>
                  <a:moveTo>
                    <a:pt x="1208" y="83"/>
                  </a:moveTo>
                  <a:lnTo>
                    <a:pt x="1246" y="85"/>
                  </a:lnTo>
                  <a:lnTo>
                    <a:pt x="1246" y="66"/>
                  </a:lnTo>
                  <a:lnTo>
                    <a:pt x="1208" y="64"/>
                  </a:lnTo>
                  <a:lnTo>
                    <a:pt x="1208" y="83"/>
                  </a:lnTo>
                  <a:close/>
                  <a:moveTo>
                    <a:pt x="1133" y="80"/>
                  </a:moveTo>
                  <a:lnTo>
                    <a:pt x="1171" y="83"/>
                  </a:lnTo>
                  <a:lnTo>
                    <a:pt x="1171" y="64"/>
                  </a:lnTo>
                  <a:lnTo>
                    <a:pt x="1133" y="62"/>
                  </a:lnTo>
                  <a:lnTo>
                    <a:pt x="1133" y="80"/>
                  </a:lnTo>
                  <a:close/>
                  <a:moveTo>
                    <a:pt x="1057" y="76"/>
                  </a:moveTo>
                  <a:lnTo>
                    <a:pt x="1095" y="78"/>
                  </a:lnTo>
                  <a:lnTo>
                    <a:pt x="1095" y="59"/>
                  </a:lnTo>
                  <a:lnTo>
                    <a:pt x="1057" y="57"/>
                  </a:lnTo>
                  <a:lnTo>
                    <a:pt x="1057" y="76"/>
                  </a:lnTo>
                  <a:close/>
                  <a:moveTo>
                    <a:pt x="981" y="71"/>
                  </a:moveTo>
                  <a:lnTo>
                    <a:pt x="1019" y="73"/>
                  </a:lnTo>
                  <a:lnTo>
                    <a:pt x="1019" y="54"/>
                  </a:lnTo>
                  <a:lnTo>
                    <a:pt x="981" y="52"/>
                  </a:lnTo>
                  <a:lnTo>
                    <a:pt x="981" y="71"/>
                  </a:lnTo>
                  <a:close/>
                  <a:moveTo>
                    <a:pt x="906" y="69"/>
                  </a:moveTo>
                  <a:lnTo>
                    <a:pt x="944" y="69"/>
                  </a:lnTo>
                  <a:lnTo>
                    <a:pt x="944" y="50"/>
                  </a:lnTo>
                  <a:lnTo>
                    <a:pt x="906" y="50"/>
                  </a:lnTo>
                  <a:lnTo>
                    <a:pt x="906" y="69"/>
                  </a:lnTo>
                  <a:close/>
                  <a:moveTo>
                    <a:pt x="830" y="64"/>
                  </a:moveTo>
                  <a:lnTo>
                    <a:pt x="868" y="66"/>
                  </a:lnTo>
                  <a:lnTo>
                    <a:pt x="868" y="47"/>
                  </a:lnTo>
                  <a:lnTo>
                    <a:pt x="830" y="45"/>
                  </a:lnTo>
                  <a:lnTo>
                    <a:pt x="830" y="64"/>
                  </a:lnTo>
                  <a:close/>
                  <a:moveTo>
                    <a:pt x="754" y="59"/>
                  </a:moveTo>
                  <a:lnTo>
                    <a:pt x="792" y="62"/>
                  </a:lnTo>
                  <a:lnTo>
                    <a:pt x="792" y="43"/>
                  </a:lnTo>
                  <a:lnTo>
                    <a:pt x="754" y="40"/>
                  </a:lnTo>
                  <a:lnTo>
                    <a:pt x="754" y="59"/>
                  </a:lnTo>
                  <a:close/>
                  <a:moveTo>
                    <a:pt x="679" y="57"/>
                  </a:moveTo>
                  <a:lnTo>
                    <a:pt x="716" y="57"/>
                  </a:lnTo>
                  <a:lnTo>
                    <a:pt x="719" y="38"/>
                  </a:lnTo>
                  <a:lnTo>
                    <a:pt x="681" y="38"/>
                  </a:lnTo>
                  <a:lnTo>
                    <a:pt x="679" y="57"/>
                  </a:lnTo>
                  <a:close/>
                  <a:moveTo>
                    <a:pt x="603" y="52"/>
                  </a:moveTo>
                  <a:lnTo>
                    <a:pt x="641" y="54"/>
                  </a:lnTo>
                  <a:lnTo>
                    <a:pt x="643" y="35"/>
                  </a:lnTo>
                  <a:lnTo>
                    <a:pt x="605" y="33"/>
                  </a:lnTo>
                  <a:lnTo>
                    <a:pt x="603" y="52"/>
                  </a:lnTo>
                  <a:close/>
                  <a:moveTo>
                    <a:pt x="527" y="47"/>
                  </a:moveTo>
                  <a:lnTo>
                    <a:pt x="565" y="50"/>
                  </a:lnTo>
                  <a:lnTo>
                    <a:pt x="568" y="31"/>
                  </a:lnTo>
                  <a:lnTo>
                    <a:pt x="530" y="28"/>
                  </a:lnTo>
                  <a:lnTo>
                    <a:pt x="527" y="47"/>
                  </a:lnTo>
                  <a:close/>
                  <a:moveTo>
                    <a:pt x="452" y="43"/>
                  </a:moveTo>
                  <a:lnTo>
                    <a:pt x="489" y="45"/>
                  </a:lnTo>
                  <a:lnTo>
                    <a:pt x="492" y="26"/>
                  </a:lnTo>
                  <a:lnTo>
                    <a:pt x="454" y="24"/>
                  </a:lnTo>
                  <a:lnTo>
                    <a:pt x="452" y="43"/>
                  </a:lnTo>
                  <a:close/>
                  <a:moveTo>
                    <a:pt x="376" y="40"/>
                  </a:moveTo>
                  <a:lnTo>
                    <a:pt x="414" y="43"/>
                  </a:lnTo>
                  <a:lnTo>
                    <a:pt x="416" y="24"/>
                  </a:lnTo>
                  <a:lnTo>
                    <a:pt x="378" y="21"/>
                  </a:lnTo>
                  <a:lnTo>
                    <a:pt x="376" y="40"/>
                  </a:lnTo>
                  <a:close/>
                  <a:moveTo>
                    <a:pt x="300" y="35"/>
                  </a:moveTo>
                  <a:lnTo>
                    <a:pt x="338" y="38"/>
                  </a:lnTo>
                  <a:lnTo>
                    <a:pt x="340" y="19"/>
                  </a:lnTo>
                  <a:lnTo>
                    <a:pt x="303" y="17"/>
                  </a:lnTo>
                  <a:lnTo>
                    <a:pt x="300" y="35"/>
                  </a:lnTo>
                  <a:close/>
                  <a:moveTo>
                    <a:pt x="225" y="31"/>
                  </a:moveTo>
                  <a:lnTo>
                    <a:pt x="262" y="33"/>
                  </a:lnTo>
                  <a:lnTo>
                    <a:pt x="265" y="14"/>
                  </a:lnTo>
                  <a:lnTo>
                    <a:pt x="227" y="12"/>
                  </a:lnTo>
                  <a:lnTo>
                    <a:pt x="225" y="31"/>
                  </a:lnTo>
                  <a:close/>
                  <a:moveTo>
                    <a:pt x="149" y="28"/>
                  </a:moveTo>
                  <a:lnTo>
                    <a:pt x="187" y="28"/>
                  </a:lnTo>
                  <a:lnTo>
                    <a:pt x="189" y="9"/>
                  </a:lnTo>
                  <a:lnTo>
                    <a:pt x="151" y="9"/>
                  </a:lnTo>
                  <a:lnTo>
                    <a:pt x="149" y="28"/>
                  </a:lnTo>
                  <a:close/>
                  <a:moveTo>
                    <a:pt x="73" y="24"/>
                  </a:moveTo>
                  <a:lnTo>
                    <a:pt x="111" y="26"/>
                  </a:lnTo>
                  <a:lnTo>
                    <a:pt x="113" y="7"/>
                  </a:lnTo>
                  <a:lnTo>
                    <a:pt x="76" y="5"/>
                  </a:lnTo>
                  <a:lnTo>
                    <a:pt x="73" y="24"/>
                  </a:lnTo>
                  <a:close/>
                  <a:moveTo>
                    <a:pt x="0" y="19"/>
                  </a:moveTo>
                  <a:lnTo>
                    <a:pt x="35" y="21"/>
                  </a:lnTo>
                  <a:lnTo>
                    <a:pt x="38" y="2"/>
                  </a:lnTo>
                  <a:lnTo>
                    <a:pt x="0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Freeform 9"/>
            <p:cNvSpPr>
              <a:spLocks noEditPoints="1"/>
            </p:cNvSpPr>
            <p:nvPr/>
          </p:nvSpPr>
          <p:spPr bwMode="auto">
            <a:xfrm>
              <a:off x="6082670" y="3312072"/>
              <a:ext cx="2304686" cy="110346"/>
            </a:xfrm>
            <a:custGeom>
              <a:avLst/>
              <a:gdLst>
                <a:gd name="T0" fmla="*/ 12 w 3112"/>
                <a:gd name="T1" fmla="*/ 149 h 149"/>
                <a:gd name="T2" fmla="*/ 50 w 3112"/>
                <a:gd name="T3" fmla="*/ 147 h 149"/>
                <a:gd name="T4" fmla="*/ 126 w 3112"/>
                <a:gd name="T5" fmla="*/ 125 h 149"/>
                <a:gd name="T6" fmla="*/ 237 w 3112"/>
                <a:gd name="T7" fmla="*/ 121 h 149"/>
                <a:gd name="T8" fmla="*/ 237 w 3112"/>
                <a:gd name="T9" fmla="*/ 121 h 149"/>
                <a:gd name="T10" fmla="*/ 315 w 3112"/>
                <a:gd name="T11" fmla="*/ 135 h 149"/>
                <a:gd name="T12" fmla="*/ 353 w 3112"/>
                <a:gd name="T13" fmla="*/ 135 h 149"/>
                <a:gd name="T14" fmla="*/ 426 w 3112"/>
                <a:gd name="T15" fmla="*/ 114 h 149"/>
                <a:gd name="T16" fmla="*/ 539 w 3112"/>
                <a:gd name="T17" fmla="*/ 109 h 149"/>
                <a:gd name="T18" fmla="*/ 539 w 3112"/>
                <a:gd name="T19" fmla="*/ 109 h 149"/>
                <a:gd name="T20" fmla="*/ 617 w 3112"/>
                <a:gd name="T21" fmla="*/ 123 h 149"/>
                <a:gd name="T22" fmla="*/ 655 w 3112"/>
                <a:gd name="T23" fmla="*/ 123 h 149"/>
                <a:gd name="T24" fmla="*/ 729 w 3112"/>
                <a:gd name="T25" fmla="*/ 99 h 149"/>
                <a:gd name="T26" fmla="*/ 842 w 3112"/>
                <a:gd name="T27" fmla="*/ 95 h 149"/>
                <a:gd name="T28" fmla="*/ 842 w 3112"/>
                <a:gd name="T29" fmla="*/ 95 h 149"/>
                <a:gd name="T30" fmla="*/ 920 w 3112"/>
                <a:gd name="T31" fmla="*/ 111 h 149"/>
                <a:gd name="T32" fmla="*/ 958 w 3112"/>
                <a:gd name="T33" fmla="*/ 109 h 149"/>
                <a:gd name="T34" fmla="*/ 1031 w 3112"/>
                <a:gd name="T35" fmla="*/ 88 h 149"/>
                <a:gd name="T36" fmla="*/ 1145 w 3112"/>
                <a:gd name="T37" fmla="*/ 83 h 149"/>
                <a:gd name="T38" fmla="*/ 1145 w 3112"/>
                <a:gd name="T39" fmla="*/ 83 h 149"/>
                <a:gd name="T40" fmla="*/ 1220 w 3112"/>
                <a:gd name="T41" fmla="*/ 99 h 149"/>
                <a:gd name="T42" fmla="*/ 1258 w 3112"/>
                <a:gd name="T43" fmla="*/ 97 h 149"/>
                <a:gd name="T44" fmla="*/ 1334 w 3112"/>
                <a:gd name="T45" fmla="*/ 76 h 149"/>
                <a:gd name="T46" fmla="*/ 1448 w 3112"/>
                <a:gd name="T47" fmla="*/ 71 h 149"/>
                <a:gd name="T48" fmla="*/ 1448 w 3112"/>
                <a:gd name="T49" fmla="*/ 71 h 149"/>
                <a:gd name="T50" fmla="*/ 1523 w 3112"/>
                <a:gd name="T51" fmla="*/ 85 h 149"/>
                <a:gd name="T52" fmla="*/ 1561 w 3112"/>
                <a:gd name="T53" fmla="*/ 85 h 149"/>
                <a:gd name="T54" fmla="*/ 1637 w 3112"/>
                <a:gd name="T55" fmla="*/ 62 h 149"/>
                <a:gd name="T56" fmla="*/ 1750 w 3112"/>
                <a:gd name="T57" fmla="*/ 57 h 149"/>
                <a:gd name="T58" fmla="*/ 1750 w 3112"/>
                <a:gd name="T59" fmla="*/ 57 h 149"/>
                <a:gd name="T60" fmla="*/ 1826 w 3112"/>
                <a:gd name="T61" fmla="*/ 73 h 149"/>
                <a:gd name="T62" fmla="*/ 1864 w 3112"/>
                <a:gd name="T63" fmla="*/ 71 h 149"/>
                <a:gd name="T64" fmla="*/ 1939 w 3112"/>
                <a:gd name="T65" fmla="*/ 50 h 149"/>
                <a:gd name="T66" fmla="*/ 2053 w 3112"/>
                <a:gd name="T67" fmla="*/ 45 h 149"/>
                <a:gd name="T68" fmla="*/ 2053 w 3112"/>
                <a:gd name="T69" fmla="*/ 45 h 149"/>
                <a:gd name="T70" fmla="*/ 2129 w 3112"/>
                <a:gd name="T71" fmla="*/ 62 h 149"/>
                <a:gd name="T72" fmla="*/ 2166 w 3112"/>
                <a:gd name="T73" fmla="*/ 59 h 149"/>
                <a:gd name="T74" fmla="*/ 2242 w 3112"/>
                <a:gd name="T75" fmla="*/ 38 h 149"/>
                <a:gd name="T76" fmla="*/ 2356 w 3112"/>
                <a:gd name="T77" fmla="*/ 33 h 149"/>
                <a:gd name="T78" fmla="*/ 2356 w 3112"/>
                <a:gd name="T79" fmla="*/ 33 h 149"/>
                <a:gd name="T80" fmla="*/ 2431 w 3112"/>
                <a:gd name="T81" fmla="*/ 47 h 149"/>
                <a:gd name="T82" fmla="*/ 2469 w 3112"/>
                <a:gd name="T83" fmla="*/ 47 h 149"/>
                <a:gd name="T84" fmla="*/ 2545 w 3112"/>
                <a:gd name="T85" fmla="*/ 24 h 149"/>
                <a:gd name="T86" fmla="*/ 2658 w 3112"/>
                <a:gd name="T87" fmla="*/ 19 h 149"/>
                <a:gd name="T88" fmla="*/ 2658 w 3112"/>
                <a:gd name="T89" fmla="*/ 19 h 149"/>
                <a:gd name="T90" fmla="*/ 2734 w 3112"/>
                <a:gd name="T91" fmla="*/ 36 h 149"/>
                <a:gd name="T92" fmla="*/ 2772 w 3112"/>
                <a:gd name="T93" fmla="*/ 33 h 149"/>
                <a:gd name="T94" fmla="*/ 2847 w 3112"/>
                <a:gd name="T95" fmla="*/ 12 h 149"/>
                <a:gd name="T96" fmla="*/ 2961 w 3112"/>
                <a:gd name="T97" fmla="*/ 7 h 149"/>
                <a:gd name="T98" fmla="*/ 2961 w 3112"/>
                <a:gd name="T99" fmla="*/ 7 h 149"/>
                <a:gd name="T100" fmla="*/ 3037 w 3112"/>
                <a:gd name="T101" fmla="*/ 24 h 149"/>
                <a:gd name="T102" fmla="*/ 3074 w 3112"/>
                <a:gd name="T103" fmla="*/ 2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12" h="149">
                  <a:moveTo>
                    <a:pt x="12" y="130"/>
                  </a:moveTo>
                  <a:lnTo>
                    <a:pt x="0" y="130"/>
                  </a:lnTo>
                  <a:lnTo>
                    <a:pt x="0" y="149"/>
                  </a:lnTo>
                  <a:lnTo>
                    <a:pt x="12" y="149"/>
                  </a:lnTo>
                  <a:lnTo>
                    <a:pt x="12" y="130"/>
                  </a:lnTo>
                  <a:close/>
                  <a:moveTo>
                    <a:pt x="88" y="125"/>
                  </a:moveTo>
                  <a:lnTo>
                    <a:pt x="50" y="128"/>
                  </a:lnTo>
                  <a:lnTo>
                    <a:pt x="50" y="147"/>
                  </a:lnTo>
                  <a:lnTo>
                    <a:pt x="88" y="144"/>
                  </a:lnTo>
                  <a:lnTo>
                    <a:pt x="88" y="125"/>
                  </a:lnTo>
                  <a:close/>
                  <a:moveTo>
                    <a:pt x="163" y="123"/>
                  </a:moveTo>
                  <a:lnTo>
                    <a:pt x="126" y="125"/>
                  </a:lnTo>
                  <a:lnTo>
                    <a:pt x="126" y="144"/>
                  </a:lnTo>
                  <a:lnTo>
                    <a:pt x="163" y="142"/>
                  </a:lnTo>
                  <a:lnTo>
                    <a:pt x="163" y="123"/>
                  </a:lnTo>
                  <a:close/>
                  <a:moveTo>
                    <a:pt x="237" y="121"/>
                  </a:moveTo>
                  <a:lnTo>
                    <a:pt x="201" y="121"/>
                  </a:lnTo>
                  <a:lnTo>
                    <a:pt x="201" y="140"/>
                  </a:lnTo>
                  <a:lnTo>
                    <a:pt x="239" y="140"/>
                  </a:lnTo>
                  <a:lnTo>
                    <a:pt x="237" y="121"/>
                  </a:lnTo>
                  <a:close/>
                  <a:moveTo>
                    <a:pt x="312" y="118"/>
                  </a:moveTo>
                  <a:lnTo>
                    <a:pt x="275" y="118"/>
                  </a:lnTo>
                  <a:lnTo>
                    <a:pt x="277" y="137"/>
                  </a:lnTo>
                  <a:lnTo>
                    <a:pt x="315" y="135"/>
                  </a:lnTo>
                  <a:lnTo>
                    <a:pt x="312" y="118"/>
                  </a:lnTo>
                  <a:close/>
                  <a:moveTo>
                    <a:pt x="388" y="114"/>
                  </a:moveTo>
                  <a:lnTo>
                    <a:pt x="350" y="116"/>
                  </a:lnTo>
                  <a:lnTo>
                    <a:pt x="353" y="135"/>
                  </a:lnTo>
                  <a:lnTo>
                    <a:pt x="390" y="133"/>
                  </a:lnTo>
                  <a:lnTo>
                    <a:pt x="388" y="114"/>
                  </a:lnTo>
                  <a:close/>
                  <a:moveTo>
                    <a:pt x="464" y="111"/>
                  </a:moveTo>
                  <a:lnTo>
                    <a:pt x="426" y="114"/>
                  </a:lnTo>
                  <a:lnTo>
                    <a:pt x="428" y="133"/>
                  </a:lnTo>
                  <a:lnTo>
                    <a:pt x="466" y="130"/>
                  </a:lnTo>
                  <a:lnTo>
                    <a:pt x="464" y="111"/>
                  </a:lnTo>
                  <a:close/>
                  <a:moveTo>
                    <a:pt x="539" y="109"/>
                  </a:moveTo>
                  <a:lnTo>
                    <a:pt x="502" y="109"/>
                  </a:lnTo>
                  <a:lnTo>
                    <a:pt x="504" y="128"/>
                  </a:lnTo>
                  <a:lnTo>
                    <a:pt x="542" y="128"/>
                  </a:lnTo>
                  <a:lnTo>
                    <a:pt x="539" y="109"/>
                  </a:lnTo>
                  <a:close/>
                  <a:moveTo>
                    <a:pt x="615" y="104"/>
                  </a:moveTo>
                  <a:lnTo>
                    <a:pt x="577" y="107"/>
                  </a:lnTo>
                  <a:lnTo>
                    <a:pt x="580" y="125"/>
                  </a:lnTo>
                  <a:lnTo>
                    <a:pt x="617" y="123"/>
                  </a:lnTo>
                  <a:lnTo>
                    <a:pt x="615" y="104"/>
                  </a:lnTo>
                  <a:close/>
                  <a:moveTo>
                    <a:pt x="691" y="102"/>
                  </a:moveTo>
                  <a:lnTo>
                    <a:pt x="653" y="104"/>
                  </a:lnTo>
                  <a:lnTo>
                    <a:pt x="655" y="123"/>
                  </a:lnTo>
                  <a:lnTo>
                    <a:pt x="693" y="121"/>
                  </a:lnTo>
                  <a:lnTo>
                    <a:pt x="691" y="102"/>
                  </a:lnTo>
                  <a:close/>
                  <a:moveTo>
                    <a:pt x="766" y="99"/>
                  </a:moveTo>
                  <a:lnTo>
                    <a:pt x="729" y="99"/>
                  </a:lnTo>
                  <a:lnTo>
                    <a:pt x="731" y="118"/>
                  </a:lnTo>
                  <a:lnTo>
                    <a:pt x="769" y="118"/>
                  </a:lnTo>
                  <a:lnTo>
                    <a:pt x="766" y="99"/>
                  </a:lnTo>
                  <a:close/>
                  <a:moveTo>
                    <a:pt x="842" y="95"/>
                  </a:moveTo>
                  <a:lnTo>
                    <a:pt x="804" y="97"/>
                  </a:lnTo>
                  <a:lnTo>
                    <a:pt x="807" y="116"/>
                  </a:lnTo>
                  <a:lnTo>
                    <a:pt x="844" y="114"/>
                  </a:lnTo>
                  <a:lnTo>
                    <a:pt x="842" y="95"/>
                  </a:lnTo>
                  <a:close/>
                  <a:moveTo>
                    <a:pt x="918" y="92"/>
                  </a:moveTo>
                  <a:lnTo>
                    <a:pt x="880" y="95"/>
                  </a:lnTo>
                  <a:lnTo>
                    <a:pt x="882" y="114"/>
                  </a:lnTo>
                  <a:lnTo>
                    <a:pt x="920" y="111"/>
                  </a:lnTo>
                  <a:lnTo>
                    <a:pt x="918" y="92"/>
                  </a:lnTo>
                  <a:close/>
                  <a:moveTo>
                    <a:pt x="993" y="90"/>
                  </a:moveTo>
                  <a:lnTo>
                    <a:pt x="956" y="90"/>
                  </a:lnTo>
                  <a:lnTo>
                    <a:pt x="958" y="109"/>
                  </a:lnTo>
                  <a:lnTo>
                    <a:pt x="996" y="109"/>
                  </a:lnTo>
                  <a:lnTo>
                    <a:pt x="993" y="90"/>
                  </a:lnTo>
                  <a:close/>
                  <a:moveTo>
                    <a:pt x="1069" y="85"/>
                  </a:moveTo>
                  <a:lnTo>
                    <a:pt x="1031" y="88"/>
                  </a:lnTo>
                  <a:lnTo>
                    <a:pt x="1034" y="107"/>
                  </a:lnTo>
                  <a:lnTo>
                    <a:pt x="1072" y="104"/>
                  </a:lnTo>
                  <a:lnTo>
                    <a:pt x="1069" y="85"/>
                  </a:lnTo>
                  <a:close/>
                  <a:moveTo>
                    <a:pt x="1145" y="83"/>
                  </a:moveTo>
                  <a:lnTo>
                    <a:pt x="1107" y="85"/>
                  </a:lnTo>
                  <a:lnTo>
                    <a:pt x="1109" y="104"/>
                  </a:lnTo>
                  <a:lnTo>
                    <a:pt x="1145" y="102"/>
                  </a:lnTo>
                  <a:lnTo>
                    <a:pt x="1145" y="83"/>
                  </a:lnTo>
                  <a:close/>
                  <a:moveTo>
                    <a:pt x="1220" y="81"/>
                  </a:moveTo>
                  <a:lnTo>
                    <a:pt x="1183" y="81"/>
                  </a:lnTo>
                  <a:lnTo>
                    <a:pt x="1183" y="99"/>
                  </a:lnTo>
                  <a:lnTo>
                    <a:pt x="1220" y="99"/>
                  </a:lnTo>
                  <a:lnTo>
                    <a:pt x="1220" y="81"/>
                  </a:lnTo>
                  <a:close/>
                  <a:moveTo>
                    <a:pt x="1296" y="76"/>
                  </a:moveTo>
                  <a:lnTo>
                    <a:pt x="1258" y="78"/>
                  </a:lnTo>
                  <a:lnTo>
                    <a:pt x="1258" y="97"/>
                  </a:lnTo>
                  <a:lnTo>
                    <a:pt x="1296" y="95"/>
                  </a:lnTo>
                  <a:lnTo>
                    <a:pt x="1296" y="76"/>
                  </a:lnTo>
                  <a:close/>
                  <a:moveTo>
                    <a:pt x="1372" y="73"/>
                  </a:moveTo>
                  <a:lnTo>
                    <a:pt x="1334" y="76"/>
                  </a:lnTo>
                  <a:lnTo>
                    <a:pt x="1334" y="95"/>
                  </a:lnTo>
                  <a:lnTo>
                    <a:pt x="1372" y="92"/>
                  </a:lnTo>
                  <a:lnTo>
                    <a:pt x="1372" y="73"/>
                  </a:lnTo>
                  <a:close/>
                  <a:moveTo>
                    <a:pt x="1448" y="71"/>
                  </a:moveTo>
                  <a:lnTo>
                    <a:pt x="1410" y="71"/>
                  </a:lnTo>
                  <a:lnTo>
                    <a:pt x="1410" y="90"/>
                  </a:lnTo>
                  <a:lnTo>
                    <a:pt x="1448" y="90"/>
                  </a:lnTo>
                  <a:lnTo>
                    <a:pt x="1448" y="71"/>
                  </a:lnTo>
                  <a:close/>
                  <a:moveTo>
                    <a:pt x="1523" y="66"/>
                  </a:moveTo>
                  <a:lnTo>
                    <a:pt x="1485" y="69"/>
                  </a:lnTo>
                  <a:lnTo>
                    <a:pt x="1485" y="88"/>
                  </a:lnTo>
                  <a:lnTo>
                    <a:pt x="1523" y="85"/>
                  </a:lnTo>
                  <a:lnTo>
                    <a:pt x="1523" y="66"/>
                  </a:lnTo>
                  <a:close/>
                  <a:moveTo>
                    <a:pt x="1599" y="64"/>
                  </a:moveTo>
                  <a:lnTo>
                    <a:pt x="1561" y="66"/>
                  </a:lnTo>
                  <a:lnTo>
                    <a:pt x="1561" y="85"/>
                  </a:lnTo>
                  <a:lnTo>
                    <a:pt x="1599" y="83"/>
                  </a:lnTo>
                  <a:lnTo>
                    <a:pt x="1599" y="64"/>
                  </a:lnTo>
                  <a:close/>
                  <a:moveTo>
                    <a:pt x="1675" y="62"/>
                  </a:moveTo>
                  <a:lnTo>
                    <a:pt x="1637" y="62"/>
                  </a:lnTo>
                  <a:lnTo>
                    <a:pt x="1637" y="81"/>
                  </a:lnTo>
                  <a:lnTo>
                    <a:pt x="1675" y="81"/>
                  </a:lnTo>
                  <a:lnTo>
                    <a:pt x="1675" y="62"/>
                  </a:lnTo>
                  <a:close/>
                  <a:moveTo>
                    <a:pt x="1750" y="57"/>
                  </a:moveTo>
                  <a:lnTo>
                    <a:pt x="1712" y="59"/>
                  </a:lnTo>
                  <a:lnTo>
                    <a:pt x="1712" y="78"/>
                  </a:lnTo>
                  <a:lnTo>
                    <a:pt x="1750" y="76"/>
                  </a:lnTo>
                  <a:lnTo>
                    <a:pt x="1750" y="57"/>
                  </a:lnTo>
                  <a:close/>
                  <a:moveTo>
                    <a:pt x="1826" y="55"/>
                  </a:moveTo>
                  <a:lnTo>
                    <a:pt x="1788" y="57"/>
                  </a:lnTo>
                  <a:lnTo>
                    <a:pt x="1788" y="76"/>
                  </a:lnTo>
                  <a:lnTo>
                    <a:pt x="1826" y="73"/>
                  </a:lnTo>
                  <a:lnTo>
                    <a:pt x="1826" y="55"/>
                  </a:lnTo>
                  <a:close/>
                  <a:moveTo>
                    <a:pt x="1902" y="52"/>
                  </a:moveTo>
                  <a:lnTo>
                    <a:pt x="1864" y="52"/>
                  </a:lnTo>
                  <a:lnTo>
                    <a:pt x="1864" y="71"/>
                  </a:lnTo>
                  <a:lnTo>
                    <a:pt x="1902" y="71"/>
                  </a:lnTo>
                  <a:lnTo>
                    <a:pt x="1902" y="52"/>
                  </a:lnTo>
                  <a:close/>
                  <a:moveTo>
                    <a:pt x="1977" y="47"/>
                  </a:moveTo>
                  <a:lnTo>
                    <a:pt x="1939" y="50"/>
                  </a:lnTo>
                  <a:lnTo>
                    <a:pt x="1939" y="69"/>
                  </a:lnTo>
                  <a:lnTo>
                    <a:pt x="1977" y="66"/>
                  </a:lnTo>
                  <a:lnTo>
                    <a:pt x="1977" y="47"/>
                  </a:lnTo>
                  <a:close/>
                  <a:moveTo>
                    <a:pt x="2053" y="45"/>
                  </a:moveTo>
                  <a:lnTo>
                    <a:pt x="2018" y="47"/>
                  </a:lnTo>
                  <a:lnTo>
                    <a:pt x="2018" y="66"/>
                  </a:lnTo>
                  <a:lnTo>
                    <a:pt x="2053" y="64"/>
                  </a:lnTo>
                  <a:lnTo>
                    <a:pt x="2053" y="45"/>
                  </a:lnTo>
                  <a:close/>
                  <a:moveTo>
                    <a:pt x="2129" y="43"/>
                  </a:moveTo>
                  <a:lnTo>
                    <a:pt x="2091" y="43"/>
                  </a:lnTo>
                  <a:lnTo>
                    <a:pt x="2091" y="62"/>
                  </a:lnTo>
                  <a:lnTo>
                    <a:pt x="2129" y="62"/>
                  </a:lnTo>
                  <a:lnTo>
                    <a:pt x="2129" y="43"/>
                  </a:lnTo>
                  <a:close/>
                  <a:moveTo>
                    <a:pt x="2204" y="38"/>
                  </a:moveTo>
                  <a:lnTo>
                    <a:pt x="2166" y="40"/>
                  </a:lnTo>
                  <a:lnTo>
                    <a:pt x="2166" y="59"/>
                  </a:lnTo>
                  <a:lnTo>
                    <a:pt x="2204" y="57"/>
                  </a:lnTo>
                  <a:lnTo>
                    <a:pt x="2204" y="38"/>
                  </a:lnTo>
                  <a:close/>
                  <a:moveTo>
                    <a:pt x="2280" y="36"/>
                  </a:moveTo>
                  <a:lnTo>
                    <a:pt x="2242" y="38"/>
                  </a:lnTo>
                  <a:lnTo>
                    <a:pt x="2242" y="57"/>
                  </a:lnTo>
                  <a:lnTo>
                    <a:pt x="2280" y="55"/>
                  </a:lnTo>
                  <a:lnTo>
                    <a:pt x="2280" y="36"/>
                  </a:lnTo>
                  <a:close/>
                  <a:moveTo>
                    <a:pt x="2356" y="33"/>
                  </a:moveTo>
                  <a:lnTo>
                    <a:pt x="2318" y="33"/>
                  </a:lnTo>
                  <a:lnTo>
                    <a:pt x="2318" y="52"/>
                  </a:lnTo>
                  <a:lnTo>
                    <a:pt x="2356" y="52"/>
                  </a:lnTo>
                  <a:lnTo>
                    <a:pt x="2356" y="33"/>
                  </a:lnTo>
                  <a:close/>
                  <a:moveTo>
                    <a:pt x="2431" y="29"/>
                  </a:moveTo>
                  <a:lnTo>
                    <a:pt x="2393" y="31"/>
                  </a:lnTo>
                  <a:lnTo>
                    <a:pt x="2393" y="50"/>
                  </a:lnTo>
                  <a:lnTo>
                    <a:pt x="2431" y="47"/>
                  </a:lnTo>
                  <a:lnTo>
                    <a:pt x="2431" y="29"/>
                  </a:lnTo>
                  <a:close/>
                  <a:moveTo>
                    <a:pt x="2507" y="26"/>
                  </a:moveTo>
                  <a:lnTo>
                    <a:pt x="2469" y="29"/>
                  </a:lnTo>
                  <a:lnTo>
                    <a:pt x="2469" y="47"/>
                  </a:lnTo>
                  <a:lnTo>
                    <a:pt x="2507" y="45"/>
                  </a:lnTo>
                  <a:lnTo>
                    <a:pt x="2507" y="26"/>
                  </a:lnTo>
                  <a:close/>
                  <a:moveTo>
                    <a:pt x="2583" y="24"/>
                  </a:moveTo>
                  <a:lnTo>
                    <a:pt x="2545" y="24"/>
                  </a:lnTo>
                  <a:lnTo>
                    <a:pt x="2545" y="43"/>
                  </a:lnTo>
                  <a:lnTo>
                    <a:pt x="2583" y="43"/>
                  </a:lnTo>
                  <a:lnTo>
                    <a:pt x="2583" y="24"/>
                  </a:lnTo>
                  <a:close/>
                  <a:moveTo>
                    <a:pt x="2658" y="19"/>
                  </a:moveTo>
                  <a:lnTo>
                    <a:pt x="2620" y="21"/>
                  </a:lnTo>
                  <a:lnTo>
                    <a:pt x="2620" y="40"/>
                  </a:lnTo>
                  <a:lnTo>
                    <a:pt x="2658" y="38"/>
                  </a:lnTo>
                  <a:lnTo>
                    <a:pt x="2658" y="19"/>
                  </a:lnTo>
                  <a:close/>
                  <a:moveTo>
                    <a:pt x="2734" y="17"/>
                  </a:moveTo>
                  <a:lnTo>
                    <a:pt x="2696" y="19"/>
                  </a:lnTo>
                  <a:lnTo>
                    <a:pt x="2696" y="38"/>
                  </a:lnTo>
                  <a:lnTo>
                    <a:pt x="2734" y="36"/>
                  </a:lnTo>
                  <a:lnTo>
                    <a:pt x="2734" y="17"/>
                  </a:lnTo>
                  <a:close/>
                  <a:moveTo>
                    <a:pt x="2810" y="14"/>
                  </a:moveTo>
                  <a:lnTo>
                    <a:pt x="2772" y="14"/>
                  </a:lnTo>
                  <a:lnTo>
                    <a:pt x="2772" y="33"/>
                  </a:lnTo>
                  <a:lnTo>
                    <a:pt x="2810" y="33"/>
                  </a:lnTo>
                  <a:lnTo>
                    <a:pt x="2810" y="14"/>
                  </a:lnTo>
                  <a:close/>
                  <a:moveTo>
                    <a:pt x="2885" y="10"/>
                  </a:moveTo>
                  <a:lnTo>
                    <a:pt x="2847" y="12"/>
                  </a:lnTo>
                  <a:lnTo>
                    <a:pt x="2847" y="31"/>
                  </a:lnTo>
                  <a:lnTo>
                    <a:pt x="2885" y="29"/>
                  </a:lnTo>
                  <a:lnTo>
                    <a:pt x="2885" y="10"/>
                  </a:lnTo>
                  <a:close/>
                  <a:moveTo>
                    <a:pt x="2961" y="7"/>
                  </a:moveTo>
                  <a:lnTo>
                    <a:pt x="2923" y="10"/>
                  </a:lnTo>
                  <a:lnTo>
                    <a:pt x="2923" y="29"/>
                  </a:lnTo>
                  <a:lnTo>
                    <a:pt x="2961" y="26"/>
                  </a:lnTo>
                  <a:lnTo>
                    <a:pt x="2961" y="7"/>
                  </a:lnTo>
                  <a:close/>
                  <a:moveTo>
                    <a:pt x="3034" y="5"/>
                  </a:moveTo>
                  <a:lnTo>
                    <a:pt x="2996" y="5"/>
                  </a:lnTo>
                  <a:lnTo>
                    <a:pt x="2999" y="24"/>
                  </a:lnTo>
                  <a:lnTo>
                    <a:pt x="3037" y="24"/>
                  </a:lnTo>
                  <a:lnTo>
                    <a:pt x="3034" y="5"/>
                  </a:lnTo>
                  <a:close/>
                  <a:moveTo>
                    <a:pt x="3110" y="0"/>
                  </a:moveTo>
                  <a:lnTo>
                    <a:pt x="3072" y="2"/>
                  </a:lnTo>
                  <a:lnTo>
                    <a:pt x="3074" y="21"/>
                  </a:lnTo>
                  <a:lnTo>
                    <a:pt x="3112" y="19"/>
                  </a:lnTo>
                  <a:lnTo>
                    <a:pt x="3110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Freeform 10"/>
            <p:cNvSpPr>
              <a:spLocks noEditPoints="1"/>
            </p:cNvSpPr>
            <p:nvPr/>
          </p:nvSpPr>
          <p:spPr bwMode="auto">
            <a:xfrm>
              <a:off x="6082670" y="3312072"/>
              <a:ext cx="2304686" cy="110346"/>
            </a:xfrm>
            <a:custGeom>
              <a:avLst/>
              <a:gdLst>
                <a:gd name="T0" fmla="*/ 12 w 3112"/>
                <a:gd name="T1" fmla="*/ 149 h 149"/>
                <a:gd name="T2" fmla="*/ 50 w 3112"/>
                <a:gd name="T3" fmla="*/ 147 h 149"/>
                <a:gd name="T4" fmla="*/ 126 w 3112"/>
                <a:gd name="T5" fmla="*/ 125 h 149"/>
                <a:gd name="T6" fmla="*/ 237 w 3112"/>
                <a:gd name="T7" fmla="*/ 121 h 149"/>
                <a:gd name="T8" fmla="*/ 237 w 3112"/>
                <a:gd name="T9" fmla="*/ 121 h 149"/>
                <a:gd name="T10" fmla="*/ 315 w 3112"/>
                <a:gd name="T11" fmla="*/ 135 h 149"/>
                <a:gd name="T12" fmla="*/ 353 w 3112"/>
                <a:gd name="T13" fmla="*/ 135 h 149"/>
                <a:gd name="T14" fmla="*/ 426 w 3112"/>
                <a:gd name="T15" fmla="*/ 114 h 149"/>
                <a:gd name="T16" fmla="*/ 539 w 3112"/>
                <a:gd name="T17" fmla="*/ 109 h 149"/>
                <a:gd name="T18" fmla="*/ 539 w 3112"/>
                <a:gd name="T19" fmla="*/ 109 h 149"/>
                <a:gd name="T20" fmla="*/ 617 w 3112"/>
                <a:gd name="T21" fmla="*/ 123 h 149"/>
                <a:gd name="T22" fmla="*/ 655 w 3112"/>
                <a:gd name="T23" fmla="*/ 123 h 149"/>
                <a:gd name="T24" fmla="*/ 729 w 3112"/>
                <a:gd name="T25" fmla="*/ 99 h 149"/>
                <a:gd name="T26" fmla="*/ 842 w 3112"/>
                <a:gd name="T27" fmla="*/ 95 h 149"/>
                <a:gd name="T28" fmla="*/ 842 w 3112"/>
                <a:gd name="T29" fmla="*/ 95 h 149"/>
                <a:gd name="T30" fmla="*/ 920 w 3112"/>
                <a:gd name="T31" fmla="*/ 111 h 149"/>
                <a:gd name="T32" fmla="*/ 958 w 3112"/>
                <a:gd name="T33" fmla="*/ 109 h 149"/>
                <a:gd name="T34" fmla="*/ 1031 w 3112"/>
                <a:gd name="T35" fmla="*/ 88 h 149"/>
                <a:gd name="T36" fmla="*/ 1145 w 3112"/>
                <a:gd name="T37" fmla="*/ 83 h 149"/>
                <a:gd name="T38" fmla="*/ 1145 w 3112"/>
                <a:gd name="T39" fmla="*/ 83 h 149"/>
                <a:gd name="T40" fmla="*/ 1220 w 3112"/>
                <a:gd name="T41" fmla="*/ 99 h 149"/>
                <a:gd name="T42" fmla="*/ 1258 w 3112"/>
                <a:gd name="T43" fmla="*/ 97 h 149"/>
                <a:gd name="T44" fmla="*/ 1334 w 3112"/>
                <a:gd name="T45" fmla="*/ 76 h 149"/>
                <a:gd name="T46" fmla="*/ 1448 w 3112"/>
                <a:gd name="T47" fmla="*/ 71 h 149"/>
                <a:gd name="T48" fmla="*/ 1448 w 3112"/>
                <a:gd name="T49" fmla="*/ 71 h 149"/>
                <a:gd name="T50" fmla="*/ 1523 w 3112"/>
                <a:gd name="T51" fmla="*/ 85 h 149"/>
                <a:gd name="T52" fmla="*/ 1561 w 3112"/>
                <a:gd name="T53" fmla="*/ 85 h 149"/>
                <a:gd name="T54" fmla="*/ 1637 w 3112"/>
                <a:gd name="T55" fmla="*/ 62 h 149"/>
                <a:gd name="T56" fmla="*/ 1750 w 3112"/>
                <a:gd name="T57" fmla="*/ 57 h 149"/>
                <a:gd name="T58" fmla="*/ 1750 w 3112"/>
                <a:gd name="T59" fmla="*/ 57 h 149"/>
                <a:gd name="T60" fmla="*/ 1826 w 3112"/>
                <a:gd name="T61" fmla="*/ 73 h 149"/>
                <a:gd name="T62" fmla="*/ 1864 w 3112"/>
                <a:gd name="T63" fmla="*/ 71 h 149"/>
                <a:gd name="T64" fmla="*/ 1939 w 3112"/>
                <a:gd name="T65" fmla="*/ 50 h 149"/>
                <a:gd name="T66" fmla="*/ 2053 w 3112"/>
                <a:gd name="T67" fmla="*/ 45 h 149"/>
                <a:gd name="T68" fmla="*/ 2053 w 3112"/>
                <a:gd name="T69" fmla="*/ 45 h 149"/>
                <a:gd name="T70" fmla="*/ 2129 w 3112"/>
                <a:gd name="T71" fmla="*/ 62 h 149"/>
                <a:gd name="T72" fmla="*/ 2166 w 3112"/>
                <a:gd name="T73" fmla="*/ 59 h 149"/>
                <a:gd name="T74" fmla="*/ 2242 w 3112"/>
                <a:gd name="T75" fmla="*/ 38 h 149"/>
                <a:gd name="T76" fmla="*/ 2356 w 3112"/>
                <a:gd name="T77" fmla="*/ 33 h 149"/>
                <a:gd name="T78" fmla="*/ 2356 w 3112"/>
                <a:gd name="T79" fmla="*/ 33 h 149"/>
                <a:gd name="T80" fmla="*/ 2431 w 3112"/>
                <a:gd name="T81" fmla="*/ 47 h 149"/>
                <a:gd name="T82" fmla="*/ 2469 w 3112"/>
                <a:gd name="T83" fmla="*/ 47 h 149"/>
                <a:gd name="T84" fmla="*/ 2545 w 3112"/>
                <a:gd name="T85" fmla="*/ 24 h 149"/>
                <a:gd name="T86" fmla="*/ 2658 w 3112"/>
                <a:gd name="T87" fmla="*/ 19 h 149"/>
                <a:gd name="T88" fmla="*/ 2658 w 3112"/>
                <a:gd name="T89" fmla="*/ 19 h 149"/>
                <a:gd name="T90" fmla="*/ 2734 w 3112"/>
                <a:gd name="T91" fmla="*/ 36 h 149"/>
                <a:gd name="T92" fmla="*/ 2772 w 3112"/>
                <a:gd name="T93" fmla="*/ 33 h 149"/>
                <a:gd name="T94" fmla="*/ 2847 w 3112"/>
                <a:gd name="T95" fmla="*/ 12 h 149"/>
                <a:gd name="T96" fmla="*/ 2961 w 3112"/>
                <a:gd name="T97" fmla="*/ 7 h 149"/>
                <a:gd name="T98" fmla="*/ 2961 w 3112"/>
                <a:gd name="T99" fmla="*/ 7 h 149"/>
                <a:gd name="T100" fmla="*/ 3037 w 3112"/>
                <a:gd name="T101" fmla="*/ 24 h 149"/>
                <a:gd name="T102" fmla="*/ 3074 w 3112"/>
                <a:gd name="T103" fmla="*/ 2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12" h="149">
                  <a:moveTo>
                    <a:pt x="12" y="130"/>
                  </a:moveTo>
                  <a:lnTo>
                    <a:pt x="0" y="130"/>
                  </a:lnTo>
                  <a:lnTo>
                    <a:pt x="0" y="149"/>
                  </a:lnTo>
                  <a:lnTo>
                    <a:pt x="12" y="149"/>
                  </a:lnTo>
                  <a:lnTo>
                    <a:pt x="12" y="130"/>
                  </a:lnTo>
                  <a:moveTo>
                    <a:pt x="88" y="125"/>
                  </a:moveTo>
                  <a:lnTo>
                    <a:pt x="50" y="128"/>
                  </a:lnTo>
                  <a:lnTo>
                    <a:pt x="50" y="147"/>
                  </a:lnTo>
                  <a:lnTo>
                    <a:pt x="88" y="144"/>
                  </a:lnTo>
                  <a:lnTo>
                    <a:pt x="88" y="125"/>
                  </a:lnTo>
                  <a:moveTo>
                    <a:pt x="163" y="123"/>
                  </a:moveTo>
                  <a:lnTo>
                    <a:pt x="126" y="125"/>
                  </a:lnTo>
                  <a:lnTo>
                    <a:pt x="126" y="144"/>
                  </a:lnTo>
                  <a:lnTo>
                    <a:pt x="163" y="142"/>
                  </a:lnTo>
                  <a:lnTo>
                    <a:pt x="163" y="123"/>
                  </a:lnTo>
                  <a:moveTo>
                    <a:pt x="237" y="121"/>
                  </a:moveTo>
                  <a:lnTo>
                    <a:pt x="201" y="121"/>
                  </a:lnTo>
                  <a:lnTo>
                    <a:pt x="201" y="140"/>
                  </a:lnTo>
                  <a:lnTo>
                    <a:pt x="239" y="140"/>
                  </a:lnTo>
                  <a:lnTo>
                    <a:pt x="237" y="121"/>
                  </a:lnTo>
                  <a:moveTo>
                    <a:pt x="312" y="118"/>
                  </a:moveTo>
                  <a:lnTo>
                    <a:pt x="275" y="118"/>
                  </a:lnTo>
                  <a:lnTo>
                    <a:pt x="277" y="137"/>
                  </a:lnTo>
                  <a:lnTo>
                    <a:pt x="315" y="135"/>
                  </a:lnTo>
                  <a:lnTo>
                    <a:pt x="312" y="118"/>
                  </a:lnTo>
                  <a:moveTo>
                    <a:pt x="388" y="114"/>
                  </a:moveTo>
                  <a:lnTo>
                    <a:pt x="350" y="116"/>
                  </a:lnTo>
                  <a:lnTo>
                    <a:pt x="353" y="135"/>
                  </a:lnTo>
                  <a:lnTo>
                    <a:pt x="390" y="133"/>
                  </a:lnTo>
                  <a:lnTo>
                    <a:pt x="388" y="114"/>
                  </a:lnTo>
                  <a:moveTo>
                    <a:pt x="464" y="111"/>
                  </a:moveTo>
                  <a:lnTo>
                    <a:pt x="426" y="114"/>
                  </a:lnTo>
                  <a:lnTo>
                    <a:pt x="428" y="133"/>
                  </a:lnTo>
                  <a:lnTo>
                    <a:pt x="466" y="130"/>
                  </a:lnTo>
                  <a:lnTo>
                    <a:pt x="464" y="111"/>
                  </a:lnTo>
                  <a:moveTo>
                    <a:pt x="539" y="109"/>
                  </a:moveTo>
                  <a:lnTo>
                    <a:pt x="502" y="109"/>
                  </a:lnTo>
                  <a:lnTo>
                    <a:pt x="504" y="128"/>
                  </a:lnTo>
                  <a:lnTo>
                    <a:pt x="542" y="128"/>
                  </a:lnTo>
                  <a:lnTo>
                    <a:pt x="539" y="109"/>
                  </a:lnTo>
                  <a:moveTo>
                    <a:pt x="615" y="104"/>
                  </a:moveTo>
                  <a:lnTo>
                    <a:pt x="577" y="107"/>
                  </a:lnTo>
                  <a:lnTo>
                    <a:pt x="580" y="125"/>
                  </a:lnTo>
                  <a:lnTo>
                    <a:pt x="617" y="123"/>
                  </a:lnTo>
                  <a:lnTo>
                    <a:pt x="615" y="104"/>
                  </a:lnTo>
                  <a:moveTo>
                    <a:pt x="691" y="102"/>
                  </a:moveTo>
                  <a:lnTo>
                    <a:pt x="653" y="104"/>
                  </a:lnTo>
                  <a:lnTo>
                    <a:pt x="655" y="123"/>
                  </a:lnTo>
                  <a:lnTo>
                    <a:pt x="693" y="121"/>
                  </a:lnTo>
                  <a:lnTo>
                    <a:pt x="691" y="102"/>
                  </a:lnTo>
                  <a:moveTo>
                    <a:pt x="766" y="99"/>
                  </a:moveTo>
                  <a:lnTo>
                    <a:pt x="729" y="99"/>
                  </a:lnTo>
                  <a:lnTo>
                    <a:pt x="731" y="118"/>
                  </a:lnTo>
                  <a:lnTo>
                    <a:pt x="769" y="118"/>
                  </a:lnTo>
                  <a:lnTo>
                    <a:pt x="766" y="99"/>
                  </a:lnTo>
                  <a:moveTo>
                    <a:pt x="842" y="95"/>
                  </a:moveTo>
                  <a:lnTo>
                    <a:pt x="804" y="97"/>
                  </a:lnTo>
                  <a:lnTo>
                    <a:pt x="807" y="116"/>
                  </a:lnTo>
                  <a:lnTo>
                    <a:pt x="844" y="114"/>
                  </a:lnTo>
                  <a:lnTo>
                    <a:pt x="842" y="95"/>
                  </a:lnTo>
                  <a:moveTo>
                    <a:pt x="918" y="92"/>
                  </a:moveTo>
                  <a:lnTo>
                    <a:pt x="880" y="95"/>
                  </a:lnTo>
                  <a:lnTo>
                    <a:pt x="882" y="114"/>
                  </a:lnTo>
                  <a:lnTo>
                    <a:pt x="920" y="111"/>
                  </a:lnTo>
                  <a:lnTo>
                    <a:pt x="918" y="92"/>
                  </a:lnTo>
                  <a:moveTo>
                    <a:pt x="993" y="90"/>
                  </a:moveTo>
                  <a:lnTo>
                    <a:pt x="956" y="90"/>
                  </a:lnTo>
                  <a:lnTo>
                    <a:pt x="958" y="109"/>
                  </a:lnTo>
                  <a:lnTo>
                    <a:pt x="996" y="109"/>
                  </a:lnTo>
                  <a:lnTo>
                    <a:pt x="993" y="90"/>
                  </a:lnTo>
                  <a:moveTo>
                    <a:pt x="1069" y="85"/>
                  </a:moveTo>
                  <a:lnTo>
                    <a:pt x="1031" y="88"/>
                  </a:lnTo>
                  <a:lnTo>
                    <a:pt x="1034" y="107"/>
                  </a:lnTo>
                  <a:lnTo>
                    <a:pt x="1072" y="104"/>
                  </a:lnTo>
                  <a:lnTo>
                    <a:pt x="1069" y="85"/>
                  </a:lnTo>
                  <a:moveTo>
                    <a:pt x="1145" y="83"/>
                  </a:moveTo>
                  <a:lnTo>
                    <a:pt x="1107" y="85"/>
                  </a:lnTo>
                  <a:lnTo>
                    <a:pt x="1109" y="104"/>
                  </a:lnTo>
                  <a:lnTo>
                    <a:pt x="1145" y="102"/>
                  </a:lnTo>
                  <a:lnTo>
                    <a:pt x="1145" y="83"/>
                  </a:lnTo>
                  <a:moveTo>
                    <a:pt x="1220" y="81"/>
                  </a:moveTo>
                  <a:lnTo>
                    <a:pt x="1183" y="81"/>
                  </a:lnTo>
                  <a:lnTo>
                    <a:pt x="1183" y="99"/>
                  </a:lnTo>
                  <a:lnTo>
                    <a:pt x="1220" y="99"/>
                  </a:lnTo>
                  <a:lnTo>
                    <a:pt x="1220" y="81"/>
                  </a:lnTo>
                  <a:moveTo>
                    <a:pt x="1296" y="76"/>
                  </a:moveTo>
                  <a:lnTo>
                    <a:pt x="1258" y="78"/>
                  </a:lnTo>
                  <a:lnTo>
                    <a:pt x="1258" y="97"/>
                  </a:lnTo>
                  <a:lnTo>
                    <a:pt x="1296" y="95"/>
                  </a:lnTo>
                  <a:lnTo>
                    <a:pt x="1296" y="76"/>
                  </a:lnTo>
                  <a:moveTo>
                    <a:pt x="1372" y="73"/>
                  </a:moveTo>
                  <a:lnTo>
                    <a:pt x="1334" y="76"/>
                  </a:lnTo>
                  <a:lnTo>
                    <a:pt x="1334" y="95"/>
                  </a:lnTo>
                  <a:lnTo>
                    <a:pt x="1372" y="92"/>
                  </a:lnTo>
                  <a:lnTo>
                    <a:pt x="1372" y="73"/>
                  </a:lnTo>
                  <a:moveTo>
                    <a:pt x="1448" y="71"/>
                  </a:moveTo>
                  <a:lnTo>
                    <a:pt x="1410" y="71"/>
                  </a:lnTo>
                  <a:lnTo>
                    <a:pt x="1410" y="90"/>
                  </a:lnTo>
                  <a:lnTo>
                    <a:pt x="1448" y="90"/>
                  </a:lnTo>
                  <a:lnTo>
                    <a:pt x="1448" y="71"/>
                  </a:lnTo>
                  <a:moveTo>
                    <a:pt x="1523" y="66"/>
                  </a:moveTo>
                  <a:lnTo>
                    <a:pt x="1485" y="69"/>
                  </a:lnTo>
                  <a:lnTo>
                    <a:pt x="1485" y="88"/>
                  </a:lnTo>
                  <a:lnTo>
                    <a:pt x="1523" y="85"/>
                  </a:lnTo>
                  <a:lnTo>
                    <a:pt x="1523" y="66"/>
                  </a:lnTo>
                  <a:moveTo>
                    <a:pt x="1599" y="64"/>
                  </a:moveTo>
                  <a:lnTo>
                    <a:pt x="1561" y="66"/>
                  </a:lnTo>
                  <a:lnTo>
                    <a:pt x="1561" y="85"/>
                  </a:lnTo>
                  <a:lnTo>
                    <a:pt x="1599" y="83"/>
                  </a:lnTo>
                  <a:lnTo>
                    <a:pt x="1599" y="64"/>
                  </a:lnTo>
                  <a:moveTo>
                    <a:pt x="1675" y="62"/>
                  </a:moveTo>
                  <a:lnTo>
                    <a:pt x="1637" y="62"/>
                  </a:lnTo>
                  <a:lnTo>
                    <a:pt x="1637" y="81"/>
                  </a:lnTo>
                  <a:lnTo>
                    <a:pt x="1675" y="81"/>
                  </a:lnTo>
                  <a:lnTo>
                    <a:pt x="1675" y="62"/>
                  </a:lnTo>
                  <a:moveTo>
                    <a:pt x="1750" y="57"/>
                  </a:moveTo>
                  <a:lnTo>
                    <a:pt x="1712" y="59"/>
                  </a:lnTo>
                  <a:lnTo>
                    <a:pt x="1712" y="78"/>
                  </a:lnTo>
                  <a:lnTo>
                    <a:pt x="1750" y="76"/>
                  </a:lnTo>
                  <a:lnTo>
                    <a:pt x="1750" y="57"/>
                  </a:lnTo>
                  <a:moveTo>
                    <a:pt x="1826" y="55"/>
                  </a:moveTo>
                  <a:lnTo>
                    <a:pt x="1788" y="57"/>
                  </a:lnTo>
                  <a:lnTo>
                    <a:pt x="1788" y="76"/>
                  </a:lnTo>
                  <a:lnTo>
                    <a:pt x="1826" y="73"/>
                  </a:lnTo>
                  <a:lnTo>
                    <a:pt x="1826" y="55"/>
                  </a:lnTo>
                  <a:moveTo>
                    <a:pt x="1902" y="52"/>
                  </a:moveTo>
                  <a:lnTo>
                    <a:pt x="1864" y="52"/>
                  </a:lnTo>
                  <a:lnTo>
                    <a:pt x="1864" y="71"/>
                  </a:lnTo>
                  <a:lnTo>
                    <a:pt x="1902" y="71"/>
                  </a:lnTo>
                  <a:lnTo>
                    <a:pt x="1902" y="52"/>
                  </a:lnTo>
                  <a:moveTo>
                    <a:pt x="1977" y="47"/>
                  </a:moveTo>
                  <a:lnTo>
                    <a:pt x="1939" y="50"/>
                  </a:lnTo>
                  <a:lnTo>
                    <a:pt x="1939" y="69"/>
                  </a:lnTo>
                  <a:lnTo>
                    <a:pt x="1977" y="66"/>
                  </a:lnTo>
                  <a:lnTo>
                    <a:pt x="1977" y="47"/>
                  </a:lnTo>
                  <a:moveTo>
                    <a:pt x="2053" y="45"/>
                  </a:moveTo>
                  <a:lnTo>
                    <a:pt x="2018" y="47"/>
                  </a:lnTo>
                  <a:lnTo>
                    <a:pt x="2018" y="66"/>
                  </a:lnTo>
                  <a:lnTo>
                    <a:pt x="2053" y="64"/>
                  </a:lnTo>
                  <a:lnTo>
                    <a:pt x="2053" y="45"/>
                  </a:lnTo>
                  <a:moveTo>
                    <a:pt x="2129" y="43"/>
                  </a:moveTo>
                  <a:lnTo>
                    <a:pt x="2091" y="43"/>
                  </a:lnTo>
                  <a:lnTo>
                    <a:pt x="2091" y="62"/>
                  </a:lnTo>
                  <a:lnTo>
                    <a:pt x="2129" y="62"/>
                  </a:lnTo>
                  <a:lnTo>
                    <a:pt x="2129" y="43"/>
                  </a:lnTo>
                  <a:moveTo>
                    <a:pt x="2204" y="38"/>
                  </a:moveTo>
                  <a:lnTo>
                    <a:pt x="2166" y="40"/>
                  </a:lnTo>
                  <a:lnTo>
                    <a:pt x="2166" y="59"/>
                  </a:lnTo>
                  <a:lnTo>
                    <a:pt x="2204" y="57"/>
                  </a:lnTo>
                  <a:lnTo>
                    <a:pt x="2204" y="38"/>
                  </a:lnTo>
                  <a:moveTo>
                    <a:pt x="2280" y="36"/>
                  </a:moveTo>
                  <a:lnTo>
                    <a:pt x="2242" y="38"/>
                  </a:lnTo>
                  <a:lnTo>
                    <a:pt x="2242" y="57"/>
                  </a:lnTo>
                  <a:lnTo>
                    <a:pt x="2280" y="55"/>
                  </a:lnTo>
                  <a:lnTo>
                    <a:pt x="2280" y="36"/>
                  </a:lnTo>
                  <a:moveTo>
                    <a:pt x="2356" y="33"/>
                  </a:moveTo>
                  <a:lnTo>
                    <a:pt x="2318" y="33"/>
                  </a:lnTo>
                  <a:lnTo>
                    <a:pt x="2318" y="52"/>
                  </a:lnTo>
                  <a:lnTo>
                    <a:pt x="2356" y="52"/>
                  </a:lnTo>
                  <a:lnTo>
                    <a:pt x="2356" y="33"/>
                  </a:lnTo>
                  <a:moveTo>
                    <a:pt x="2431" y="29"/>
                  </a:moveTo>
                  <a:lnTo>
                    <a:pt x="2393" y="31"/>
                  </a:lnTo>
                  <a:lnTo>
                    <a:pt x="2393" y="50"/>
                  </a:lnTo>
                  <a:lnTo>
                    <a:pt x="2431" y="47"/>
                  </a:lnTo>
                  <a:lnTo>
                    <a:pt x="2431" y="29"/>
                  </a:lnTo>
                  <a:moveTo>
                    <a:pt x="2507" y="26"/>
                  </a:moveTo>
                  <a:lnTo>
                    <a:pt x="2469" y="29"/>
                  </a:lnTo>
                  <a:lnTo>
                    <a:pt x="2469" y="47"/>
                  </a:lnTo>
                  <a:lnTo>
                    <a:pt x="2507" y="45"/>
                  </a:lnTo>
                  <a:lnTo>
                    <a:pt x="2507" y="26"/>
                  </a:lnTo>
                  <a:moveTo>
                    <a:pt x="2583" y="24"/>
                  </a:moveTo>
                  <a:lnTo>
                    <a:pt x="2545" y="24"/>
                  </a:lnTo>
                  <a:lnTo>
                    <a:pt x="2545" y="43"/>
                  </a:lnTo>
                  <a:lnTo>
                    <a:pt x="2583" y="43"/>
                  </a:lnTo>
                  <a:lnTo>
                    <a:pt x="2583" y="24"/>
                  </a:lnTo>
                  <a:moveTo>
                    <a:pt x="2658" y="19"/>
                  </a:moveTo>
                  <a:lnTo>
                    <a:pt x="2620" y="21"/>
                  </a:lnTo>
                  <a:lnTo>
                    <a:pt x="2620" y="40"/>
                  </a:lnTo>
                  <a:lnTo>
                    <a:pt x="2658" y="38"/>
                  </a:lnTo>
                  <a:lnTo>
                    <a:pt x="2658" y="19"/>
                  </a:lnTo>
                  <a:moveTo>
                    <a:pt x="2734" y="17"/>
                  </a:moveTo>
                  <a:lnTo>
                    <a:pt x="2696" y="19"/>
                  </a:lnTo>
                  <a:lnTo>
                    <a:pt x="2696" y="38"/>
                  </a:lnTo>
                  <a:lnTo>
                    <a:pt x="2734" y="36"/>
                  </a:lnTo>
                  <a:lnTo>
                    <a:pt x="2734" y="17"/>
                  </a:lnTo>
                  <a:moveTo>
                    <a:pt x="2810" y="14"/>
                  </a:moveTo>
                  <a:lnTo>
                    <a:pt x="2772" y="14"/>
                  </a:lnTo>
                  <a:lnTo>
                    <a:pt x="2772" y="33"/>
                  </a:lnTo>
                  <a:lnTo>
                    <a:pt x="2810" y="33"/>
                  </a:lnTo>
                  <a:lnTo>
                    <a:pt x="2810" y="14"/>
                  </a:lnTo>
                  <a:moveTo>
                    <a:pt x="2885" y="10"/>
                  </a:moveTo>
                  <a:lnTo>
                    <a:pt x="2847" y="12"/>
                  </a:lnTo>
                  <a:lnTo>
                    <a:pt x="2847" y="31"/>
                  </a:lnTo>
                  <a:lnTo>
                    <a:pt x="2885" y="29"/>
                  </a:lnTo>
                  <a:lnTo>
                    <a:pt x="2885" y="10"/>
                  </a:lnTo>
                  <a:moveTo>
                    <a:pt x="2961" y="7"/>
                  </a:moveTo>
                  <a:lnTo>
                    <a:pt x="2923" y="10"/>
                  </a:lnTo>
                  <a:lnTo>
                    <a:pt x="2923" y="29"/>
                  </a:lnTo>
                  <a:lnTo>
                    <a:pt x="2961" y="26"/>
                  </a:lnTo>
                  <a:lnTo>
                    <a:pt x="2961" y="7"/>
                  </a:lnTo>
                  <a:moveTo>
                    <a:pt x="3034" y="5"/>
                  </a:moveTo>
                  <a:lnTo>
                    <a:pt x="2996" y="5"/>
                  </a:lnTo>
                  <a:lnTo>
                    <a:pt x="2999" y="24"/>
                  </a:lnTo>
                  <a:lnTo>
                    <a:pt x="3037" y="24"/>
                  </a:lnTo>
                  <a:lnTo>
                    <a:pt x="3034" y="5"/>
                  </a:lnTo>
                  <a:moveTo>
                    <a:pt x="3110" y="0"/>
                  </a:moveTo>
                  <a:lnTo>
                    <a:pt x="3072" y="2"/>
                  </a:lnTo>
                  <a:lnTo>
                    <a:pt x="3074" y="21"/>
                  </a:lnTo>
                  <a:lnTo>
                    <a:pt x="3112" y="19"/>
                  </a:lnTo>
                  <a:lnTo>
                    <a:pt x="31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Freeform 11"/>
            <p:cNvSpPr>
              <a:spLocks noEditPoints="1"/>
            </p:cNvSpPr>
            <p:nvPr/>
          </p:nvSpPr>
          <p:spPr bwMode="auto">
            <a:xfrm>
              <a:off x="5154722" y="1986433"/>
              <a:ext cx="1933656" cy="1441169"/>
            </a:xfrm>
            <a:custGeom>
              <a:avLst/>
              <a:gdLst>
                <a:gd name="T0" fmla="*/ 31 w 2611"/>
                <a:gd name="T1" fmla="*/ 21 h 1946"/>
                <a:gd name="T2" fmla="*/ 71 w 2611"/>
                <a:gd name="T3" fmla="*/ 85 h 1946"/>
                <a:gd name="T4" fmla="*/ 111 w 2611"/>
                <a:gd name="T5" fmla="*/ 149 h 1946"/>
                <a:gd name="T6" fmla="*/ 154 w 2611"/>
                <a:gd name="T7" fmla="*/ 213 h 1946"/>
                <a:gd name="T8" fmla="*/ 194 w 2611"/>
                <a:gd name="T9" fmla="*/ 276 h 1946"/>
                <a:gd name="T10" fmla="*/ 236 w 2611"/>
                <a:gd name="T11" fmla="*/ 340 h 1946"/>
                <a:gd name="T12" fmla="*/ 277 w 2611"/>
                <a:gd name="T13" fmla="*/ 404 h 1946"/>
                <a:gd name="T14" fmla="*/ 317 w 2611"/>
                <a:gd name="T15" fmla="*/ 466 h 1946"/>
                <a:gd name="T16" fmla="*/ 359 w 2611"/>
                <a:gd name="T17" fmla="*/ 529 h 1946"/>
                <a:gd name="T18" fmla="*/ 400 w 2611"/>
                <a:gd name="T19" fmla="*/ 593 h 1946"/>
                <a:gd name="T20" fmla="*/ 440 w 2611"/>
                <a:gd name="T21" fmla="*/ 657 h 1946"/>
                <a:gd name="T22" fmla="*/ 482 w 2611"/>
                <a:gd name="T23" fmla="*/ 721 h 1946"/>
                <a:gd name="T24" fmla="*/ 523 w 2611"/>
                <a:gd name="T25" fmla="*/ 785 h 1946"/>
                <a:gd name="T26" fmla="*/ 565 w 2611"/>
                <a:gd name="T27" fmla="*/ 849 h 1946"/>
                <a:gd name="T28" fmla="*/ 605 w 2611"/>
                <a:gd name="T29" fmla="*/ 910 h 1946"/>
                <a:gd name="T30" fmla="*/ 646 w 2611"/>
                <a:gd name="T31" fmla="*/ 974 h 1946"/>
                <a:gd name="T32" fmla="*/ 688 w 2611"/>
                <a:gd name="T33" fmla="*/ 1038 h 1946"/>
                <a:gd name="T34" fmla="*/ 728 w 2611"/>
                <a:gd name="T35" fmla="*/ 1102 h 1946"/>
                <a:gd name="T36" fmla="*/ 771 w 2611"/>
                <a:gd name="T37" fmla="*/ 1166 h 1946"/>
                <a:gd name="T38" fmla="*/ 811 w 2611"/>
                <a:gd name="T39" fmla="*/ 1230 h 1946"/>
                <a:gd name="T40" fmla="*/ 851 w 2611"/>
                <a:gd name="T41" fmla="*/ 1293 h 1946"/>
                <a:gd name="T42" fmla="*/ 894 w 2611"/>
                <a:gd name="T43" fmla="*/ 1355 h 1946"/>
                <a:gd name="T44" fmla="*/ 934 w 2611"/>
                <a:gd name="T45" fmla="*/ 1419 h 1946"/>
                <a:gd name="T46" fmla="*/ 974 w 2611"/>
                <a:gd name="T47" fmla="*/ 1483 h 1946"/>
                <a:gd name="T48" fmla="*/ 1017 w 2611"/>
                <a:gd name="T49" fmla="*/ 1547 h 1946"/>
                <a:gd name="T50" fmla="*/ 1057 w 2611"/>
                <a:gd name="T51" fmla="*/ 1610 h 1946"/>
                <a:gd name="T52" fmla="*/ 1100 w 2611"/>
                <a:gd name="T53" fmla="*/ 1674 h 1946"/>
                <a:gd name="T54" fmla="*/ 1140 w 2611"/>
                <a:gd name="T55" fmla="*/ 1738 h 1946"/>
                <a:gd name="T56" fmla="*/ 1180 w 2611"/>
                <a:gd name="T57" fmla="*/ 1802 h 1946"/>
                <a:gd name="T58" fmla="*/ 1223 w 2611"/>
                <a:gd name="T59" fmla="*/ 1863 h 1946"/>
                <a:gd name="T60" fmla="*/ 1241 w 2611"/>
                <a:gd name="T61" fmla="*/ 1897 h 1946"/>
                <a:gd name="T62" fmla="*/ 1291 w 2611"/>
                <a:gd name="T63" fmla="*/ 1859 h 1946"/>
                <a:gd name="T64" fmla="*/ 1334 w 2611"/>
                <a:gd name="T65" fmla="*/ 1797 h 1946"/>
                <a:gd name="T66" fmla="*/ 1379 w 2611"/>
                <a:gd name="T67" fmla="*/ 1736 h 1946"/>
                <a:gd name="T68" fmla="*/ 1421 w 2611"/>
                <a:gd name="T69" fmla="*/ 1674 h 1946"/>
                <a:gd name="T70" fmla="*/ 1466 w 2611"/>
                <a:gd name="T71" fmla="*/ 1610 h 1946"/>
                <a:gd name="T72" fmla="*/ 1509 w 2611"/>
                <a:gd name="T73" fmla="*/ 1549 h 1946"/>
                <a:gd name="T74" fmla="*/ 1551 w 2611"/>
                <a:gd name="T75" fmla="*/ 1487 h 1946"/>
                <a:gd name="T76" fmla="*/ 1596 w 2611"/>
                <a:gd name="T77" fmla="*/ 1426 h 1946"/>
                <a:gd name="T78" fmla="*/ 1639 w 2611"/>
                <a:gd name="T79" fmla="*/ 1364 h 1946"/>
                <a:gd name="T80" fmla="*/ 1681 w 2611"/>
                <a:gd name="T81" fmla="*/ 1301 h 1946"/>
                <a:gd name="T82" fmla="*/ 1726 w 2611"/>
                <a:gd name="T83" fmla="*/ 1239 h 1946"/>
                <a:gd name="T84" fmla="*/ 1769 w 2611"/>
                <a:gd name="T85" fmla="*/ 1178 h 1946"/>
                <a:gd name="T86" fmla="*/ 1814 w 2611"/>
                <a:gd name="T87" fmla="*/ 1116 h 1946"/>
                <a:gd name="T88" fmla="*/ 1856 w 2611"/>
                <a:gd name="T89" fmla="*/ 1055 h 1946"/>
                <a:gd name="T90" fmla="*/ 1899 w 2611"/>
                <a:gd name="T91" fmla="*/ 991 h 1946"/>
                <a:gd name="T92" fmla="*/ 1944 w 2611"/>
                <a:gd name="T93" fmla="*/ 929 h 1946"/>
                <a:gd name="T94" fmla="*/ 1986 w 2611"/>
                <a:gd name="T95" fmla="*/ 868 h 1946"/>
                <a:gd name="T96" fmla="*/ 2029 w 2611"/>
                <a:gd name="T97" fmla="*/ 806 h 1946"/>
                <a:gd name="T98" fmla="*/ 2074 w 2611"/>
                <a:gd name="T99" fmla="*/ 745 h 1946"/>
                <a:gd name="T100" fmla="*/ 2116 w 2611"/>
                <a:gd name="T101" fmla="*/ 681 h 1946"/>
                <a:gd name="T102" fmla="*/ 2161 w 2611"/>
                <a:gd name="T103" fmla="*/ 619 h 1946"/>
                <a:gd name="T104" fmla="*/ 2204 w 2611"/>
                <a:gd name="T105" fmla="*/ 558 h 1946"/>
                <a:gd name="T106" fmla="*/ 2246 w 2611"/>
                <a:gd name="T107" fmla="*/ 496 h 1946"/>
                <a:gd name="T108" fmla="*/ 2291 w 2611"/>
                <a:gd name="T109" fmla="*/ 435 h 1946"/>
                <a:gd name="T110" fmla="*/ 2334 w 2611"/>
                <a:gd name="T111" fmla="*/ 371 h 1946"/>
                <a:gd name="T112" fmla="*/ 2379 w 2611"/>
                <a:gd name="T113" fmla="*/ 310 h 1946"/>
                <a:gd name="T114" fmla="*/ 2421 w 2611"/>
                <a:gd name="T115" fmla="*/ 248 h 1946"/>
                <a:gd name="T116" fmla="*/ 2464 w 2611"/>
                <a:gd name="T117" fmla="*/ 187 h 1946"/>
                <a:gd name="T118" fmla="*/ 2509 w 2611"/>
                <a:gd name="T119" fmla="*/ 125 h 1946"/>
                <a:gd name="T120" fmla="*/ 2552 w 2611"/>
                <a:gd name="T121" fmla="*/ 61 h 1946"/>
                <a:gd name="T122" fmla="*/ 2594 w 2611"/>
                <a:gd name="T123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11" h="1946">
                  <a:moveTo>
                    <a:pt x="31" y="21"/>
                  </a:moveTo>
                  <a:lnTo>
                    <a:pt x="16" y="0"/>
                  </a:lnTo>
                  <a:lnTo>
                    <a:pt x="0" y="12"/>
                  </a:lnTo>
                  <a:lnTo>
                    <a:pt x="14" y="33"/>
                  </a:lnTo>
                  <a:lnTo>
                    <a:pt x="31" y="21"/>
                  </a:lnTo>
                  <a:close/>
                  <a:moveTo>
                    <a:pt x="71" y="85"/>
                  </a:moveTo>
                  <a:lnTo>
                    <a:pt x="50" y="54"/>
                  </a:lnTo>
                  <a:lnTo>
                    <a:pt x="35" y="64"/>
                  </a:lnTo>
                  <a:lnTo>
                    <a:pt x="54" y="97"/>
                  </a:lnTo>
                  <a:lnTo>
                    <a:pt x="71" y="85"/>
                  </a:lnTo>
                  <a:close/>
                  <a:moveTo>
                    <a:pt x="111" y="149"/>
                  </a:moveTo>
                  <a:lnTo>
                    <a:pt x="92" y="118"/>
                  </a:lnTo>
                  <a:lnTo>
                    <a:pt x="76" y="127"/>
                  </a:lnTo>
                  <a:lnTo>
                    <a:pt x="97" y="158"/>
                  </a:lnTo>
                  <a:lnTo>
                    <a:pt x="111" y="149"/>
                  </a:lnTo>
                  <a:close/>
                  <a:moveTo>
                    <a:pt x="154" y="213"/>
                  </a:moveTo>
                  <a:lnTo>
                    <a:pt x="132" y="179"/>
                  </a:lnTo>
                  <a:lnTo>
                    <a:pt x="116" y="191"/>
                  </a:lnTo>
                  <a:lnTo>
                    <a:pt x="137" y="222"/>
                  </a:lnTo>
                  <a:lnTo>
                    <a:pt x="154" y="213"/>
                  </a:lnTo>
                  <a:close/>
                  <a:moveTo>
                    <a:pt x="194" y="276"/>
                  </a:moveTo>
                  <a:lnTo>
                    <a:pt x="173" y="243"/>
                  </a:lnTo>
                  <a:lnTo>
                    <a:pt x="158" y="255"/>
                  </a:lnTo>
                  <a:lnTo>
                    <a:pt x="177" y="286"/>
                  </a:lnTo>
                  <a:lnTo>
                    <a:pt x="194" y="276"/>
                  </a:lnTo>
                  <a:close/>
                  <a:moveTo>
                    <a:pt x="236" y="340"/>
                  </a:moveTo>
                  <a:lnTo>
                    <a:pt x="215" y="307"/>
                  </a:lnTo>
                  <a:lnTo>
                    <a:pt x="199" y="319"/>
                  </a:lnTo>
                  <a:lnTo>
                    <a:pt x="220" y="350"/>
                  </a:lnTo>
                  <a:lnTo>
                    <a:pt x="236" y="340"/>
                  </a:lnTo>
                  <a:close/>
                  <a:moveTo>
                    <a:pt x="277" y="404"/>
                  </a:moveTo>
                  <a:lnTo>
                    <a:pt x="255" y="371"/>
                  </a:lnTo>
                  <a:lnTo>
                    <a:pt x="241" y="380"/>
                  </a:lnTo>
                  <a:lnTo>
                    <a:pt x="260" y="414"/>
                  </a:lnTo>
                  <a:lnTo>
                    <a:pt x="277" y="404"/>
                  </a:lnTo>
                  <a:close/>
                  <a:moveTo>
                    <a:pt x="317" y="466"/>
                  </a:moveTo>
                  <a:lnTo>
                    <a:pt x="298" y="435"/>
                  </a:lnTo>
                  <a:lnTo>
                    <a:pt x="281" y="444"/>
                  </a:lnTo>
                  <a:lnTo>
                    <a:pt x="303" y="477"/>
                  </a:lnTo>
                  <a:lnTo>
                    <a:pt x="317" y="466"/>
                  </a:lnTo>
                  <a:close/>
                  <a:moveTo>
                    <a:pt x="359" y="529"/>
                  </a:moveTo>
                  <a:lnTo>
                    <a:pt x="338" y="499"/>
                  </a:lnTo>
                  <a:lnTo>
                    <a:pt x="322" y="508"/>
                  </a:lnTo>
                  <a:lnTo>
                    <a:pt x="343" y="541"/>
                  </a:lnTo>
                  <a:lnTo>
                    <a:pt x="359" y="529"/>
                  </a:lnTo>
                  <a:close/>
                  <a:moveTo>
                    <a:pt x="400" y="593"/>
                  </a:moveTo>
                  <a:lnTo>
                    <a:pt x="378" y="563"/>
                  </a:lnTo>
                  <a:lnTo>
                    <a:pt x="364" y="572"/>
                  </a:lnTo>
                  <a:lnTo>
                    <a:pt x="383" y="603"/>
                  </a:lnTo>
                  <a:lnTo>
                    <a:pt x="400" y="593"/>
                  </a:lnTo>
                  <a:close/>
                  <a:moveTo>
                    <a:pt x="440" y="657"/>
                  </a:moveTo>
                  <a:lnTo>
                    <a:pt x="421" y="626"/>
                  </a:lnTo>
                  <a:lnTo>
                    <a:pt x="404" y="636"/>
                  </a:lnTo>
                  <a:lnTo>
                    <a:pt x="426" y="667"/>
                  </a:lnTo>
                  <a:lnTo>
                    <a:pt x="440" y="657"/>
                  </a:lnTo>
                  <a:close/>
                  <a:moveTo>
                    <a:pt x="482" y="721"/>
                  </a:moveTo>
                  <a:lnTo>
                    <a:pt x="461" y="688"/>
                  </a:lnTo>
                  <a:lnTo>
                    <a:pt x="445" y="700"/>
                  </a:lnTo>
                  <a:lnTo>
                    <a:pt x="466" y="731"/>
                  </a:lnTo>
                  <a:lnTo>
                    <a:pt x="482" y="721"/>
                  </a:lnTo>
                  <a:close/>
                  <a:moveTo>
                    <a:pt x="523" y="785"/>
                  </a:moveTo>
                  <a:lnTo>
                    <a:pt x="504" y="752"/>
                  </a:lnTo>
                  <a:lnTo>
                    <a:pt x="487" y="764"/>
                  </a:lnTo>
                  <a:lnTo>
                    <a:pt x="508" y="794"/>
                  </a:lnTo>
                  <a:lnTo>
                    <a:pt x="523" y="785"/>
                  </a:lnTo>
                  <a:close/>
                  <a:moveTo>
                    <a:pt x="565" y="849"/>
                  </a:moveTo>
                  <a:lnTo>
                    <a:pt x="544" y="816"/>
                  </a:lnTo>
                  <a:lnTo>
                    <a:pt x="527" y="825"/>
                  </a:lnTo>
                  <a:lnTo>
                    <a:pt x="549" y="858"/>
                  </a:lnTo>
                  <a:lnTo>
                    <a:pt x="565" y="849"/>
                  </a:lnTo>
                  <a:close/>
                  <a:moveTo>
                    <a:pt x="605" y="910"/>
                  </a:moveTo>
                  <a:lnTo>
                    <a:pt x="584" y="880"/>
                  </a:lnTo>
                  <a:lnTo>
                    <a:pt x="570" y="889"/>
                  </a:lnTo>
                  <a:lnTo>
                    <a:pt x="589" y="922"/>
                  </a:lnTo>
                  <a:lnTo>
                    <a:pt x="605" y="910"/>
                  </a:lnTo>
                  <a:close/>
                  <a:moveTo>
                    <a:pt x="646" y="974"/>
                  </a:moveTo>
                  <a:lnTo>
                    <a:pt x="627" y="943"/>
                  </a:lnTo>
                  <a:lnTo>
                    <a:pt x="610" y="953"/>
                  </a:lnTo>
                  <a:lnTo>
                    <a:pt x="631" y="986"/>
                  </a:lnTo>
                  <a:lnTo>
                    <a:pt x="646" y="974"/>
                  </a:lnTo>
                  <a:close/>
                  <a:moveTo>
                    <a:pt x="688" y="1038"/>
                  </a:moveTo>
                  <a:lnTo>
                    <a:pt x="667" y="1007"/>
                  </a:lnTo>
                  <a:lnTo>
                    <a:pt x="650" y="1017"/>
                  </a:lnTo>
                  <a:lnTo>
                    <a:pt x="672" y="1050"/>
                  </a:lnTo>
                  <a:lnTo>
                    <a:pt x="688" y="1038"/>
                  </a:lnTo>
                  <a:close/>
                  <a:moveTo>
                    <a:pt x="728" y="1102"/>
                  </a:moveTo>
                  <a:lnTo>
                    <a:pt x="707" y="1071"/>
                  </a:lnTo>
                  <a:lnTo>
                    <a:pt x="693" y="1081"/>
                  </a:lnTo>
                  <a:lnTo>
                    <a:pt x="712" y="1111"/>
                  </a:lnTo>
                  <a:lnTo>
                    <a:pt x="728" y="1102"/>
                  </a:lnTo>
                  <a:close/>
                  <a:moveTo>
                    <a:pt x="771" y="1166"/>
                  </a:moveTo>
                  <a:lnTo>
                    <a:pt x="750" y="1133"/>
                  </a:lnTo>
                  <a:lnTo>
                    <a:pt x="733" y="1144"/>
                  </a:lnTo>
                  <a:lnTo>
                    <a:pt x="754" y="1175"/>
                  </a:lnTo>
                  <a:lnTo>
                    <a:pt x="771" y="1166"/>
                  </a:lnTo>
                  <a:close/>
                  <a:moveTo>
                    <a:pt x="811" y="1230"/>
                  </a:moveTo>
                  <a:lnTo>
                    <a:pt x="790" y="1196"/>
                  </a:lnTo>
                  <a:lnTo>
                    <a:pt x="776" y="1208"/>
                  </a:lnTo>
                  <a:lnTo>
                    <a:pt x="794" y="1239"/>
                  </a:lnTo>
                  <a:lnTo>
                    <a:pt x="811" y="1230"/>
                  </a:lnTo>
                  <a:close/>
                  <a:moveTo>
                    <a:pt x="851" y="1293"/>
                  </a:moveTo>
                  <a:lnTo>
                    <a:pt x="832" y="1260"/>
                  </a:lnTo>
                  <a:lnTo>
                    <a:pt x="816" y="1272"/>
                  </a:lnTo>
                  <a:lnTo>
                    <a:pt x="837" y="1303"/>
                  </a:lnTo>
                  <a:lnTo>
                    <a:pt x="851" y="1293"/>
                  </a:lnTo>
                  <a:close/>
                  <a:moveTo>
                    <a:pt x="894" y="1355"/>
                  </a:moveTo>
                  <a:lnTo>
                    <a:pt x="873" y="1324"/>
                  </a:lnTo>
                  <a:lnTo>
                    <a:pt x="856" y="1334"/>
                  </a:lnTo>
                  <a:lnTo>
                    <a:pt x="877" y="1367"/>
                  </a:lnTo>
                  <a:lnTo>
                    <a:pt x="894" y="1355"/>
                  </a:lnTo>
                  <a:close/>
                  <a:moveTo>
                    <a:pt x="934" y="1419"/>
                  </a:moveTo>
                  <a:lnTo>
                    <a:pt x="913" y="1388"/>
                  </a:lnTo>
                  <a:lnTo>
                    <a:pt x="899" y="1398"/>
                  </a:lnTo>
                  <a:lnTo>
                    <a:pt x="917" y="1431"/>
                  </a:lnTo>
                  <a:lnTo>
                    <a:pt x="934" y="1419"/>
                  </a:lnTo>
                  <a:close/>
                  <a:moveTo>
                    <a:pt x="974" y="1483"/>
                  </a:moveTo>
                  <a:lnTo>
                    <a:pt x="955" y="1452"/>
                  </a:lnTo>
                  <a:lnTo>
                    <a:pt x="939" y="1461"/>
                  </a:lnTo>
                  <a:lnTo>
                    <a:pt x="960" y="1494"/>
                  </a:lnTo>
                  <a:lnTo>
                    <a:pt x="974" y="1483"/>
                  </a:lnTo>
                  <a:close/>
                  <a:moveTo>
                    <a:pt x="1017" y="1547"/>
                  </a:moveTo>
                  <a:lnTo>
                    <a:pt x="995" y="1516"/>
                  </a:lnTo>
                  <a:lnTo>
                    <a:pt x="979" y="1525"/>
                  </a:lnTo>
                  <a:lnTo>
                    <a:pt x="1000" y="1556"/>
                  </a:lnTo>
                  <a:lnTo>
                    <a:pt x="1017" y="1547"/>
                  </a:lnTo>
                  <a:close/>
                  <a:moveTo>
                    <a:pt x="1057" y="1610"/>
                  </a:moveTo>
                  <a:lnTo>
                    <a:pt x="1038" y="1580"/>
                  </a:lnTo>
                  <a:lnTo>
                    <a:pt x="1022" y="1589"/>
                  </a:lnTo>
                  <a:lnTo>
                    <a:pt x="1043" y="1620"/>
                  </a:lnTo>
                  <a:lnTo>
                    <a:pt x="1057" y="1610"/>
                  </a:lnTo>
                  <a:close/>
                  <a:moveTo>
                    <a:pt x="1100" y="1674"/>
                  </a:moveTo>
                  <a:lnTo>
                    <a:pt x="1078" y="1641"/>
                  </a:lnTo>
                  <a:lnTo>
                    <a:pt x="1062" y="1653"/>
                  </a:lnTo>
                  <a:lnTo>
                    <a:pt x="1083" y="1684"/>
                  </a:lnTo>
                  <a:lnTo>
                    <a:pt x="1100" y="1674"/>
                  </a:lnTo>
                  <a:close/>
                  <a:moveTo>
                    <a:pt x="1140" y="1738"/>
                  </a:moveTo>
                  <a:lnTo>
                    <a:pt x="1118" y="1705"/>
                  </a:lnTo>
                  <a:lnTo>
                    <a:pt x="1104" y="1717"/>
                  </a:lnTo>
                  <a:lnTo>
                    <a:pt x="1123" y="1748"/>
                  </a:lnTo>
                  <a:lnTo>
                    <a:pt x="1140" y="1738"/>
                  </a:lnTo>
                  <a:close/>
                  <a:moveTo>
                    <a:pt x="1180" y="1802"/>
                  </a:moveTo>
                  <a:lnTo>
                    <a:pt x="1161" y="1769"/>
                  </a:lnTo>
                  <a:lnTo>
                    <a:pt x="1144" y="1778"/>
                  </a:lnTo>
                  <a:lnTo>
                    <a:pt x="1166" y="1811"/>
                  </a:lnTo>
                  <a:lnTo>
                    <a:pt x="1180" y="1802"/>
                  </a:lnTo>
                  <a:close/>
                  <a:moveTo>
                    <a:pt x="1223" y="1863"/>
                  </a:moveTo>
                  <a:lnTo>
                    <a:pt x="1201" y="1833"/>
                  </a:lnTo>
                  <a:lnTo>
                    <a:pt x="1185" y="1842"/>
                  </a:lnTo>
                  <a:lnTo>
                    <a:pt x="1206" y="1875"/>
                  </a:lnTo>
                  <a:lnTo>
                    <a:pt x="1223" y="1863"/>
                  </a:lnTo>
                  <a:close/>
                  <a:moveTo>
                    <a:pt x="1249" y="1920"/>
                  </a:moveTo>
                  <a:lnTo>
                    <a:pt x="1246" y="1925"/>
                  </a:lnTo>
                  <a:lnTo>
                    <a:pt x="1253" y="1930"/>
                  </a:lnTo>
                  <a:lnTo>
                    <a:pt x="1260" y="1925"/>
                  </a:lnTo>
                  <a:lnTo>
                    <a:pt x="1241" y="1897"/>
                  </a:lnTo>
                  <a:lnTo>
                    <a:pt x="1227" y="1906"/>
                  </a:lnTo>
                  <a:lnTo>
                    <a:pt x="1253" y="1946"/>
                  </a:lnTo>
                  <a:lnTo>
                    <a:pt x="1263" y="1932"/>
                  </a:lnTo>
                  <a:lnTo>
                    <a:pt x="1249" y="1920"/>
                  </a:lnTo>
                  <a:close/>
                  <a:moveTo>
                    <a:pt x="1291" y="1859"/>
                  </a:moveTo>
                  <a:lnTo>
                    <a:pt x="1270" y="1889"/>
                  </a:lnTo>
                  <a:lnTo>
                    <a:pt x="1284" y="1901"/>
                  </a:lnTo>
                  <a:lnTo>
                    <a:pt x="1308" y="1871"/>
                  </a:lnTo>
                  <a:lnTo>
                    <a:pt x="1291" y="1859"/>
                  </a:lnTo>
                  <a:close/>
                  <a:moveTo>
                    <a:pt x="1334" y="1797"/>
                  </a:moveTo>
                  <a:lnTo>
                    <a:pt x="1312" y="1828"/>
                  </a:lnTo>
                  <a:lnTo>
                    <a:pt x="1329" y="1840"/>
                  </a:lnTo>
                  <a:lnTo>
                    <a:pt x="1350" y="1809"/>
                  </a:lnTo>
                  <a:lnTo>
                    <a:pt x="1334" y="1797"/>
                  </a:lnTo>
                  <a:close/>
                  <a:moveTo>
                    <a:pt x="1379" y="1736"/>
                  </a:moveTo>
                  <a:lnTo>
                    <a:pt x="1357" y="1766"/>
                  </a:lnTo>
                  <a:lnTo>
                    <a:pt x="1371" y="1776"/>
                  </a:lnTo>
                  <a:lnTo>
                    <a:pt x="1393" y="1745"/>
                  </a:lnTo>
                  <a:lnTo>
                    <a:pt x="1379" y="1736"/>
                  </a:lnTo>
                  <a:close/>
                  <a:moveTo>
                    <a:pt x="1421" y="1674"/>
                  </a:moveTo>
                  <a:lnTo>
                    <a:pt x="1400" y="1705"/>
                  </a:lnTo>
                  <a:lnTo>
                    <a:pt x="1414" y="1714"/>
                  </a:lnTo>
                  <a:lnTo>
                    <a:pt x="1438" y="1684"/>
                  </a:lnTo>
                  <a:lnTo>
                    <a:pt x="1421" y="1674"/>
                  </a:lnTo>
                  <a:close/>
                  <a:moveTo>
                    <a:pt x="1466" y="1610"/>
                  </a:moveTo>
                  <a:lnTo>
                    <a:pt x="1442" y="1641"/>
                  </a:lnTo>
                  <a:lnTo>
                    <a:pt x="1459" y="1653"/>
                  </a:lnTo>
                  <a:lnTo>
                    <a:pt x="1480" y="1622"/>
                  </a:lnTo>
                  <a:lnTo>
                    <a:pt x="1466" y="1610"/>
                  </a:lnTo>
                  <a:close/>
                  <a:moveTo>
                    <a:pt x="1509" y="1549"/>
                  </a:moveTo>
                  <a:lnTo>
                    <a:pt x="1487" y="1580"/>
                  </a:lnTo>
                  <a:lnTo>
                    <a:pt x="1502" y="1591"/>
                  </a:lnTo>
                  <a:lnTo>
                    <a:pt x="1523" y="1561"/>
                  </a:lnTo>
                  <a:lnTo>
                    <a:pt x="1509" y="1549"/>
                  </a:lnTo>
                  <a:close/>
                  <a:moveTo>
                    <a:pt x="1551" y="1487"/>
                  </a:moveTo>
                  <a:lnTo>
                    <a:pt x="1530" y="1518"/>
                  </a:lnTo>
                  <a:lnTo>
                    <a:pt x="1546" y="1530"/>
                  </a:lnTo>
                  <a:lnTo>
                    <a:pt x="1568" y="1499"/>
                  </a:lnTo>
                  <a:lnTo>
                    <a:pt x="1551" y="1487"/>
                  </a:lnTo>
                  <a:close/>
                  <a:moveTo>
                    <a:pt x="1596" y="1426"/>
                  </a:moveTo>
                  <a:lnTo>
                    <a:pt x="1573" y="1457"/>
                  </a:lnTo>
                  <a:lnTo>
                    <a:pt x="1589" y="1466"/>
                  </a:lnTo>
                  <a:lnTo>
                    <a:pt x="1610" y="1435"/>
                  </a:lnTo>
                  <a:lnTo>
                    <a:pt x="1596" y="1426"/>
                  </a:lnTo>
                  <a:close/>
                  <a:moveTo>
                    <a:pt x="1639" y="1364"/>
                  </a:moveTo>
                  <a:lnTo>
                    <a:pt x="1617" y="1395"/>
                  </a:lnTo>
                  <a:lnTo>
                    <a:pt x="1632" y="1405"/>
                  </a:lnTo>
                  <a:lnTo>
                    <a:pt x="1655" y="1374"/>
                  </a:lnTo>
                  <a:lnTo>
                    <a:pt x="1639" y="1364"/>
                  </a:lnTo>
                  <a:close/>
                  <a:moveTo>
                    <a:pt x="1681" y="1301"/>
                  </a:moveTo>
                  <a:lnTo>
                    <a:pt x="1660" y="1331"/>
                  </a:lnTo>
                  <a:lnTo>
                    <a:pt x="1677" y="1343"/>
                  </a:lnTo>
                  <a:lnTo>
                    <a:pt x="1698" y="1312"/>
                  </a:lnTo>
                  <a:lnTo>
                    <a:pt x="1681" y="1301"/>
                  </a:lnTo>
                  <a:close/>
                  <a:moveTo>
                    <a:pt x="1726" y="1239"/>
                  </a:moveTo>
                  <a:lnTo>
                    <a:pt x="1705" y="1270"/>
                  </a:lnTo>
                  <a:lnTo>
                    <a:pt x="1719" y="1282"/>
                  </a:lnTo>
                  <a:lnTo>
                    <a:pt x="1740" y="1251"/>
                  </a:lnTo>
                  <a:lnTo>
                    <a:pt x="1726" y="1239"/>
                  </a:lnTo>
                  <a:close/>
                  <a:moveTo>
                    <a:pt x="1769" y="1178"/>
                  </a:moveTo>
                  <a:lnTo>
                    <a:pt x="1747" y="1208"/>
                  </a:lnTo>
                  <a:lnTo>
                    <a:pt x="1764" y="1220"/>
                  </a:lnTo>
                  <a:lnTo>
                    <a:pt x="1785" y="1189"/>
                  </a:lnTo>
                  <a:lnTo>
                    <a:pt x="1769" y="1178"/>
                  </a:lnTo>
                  <a:close/>
                  <a:moveTo>
                    <a:pt x="1814" y="1116"/>
                  </a:moveTo>
                  <a:lnTo>
                    <a:pt x="1790" y="1147"/>
                  </a:lnTo>
                  <a:lnTo>
                    <a:pt x="1807" y="1156"/>
                  </a:lnTo>
                  <a:lnTo>
                    <a:pt x="1828" y="1126"/>
                  </a:lnTo>
                  <a:lnTo>
                    <a:pt x="1814" y="1116"/>
                  </a:lnTo>
                  <a:close/>
                  <a:moveTo>
                    <a:pt x="1856" y="1055"/>
                  </a:moveTo>
                  <a:lnTo>
                    <a:pt x="1835" y="1085"/>
                  </a:lnTo>
                  <a:lnTo>
                    <a:pt x="1849" y="1095"/>
                  </a:lnTo>
                  <a:lnTo>
                    <a:pt x="1873" y="1064"/>
                  </a:lnTo>
                  <a:lnTo>
                    <a:pt x="1856" y="1055"/>
                  </a:lnTo>
                  <a:close/>
                  <a:moveTo>
                    <a:pt x="1899" y="991"/>
                  </a:moveTo>
                  <a:lnTo>
                    <a:pt x="1878" y="1021"/>
                  </a:lnTo>
                  <a:lnTo>
                    <a:pt x="1894" y="1033"/>
                  </a:lnTo>
                  <a:lnTo>
                    <a:pt x="1915" y="1003"/>
                  </a:lnTo>
                  <a:lnTo>
                    <a:pt x="1899" y="991"/>
                  </a:lnTo>
                  <a:close/>
                  <a:moveTo>
                    <a:pt x="1944" y="929"/>
                  </a:moveTo>
                  <a:lnTo>
                    <a:pt x="1922" y="960"/>
                  </a:lnTo>
                  <a:lnTo>
                    <a:pt x="1937" y="972"/>
                  </a:lnTo>
                  <a:lnTo>
                    <a:pt x="1958" y="941"/>
                  </a:lnTo>
                  <a:lnTo>
                    <a:pt x="1944" y="929"/>
                  </a:lnTo>
                  <a:close/>
                  <a:moveTo>
                    <a:pt x="1986" y="868"/>
                  </a:moveTo>
                  <a:lnTo>
                    <a:pt x="1965" y="898"/>
                  </a:lnTo>
                  <a:lnTo>
                    <a:pt x="1979" y="910"/>
                  </a:lnTo>
                  <a:lnTo>
                    <a:pt x="2003" y="880"/>
                  </a:lnTo>
                  <a:lnTo>
                    <a:pt x="1986" y="868"/>
                  </a:lnTo>
                  <a:close/>
                  <a:moveTo>
                    <a:pt x="2029" y="806"/>
                  </a:moveTo>
                  <a:lnTo>
                    <a:pt x="2008" y="837"/>
                  </a:lnTo>
                  <a:lnTo>
                    <a:pt x="2024" y="849"/>
                  </a:lnTo>
                  <a:lnTo>
                    <a:pt x="2045" y="816"/>
                  </a:lnTo>
                  <a:lnTo>
                    <a:pt x="2029" y="806"/>
                  </a:lnTo>
                  <a:close/>
                  <a:moveTo>
                    <a:pt x="2074" y="745"/>
                  </a:moveTo>
                  <a:lnTo>
                    <a:pt x="2053" y="775"/>
                  </a:lnTo>
                  <a:lnTo>
                    <a:pt x="2067" y="785"/>
                  </a:lnTo>
                  <a:lnTo>
                    <a:pt x="2088" y="754"/>
                  </a:lnTo>
                  <a:lnTo>
                    <a:pt x="2074" y="745"/>
                  </a:lnTo>
                  <a:close/>
                  <a:moveTo>
                    <a:pt x="2116" y="681"/>
                  </a:moveTo>
                  <a:lnTo>
                    <a:pt x="2095" y="714"/>
                  </a:lnTo>
                  <a:lnTo>
                    <a:pt x="2112" y="723"/>
                  </a:lnTo>
                  <a:lnTo>
                    <a:pt x="2133" y="693"/>
                  </a:lnTo>
                  <a:lnTo>
                    <a:pt x="2116" y="681"/>
                  </a:lnTo>
                  <a:close/>
                  <a:moveTo>
                    <a:pt x="2161" y="619"/>
                  </a:moveTo>
                  <a:lnTo>
                    <a:pt x="2138" y="650"/>
                  </a:lnTo>
                  <a:lnTo>
                    <a:pt x="2154" y="662"/>
                  </a:lnTo>
                  <a:lnTo>
                    <a:pt x="2176" y="631"/>
                  </a:lnTo>
                  <a:lnTo>
                    <a:pt x="2161" y="619"/>
                  </a:lnTo>
                  <a:close/>
                  <a:moveTo>
                    <a:pt x="2204" y="558"/>
                  </a:moveTo>
                  <a:lnTo>
                    <a:pt x="2183" y="589"/>
                  </a:lnTo>
                  <a:lnTo>
                    <a:pt x="2197" y="600"/>
                  </a:lnTo>
                  <a:lnTo>
                    <a:pt x="2220" y="570"/>
                  </a:lnTo>
                  <a:lnTo>
                    <a:pt x="2204" y="558"/>
                  </a:lnTo>
                  <a:close/>
                  <a:moveTo>
                    <a:pt x="2246" y="496"/>
                  </a:moveTo>
                  <a:lnTo>
                    <a:pt x="2225" y="527"/>
                  </a:lnTo>
                  <a:lnTo>
                    <a:pt x="2242" y="539"/>
                  </a:lnTo>
                  <a:lnTo>
                    <a:pt x="2263" y="506"/>
                  </a:lnTo>
                  <a:lnTo>
                    <a:pt x="2246" y="496"/>
                  </a:lnTo>
                  <a:close/>
                  <a:moveTo>
                    <a:pt x="2291" y="435"/>
                  </a:moveTo>
                  <a:lnTo>
                    <a:pt x="2270" y="466"/>
                  </a:lnTo>
                  <a:lnTo>
                    <a:pt x="2284" y="475"/>
                  </a:lnTo>
                  <a:lnTo>
                    <a:pt x="2306" y="444"/>
                  </a:lnTo>
                  <a:lnTo>
                    <a:pt x="2291" y="435"/>
                  </a:lnTo>
                  <a:close/>
                  <a:moveTo>
                    <a:pt x="2334" y="371"/>
                  </a:moveTo>
                  <a:lnTo>
                    <a:pt x="2313" y="404"/>
                  </a:lnTo>
                  <a:lnTo>
                    <a:pt x="2329" y="414"/>
                  </a:lnTo>
                  <a:lnTo>
                    <a:pt x="2351" y="383"/>
                  </a:lnTo>
                  <a:lnTo>
                    <a:pt x="2334" y="371"/>
                  </a:lnTo>
                  <a:close/>
                  <a:moveTo>
                    <a:pt x="2379" y="310"/>
                  </a:moveTo>
                  <a:lnTo>
                    <a:pt x="2355" y="340"/>
                  </a:lnTo>
                  <a:lnTo>
                    <a:pt x="2372" y="352"/>
                  </a:lnTo>
                  <a:lnTo>
                    <a:pt x="2393" y="321"/>
                  </a:lnTo>
                  <a:lnTo>
                    <a:pt x="2379" y="310"/>
                  </a:lnTo>
                  <a:close/>
                  <a:moveTo>
                    <a:pt x="2421" y="248"/>
                  </a:moveTo>
                  <a:lnTo>
                    <a:pt x="2400" y="279"/>
                  </a:lnTo>
                  <a:lnTo>
                    <a:pt x="2414" y="291"/>
                  </a:lnTo>
                  <a:lnTo>
                    <a:pt x="2436" y="260"/>
                  </a:lnTo>
                  <a:lnTo>
                    <a:pt x="2421" y="248"/>
                  </a:lnTo>
                  <a:close/>
                  <a:moveTo>
                    <a:pt x="2464" y="187"/>
                  </a:moveTo>
                  <a:lnTo>
                    <a:pt x="2443" y="217"/>
                  </a:lnTo>
                  <a:lnTo>
                    <a:pt x="2459" y="229"/>
                  </a:lnTo>
                  <a:lnTo>
                    <a:pt x="2481" y="196"/>
                  </a:lnTo>
                  <a:lnTo>
                    <a:pt x="2464" y="187"/>
                  </a:lnTo>
                  <a:close/>
                  <a:moveTo>
                    <a:pt x="2509" y="125"/>
                  </a:moveTo>
                  <a:lnTo>
                    <a:pt x="2488" y="156"/>
                  </a:lnTo>
                  <a:lnTo>
                    <a:pt x="2502" y="165"/>
                  </a:lnTo>
                  <a:lnTo>
                    <a:pt x="2523" y="135"/>
                  </a:lnTo>
                  <a:lnTo>
                    <a:pt x="2509" y="125"/>
                  </a:lnTo>
                  <a:close/>
                  <a:moveTo>
                    <a:pt x="2552" y="61"/>
                  </a:moveTo>
                  <a:lnTo>
                    <a:pt x="2530" y="94"/>
                  </a:lnTo>
                  <a:lnTo>
                    <a:pt x="2544" y="104"/>
                  </a:lnTo>
                  <a:lnTo>
                    <a:pt x="2568" y="73"/>
                  </a:lnTo>
                  <a:lnTo>
                    <a:pt x="2552" y="61"/>
                  </a:lnTo>
                  <a:close/>
                  <a:moveTo>
                    <a:pt x="2594" y="0"/>
                  </a:moveTo>
                  <a:lnTo>
                    <a:pt x="2573" y="30"/>
                  </a:lnTo>
                  <a:lnTo>
                    <a:pt x="2589" y="42"/>
                  </a:lnTo>
                  <a:lnTo>
                    <a:pt x="2611" y="12"/>
                  </a:lnTo>
                  <a:lnTo>
                    <a:pt x="2594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Freeform 12"/>
            <p:cNvSpPr/>
            <p:nvPr/>
          </p:nvSpPr>
          <p:spPr bwMode="auto">
            <a:xfrm>
              <a:off x="5163609" y="2684800"/>
              <a:ext cx="1886258" cy="3120065"/>
            </a:xfrm>
            <a:custGeom>
              <a:avLst/>
              <a:gdLst>
                <a:gd name="T0" fmla="*/ 966 w 1077"/>
                <a:gd name="T1" fmla="*/ 315 h 1781"/>
                <a:gd name="T2" fmla="*/ 793 w 1077"/>
                <a:gd name="T3" fmla="*/ 486 h 1781"/>
                <a:gd name="T4" fmla="*/ 650 w 1077"/>
                <a:gd name="T5" fmla="*/ 297 h 1781"/>
                <a:gd name="T6" fmla="*/ 625 w 1077"/>
                <a:gd name="T7" fmla="*/ 266 h 1781"/>
                <a:gd name="T8" fmla="*/ 632 w 1077"/>
                <a:gd name="T9" fmla="*/ 236 h 1781"/>
                <a:gd name="T10" fmla="*/ 682 w 1077"/>
                <a:gd name="T11" fmla="*/ 187 h 1781"/>
                <a:gd name="T12" fmla="*/ 698 w 1077"/>
                <a:gd name="T13" fmla="*/ 150 h 1781"/>
                <a:gd name="T14" fmla="*/ 665 w 1077"/>
                <a:gd name="T15" fmla="*/ 82 h 1781"/>
                <a:gd name="T16" fmla="*/ 661 w 1077"/>
                <a:gd name="T17" fmla="*/ 50 h 1781"/>
                <a:gd name="T18" fmla="*/ 627 w 1077"/>
                <a:gd name="T19" fmla="*/ 24 h 1781"/>
                <a:gd name="T20" fmla="*/ 576 w 1077"/>
                <a:gd name="T21" fmla="*/ 3 h 1781"/>
                <a:gd name="T22" fmla="*/ 492 w 1077"/>
                <a:gd name="T23" fmla="*/ 48 h 1781"/>
                <a:gd name="T24" fmla="*/ 471 w 1077"/>
                <a:gd name="T25" fmla="*/ 119 h 1781"/>
                <a:gd name="T26" fmla="*/ 513 w 1077"/>
                <a:gd name="T27" fmla="*/ 199 h 1781"/>
                <a:gd name="T28" fmla="*/ 495 w 1077"/>
                <a:gd name="T29" fmla="*/ 223 h 1781"/>
                <a:gd name="T30" fmla="*/ 386 w 1077"/>
                <a:gd name="T31" fmla="*/ 230 h 1781"/>
                <a:gd name="T32" fmla="*/ 106 w 1077"/>
                <a:gd name="T33" fmla="*/ 313 h 1781"/>
                <a:gd name="T34" fmla="*/ 60 w 1077"/>
                <a:gd name="T35" fmla="*/ 630 h 1781"/>
                <a:gd name="T36" fmla="*/ 138 w 1077"/>
                <a:gd name="T37" fmla="*/ 599 h 1781"/>
                <a:gd name="T38" fmla="*/ 169 w 1077"/>
                <a:gd name="T39" fmla="*/ 527 h 1781"/>
                <a:gd name="T40" fmla="*/ 176 w 1077"/>
                <a:gd name="T41" fmla="*/ 406 h 1781"/>
                <a:gd name="T42" fmla="*/ 220 w 1077"/>
                <a:gd name="T43" fmla="*/ 373 h 1781"/>
                <a:gd name="T44" fmla="*/ 308 w 1077"/>
                <a:gd name="T45" fmla="*/ 360 h 1781"/>
                <a:gd name="T46" fmla="*/ 317 w 1077"/>
                <a:gd name="T47" fmla="*/ 358 h 1781"/>
                <a:gd name="T48" fmla="*/ 256 w 1077"/>
                <a:gd name="T49" fmla="*/ 760 h 1781"/>
                <a:gd name="T50" fmla="*/ 254 w 1077"/>
                <a:gd name="T51" fmla="*/ 794 h 1781"/>
                <a:gd name="T52" fmla="*/ 261 w 1077"/>
                <a:gd name="T53" fmla="*/ 896 h 1781"/>
                <a:gd name="T54" fmla="*/ 123 w 1077"/>
                <a:gd name="T55" fmla="*/ 1406 h 1781"/>
                <a:gd name="T56" fmla="*/ 47 w 1077"/>
                <a:gd name="T57" fmla="*/ 1578 h 1781"/>
                <a:gd name="T58" fmla="*/ 4 w 1077"/>
                <a:gd name="T59" fmla="*/ 1633 h 1781"/>
                <a:gd name="T60" fmla="*/ 56 w 1077"/>
                <a:gd name="T61" fmla="*/ 1688 h 1781"/>
                <a:gd name="T62" fmla="*/ 104 w 1077"/>
                <a:gd name="T63" fmla="*/ 1714 h 1781"/>
                <a:gd name="T64" fmla="*/ 122 w 1077"/>
                <a:gd name="T65" fmla="*/ 1741 h 1781"/>
                <a:gd name="T66" fmla="*/ 174 w 1077"/>
                <a:gd name="T67" fmla="*/ 1703 h 1781"/>
                <a:gd name="T68" fmla="*/ 161 w 1077"/>
                <a:gd name="T69" fmla="*/ 1636 h 1781"/>
                <a:gd name="T70" fmla="*/ 323 w 1077"/>
                <a:gd name="T71" fmla="*/ 1294 h 1781"/>
                <a:gd name="T72" fmla="*/ 385 w 1077"/>
                <a:gd name="T73" fmla="*/ 1152 h 1781"/>
                <a:gd name="T74" fmla="*/ 481 w 1077"/>
                <a:gd name="T75" fmla="*/ 943 h 1781"/>
                <a:gd name="T76" fmla="*/ 699 w 1077"/>
                <a:gd name="T77" fmla="*/ 879 h 1781"/>
                <a:gd name="T78" fmla="*/ 682 w 1077"/>
                <a:gd name="T79" fmla="*/ 976 h 1781"/>
                <a:gd name="T80" fmla="*/ 632 w 1077"/>
                <a:gd name="T81" fmla="*/ 1141 h 1781"/>
                <a:gd name="T82" fmla="*/ 618 w 1077"/>
                <a:gd name="T83" fmla="*/ 1225 h 1781"/>
                <a:gd name="T84" fmla="*/ 670 w 1077"/>
                <a:gd name="T85" fmla="*/ 1269 h 1781"/>
                <a:gd name="T86" fmla="*/ 795 w 1077"/>
                <a:gd name="T87" fmla="*/ 1285 h 1781"/>
                <a:gd name="T88" fmla="*/ 830 w 1077"/>
                <a:gd name="T89" fmla="*/ 1219 h 1781"/>
                <a:gd name="T90" fmla="*/ 746 w 1077"/>
                <a:gd name="T91" fmla="*/ 1165 h 1781"/>
                <a:gd name="T92" fmla="*/ 840 w 1077"/>
                <a:gd name="T93" fmla="*/ 864 h 1781"/>
                <a:gd name="T94" fmla="*/ 831 w 1077"/>
                <a:gd name="T95" fmla="*/ 762 h 1781"/>
                <a:gd name="T96" fmla="*/ 507 w 1077"/>
                <a:gd name="T97" fmla="*/ 757 h 1781"/>
                <a:gd name="T98" fmla="*/ 508 w 1077"/>
                <a:gd name="T99" fmla="*/ 758 h 1781"/>
                <a:gd name="T100" fmla="*/ 560 w 1077"/>
                <a:gd name="T101" fmla="*/ 658 h 1781"/>
                <a:gd name="T102" fmla="*/ 607 w 1077"/>
                <a:gd name="T103" fmla="*/ 511 h 1781"/>
                <a:gd name="T104" fmla="*/ 643 w 1077"/>
                <a:gd name="T105" fmla="*/ 449 h 1781"/>
                <a:gd name="T106" fmla="*/ 784 w 1077"/>
                <a:gd name="T107" fmla="*/ 596 h 1781"/>
                <a:gd name="T108" fmla="*/ 836 w 1077"/>
                <a:gd name="T109" fmla="*/ 566 h 1781"/>
                <a:gd name="T110" fmla="*/ 999 w 1077"/>
                <a:gd name="T111" fmla="*/ 402 h 1781"/>
                <a:gd name="T112" fmla="*/ 1042 w 1077"/>
                <a:gd name="T113" fmla="*/ 374 h 1781"/>
                <a:gd name="T114" fmla="*/ 1033 w 1077"/>
                <a:gd name="T115" fmla="*/ 280 h 1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77" h="1781">
                  <a:moveTo>
                    <a:pt x="1033" y="280"/>
                  </a:moveTo>
                  <a:cubicBezTo>
                    <a:pt x="1018" y="287"/>
                    <a:pt x="970" y="303"/>
                    <a:pt x="966" y="315"/>
                  </a:cubicBezTo>
                  <a:cubicBezTo>
                    <a:pt x="962" y="326"/>
                    <a:pt x="967" y="350"/>
                    <a:pt x="951" y="359"/>
                  </a:cubicBezTo>
                  <a:cubicBezTo>
                    <a:pt x="936" y="368"/>
                    <a:pt x="803" y="466"/>
                    <a:pt x="793" y="486"/>
                  </a:cubicBezTo>
                  <a:cubicBezTo>
                    <a:pt x="793" y="486"/>
                    <a:pt x="745" y="390"/>
                    <a:pt x="717" y="375"/>
                  </a:cubicBezTo>
                  <a:cubicBezTo>
                    <a:pt x="717" y="375"/>
                    <a:pt x="708" y="301"/>
                    <a:pt x="650" y="297"/>
                  </a:cubicBezTo>
                  <a:cubicBezTo>
                    <a:pt x="629" y="296"/>
                    <a:pt x="617" y="294"/>
                    <a:pt x="609" y="291"/>
                  </a:cubicBezTo>
                  <a:cubicBezTo>
                    <a:pt x="625" y="266"/>
                    <a:pt x="625" y="266"/>
                    <a:pt x="625" y="266"/>
                  </a:cubicBezTo>
                  <a:cubicBezTo>
                    <a:pt x="609" y="266"/>
                    <a:pt x="609" y="266"/>
                    <a:pt x="609" y="266"/>
                  </a:cubicBezTo>
                  <a:cubicBezTo>
                    <a:pt x="617" y="253"/>
                    <a:pt x="628" y="236"/>
                    <a:pt x="632" y="236"/>
                  </a:cubicBezTo>
                  <a:cubicBezTo>
                    <a:pt x="637" y="235"/>
                    <a:pt x="674" y="230"/>
                    <a:pt x="679" y="228"/>
                  </a:cubicBezTo>
                  <a:cubicBezTo>
                    <a:pt x="683" y="225"/>
                    <a:pt x="687" y="201"/>
                    <a:pt x="682" y="187"/>
                  </a:cubicBezTo>
                  <a:cubicBezTo>
                    <a:pt x="677" y="173"/>
                    <a:pt x="687" y="159"/>
                    <a:pt x="687" y="159"/>
                  </a:cubicBezTo>
                  <a:cubicBezTo>
                    <a:pt x="698" y="150"/>
                    <a:pt x="698" y="150"/>
                    <a:pt x="698" y="150"/>
                  </a:cubicBezTo>
                  <a:cubicBezTo>
                    <a:pt x="698" y="150"/>
                    <a:pt x="684" y="128"/>
                    <a:pt x="676" y="117"/>
                  </a:cubicBezTo>
                  <a:cubicBezTo>
                    <a:pt x="667" y="106"/>
                    <a:pt x="669" y="92"/>
                    <a:pt x="665" y="82"/>
                  </a:cubicBezTo>
                  <a:cubicBezTo>
                    <a:pt x="661" y="72"/>
                    <a:pt x="672" y="65"/>
                    <a:pt x="672" y="65"/>
                  </a:cubicBezTo>
                  <a:cubicBezTo>
                    <a:pt x="672" y="65"/>
                    <a:pt x="668" y="55"/>
                    <a:pt x="661" y="50"/>
                  </a:cubicBezTo>
                  <a:cubicBezTo>
                    <a:pt x="653" y="46"/>
                    <a:pt x="666" y="44"/>
                    <a:pt x="649" y="36"/>
                  </a:cubicBezTo>
                  <a:cubicBezTo>
                    <a:pt x="632" y="28"/>
                    <a:pt x="641" y="32"/>
                    <a:pt x="627" y="24"/>
                  </a:cubicBezTo>
                  <a:cubicBezTo>
                    <a:pt x="612" y="16"/>
                    <a:pt x="634" y="21"/>
                    <a:pt x="612" y="16"/>
                  </a:cubicBezTo>
                  <a:cubicBezTo>
                    <a:pt x="591" y="11"/>
                    <a:pt x="579" y="3"/>
                    <a:pt x="576" y="3"/>
                  </a:cubicBezTo>
                  <a:cubicBezTo>
                    <a:pt x="573" y="3"/>
                    <a:pt x="582" y="6"/>
                    <a:pt x="573" y="3"/>
                  </a:cubicBezTo>
                  <a:cubicBezTo>
                    <a:pt x="563" y="0"/>
                    <a:pt x="498" y="33"/>
                    <a:pt x="492" y="48"/>
                  </a:cubicBezTo>
                  <a:cubicBezTo>
                    <a:pt x="485" y="64"/>
                    <a:pt x="475" y="83"/>
                    <a:pt x="475" y="83"/>
                  </a:cubicBezTo>
                  <a:cubicBezTo>
                    <a:pt x="475" y="83"/>
                    <a:pt x="469" y="104"/>
                    <a:pt x="471" y="119"/>
                  </a:cubicBezTo>
                  <a:cubicBezTo>
                    <a:pt x="474" y="134"/>
                    <a:pt x="484" y="147"/>
                    <a:pt x="488" y="152"/>
                  </a:cubicBezTo>
                  <a:cubicBezTo>
                    <a:pt x="491" y="156"/>
                    <a:pt x="508" y="184"/>
                    <a:pt x="513" y="199"/>
                  </a:cubicBezTo>
                  <a:cubicBezTo>
                    <a:pt x="517" y="212"/>
                    <a:pt x="521" y="228"/>
                    <a:pt x="506" y="235"/>
                  </a:cubicBezTo>
                  <a:cubicBezTo>
                    <a:pt x="495" y="223"/>
                    <a:pt x="495" y="223"/>
                    <a:pt x="495" y="223"/>
                  </a:cubicBezTo>
                  <a:cubicBezTo>
                    <a:pt x="476" y="237"/>
                    <a:pt x="476" y="237"/>
                    <a:pt x="476" y="237"/>
                  </a:cubicBezTo>
                  <a:cubicBezTo>
                    <a:pt x="454" y="233"/>
                    <a:pt x="427" y="222"/>
                    <a:pt x="386" y="230"/>
                  </a:cubicBezTo>
                  <a:cubicBezTo>
                    <a:pt x="333" y="241"/>
                    <a:pt x="313" y="257"/>
                    <a:pt x="281" y="265"/>
                  </a:cubicBezTo>
                  <a:cubicBezTo>
                    <a:pt x="249" y="272"/>
                    <a:pt x="128" y="293"/>
                    <a:pt x="106" y="313"/>
                  </a:cubicBezTo>
                  <a:cubicBezTo>
                    <a:pt x="84" y="332"/>
                    <a:pt x="76" y="418"/>
                    <a:pt x="82" y="553"/>
                  </a:cubicBezTo>
                  <a:cubicBezTo>
                    <a:pt x="82" y="553"/>
                    <a:pt x="62" y="616"/>
                    <a:pt x="60" y="630"/>
                  </a:cubicBezTo>
                  <a:cubicBezTo>
                    <a:pt x="59" y="644"/>
                    <a:pt x="67" y="703"/>
                    <a:pt x="139" y="690"/>
                  </a:cubicBezTo>
                  <a:cubicBezTo>
                    <a:pt x="203" y="679"/>
                    <a:pt x="151" y="622"/>
                    <a:pt x="138" y="599"/>
                  </a:cubicBezTo>
                  <a:cubicBezTo>
                    <a:pt x="146" y="594"/>
                    <a:pt x="154" y="590"/>
                    <a:pt x="154" y="590"/>
                  </a:cubicBezTo>
                  <a:cubicBezTo>
                    <a:pt x="154" y="590"/>
                    <a:pt x="168" y="554"/>
                    <a:pt x="169" y="527"/>
                  </a:cubicBezTo>
                  <a:cubicBezTo>
                    <a:pt x="169" y="510"/>
                    <a:pt x="174" y="454"/>
                    <a:pt x="176" y="409"/>
                  </a:cubicBezTo>
                  <a:cubicBezTo>
                    <a:pt x="176" y="408"/>
                    <a:pt x="176" y="407"/>
                    <a:pt x="176" y="406"/>
                  </a:cubicBezTo>
                  <a:cubicBezTo>
                    <a:pt x="178" y="394"/>
                    <a:pt x="179" y="384"/>
                    <a:pt x="180" y="378"/>
                  </a:cubicBezTo>
                  <a:cubicBezTo>
                    <a:pt x="190" y="376"/>
                    <a:pt x="204" y="375"/>
                    <a:pt x="220" y="373"/>
                  </a:cubicBezTo>
                  <a:cubicBezTo>
                    <a:pt x="224" y="373"/>
                    <a:pt x="229" y="373"/>
                    <a:pt x="234" y="372"/>
                  </a:cubicBezTo>
                  <a:cubicBezTo>
                    <a:pt x="265" y="370"/>
                    <a:pt x="294" y="364"/>
                    <a:pt x="308" y="360"/>
                  </a:cubicBezTo>
                  <a:cubicBezTo>
                    <a:pt x="308" y="360"/>
                    <a:pt x="308" y="360"/>
                    <a:pt x="308" y="360"/>
                  </a:cubicBezTo>
                  <a:cubicBezTo>
                    <a:pt x="311" y="360"/>
                    <a:pt x="314" y="359"/>
                    <a:pt x="317" y="358"/>
                  </a:cubicBezTo>
                  <a:cubicBezTo>
                    <a:pt x="317" y="360"/>
                    <a:pt x="319" y="371"/>
                    <a:pt x="322" y="385"/>
                  </a:cubicBezTo>
                  <a:cubicBezTo>
                    <a:pt x="310" y="466"/>
                    <a:pt x="270" y="740"/>
                    <a:pt x="256" y="760"/>
                  </a:cubicBezTo>
                  <a:cubicBezTo>
                    <a:pt x="240" y="784"/>
                    <a:pt x="232" y="799"/>
                    <a:pt x="232" y="799"/>
                  </a:cubicBezTo>
                  <a:cubicBezTo>
                    <a:pt x="232" y="799"/>
                    <a:pt x="242" y="797"/>
                    <a:pt x="254" y="794"/>
                  </a:cubicBezTo>
                  <a:cubicBezTo>
                    <a:pt x="250" y="811"/>
                    <a:pt x="249" y="832"/>
                    <a:pt x="252" y="861"/>
                  </a:cubicBezTo>
                  <a:cubicBezTo>
                    <a:pt x="252" y="861"/>
                    <a:pt x="254" y="876"/>
                    <a:pt x="261" y="896"/>
                  </a:cubicBezTo>
                  <a:cubicBezTo>
                    <a:pt x="247" y="979"/>
                    <a:pt x="227" y="1177"/>
                    <a:pt x="200" y="1256"/>
                  </a:cubicBezTo>
                  <a:cubicBezTo>
                    <a:pt x="174" y="1282"/>
                    <a:pt x="141" y="1326"/>
                    <a:pt x="123" y="1406"/>
                  </a:cubicBezTo>
                  <a:cubicBezTo>
                    <a:pt x="123" y="1406"/>
                    <a:pt x="123" y="1406"/>
                    <a:pt x="123" y="1406"/>
                  </a:cubicBezTo>
                  <a:cubicBezTo>
                    <a:pt x="86" y="1483"/>
                    <a:pt x="47" y="1577"/>
                    <a:pt x="47" y="1578"/>
                  </a:cubicBezTo>
                  <a:cubicBezTo>
                    <a:pt x="25" y="1596"/>
                    <a:pt x="10" y="1604"/>
                    <a:pt x="5" y="1627"/>
                  </a:cubicBezTo>
                  <a:cubicBezTo>
                    <a:pt x="4" y="1630"/>
                    <a:pt x="4" y="1631"/>
                    <a:pt x="4" y="1633"/>
                  </a:cubicBezTo>
                  <a:cubicBezTo>
                    <a:pt x="0" y="1665"/>
                    <a:pt x="0" y="1665"/>
                    <a:pt x="0" y="1665"/>
                  </a:cubicBezTo>
                  <a:cubicBezTo>
                    <a:pt x="0" y="1665"/>
                    <a:pt x="44" y="1698"/>
                    <a:pt x="56" y="1688"/>
                  </a:cubicBezTo>
                  <a:cubicBezTo>
                    <a:pt x="64" y="1682"/>
                    <a:pt x="74" y="1683"/>
                    <a:pt x="85" y="1692"/>
                  </a:cubicBezTo>
                  <a:cubicBezTo>
                    <a:pt x="91" y="1698"/>
                    <a:pt x="97" y="1705"/>
                    <a:pt x="104" y="1714"/>
                  </a:cubicBezTo>
                  <a:cubicBezTo>
                    <a:pt x="105" y="1715"/>
                    <a:pt x="105" y="1716"/>
                    <a:pt x="106" y="1717"/>
                  </a:cubicBezTo>
                  <a:cubicBezTo>
                    <a:pt x="111" y="1724"/>
                    <a:pt x="116" y="1731"/>
                    <a:pt x="122" y="1741"/>
                  </a:cubicBezTo>
                  <a:cubicBezTo>
                    <a:pt x="122" y="1741"/>
                    <a:pt x="153" y="1781"/>
                    <a:pt x="193" y="1765"/>
                  </a:cubicBezTo>
                  <a:cubicBezTo>
                    <a:pt x="193" y="1765"/>
                    <a:pt x="208" y="1732"/>
                    <a:pt x="174" y="1703"/>
                  </a:cubicBezTo>
                  <a:cubicBezTo>
                    <a:pt x="147" y="1680"/>
                    <a:pt x="145" y="1650"/>
                    <a:pt x="148" y="1630"/>
                  </a:cubicBezTo>
                  <a:cubicBezTo>
                    <a:pt x="161" y="1636"/>
                    <a:pt x="161" y="1636"/>
                    <a:pt x="161" y="1636"/>
                  </a:cubicBezTo>
                  <a:cubicBezTo>
                    <a:pt x="161" y="1636"/>
                    <a:pt x="161" y="1636"/>
                    <a:pt x="170" y="1587"/>
                  </a:cubicBezTo>
                  <a:cubicBezTo>
                    <a:pt x="179" y="1539"/>
                    <a:pt x="301" y="1314"/>
                    <a:pt x="323" y="1294"/>
                  </a:cubicBezTo>
                  <a:cubicBezTo>
                    <a:pt x="336" y="1282"/>
                    <a:pt x="352" y="1230"/>
                    <a:pt x="365" y="1185"/>
                  </a:cubicBezTo>
                  <a:cubicBezTo>
                    <a:pt x="372" y="1176"/>
                    <a:pt x="379" y="1165"/>
                    <a:pt x="385" y="1152"/>
                  </a:cubicBezTo>
                  <a:cubicBezTo>
                    <a:pt x="404" y="1111"/>
                    <a:pt x="437" y="960"/>
                    <a:pt x="437" y="960"/>
                  </a:cubicBezTo>
                  <a:cubicBezTo>
                    <a:pt x="437" y="960"/>
                    <a:pt x="470" y="949"/>
                    <a:pt x="481" y="943"/>
                  </a:cubicBezTo>
                  <a:cubicBezTo>
                    <a:pt x="492" y="938"/>
                    <a:pt x="508" y="937"/>
                    <a:pt x="573" y="923"/>
                  </a:cubicBezTo>
                  <a:cubicBezTo>
                    <a:pt x="637" y="908"/>
                    <a:pt x="699" y="879"/>
                    <a:pt x="699" y="879"/>
                  </a:cubicBezTo>
                  <a:cubicBezTo>
                    <a:pt x="699" y="879"/>
                    <a:pt x="679" y="928"/>
                    <a:pt x="681" y="965"/>
                  </a:cubicBezTo>
                  <a:cubicBezTo>
                    <a:pt x="681" y="969"/>
                    <a:pt x="682" y="972"/>
                    <a:pt x="682" y="976"/>
                  </a:cubicBezTo>
                  <a:cubicBezTo>
                    <a:pt x="673" y="1023"/>
                    <a:pt x="663" y="1072"/>
                    <a:pt x="657" y="1085"/>
                  </a:cubicBezTo>
                  <a:cubicBezTo>
                    <a:pt x="645" y="1110"/>
                    <a:pt x="632" y="1141"/>
                    <a:pt x="632" y="1141"/>
                  </a:cubicBezTo>
                  <a:cubicBezTo>
                    <a:pt x="632" y="1141"/>
                    <a:pt x="639" y="1142"/>
                    <a:pt x="649" y="1143"/>
                  </a:cubicBezTo>
                  <a:cubicBezTo>
                    <a:pt x="633" y="1177"/>
                    <a:pt x="615" y="1211"/>
                    <a:pt x="618" y="1225"/>
                  </a:cubicBezTo>
                  <a:cubicBezTo>
                    <a:pt x="614" y="1247"/>
                    <a:pt x="614" y="1247"/>
                    <a:pt x="614" y="1247"/>
                  </a:cubicBezTo>
                  <a:cubicBezTo>
                    <a:pt x="670" y="1269"/>
                    <a:pt x="670" y="1269"/>
                    <a:pt x="670" y="1269"/>
                  </a:cubicBezTo>
                  <a:cubicBezTo>
                    <a:pt x="670" y="1269"/>
                    <a:pt x="694" y="1263"/>
                    <a:pt x="728" y="1274"/>
                  </a:cubicBezTo>
                  <a:cubicBezTo>
                    <a:pt x="752" y="1285"/>
                    <a:pt x="777" y="1293"/>
                    <a:pt x="795" y="1285"/>
                  </a:cubicBezTo>
                  <a:cubicBezTo>
                    <a:pt x="825" y="1273"/>
                    <a:pt x="867" y="1244"/>
                    <a:pt x="867" y="1226"/>
                  </a:cubicBezTo>
                  <a:cubicBezTo>
                    <a:pt x="867" y="1208"/>
                    <a:pt x="855" y="1215"/>
                    <a:pt x="830" y="1219"/>
                  </a:cubicBezTo>
                  <a:cubicBezTo>
                    <a:pt x="806" y="1223"/>
                    <a:pt x="766" y="1195"/>
                    <a:pt x="753" y="1179"/>
                  </a:cubicBezTo>
                  <a:cubicBezTo>
                    <a:pt x="750" y="1176"/>
                    <a:pt x="748" y="1171"/>
                    <a:pt x="746" y="1165"/>
                  </a:cubicBezTo>
                  <a:cubicBezTo>
                    <a:pt x="753" y="1179"/>
                    <a:pt x="766" y="1180"/>
                    <a:pt x="766" y="1180"/>
                  </a:cubicBezTo>
                  <a:cubicBezTo>
                    <a:pt x="766" y="1180"/>
                    <a:pt x="817" y="952"/>
                    <a:pt x="840" y="864"/>
                  </a:cubicBezTo>
                  <a:cubicBezTo>
                    <a:pt x="840" y="864"/>
                    <a:pt x="840" y="864"/>
                    <a:pt x="840" y="864"/>
                  </a:cubicBezTo>
                  <a:cubicBezTo>
                    <a:pt x="856" y="847"/>
                    <a:pt x="886" y="780"/>
                    <a:pt x="831" y="762"/>
                  </a:cubicBezTo>
                  <a:cubicBezTo>
                    <a:pt x="777" y="744"/>
                    <a:pt x="577" y="746"/>
                    <a:pt x="521" y="760"/>
                  </a:cubicBezTo>
                  <a:cubicBezTo>
                    <a:pt x="514" y="762"/>
                    <a:pt x="510" y="761"/>
                    <a:pt x="507" y="757"/>
                  </a:cubicBezTo>
                  <a:cubicBezTo>
                    <a:pt x="508" y="757"/>
                    <a:pt x="508" y="757"/>
                    <a:pt x="508" y="757"/>
                  </a:cubicBezTo>
                  <a:cubicBezTo>
                    <a:pt x="508" y="758"/>
                    <a:pt x="508" y="758"/>
                    <a:pt x="508" y="758"/>
                  </a:cubicBezTo>
                  <a:cubicBezTo>
                    <a:pt x="536" y="738"/>
                    <a:pt x="536" y="738"/>
                    <a:pt x="536" y="738"/>
                  </a:cubicBezTo>
                  <a:cubicBezTo>
                    <a:pt x="536" y="738"/>
                    <a:pt x="543" y="691"/>
                    <a:pt x="560" y="658"/>
                  </a:cubicBezTo>
                  <a:cubicBezTo>
                    <a:pt x="576" y="625"/>
                    <a:pt x="599" y="520"/>
                    <a:pt x="607" y="511"/>
                  </a:cubicBezTo>
                  <a:cubicBezTo>
                    <a:pt x="607" y="511"/>
                    <a:pt x="607" y="511"/>
                    <a:pt x="607" y="511"/>
                  </a:cubicBezTo>
                  <a:cubicBezTo>
                    <a:pt x="611" y="506"/>
                    <a:pt x="615" y="500"/>
                    <a:pt x="620" y="491"/>
                  </a:cubicBezTo>
                  <a:cubicBezTo>
                    <a:pt x="634" y="465"/>
                    <a:pt x="643" y="449"/>
                    <a:pt x="643" y="449"/>
                  </a:cubicBezTo>
                  <a:cubicBezTo>
                    <a:pt x="643" y="449"/>
                    <a:pt x="695" y="520"/>
                    <a:pt x="715" y="529"/>
                  </a:cubicBezTo>
                  <a:cubicBezTo>
                    <a:pt x="734" y="537"/>
                    <a:pt x="767" y="599"/>
                    <a:pt x="784" y="596"/>
                  </a:cubicBezTo>
                  <a:cubicBezTo>
                    <a:pt x="795" y="594"/>
                    <a:pt x="812" y="585"/>
                    <a:pt x="836" y="566"/>
                  </a:cubicBezTo>
                  <a:cubicBezTo>
                    <a:pt x="836" y="566"/>
                    <a:pt x="836" y="566"/>
                    <a:pt x="836" y="566"/>
                  </a:cubicBezTo>
                  <a:cubicBezTo>
                    <a:pt x="872" y="554"/>
                    <a:pt x="1000" y="429"/>
                    <a:pt x="1013" y="425"/>
                  </a:cubicBezTo>
                  <a:cubicBezTo>
                    <a:pt x="1019" y="423"/>
                    <a:pt x="1010" y="412"/>
                    <a:pt x="999" y="402"/>
                  </a:cubicBezTo>
                  <a:cubicBezTo>
                    <a:pt x="1000" y="401"/>
                    <a:pt x="1000" y="401"/>
                    <a:pt x="1001" y="401"/>
                  </a:cubicBezTo>
                  <a:cubicBezTo>
                    <a:pt x="1016" y="396"/>
                    <a:pt x="1030" y="394"/>
                    <a:pt x="1042" y="374"/>
                  </a:cubicBezTo>
                  <a:cubicBezTo>
                    <a:pt x="1054" y="355"/>
                    <a:pt x="1077" y="306"/>
                    <a:pt x="1072" y="296"/>
                  </a:cubicBezTo>
                  <a:cubicBezTo>
                    <a:pt x="1067" y="287"/>
                    <a:pt x="1047" y="274"/>
                    <a:pt x="1033" y="28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Freeform 13"/>
            <p:cNvSpPr/>
            <p:nvPr/>
          </p:nvSpPr>
          <p:spPr bwMode="auto">
            <a:xfrm>
              <a:off x="5000681" y="5924098"/>
              <a:ext cx="609498" cy="169593"/>
            </a:xfrm>
            <a:custGeom>
              <a:avLst/>
              <a:gdLst>
                <a:gd name="T0" fmla="*/ 785 w 823"/>
                <a:gd name="T1" fmla="*/ 0 h 229"/>
                <a:gd name="T2" fmla="*/ 0 w 823"/>
                <a:gd name="T3" fmla="*/ 0 h 229"/>
                <a:gd name="T4" fmla="*/ 0 w 823"/>
                <a:gd name="T5" fmla="*/ 21 h 229"/>
                <a:gd name="T6" fmla="*/ 785 w 823"/>
                <a:gd name="T7" fmla="*/ 21 h 229"/>
                <a:gd name="T8" fmla="*/ 785 w 823"/>
                <a:gd name="T9" fmla="*/ 45 h 229"/>
                <a:gd name="T10" fmla="*/ 38 w 823"/>
                <a:gd name="T11" fmla="*/ 45 h 229"/>
                <a:gd name="T12" fmla="*/ 38 w 823"/>
                <a:gd name="T13" fmla="*/ 186 h 229"/>
                <a:gd name="T14" fmla="*/ 785 w 823"/>
                <a:gd name="T15" fmla="*/ 186 h 229"/>
                <a:gd name="T16" fmla="*/ 785 w 823"/>
                <a:gd name="T17" fmla="*/ 208 h 229"/>
                <a:gd name="T18" fmla="*/ 0 w 823"/>
                <a:gd name="T19" fmla="*/ 208 h 229"/>
                <a:gd name="T20" fmla="*/ 0 w 823"/>
                <a:gd name="T21" fmla="*/ 229 h 229"/>
                <a:gd name="T22" fmla="*/ 785 w 823"/>
                <a:gd name="T23" fmla="*/ 229 h 229"/>
                <a:gd name="T24" fmla="*/ 823 w 823"/>
                <a:gd name="T25" fmla="*/ 229 h 229"/>
                <a:gd name="T26" fmla="*/ 823 w 823"/>
                <a:gd name="T27" fmla="*/ 208 h 229"/>
                <a:gd name="T28" fmla="*/ 823 w 823"/>
                <a:gd name="T29" fmla="*/ 186 h 229"/>
                <a:gd name="T30" fmla="*/ 823 w 823"/>
                <a:gd name="T31" fmla="*/ 45 h 229"/>
                <a:gd name="T32" fmla="*/ 823 w 823"/>
                <a:gd name="T33" fmla="*/ 21 h 229"/>
                <a:gd name="T34" fmla="*/ 823 w 823"/>
                <a:gd name="T35" fmla="*/ 0 h 229"/>
                <a:gd name="T36" fmla="*/ 785 w 823"/>
                <a:gd name="T3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229">
                  <a:moveTo>
                    <a:pt x="785" y="0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785" y="21"/>
                  </a:lnTo>
                  <a:lnTo>
                    <a:pt x="785" y="45"/>
                  </a:lnTo>
                  <a:lnTo>
                    <a:pt x="38" y="45"/>
                  </a:lnTo>
                  <a:lnTo>
                    <a:pt x="38" y="186"/>
                  </a:lnTo>
                  <a:lnTo>
                    <a:pt x="785" y="186"/>
                  </a:lnTo>
                  <a:lnTo>
                    <a:pt x="785" y="208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785" y="229"/>
                  </a:lnTo>
                  <a:lnTo>
                    <a:pt x="823" y="229"/>
                  </a:lnTo>
                  <a:lnTo>
                    <a:pt x="823" y="208"/>
                  </a:lnTo>
                  <a:lnTo>
                    <a:pt x="823" y="186"/>
                  </a:lnTo>
                  <a:lnTo>
                    <a:pt x="823" y="45"/>
                  </a:lnTo>
                  <a:lnTo>
                    <a:pt x="823" y="21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Freeform 14"/>
            <p:cNvSpPr/>
            <p:nvPr/>
          </p:nvSpPr>
          <p:spPr bwMode="auto">
            <a:xfrm>
              <a:off x="5000681" y="5783388"/>
              <a:ext cx="649489" cy="137007"/>
            </a:xfrm>
            <a:custGeom>
              <a:avLst/>
              <a:gdLst>
                <a:gd name="T0" fmla="*/ 835 w 877"/>
                <a:gd name="T1" fmla="*/ 0 h 185"/>
                <a:gd name="T2" fmla="*/ 0 w 877"/>
                <a:gd name="T3" fmla="*/ 0 h 185"/>
                <a:gd name="T4" fmla="*/ 0 w 877"/>
                <a:gd name="T5" fmla="*/ 19 h 185"/>
                <a:gd name="T6" fmla="*/ 835 w 877"/>
                <a:gd name="T7" fmla="*/ 19 h 185"/>
                <a:gd name="T8" fmla="*/ 835 w 877"/>
                <a:gd name="T9" fmla="*/ 36 h 185"/>
                <a:gd name="T10" fmla="*/ 40 w 877"/>
                <a:gd name="T11" fmla="*/ 36 h 185"/>
                <a:gd name="T12" fmla="*/ 40 w 877"/>
                <a:gd name="T13" fmla="*/ 152 h 185"/>
                <a:gd name="T14" fmla="*/ 835 w 877"/>
                <a:gd name="T15" fmla="*/ 152 h 185"/>
                <a:gd name="T16" fmla="*/ 835 w 877"/>
                <a:gd name="T17" fmla="*/ 168 h 185"/>
                <a:gd name="T18" fmla="*/ 0 w 877"/>
                <a:gd name="T19" fmla="*/ 168 h 185"/>
                <a:gd name="T20" fmla="*/ 0 w 877"/>
                <a:gd name="T21" fmla="*/ 185 h 185"/>
                <a:gd name="T22" fmla="*/ 835 w 877"/>
                <a:gd name="T23" fmla="*/ 185 h 185"/>
                <a:gd name="T24" fmla="*/ 877 w 877"/>
                <a:gd name="T25" fmla="*/ 185 h 185"/>
                <a:gd name="T26" fmla="*/ 877 w 877"/>
                <a:gd name="T27" fmla="*/ 168 h 185"/>
                <a:gd name="T28" fmla="*/ 877 w 877"/>
                <a:gd name="T29" fmla="*/ 152 h 185"/>
                <a:gd name="T30" fmla="*/ 877 w 877"/>
                <a:gd name="T31" fmla="*/ 36 h 185"/>
                <a:gd name="T32" fmla="*/ 877 w 877"/>
                <a:gd name="T33" fmla="*/ 19 h 185"/>
                <a:gd name="T34" fmla="*/ 877 w 877"/>
                <a:gd name="T35" fmla="*/ 0 h 185"/>
                <a:gd name="T36" fmla="*/ 835 w 877"/>
                <a:gd name="T37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85">
                  <a:moveTo>
                    <a:pt x="83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835" y="19"/>
                  </a:lnTo>
                  <a:lnTo>
                    <a:pt x="835" y="36"/>
                  </a:lnTo>
                  <a:lnTo>
                    <a:pt x="40" y="36"/>
                  </a:lnTo>
                  <a:lnTo>
                    <a:pt x="40" y="152"/>
                  </a:lnTo>
                  <a:lnTo>
                    <a:pt x="835" y="152"/>
                  </a:lnTo>
                  <a:lnTo>
                    <a:pt x="835" y="168"/>
                  </a:lnTo>
                  <a:lnTo>
                    <a:pt x="0" y="168"/>
                  </a:lnTo>
                  <a:lnTo>
                    <a:pt x="0" y="185"/>
                  </a:lnTo>
                  <a:lnTo>
                    <a:pt x="835" y="185"/>
                  </a:lnTo>
                  <a:lnTo>
                    <a:pt x="877" y="185"/>
                  </a:lnTo>
                  <a:lnTo>
                    <a:pt x="877" y="168"/>
                  </a:lnTo>
                  <a:lnTo>
                    <a:pt x="877" y="152"/>
                  </a:lnTo>
                  <a:lnTo>
                    <a:pt x="877" y="36"/>
                  </a:lnTo>
                  <a:lnTo>
                    <a:pt x="877" y="19"/>
                  </a:lnTo>
                  <a:lnTo>
                    <a:pt x="877" y="0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Freeform 15"/>
            <p:cNvSpPr/>
            <p:nvPr/>
          </p:nvSpPr>
          <p:spPr bwMode="auto">
            <a:xfrm>
              <a:off x="5778291" y="5934466"/>
              <a:ext cx="609498" cy="145154"/>
            </a:xfrm>
            <a:custGeom>
              <a:avLst/>
              <a:gdLst>
                <a:gd name="T0" fmla="*/ 785 w 823"/>
                <a:gd name="T1" fmla="*/ 0 h 196"/>
                <a:gd name="T2" fmla="*/ 0 w 823"/>
                <a:gd name="T3" fmla="*/ 0 h 196"/>
                <a:gd name="T4" fmla="*/ 0 w 823"/>
                <a:gd name="T5" fmla="*/ 19 h 196"/>
                <a:gd name="T6" fmla="*/ 785 w 823"/>
                <a:gd name="T7" fmla="*/ 19 h 196"/>
                <a:gd name="T8" fmla="*/ 785 w 823"/>
                <a:gd name="T9" fmla="*/ 38 h 196"/>
                <a:gd name="T10" fmla="*/ 38 w 823"/>
                <a:gd name="T11" fmla="*/ 38 h 196"/>
                <a:gd name="T12" fmla="*/ 38 w 823"/>
                <a:gd name="T13" fmla="*/ 161 h 196"/>
                <a:gd name="T14" fmla="*/ 785 w 823"/>
                <a:gd name="T15" fmla="*/ 161 h 196"/>
                <a:gd name="T16" fmla="*/ 785 w 823"/>
                <a:gd name="T17" fmla="*/ 177 h 196"/>
                <a:gd name="T18" fmla="*/ 0 w 823"/>
                <a:gd name="T19" fmla="*/ 177 h 196"/>
                <a:gd name="T20" fmla="*/ 0 w 823"/>
                <a:gd name="T21" fmla="*/ 196 h 196"/>
                <a:gd name="T22" fmla="*/ 785 w 823"/>
                <a:gd name="T23" fmla="*/ 196 h 196"/>
                <a:gd name="T24" fmla="*/ 823 w 823"/>
                <a:gd name="T25" fmla="*/ 196 h 196"/>
                <a:gd name="T26" fmla="*/ 823 w 823"/>
                <a:gd name="T27" fmla="*/ 177 h 196"/>
                <a:gd name="T28" fmla="*/ 823 w 823"/>
                <a:gd name="T29" fmla="*/ 161 h 196"/>
                <a:gd name="T30" fmla="*/ 823 w 823"/>
                <a:gd name="T31" fmla="*/ 38 h 196"/>
                <a:gd name="T32" fmla="*/ 823 w 823"/>
                <a:gd name="T33" fmla="*/ 19 h 196"/>
                <a:gd name="T34" fmla="*/ 823 w 823"/>
                <a:gd name="T35" fmla="*/ 0 h 196"/>
                <a:gd name="T36" fmla="*/ 785 w 823"/>
                <a:gd name="T3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6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8" y="38"/>
                  </a:lnTo>
                  <a:lnTo>
                    <a:pt x="38" y="161"/>
                  </a:lnTo>
                  <a:lnTo>
                    <a:pt x="785" y="161"/>
                  </a:lnTo>
                  <a:lnTo>
                    <a:pt x="785" y="177"/>
                  </a:lnTo>
                  <a:lnTo>
                    <a:pt x="0" y="177"/>
                  </a:lnTo>
                  <a:lnTo>
                    <a:pt x="0" y="196"/>
                  </a:lnTo>
                  <a:lnTo>
                    <a:pt x="785" y="196"/>
                  </a:lnTo>
                  <a:lnTo>
                    <a:pt x="823" y="196"/>
                  </a:lnTo>
                  <a:lnTo>
                    <a:pt x="823" y="177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16"/>
            <p:cNvSpPr/>
            <p:nvPr/>
          </p:nvSpPr>
          <p:spPr bwMode="auto">
            <a:xfrm>
              <a:off x="5778291" y="5813752"/>
              <a:ext cx="649489" cy="117012"/>
            </a:xfrm>
            <a:custGeom>
              <a:avLst/>
              <a:gdLst>
                <a:gd name="T0" fmla="*/ 837 w 877"/>
                <a:gd name="T1" fmla="*/ 0 h 158"/>
                <a:gd name="T2" fmla="*/ 0 w 877"/>
                <a:gd name="T3" fmla="*/ 0 h 158"/>
                <a:gd name="T4" fmla="*/ 0 w 877"/>
                <a:gd name="T5" fmla="*/ 16 h 158"/>
                <a:gd name="T6" fmla="*/ 837 w 877"/>
                <a:gd name="T7" fmla="*/ 16 h 158"/>
                <a:gd name="T8" fmla="*/ 837 w 877"/>
                <a:gd name="T9" fmla="*/ 30 h 158"/>
                <a:gd name="T10" fmla="*/ 40 w 877"/>
                <a:gd name="T11" fmla="*/ 30 h 158"/>
                <a:gd name="T12" fmla="*/ 40 w 877"/>
                <a:gd name="T13" fmla="*/ 130 h 158"/>
                <a:gd name="T14" fmla="*/ 837 w 877"/>
                <a:gd name="T15" fmla="*/ 130 h 158"/>
                <a:gd name="T16" fmla="*/ 837 w 877"/>
                <a:gd name="T17" fmla="*/ 144 h 158"/>
                <a:gd name="T18" fmla="*/ 0 w 877"/>
                <a:gd name="T19" fmla="*/ 144 h 158"/>
                <a:gd name="T20" fmla="*/ 0 w 877"/>
                <a:gd name="T21" fmla="*/ 158 h 158"/>
                <a:gd name="T22" fmla="*/ 837 w 877"/>
                <a:gd name="T23" fmla="*/ 158 h 158"/>
                <a:gd name="T24" fmla="*/ 877 w 877"/>
                <a:gd name="T25" fmla="*/ 158 h 158"/>
                <a:gd name="T26" fmla="*/ 877 w 877"/>
                <a:gd name="T27" fmla="*/ 144 h 158"/>
                <a:gd name="T28" fmla="*/ 877 w 877"/>
                <a:gd name="T29" fmla="*/ 130 h 158"/>
                <a:gd name="T30" fmla="*/ 877 w 877"/>
                <a:gd name="T31" fmla="*/ 30 h 158"/>
                <a:gd name="T32" fmla="*/ 877 w 877"/>
                <a:gd name="T33" fmla="*/ 16 h 158"/>
                <a:gd name="T34" fmla="*/ 877 w 877"/>
                <a:gd name="T35" fmla="*/ 0 h 158"/>
                <a:gd name="T36" fmla="*/ 837 w 877"/>
                <a:gd name="T3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8">
                  <a:moveTo>
                    <a:pt x="837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837" y="16"/>
                  </a:lnTo>
                  <a:lnTo>
                    <a:pt x="837" y="30"/>
                  </a:lnTo>
                  <a:lnTo>
                    <a:pt x="40" y="30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4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837" y="158"/>
                  </a:lnTo>
                  <a:lnTo>
                    <a:pt x="877" y="158"/>
                  </a:lnTo>
                  <a:lnTo>
                    <a:pt x="877" y="144"/>
                  </a:lnTo>
                  <a:lnTo>
                    <a:pt x="877" y="130"/>
                  </a:lnTo>
                  <a:lnTo>
                    <a:pt x="877" y="30"/>
                  </a:lnTo>
                  <a:lnTo>
                    <a:pt x="877" y="16"/>
                  </a:lnTo>
                  <a:lnTo>
                    <a:pt x="877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17"/>
            <p:cNvSpPr/>
            <p:nvPr/>
          </p:nvSpPr>
          <p:spPr bwMode="auto">
            <a:xfrm>
              <a:off x="5713120" y="5667857"/>
              <a:ext cx="609498" cy="145894"/>
            </a:xfrm>
            <a:custGeom>
              <a:avLst/>
              <a:gdLst>
                <a:gd name="T0" fmla="*/ 785 w 823"/>
                <a:gd name="T1" fmla="*/ 0 h 197"/>
                <a:gd name="T2" fmla="*/ 0 w 823"/>
                <a:gd name="T3" fmla="*/ 0 h 197"/>
                <a:gd name="T4" fmla="*/ 0 w 823"/>
                <a:gd name="T5" fmla="*/ 19 h 197"/>
                <a:gd name="T6" fmla="*/ 785 w 823"/>
                <a:gd name="T7" fmla="*/ 19 h 197"/>
                <a:gd name="T8" fmla="*/ 785 w 823"/>
                <a:gd name="T9" fmla="*/ 38 h 197"/>
                <a:gd name="T10" fmla="*/ 38 w 823"/>
                <a:gd name="T11" fmla="*/ 38 h 197"/>
                <a:gd name="T12" fmla="*/ 38 w 823"/>
                <a:gd name="T13" fmla="*/ 161 h 197"/>
                <a:gd name="T14" fmla="*/ 785 w 823"/>
                <a:gd name="T15" fmla="*/ 161 h 197"/>
                <a:gd name="T16" fmla="*/ 785 w 823"/>
                <a:gd name="T17" fmla="*/ 178 h 197"/>
                <a:gd name="T18" fmla="*/ 0 w 823"/>
                <a:gd name="T19" fmla="*/ 178 h 197"/>
                <a:gd name="T20" fmla="*/ 0 w 823"/>
                <a:gd name="T21" fmla="*/ 197 h 197"/>
                <a:gd name="T22" fmla="*/ 785 w 823"/>
                <a:gd name="T23" fmla="*/ 197 h 197"/>
                <a:gd name="T24" fmla="*/ 823 w 823"/>
                <a:gd name="T25" fmla="*/ 197 h 197"/>
                <a:gd name="T26" fmla="*/ 823 w 823"/>
                <a:gd name="T27" fmla="*/ 178 h 197"/>
                <a:gd name="T28" fmla="*/ 823 w 823"/>
                <a:gd name="T29" fmla="*/ 161 h 197"/>
                <a:gd name="T30" fmla="*/ 823 w 823"/>
                <a:gd name="T31" fmla="*/ 38 h 197"/>
                <a:gd name="T32" fmla="*/ 823 w 823"/>
                <a:gd name="T33" fmla="*/ 19 h 197"/>
                <a:gd name="T34" fmla="*/ 823 w 823"/>
                <a:gd name="T35" fmla="*/ 0 h 197"/>
                <a:gd name="T36" fmla="*/ 785 w 823"/>
                <a:gd name="T3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7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8" y="38"/>
                  </a:lnTo>
                  <a:lnTo>
                    <a:pt x="38" y="161"/>
                  </a:lnTo>
                  <a:lnTo>
                    <a:pt x="785" y="161"/>
                  </a:lnTo>
                  <a:lnTo>
                    <a:pt x="785" y="178"/>
                  </a:lnTo>
                  <a:lnTo>
                    <a:pt x="0" y="178"/>
                  </a:lnTo>
                  <a:lnTo>
                    <a:pt x="0" y="197"/>
                  </a:lnTo>
                  <a:lnTo>
                    <a:pt x="785" y="197"/>
                  </a:lnTo>
                  <a:lnTo>
                    <a:pt x="823" y="197"/>
                  </a:lnTo>
                  <a:lnTo>
                    <a:pt x="823" y="178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18"/>
            <p:cNvSpPr/>
            <p:nvPr/>
          </p:nvSpPr>
          <p:spPr bwMode="auto">
            <a:xfrm>
              <a:off x="5713120" y="5548624"/>
              <a:ext cx="650230" cy="117752"/>
            </a:xfrm>
            <a:custGeom>
              <a:avLst/>
              <a:gdLst>
                <a:gd name="T0" fmla="*/ 837 w 878"/>
                <a:gd name="T1" fmla="*/ 0 h 159"/>
                <a:gd name="T2" fmla="*/ 0 w 878"/>
                <a:gd name="T3" fmla="*/ 0 h 159"/>
                <a:gd name="T4" fmla="*/ 0 w 878"/>
                <a:gd name="T5" fmla="*/ 15 h 159"/>
                <a:gd name="T6" fmla="*/ 837 w 878"/>
                <a:gd name="T7" fmla="*/ 15 h 159"/>
                <a:gd name="T8" fmla="*/ 837 w 878"/>
                <a:gd name="T9" fmla="*/ 31 h 159"/>
                <a:gd name="T10" fmla="*/ 40 w 878"/>
                <a:gd name="T11" fmla="*/ 31 h 159"/>
                <a:gd name="T12" fmla="*/ 40 w 878"/>
                <a:gd name="T13" fmla="*/ 131 h 159"/>
                <a:gd name="T14" fmla="*/ 837 w 878"/>
                <a:gd name="T15" fmla="*/ 131 h 159"/>
                <a:gd name="T16" fmla="*/ 837 w 878"/>
                <a:gd name="T17" fmla="*/ 145 h 159"/>
                <a:gd name="T18" fmla="*/ 0 w 878"/>
                <a:gd name="T19" fmla="*/ 145 h 159"/>
                <a:gd name="T20" fmla="*/ 0 w 878"/>
                <a:gd name="T21" fmla="*/ 159 h 159"/>
                <a:gd name="T22" fmla="*/ 837 w 878"/>
                <a:gd name="T23" fmla="*/ 159 h 159"/>
                <a:gd name="T24" fmla="*/ 878 w 878"/>
                <a:gd name="T25" fmla="*/ 159 h 159"/>
                <a:gd name="T26" fmla="*/ 878 w 878"/>
                <a:gd name="T27" fmla="*/ 145 h 159"/>
                <a:gd name="T28" fmla="*/ 878 w 878"/>
                <a:gd name="T29" fmla="*/ 131 h 159"/>
                <a:gd name="T30" fmla="*/ 878 w 878"/>
                <a:gd name="T31" fmla="*/ 31 h 159"/>
                <a:gd name="T32" fmla="*/ 878 w 878"/>
                <a:gd name="T33" fmla="*/ 15 h 159"/>
                <a:gd name="T34" fmla="*/ 878 w 878"/>
                <a:gd name="T35" fmla="*/ 0 h 159"/>
                <a:gd name="T36" fmla="*/ 837 w 878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8" h="159">
                  <a:moveTo>
                    <a:pt x="83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837" y="15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1"/>
                  </a:lnTo>
                  <a:lnTo>
                    <a:pt x="837" y="131"/>
                  </a:lnTo>
                  <a:lnTo>
                    <a:pt x="837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7" y="159"/>
                  </a:lnTo>
                  <a:lnTo>
                    <a:pt x="878" y="159"/>
                  </a:lnTo>
                  <a:lnTo>
                    <a:pt x="878" y="145"/>
                  </a:lnTo>
                  <a:lnTo>
                    <a:pt x="878" y="131"/>
                  </a:lnTo>
                  <a:lnTo>
                    <a:pt x="878" y="31"/>
                  </a:lnTo>
                  <a:lnTo>
                    <a:pt x="878" y="15"/>
                  </a:lnTo>
                  <a:lnTo>
                    <a:pt x="878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19"/>
            <p:cNvSpPr/>
            <p:nvPr/>
          </p:nvSpPr>
          <p:spPr bwMode="auto">
            <a:xfrm>
              <a:off x="5778291" y="5431612"/>
              <a:ext cx="649489" cy="117012"/>
            </a:xfrm>
            <a:custGeom>
              <a:avLst/>
              <a:gdLst>
                <a:gd name="T0" fmla="*/ 837 w 877"/>
                <a:gd name="T1" fmla="*/ 0 h 158"/>
                <a:gd name="T2" fmla="*/ 0 w 877"/>
                <a:gd name="T3" fmla="*/ 0 h 158"/>
                <a:gd name="T4" fmla="*/ 0 w 877"/>
                <a:gd name="T5" fmla="*/ 14 h 158"/>
                <a:gd name="T6" fmla="*/ 837 w 877"/>
                <a:gd name="T7" fmla="*/ 14 h 158"/>
                <a:gd name="T8" fmla="*/ 837 w 877"/>
                <a:gd name="T9" fmla="*/ 31 h 158"/>
                <a:gd name="T10" fmla="*/ 40 w 877"/>
                <a:gd name="T11" fmla="*/ 31 h 158"/>
                <a:gd name="T12" fmla="*/ 40 w 877"/>
                <a:gd name="T13" fmla="*/ 130 h 158"/>
                <a:gd name="T14" fmla="*/ 837 w 877"/>
                <a:gd name="T15" fmla="*/ 130 h 158"/>
                <a:gd name="T16" fmla="*/ 837 w 877"/>
                <a:gd name="T17" fmla="*/ 144 h 158"/>
                <a:gd name="T18" fmla="*/ 0 w 877"/>
                <a:gd name="T19" fmla="*/ 144 h 158"/>
                <a:gd name="T20" fmla="*/ 0 w 877"/>
                <a:gd name="T21" fmla="*/ 158 h 158"/>
                <a:gd name="T22" fmla="*/ 837 w 877"/>
                <a:gd name="T23" fmla="*/ 158 h 158"/>
                <a:gd name="T24" fmla="*/ 877 w 877"/>
                <a:gd name="T25" fmla="*/ 158 h 158"/>
                <a:gd name="T26" fmla="*/ 877 w 877"/>
                <a:gd name="T27" fmla="*/ 144 h 158"/>
                <a:gd name="T28" fmla="*/ 877 w 877"/>
                <a:gd name="T29" fmla="*/ 130 h 158"/>
                <a:gd name="T30" fmla="*/ 877 w 877"/>
                <a:gd name="T31" fmla="*/ 31 h 158"/>
                <a:gd name="T32" fmla="*/ 877 w 877"/>
                <a:gd name="T33" fmla="*/ 14 h 158"/>
                <a:gd name="T34" fmla="*/ 877 w 877"/>
                <a:gd name="T35" fmla="*/ 0 h 158"/>
                <a:gd name="T36" fmla="*/ 837 w 877"/>
                <a:gd name="T3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8">
                  <a:moveTo>
                    <a:pt x="837" y="0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837" y="14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4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837" y="158"/>
                  </a:lnTo>
                  <a:lnTo>
                    <a:pt x="877" y="158"/>
                  </a:lnTo>
                  <a:lnTo>
                    <a:pt x="877" y="144"/>
                  </a:lnTo>
                  <a:lnTo>
                    <a:pt x="877" y="130"/>
                  </a:lnTo>
                  <a:lnTo>
                    <a:pt x="877" y="31"/>
                  </a:lnTo>
                  <a:lnTo>
                    <a:pt x="877" y="14"/>
                  </a:lnTo>
                  <a:lnTo>
                    <a:pt x="877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Freeform 20"/>
            <p:cNvSpPr/>
            <p:nvPr/>
          </p:nvSpPr>
          <p:spPr bwMode="auto">
            <a:xfrm>
              <a:off x="6584043" y="5948537"/>
              <a:ext cx="609498" cy="145154"/>
            </a:xfrm>
            <a:custGeom>
              <a:avLst/>
              <a:gdLst>
                <a:gd name="T0" fmla="*/ 785 w 823"/>
                <a:gd name="T1" fmla="*/ 0 h 196"/>
                <a:gd name="T2" fmla="*/ 0 w 823"/>
                <a:gd name="T3" fmla="*/ 0 h 196"/>
                <a:gd name="T4" fmla="*/ 0 w 823"/>
                <a:gd name="T5" fmla="*/ 19 h 196"/>
                <a:gd name="T6" fmla="*/ 785 w 823"/>
                <a:gd name="T7" fmla="*/ 19 h 196"/>
                <a:gd name="T8" fmla="*/ 785 w 823"/>
                <a:gd name="T9" fmla="*/ 38 h 196"/>
                <a:gd name="T10" fmla="*/ 37 w 823"/>
                <a:gd name="T11" fmla="*/ 38 h 196"/>
                <a:gd name="T12" fmla="*/ 37 w 823"/>
                <a:gd name="T13" fmla="*/ 161 h 196"/>
                <a:gd name="T14" fmla="*/ 785 w 823"/>
                <a:gd name="T15" fmla="*/ 161 h 196"/>
                <a:gd name="T16" fmla="*/ 785 w 823"/>
                <a:gd name="T17" fmla="*/ 177 h 196"/>
                <a:gd name="T18" fmla="*/ 0 w 823"/>
                <a:gd name="T19" fmla="*/ 177 h 196"/>
                <a:gd name="T20" fmla="*/ 0 w 823"/>
                <a:gd name="T21" fmla="*/ 196 h 196"/>
                <a:gd name="T22" fmla="*/ 785 w 823"/>
                <a:gd name="T23" fmla="*/ 196 h 196"/>
                <a:gd name="T24" fmla="*/ 823 w 823"/>
                <a:gd name="T25" fmla="*/ 196 h 196"/>
                <a:gd name="T26" fmla="*/ 823 w 823"/>
                <a:gd name="T27" fmla="*/ 177 h 196"/>
                <a:gd name="T28" fmla="*/ 823 w 823"/>
                <a:gd name="T29" fmla="*/ 161 h 196"/>
                <a:gd name="T30" fmla="*/ 823 w 823"/>
                <a:gd name="T31" fmla="*/ 38 h 196"/>
                <a:gd name="T32" fmla="*/ 823 w 823"/>
                <a:gd name="T33" fmla="*/ 19 h 196"/>
                <a:gd name="T34" fmla="*/ 823 w 823"/>
                <a:gd name="T35" fmla="*/ 0 h 196"/>
                <a:gd name="T36" fmla="*/ 785 w 823"/>
                <a:gd name="T3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6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7" y="38"/>
                  </a:lnTo>
                  <a:lnTo>
                    <a:pt x="37" y="161"/>
                  </a:lnTo>
                  <a:lnTo>
                    <a:pt x="785" y="161"/>
                  </a:lnTo>
                  <a:lnTo>
                    <a:pt x="785" y="177"/>
                  </a:lnTo>
                  <a:lnTo>
                    <a:pt x="0" y="177"/>
                  </a:lnTo>
                  <a:lnTo>
                    <a:pt x="0" y="196"/>
                  </a:lnTo>
                  <a:lnTo>
                    <a:pt x="785" y="196"/>
                  </a:lnTo>
                  <a:lnTo>
                    <a:pt x="823" y="196"/>
                  </a:lnTo>
                  <a:lnTo>
                    <a:pt x="823" y="177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Freeform 21"/>
            <p:cNvSpPr/>
            <p:nvPr/>
          </p:nvSpPr>
          <p:spPr bwMode="auto">
            <a:xfrm>
              <a:off x="6584043" y="5827082"/>
              <a:ext cx="649489" cy="117752"/>
            </a:xfrm>
            <a:custGeom>
              <a:avLst/>
              <a:gdLst>
                <a:gd name="T0" fmla="*/ 834 w 877"/>
                <a:gd name="T1" fmla="*/ 0 h 159"/>
                <a:gd name="T2" fmla="*/ 0 w 877"/>
                <a:gd name="T3" fmla="*/ 0 h 159"/>
                <a:gd name="T4" fmla="*/ 0 w 877"/>
                <a:gd name="T5" fmla="*/ 17 h 159"/>
                <a:gd name="T6" fmla="*/ 834 w 877"/>
                <a:gd name="T7" fmla="*/ 17 h 159"/>
                <a:gd name="T8" fmla="*/ 834 w 877"/>
                <a:gd name="T9" fmla="*/ 31 h 159"/>
                <a:gd name="T10" fmla="*/ 40 w 877"/>
                <a:gd name="T11" fmla="*/ 31 h 159"/>
                <a:gd name="T12" fmla="*/ 40 w 877"/>
                <a:gd name="T13" fmla="*/ 131 h 159"/>
                <a:gd name="T14" fmla="*/ 834 w 877"/>
                <a:gd name="T15" fmla="*/ 131 h 159"/>
                <a:gd name="T16" fmla="*/ 834 w 877"/>
                <a:gd name="T17" fmla="*/ 145 h 159"/>
                <a:gd name="T18" fmla="*/ 0 w 877"/>
                <a:gd name="T19" fmla="*/ 145 h 159"/>
                <a:gd name="T20" fmla="*/ 0 w 877"/>
                <a:gd name="T21" fmla="*/ 159 h 159"/>
                <a:gd name="T22" fmla="*/ 834 w 877"/>
                <a:gd name="T23" fmla="*/ 159 h 159"/>
                <a:gd name="T24" fmla="*/ 877 w 877"/>
                <a:gd name="T25" fmla="*/ 159 h 159"/>
                <a:gd name="T26" fmla="*/ 877 w 877"/>
                <a:gd name="T27" fmla="*/ 145 h 159"/>
                <a:gd name="T28" fmla="*/ 877 w 877"/>
                <a:gd name="T29" fmla="*/ 131 h 159"/>
                <a:gd name="T30" fmla="*/ 877 w 877"/>
                <a:gd name="T31" fmla="*/ 31 h 159"/>
                <a:gd name="T32" fmla="*/ 877 w 877"/>
                <a:gd name="T33" fmla="*/ 17 h 159"/>
                <a:gd name="T34" fmla="*/ 877 w 877"/>
                <a:gd name="T35" fmla="*/ 0 h 159"/>
                <a:gd name="T36" fmla="*/ 834 w 877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9">
                  <a:moveTo>
                    <a:pt x="834" y="0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834" y="17"/>
                  </a:lnTo>
                  <a:lnTo>
                    <a:pt x="834" y="31"/>
                  </a:lnTo>
                  <a:lnTo>
                    <a:pt x="40" y="31"/>
                  </a:lnTo>
                  <a:lnTo>
                    <a:pt x="40" y="131"/>
                  </a:lnTo>
                  <a:lnTo>
                    <a:pt x="834" y="131"/>
                  </a:lnTo>
                  <a:lnTo>
                    <a:pt x="834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4" y="159"/>
                  </a:lnTo>
                  <a:lnTo>
                    <a:pt x="877" y="159"/>
                  </a:lnTo>
                  <a:lnTo>
                    <a:pt x="877" y="145"/>
                  </a:lnTo>
                  <a:lnTo>
                    <a:pt x="877" y="131"/>
                  </a:lnTo>
                  <a:lnTo>
                    <a:pt x="877" y="31"/>
                  </a:lnTo>
                  <a:lnTo>
                    <a:pt x="877" y="17"/>
                  </a:lnTo>
                  <a:lnTo>
                    <a:pt x="877" y="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" name="Freeform 22"/>
            <p:cNvSpPr/>
            <p:nvPr/>
          </p:nvSpPr>
          <p:spPr bwMode="auto">
            <a:xfrm>
              <a:off x="6517390" y="5681928"/>
              <a:ext cx="609498" cy="145154"/>
            </a:xfrm>
            <a:custGeom>
              <a:avLst/>
              <a:gdLst>
                <a:gd name="T0" fmla="*/ 785 w 823"/>
                <a:gd name="T1" fmla="*/ 0 h 196"/>
                <a:gd name="T2" fmla="*/ 0 w 823"/>
                <a:gd name="T3" fmla="*/ 0 h 196"/>
                <a:gd name="T4" fmla="*/ 0 w 823"/>
                <a:gd name="T5" fmla="*/ 19 h 196"/>
                <a:gd name="T6" fmla="*/ 785 w 823"/>
                <a:gd name="T7" fmla="*/ 19 h 196"/>
                <a:gd name="T8" fmla="*/ 785 w 823"/>
                <a:gd name="T9" fmla="*/ 38 h 196"/>
                <a:gd name="T10" fmla="*/ 38 w 823"/>
                <a:gd name="T11" fmla="*/ 38 h 196"/>
                <a:gd name="T12" fmla="*/ 38 w 823"/>
                <a:gd name="T13" fmla="*/ 161 h 196"/>
                <a:gd name="T14" fmla="*/ 785 w 823"/>
                <a:gd name="T15" fmla="*/ 161 h 196"/>
                <a:gd name="T16" fmla="*/ 785 w 823"/>
                <a:gd name="T17" fmla="*/ 178 h 196"/>
                <a:gd name="T18" fmla="*/ 0 w 823"/>
                <a:gd name="T19" fmla="*/ 178 h 196"/>
                <a:gd name="T20" fmla="*/ 0 w 823"/>
                <a:gd name="T21" fmla="*/ 196 h 196"/>
                <a:gd name="T22" fmla="*/ 785 w 823"/>
                <a:gd name="T23" fmla="*/ 196 h 196"/>
                <a:gd name="T24" fmla="*/ 823 w 823"/>
                <a:gd name="T25" fmla="*/ 196 h 196"/>
                <a:gd name="T26" fmla="*/ 823 w 823"/>
                <a:gd name="T27" fmla="*/ 178 h 196"/>
                <a:gd name="T28" fmla="*/ 823 w 823"/>
                <a:gd name="T29" fmla="*/ 161 h 196"/>
                <a:gd name="T30" fmla="*/ 823 w 823"/>
                <a:gd name="T31" fmla="*/ 38 h 196"/>
                <a:gd name="T32" fmla="*/ 823 w 823"/>
                <a:gd name="T33" fmla="*/ 19 h 196"/>
                <a:gd name="T34" fmla="*/ 823 w 823"/>
                <a:gd name="T35" fmla="*/ 0 h 196"/>
                <a:gd name="T36" fmla="*/ 785 w 823"/>
                <a:gd name="T3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6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8" y="38"/>
                  </a:lnTo>
                  <a:lnTo>
                    <a:pt x="38" y="161"/>
                  </a:lnTo>
                  <a:lnTo>
                    <a:pt x="785" y="161"/>
                  </a:lnTo>
                  <a:lnTo>
                    <a:pt x="785" y="178"/>
                  </a:lnTo>
                  <a:lnTo>
                    <a:pt x="0" y="178"/>
                  </a:lnTo>
                  <a:lnTo>
                    <a:pt x="0" y="196"/>
                  </a:lnTo>
                  <a:lnTo>
                    <a:pt x="785" y="196"/>
                  </a:lnTo>
                  <a:lnTo>
                    <a:pt x="823" y="196"/>
                  </a:lnTo>
                  <a:lnTo>
                    <a:pt x="823" y="178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7" name="Freeform 23"/>
            <p:cNvSpPr/>
            <p:nvPr/>
          </p:nvSpPr>
          <p:spPr bwMode="auto">
            <a:xfrm>
              <a:off x="6517390" y="5562695"/>
              <a:ext cx="649489" cy="117752"/>
            </a:xfrm>
            <a:custGeom>
              <a:avLst/>
              <a:gdLst>
                <a:gd name="T0" fmla="*/ 837 w 877"/>
                <a:gd name="T1" fmla="*/ 0 h 159"/>
                <a:gd name="T2" fmla="*/ 0 w 877"/>
                <a:gd name="T3" fmla="*/ 0 h 159"/>
                <a:gd name="T4" fmla="*/ 0 w 877"/>
                <a:gd name="T5" fmla="*/ 15 h 159"/>
                <a:gd name="T6" fmla="*/ 837 w 877"/>
                <a:gd name="T7" fmla="*/ 15 h 159"/>
                <a:gd name="T8" fmla="*/ 837 w 877"/>
                <a:gd name="T9" fmla="*/ 31 h 159"/>
                <a:gd name="T10" fmla="*/ 40 w 877"/>
                <a:gd name="T11" fmla="*/ 31 h 159"/>
                <a:gd name="T12" fmla="*/ 40 w 877"/>
                <a:gd name="T13" fmla="*/ 130 h 159"/>
                <a:gd name="T14" fmla="*/ 837 w 877"/>
                <a:gd name="T15" fmla="*/ 130 h 159"/>
                <a:gd name="T16" fmla="*/ 837 w 877"/>
                <a:gd name="T17" fmla="*/ 145 h 159"/>
                <a:gd name="T18" fmla="*/ 0 w 877"/>
                <a:gd name="T19" fmla="*/ 145 h 159"/>
                <a:gd name="T20" fmla="*/ 0 w 877"/>
                <a:gd name="T21" fmla="*/ 159 h 159"/>
                <a:gd name="T22" fmla="*/ 837 w 877"/>
                <a:gd name="T23" fmla="*/ 159 h 159"/>
                <a:gd name="T24" fmla="*/ 877 w 877"/>
                <a:gd name="T25" fmla="*/ 159 h 159"/>
                <a:gd name="T26" fmla="*/ 877 w 877"/>
                <a:gd name="T27" fmla="*/ 145 h 159"/>
                <a:gd name="T28" fmla="*/ 877 w 877"/>
                <a:gd name="T29" fmla="*/ 130 h 159"/>
                <a:gd name="T30" fmla="*/ 877 w 877"/>
                <a:gd name="T31" fmla="*/ 31 h 159"/>
                <a:gd name="T32" fmla="*/ 877 w 877"/>
                <a:gd name="T33" fmla="*/ 15 h 159"/>
                <a:gd name="T34" fmla="*/ 877 w 877"/>
                <a:gd name="T35" fmla="*/ 0 h 159"/>
                <a:gd name="T36" fmla="*/ 837 w 877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9">
                  <a:moveTo>
                    <a:pt x="83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837" y="15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7" y="159"/>
                  </a:lnTo>
                  <a:lnTo>
                    <a:pt x="877" y="159"/>
                  </a:lnTo>
                  <a:lnTo>
                    <a:pt x="877" y="145"/>
                  </a:lnTo>
                  <a:lnTo>
                    <a:pt x="877" y="130"/>
                  </a:lnTo>
                  <a:lnTo>
                    <a:pt x="877" y="31"/>
                  </a:lnTo>
                  <a:lnTo>
                    <a:pt x="877" y="15"/>
                  </a:lnTo>
                  <a:lnTo>
                    <a:pt x="877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Freeform 24"/>
            <p:cNvSpPr/>
            <p:nvPr/>
          </p:nvSpPr>
          <p:spPr bwMode="auto">
            <a:xfrm>
              <a:off x="6452219" y="5327931"/>
              <a:ext cx="650230" cy="117752"/>
            </a:xfrm>
            <a:custGeom>
              <a:avLst/>
              <a:gdLst>
                <a:gd name="T0" fmla="*/ 837 w 878"/>
                <a:gd name="T1" fmla="*/ 0 h 159"/>
                <a:gd name="T2" fmla="*/ 0 w 878"/>
                <a:gd name="T3" fmla="*/ 0 h 159"/>
                <a:gd name="T4" fmla="*/ 0 w 878"/>
                <a:gd name="T5" fmla="*/ 15 h 159"/>
                <a:gd name="T6" fmla="*/ 837 w 878"/>
                <a:gd name="T7" fmla="*/ 15 h 159"/>
                <a:gd name="T8" fmla="*/ 837 w 878"/>
                <a:gd name="T9" fmla="*/ 31 h 159"/>
                <a:gd name="T10" fmla="*/ 40 w 878"/>
                <a:gd name="T11" fmla="*/ 31 h 159"/>
                <a:gd name="T12" fmla="*/ 40 w 878"/>
                <a:gd name="T13" fmla="*/ 130 h 159"/>
                <a:gd name="T14" fmla="*/ 837 w 878"/>
                <a:gd name="T15" fmla="*/ 130 h 159"/>
                <a:gd name="T16" fmla="*/ 837 w 878"/>
                <a:gd name="T17" fmla="*/ 145 h 159"/>
                <a:gd name="T18" fmla="*/ 0 w 878"/>
                <a:gd name="T19" fmla="*/ 145 h 159"/>
                <a:gd name="T20" fmla="*/ 0 w 878"/>
                <a:gd name="T21" fmla="*/ 159 h 159"/>
                <a:gd name="T22" fmla="*/ 837 w 878"/>
                <a:gd name="T23" fmla="*/ 159 h 159"/>
                <a:gd name="T24" fmla="*/ 878 w 878"/>
                <a:gd name="T25" fmla="*/ 159 h 159"/>
                <a:gd name="T26" fmla="*/ 878 w 878"/>
                <a:gd name="T27" fmla="*/ 145 h 159"/>
                <a:gd name="T28" fmla="*/ 878 w 878"/>
                <a:gd name="T29" fmla="*/ 130 h 159"/>
                <a:gd name="T30" fmla="*/ 878 w 878"/>
                <a:gd name="T31" fmla="*/ 31 h 159"/>
                <a:gd name="T32" fmla="*/ 878 w 878"/>
                <a:gd name="T33" fmla="*/ 15 h 159"/>
                <a:gd name="T34" fmla="*/ 878 w 878"/>
                <a:gd name="T35" fmla="*/ 0 h 159"/>
                <a:gd name="T36" fmla="*/ 837 w 878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8" h="159">
                  <a:moveTo>
                    <a:pt x="83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837" y="15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7" y="159"/>
                  </a:lnTo>
                  <a:lnTo>
                    <a:pt x="878" y="159"/>
                  </a:lnTo>
                  <a:lnTo>
                    <a:pt x="878" y="145"/>
                  </a:lnTo>
                  <a:lnTo>
                    <a:pt x="878" y="130"/>
                  </a:lnTo>
                  <a:lnTo>
                    <a:pt x="878" y="31"/>
                  </a:lnTo>
                  <a:lnTo>
                    <a:pt x="878" y="15"/>
                  </a:lnTo>
                  <a:lnTo>
                    <a:pt x="878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9" name="Freeform 25"/>
            <p:cNvSpPr/>
            <p:nvPr/>
          </p:nvSpPr>
          <p:spPr bwMode="auto">
            <a:xfrm>
              <a:off x="6432964" y="4944310"/>
              <a:ext cx="650230" cy="117752"/>
            </a:xfrm>
            <a:custGeom>
              <a:avLst/>
              <a:gdLst>
                <a:gd name="T0" fmla="*/ 837 w 878"/>
                <a:gd name="T1" fmla="*/ 0 h 159"/>
                <a:gd name="T2" fmla="*/ 0 w 878"/>
                <a:gd name="T3" fmla="*/ 0 h 159"/>
                <a:gd name="T4" fmla="*/ 0 w 878"/>
                <a:gd name="T5" fmla="*/ 17 h 159"/>
                <a:gd name="T6" fmla="*/ 837 w 878"/>
                <a:gd name="T7" fmla="*/ 17 h 159"/>
                <a:gd name="T8" fmla="*/ 837 w 878"/>
                <a:gd name="T9" fmla="*/ 31 h 159"/>
                <a:gd name="T10" fmla="*/ 40 w 878"/>
                <a:gd name="T11" fmla="*/ 31 h 159"/>
                <a:gd name="T12" fmla="*/ 40 w 878"/>
                <a:gd name="T13" fmla="*/ 131 h 159"/>
                <a:gd name="T14" fmla="*/ 837 w 878"/>
                <a:gd name="T15" fmla="*/ 131 h 159"/>
                <a:gd name="T16" fmla="*/ 837 w 878"/>
                <a:gd name="T17" fmla="*/ 145 h 159"/>
                <a:gd name="T18" fmla="*/ 0 w 878"/>
                <a:gd name="T19" fmla="*/ 145 h 159"/>
                <a:gd name="T20" fmla="*/ 0 w 878"/>
                <a:gd name="T21" fmla="*/ 159 h 159"/>
                <a:gd name="T22" fmla="*/ 837 w 878"/>
                <a:gd name="T23" fmla="*/ 159 h 159"/>
                <a:gd name="T24" fmla="*/ 878 w 878"/>
                <a:gd name="T25" fmla="*/ 159 h 159"/>
                <a:gd name="T26" fmla="*/ 878 w 878"/>
                <a:gd name="T27" fmla="*/ 145 h 159"/>
                <a:gd name="T28" fmla="*/ 878 w 878"/>
                <a:gd name="T29" fmla="*/ 131 h 159"/>
                <a:gd name="T30" fmla="*/ 878 w 878"/>
                <a:gd name="T31" fmla="*/ 31 h 159"/>
                <a:gd name="T32" fmla="*/ 878 w 878"/>
                <a:gd name="T33" fmla="*/ 17 h 159"/>
                <a:gd name="T34" fmla="*/ 878 w 878"/>
                <a:gd name="T35" fmla="*/ 0 h 159"/>
                <a:gd name="T36" fmla="*/ 837 w 878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8" h="159">
                  <a:moveTo>
                    <a:pt x="837" y="0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837" y="17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1"/>
                  </a:lnTo>
                  <a:lnTo>
                    <a:pt x="837" y="131"/>
                  </a:lnTo>
                  <a:lnTo>
                    <a:pt x="837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7" y="159"/>
                  </a:lnTo>
                  <a:lnTo>
                    <a:pt x="878" y="159"/>
                  </a:lnTo>
                  <a:lnTo>
                    <a:pt x="878" y="145"/>
                  </a:lnTo>
                  <a:lnTo>
                    <a:pt x="878" y="131"/>
                  </a:lnTo>
                  <a:lnTo>
                    <a:pt x="878" y="31"/>
                  </a:lnTo>
                  <a:lnTo>
                    <a:pt x="878" y="17"/>
                  </a:lnTo>
                  <a:lnTo>
                    <a:pt x="878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0" name="Freeform 26"/>
            <p:cNvSpPr/>
            <p:nvPr/>
          </p:nvSpPr>
          <p:spPr bwMode="auto">
            <a:xfrm>
              <a:off x="6387789" y="5182777"/>
              <a:ext cx="609498" cy="145154"/>
            </a:xfrm>
            <a:custGeom>
              <a:avLst/>
              <a:gdLst>
                <a:gd name="T0" fmla="*/ 785 w 823"/>
                <a:gd name="T1" fmla="*/ 0 h 196"/>
                <a:gd name="T2" fmla="*/ 0 w 823"/>
                <a:gd name="T3" fmla="*/ 0 h 196"/>
                <a:gd name="T4" fmla="*/ 0 w 823"/>
                <a:gd name="T5" fmla="*/ 19 h 196"/>
                <a:gd name="T6" fmla="*/ 785 w 823"/>
                <a:gd name="T7" fmla="*/ 19 h 196"/>
                <a:gd name="T8" fmla="*/ 785 w 823"/>
                <a:gd name="T9" fmla="*/ 38 h 196"/>
                <a:gd name="T10" fmla="*/ 38 w 823"/>
                <a:gd name="T11" fmla="*/ 38 h 196"/>
                <a:gd name="T12" fmla="*/ 38 w 823"/>
                <a:gd name="T13" fmla="*/ 161 h 196"/>
                <a:gd name="T14" fmla="*/ 785 w 823"/>
                <a:gd name="T15" fmla="*/ 161 h 196"/>
                <a:gd name="T16" fmla="*/ 785 w 823"/>
                <a:gd name="T17" fmla="*/ 177 h 196"/>
                <a:gd name="T18" fmla="*/ 0 w 823"/>
                <a:gd name="T19" fmla="*/ 177 h 196"/>
                <a:gd name="T20" fmla="*/ 0 w 823"/>
                <a:gd name="T21" fmla="*/ 196 h 196"/>
                <a:gd name="T22" fmla="*/ 785 w 823"/>
                <a:gd name="T23" fmla="*/ 196 h 196"/>
                <a:gd name="T24" fmla="*/ 823 w 823"/>
                <a:gd name="T25" fmla="*/ 196 h 196"/>
                <a:gd name="T26" fmla="*/ 823 w 823"/>
                <a:gd name="T27" fmla="*/ 177 h 196"/>
                <a:gd name="T28" fmla="*/ 823 w 823"/>
                <a:gd name="T29" fmla="*/ 161 h 196"/>
                <a:gd name="T30" fmla="*/ 823 w 823"/>
                <a:gd name="T31" fmla="*/ 38 h 196"/>
                <a:gd name="T32" fmla="*/ 823 w 823"/>
                <a:gd name="T33" fmla="*/ 19 h 196"/>
                <a:gd name="T34" fmla="*/ 823 w 823"/>
                <a:gd name="T35" fmla="*/ 0 h 196"/>
                <a:gd name="T36" fmla="*/ 785 w 823"/>
                <a:gd name="T3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6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8" y="38"/>
                  </a:lnTo>
                  <a:lnTo>
                    <a:pt x="38" y="161"/>
                  </a:lnTo>
                  <a:lnTo>
                    <a:pt x="785" y="161"/>
                  </a:lnTo>
                  <a:lnTo>
                    <a:pt x="785" y="177"/>
                  </a:lnTo>
                  <a:lnTo>
                    <a:pt x="0" y="177"/>
                  </a:lnTo>
                  <a:lnTo>
                    <a:pt x="0" y="196"/>
                  </a:lnTo>
                  <a:lnTo>
                    <a:pt x="785" y="196"/>
                  </a:lnTo>
                  <a:lnTo>
                    <a:pt x="823" y="196"/>
                  </a:lnTo>
                  <a:lnTo>
                    <a:pt x="823" y="177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Freeform 27"/>
            <p:cNvSpPr/>
            <p:nvPr/>
          </p:nvSpPr>
          <p:spPr bwMode="auto">
            <a:xfrm>
              <a:off x="6387789" y="5062063"/>
              <a:ext cx="649489" cy="117012"/>
            </a:xfrm>
            <a:custGeom>
              <a:avLst/>
              <a:gdLst>
                <a:gd name="T0" fmla="*/ 837 w 877"/>
                <a:gd name="T1" fmla="*/ 0 h 158"/>
                <a:gd name="T2" fmla="*/ 0 w 877"/>
                <a:gd name="T3" fmla="*/ 0 h 158"/>
                <a:gd name="T4" fmla="*/ 0 w 877"/>
                <a:gd name="T5" fmla="*/ 16 h 158"/>
                <a:gd name="T6" fmla="*/ 837 w 877"/>
                <a:gd name="T7" fmla="*/ 16 h 158"/>
                <a:gd name="T8" fmla="*/ 837 w 877"/>
                <a:gd name="T9" fmla="*/ 31 h 158"/>
                <a:gd name="T10" fmla="*/ 40 w 877"/>
                <a:gd name="T11" fmla="*/ 31 h 158"/>
                <a:gd name="T12" fmla="*/ 40 w 877"/>
                <a:gd name="T13" fmla="*/ 130 h 158"/>
                <a:gd name="T14" fmla="*/ 837 w 877"/>
                <a:gd name="T15" fmla="*/ 130 h 158"/>
                <a:gd name="T16" fmla="*/ 837 w 877"/>
                <a:gd name="T17" fmla="*/ 144 h 158"/>
                <a:gd name="T18" fmla="*/ 0 w 877"/>
                <a:gd name="T19" fmla="*/ 144 h 158"/>
                <a:gd name="T20" fmla="*/ 0 w 877"/>
                <a:gd name="T21" fmla="*/ 158 h 158"/>
                <a:gd name="T22" fmla="*/ 837 w 877"/>
                <a:gd name="T23" fmla="*/ 158 h 158"/>
                <a:gd name="T24" fmla="*/ 877 w 877"/>
                <a:gd name="T25" fmla="*/ 158 h 158"/>
                <a:gd name="T26" fmla="*/ 877 w 877"/>
                <a:gd name="T27" fmla="*/ 144 h 158"/>
                <a:gd name="T28" fmla="*/ 877 w 877"/>
                <a:gd name="T29" fmla="*/ 130 h 158"/>
                <a:gd name="T30" fmla="*/ 877 w 877"/>
                <a:gd name="T31" fmla="*/ 31 h 158"/>
                <a:gd name="T32" fmla="*/ 877 w 877"/>
                <a:gd name="T33" fmla="*/ 16 h 158"/>
                <a:gd name="T34" fmla="*/ 877 w 877"/>
                <a:gd name="T35" fmla="*/ 0 h 158"/>
                <a:gd name="T36" fmla="*/ 837 w 877"/>
                <a:gd name="T3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8">
                  <a:moveTo>
                    <a:pt x="837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837" y="16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4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837" y="158"/>
                  </a:lnTo>
                  <a:lnTo>
                    <a:pt x="877" y="158"/>
                  </a:lnTo>
                  <a:lnTo>
                    <a:pt x="877" y="144"/>
                  </a:lnTo>
                  <a:lnTo>
                    <a:pt x="877" y="130"/>
                  </a:lnTo>
                  <a:lnTo>
                    <a:pt x="877" y="31"/>
                  </a:lnTo>
                  <a:lnTo>
                    <a:pt x="877" y="16"/>
                  </a:lnTo>
                  <a:lnTo>
                    <a:pt x="877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2" name="Freeform 28"/>
            <p:cNvSpPr/>
            <p:nvPr/>
          </p:nvSpPr>
          <p:spPr bwMode="auto">
            <a:xfrm>
              <a:off x="6584043" y="5445683"/>
              <a:ext cx="649489" cy="117012"/>
            </a:xfrm>
            <a:custGeom>
              <a:avLst/>
              <a:gdLst>
                <a:gd name="T0" fmla="*/ 834 w 877"/>
                <a:gd name="T1" fmla="*/ 0 h 158"/>
                <a:gd name="T2" fmla="*/ 0 w 877"/>
                <a:gd name="T3" fmla="*/ 0 h 158"/>
                <a:gd name="T4" fmla="*/ 0 w 877"/>
                <a:gd name="T5" fmla="*/ 14 h 158"/>
                <a:gd name="T6" fmla="*/ 834 w 877"/>
                <a:gd name="T7" fmla="*/ 14 h 158"/>
                <a:gd name="T8" fmla="*/ 834 w 877"/>
                <a:gd name="T9" fmla="*/ 31 h 158"/>
                <a:gd name="T10" fmla="*/ 40 w 877"/>
                <a:gd name="T11" fmla="*/ 31 h 158"/>
                <a:gd name="T12" fmla="*/ 40 w 877"/>
                <a:gd name="T13" fmla="*/ 130 h 158"/>
                <a:gd name="T14" fmla="*/ 834 w 877"/>
                <a:gd name="T15" fmla="*/ 130 h 158"/>
                <a:gd name="T16" fmla="*/ 834 w 877"/>
                <a:gd name="T17" fmla="*/ 144 h 158"/>
                <a:gd name="T18" fmla="*/ 0 w 877"/>
                <a:gd name="T19" fmla="*/ 144 h 158"/>
                <a:gd name="T20" fmla="*/ 0 w 877"/>
                <a:gd name="T21" fmla="*/ 158 h 158"/>
                <a:gd name="T22" fmla="*/ 834 w 877"/>
                <a:gd name="T23" fmla="*/ 158 h 158"/>
                <a:gd name="T24" fmla="*/ 877 w 877"/>
                <a:gd name="T25" fmla="*/ 158 h 158"/>
                <a:gd name="T26" fmla="*/ 877 w 877"/>
                <a:gd name="T27" fmla="*/ 144 h 158"/>
                <a:gd name="T28" fmla="*/ 877 w 877"/>
                <a:gd name="T29" fmla="*/ 130 h 158"/>
                <a:gd name="T30" fmla="*/ 877 w 877"/>
                <a:gd name="T31" fmla="*/ 31 h 158"/>
                <a:gd name="T32" fmla="*/ 877 w 877"/>
                <a:gd name="T33" fmla="*/ 14 h 158"/>
                <a:gd name="T34" fmla="*/ 877 w 877"/>
                <a:gd name="T35" fmla="*/ 0 h 158"/>
                <a:gd name="T36" fmla="*/ 834 w 877"/>
                <a:gd name="T3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8">
                  <a:moveTo>
                    <a:pt x="834" y="0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834" y="14"/>
                  </a:lnTo>
                  <a:lnTo>
                    <a:pt x="834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4" y="130"/>
                  </a:lnTo>
                  <a:lnTo>
                    <a:pt x="834" y="144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834" y="158"/>
                  </a:lnTo>
                  <a:lnTo>
                    <a:pt x="877" y="158"/>
                  </a:lnTo>
                  <a:lnTo>
                    <a:pt x="877" y="144"/>
                  </a:lnTo>
                  <a:lnTo>
                    <a:pt x="877" y="130"/>
                  </a:lnTo>
                  <a:lnTo>
                    <a:pt x="877" y="31"/>
                  </a:lnTo>
                  <a:lnTo>
                    <a:pt x="877" y="14"/>
                  </a:lnTo>
                  <a:lnTo>
                    <a:pt x="877" y="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3" name="Freeform 138"/>
            <p:cNvSpPr/>
            <p:nvPr/>
          </p:nvSpPr>
          <p:spPr bwMode="auto">
            <a:xfrm>
              <a:off x="3629126" y="3832699"/>
              <a:ext cx="791681" cy="791680"/>
            </a:xfrm>
            <a:custGeom>
              <a:avLst/>
              <a:gdLst>
                <a:gd name="T0" fmla="*/ 372 w 452"/>
                <a:gd name="T1" fmla="*/ 372 h 452"/>
                <a:gd name="T2" fmla="*/ 81 w 452"/>
                <a:gd name="T3" fmla="*/ 372 h 452"/>
                <a:gd name="T4" fmla="*/ 81 w 452"/>
                <a:gd name="T5" fmla="*/ 81 h 452"/>
                <a:gd name="T6" fmla="*/ 372 w 452"/>
                <a:gd name="T7" fmla="*/ 81 h 452"/>
                <a:gd name="T8" fmla="*/ 372 w 452"/>
                <a:gd name="T9" fmla="*/ 37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2" y="372"/>
                  </a:moveTo>
                  <a:cubicBezTo>
                    <a:pt x="291" y="452"/>
                    <a:pt x="161" y="452"/>
                    <a:pt x="81" y="372"/>
                  </a:cubicBezTo>
                  <a:cubicBezTo>
                    <a:pt x="0" y="291"/>
                    <a:pt x="0" y="161"/>
                    <a:pt x="81" y="81"/>
                  </a:cubicBezTo>
                  <a:cubicBezTo>
                    <a:pt x="161" y="0"/>
                    <a:pt x="291" y="0"/>
                    <a:pt x="372" y="81"/>
                  </a:cubicBezTo>
                  <a:cubicBezTo>
                    <a:pt x="452" y="161"/>
                    <a:pt x="452" y="291"/>
                    <a:pt x="372" y="3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Freeform 139"/>
            <p:cNvSpPr/>
            <p:nvPr/>
          </p:nvSpPr>
          <p:spPr bwMode="auto">
            <a:xfrm>
              <a:off x="7198724" y="2353761"/>
              <a:ext cx="791681" cy="791680"/>
            </a:xfrm>
            <a:custGeom>
              <a:avLst/>
              <a:gdLst>
                <a:gd name="T0" fmla="*/ 372 w 452"/>
                <a:gd name="T1" fmla="*/ 372 h 452"/>
                <a:gd name="T2" fmla="*/ 80 w 452"/>
                <a:gd name="T3" fmla="*/ 372 h 452"/>
                <a:gd name="T4" fmla="*/ 80 w 452"/>
                <a:gd name="T5" fmla="*/ 81 h 452"/>
                <a:gd name="T6" fmla="*/ 372 w 452"/>
                <a:gd name="T7" fmla="*/ 81 h 452"/>
                <a:gd name="T8" fmla="*/ 372 w 452"/>
                <a:gd name="T9" fmla="*/ 37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2" y="372"/>
                  </a:moveTo>
                  <a:cubicBezTo>
                    <a:pt x="291" y="452"/>
                    <a:pt x="161" y="452"/>
                    <a:pt x="80" y="372"/>
                  </a:cubicBezTo>
                  <a:cubicBezTo>
                    <a:pt x="0" y="291"/>
                    <a:pt x="0" y="161"/>
                    <a:pt x="80" y="81"/>
                  </a:cubicBezTo>
                  <a:cubicBezTo>
                    <a:pt x="161" y="0"/>
                    <a:pt x="291" y="0"/>
                    <a:pt x="372" y="81"/>
                  </a:cubicBezTo>
                  <a:cubicBezTo>
                    <a:pt x="452" y="161"/>
                    <a:pt x="452" y="291"/>
                    <a:pt x="372" y="3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5" name="Freeform 140"/>
            <p:cNvSpPr/>
            <p:nvPr/>
          </p:nvSpPr>
          <p:spPr bwMode="auto">
            <a:xfrm>
              <a:off x="5720526" y="1742782"/>
              <a:ext cx="791681" cy="791680"/>
            </a:xfrm>
            <a:custGeom>
              <a:avLst/>
              <a:gdLst>
                <a:gd name="T0" fmla="*/ 372 w 452"/>
                <a:gd name="T1" fmla="*/ 371 h 452"/>
                <a:gd name="T2" fmla="*/ 80 w 452"/>
                <a:gd name="T3" fmla="*/ 371 h 452"/>
                <a:gd name="T4" fmla="*/ 80 w 452"/>
                <a:gd name="T5" fmla="*/ 80 h 452"/>
                <a:gd name="T6" fmla="*/ 372 w 452"/>
                <a:gd name="T7" fmla="*/ 80 h 452"/>
                <a:gd name="T8" fmla="*/ 372 w 452"/>
                <a:gd name="T9" fmla="*/ 37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2" y="371"/>
                  </a:moveTo>
                  <a:cubicBezTo>
                    <a:pt x="291" y="452"/>
                    <a:pt x="161" y="452"/>
                    <a:pt x="80" y="371"/>
                  </a:cubicBezTo>
                  <a:cubicBezTo>
                    <a:pt x="0" y="291"/>
                    <a:pt x="0" y="160"/>
                    <a:pt x="80" y="80"/>
                  </a:cubicBezTo>
                  <a:cubicBezTo>
                    <a:pt x="161" y="0"/>
                    <a:pt x="291" y="0"/>
                    <a:pt x="372" y="80"/>
                  </a:cubicBezTo>
                  <a:cubicBezTo>
                    <a:pt x="452" y="160"/>
                    <a:pt x="452" y="291"/>
                    <a:pt x="372" y="371"/>
                  </a:cubicBezTo>
                  <a:close/>
                </a:path>
              </a:pathLst>
            </a:custGeom>
            <a:solidFill>
              <a:srgbClr val="FC7284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6" name="Freeform 141"/>
            <p:cNvSpPr/>
            <p:nvPr/>
          </p:nvSpPr>
          <p:spPr bwMode="auto">
            <a:xfrm>
              <a:off x="4242327" y="2353761"/>
              <a:ext cx="791681" cy="791680"/>
            </a:xfrm>
            <a:custGeom>
              <a:avLst/>
              <a:gdLst>
                <a:gd name="T0" fmla="*/ 372 w 452"/>
                <a:gd name="T1" fmla="*/ 372 h 452"/>
                <a:gd name="T2" fmla="*/ 80 w 452"/>
                <a:gd name="T3" fmla="*/ 372 h 452"/>
                <a:gd name="T4" fmla="*/ 80 w 452"/>
                <a:gd name="T5" fmla="*/ 81 h 452"/>
                <a:gd name="T6" fmla="*/ 372 w 452"/>
                <a:gd name="T7" fmla="*/ 81 h 452"/>
                <a:gd name="T8" fmla="*/ 372 w 452"/>
                <a:gd name="T9" fmla="*/ 37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2" y="372"/>
                  </a:moveTo>
                  <a:cubicBezTo>
                    <a:pt x="291" y="452"/>
                    <a:pt x="161" y="452"/>
                    <a:pt x="80" y="372"/>
                  </a:cubicBezTo>
                  <a:cubicBezTo>
                    <a:pt x="0" y="291"/>
                    <a:pt x="0" y="161"/>
                    <a:pt x="80" y="81"/>
                  </a:cubicBezTo>
                  <a:cubicBezTo>
                    <a:pt x="161" y="0"/>
                    <a:pt x="291" y="0"/>
                    <a:pt x="372" y="81"/>
                  </a:cubicBezTo>
                  <a:cubicBezTo>
                    <a:pt x="452" y="161"/>
                    <a:pt x="452" y="291"/>
                    <a:pt x="372" y="372"/>
                  </a:cubicBezTo>
                  <a:close/>
                </a:path>
              </a:pathLst>
            </a:custGeom>
            <a:solidFill>
              <a:srgbClr val="FC7284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Freeform 142"/>
            <p:cNvSpPr/>
            <p:nvPr/>
          </p:nvSpPr>
          <p:spPr bwMode="auto">
            <a:xfrm>
              <a:off x="7811184" y="3832699"/>
              <a:ext cx="791681" cy="791680"/>
            </a:xfrm>
            <a:custGeom>
              <a:avLst/>
              <a:gdLst>
                <a:gd name="T0" fmla="*/ 371 w 452"/>
                <a:gd name="T1" fmla="*/ 372 h 452"/>
                <a:gd name="T2" fmla="*/ 80 w 452"/>
                <a:gd name="T3" fmla="*/ 372 h 452"/>
                <a:gd name="T4" fmla="*/ 80 w 452"/>
                <a:gd name="T5" fmla="*/ 81 h 452"/>
                <a:gd name="T6" fmla="*/ 371 w 452"/>
                <a:gd name="T7" fmla="*/ 81 h 452"/>
                <a:gd name="T8" fmla="*/ 371 w 452"/>
                <a:gd name="T9" fmla="*/ 37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1" y="372"/>
                  </a:moveTo>
                  <a:cubicBezTo>
                    <a:pt x="291" y="452"/>
                    <a:pt x="161" y="452"/>
                    <a:pt x="80" y="372"/>
                  </a:cubicBezTo>
                  <a:cubicBezTo>
                    <a:pt x="0" y="291"/>
                    <a:pt x="0" y="161"/>
                    <a:pt x="80" y="81"/>
                  </a:cubicBezTo>
                  <a:cubicBezTo>
                    <a:pt x="161" y="0"/>
                    <a:pt x="291" y="0"/>
                    <a:pt x="371" y="81"/>
                  </a:cubicBezTo>
                  <a:cubicBezTo>
                    <a:pt x="452" y="161"/>
                    <a:pt x="452" y="291"/>
                    <a:pt x="371" y="3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8" name="Freeform 143"/>
            <p:cNvSpPr/>
            <p:nvPr/>
          </p:nvSpPr>
          <p:spPr bwMode="auto">
            <a:xfrm>
              <a:off x="8086680" y="3042500"/>
              <a:ext cx="570247" cy="570987"/>
            </a:xfrm>
            <a:custGeom>
              <a:avLst/>
              <a:gdLst>
                <a:gd name="T0" fmla="*/ 268 w 326"/>
                <a:gd name="T1" fmla="*/ 268 h 326"/>
                <a:gd name="T2" fmla="*/ 58 w 326"/>
                <a:gd name="T3" fmla="*/ 268 h 326"/>
                <a:gd name="T4" fmla="*/ 58 w 326"/>
                <a:gd name="T5" fmla="*/ 58 h 326"/>
                <a:gd name="T6" fmla="*/ 268 w 326"/>
                <a:gd name="T7" fmla="*/ 58 h 326"/>
                <a:gd name="T8" fmla="*/ 268 w 326"/>
                <a:gd name="T9" fmla="*/ 26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6" h="326">
                  <a:moveTo>
                    <a:pt x="268" y="268"/>
                  </a:moveTo>
                  <a:cubicBezTo>
                    <a:pt x="210" y="326"/>
                    <a:pt x="116" y="326"/>
                    <a:pt x="58" y="268"/>
                  </a:cubicBezTo>
                  <a:cubicBezTo>
                    <a:pt x="0" y="210"/>
                    <a:pt x="0" y="116"/>
                    <a:pt x="58" y="58"/>
                  </a:cubicBezTo>
                  <a:cubicBezTo>
                    <a:pt x="116" y="0"/>
                    <a:pt x="210" y="0"/>
                    <a:pt x="268" y="58"/>
                  </a:cubicBezTo>
                  <a:cubicBezTo>
                    <a:pt x="326" y="116"/>
                    <a:pt x="326" y="210"/>
                    <a:pt x="268" y="268"/>
                  </a:cubicBezTo>
                </a:path>
              </a:pathLst>
            </a:custGeom>
            <a:solidFill>
              <a:srgbClr val="FC7284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9" name="Freeform 144"/>
            <p:cNvSpPr/>
            <p:nvPr/>
          </p:nvSpPr>
          <p:spPr bwMode="auto">
            <a:xfrm>
              <a:off x="6757338" y="1733895"/>
              <a:ext cx="568766" cy="569506"/>
            </a:xfrm>
            <a:custGeom>
              <a:avLst/>
              <a:gdLst>
                <a:gd name="T0" fmla="*/ 268 w 325"/>
                <a:gd name="T1" fmla="*/ 268 h 325"/>
                <a:gd name="T2" fmla="*/ 58 w 325"/>
                <a:gd name="T3" fmla="*/ 268 h 325"/>
                <a:gd name="T4" fmla="*/ 58 w 325"/>
                <a:gd name="T5" fmla="*/ 58 h 325"/>
                <a:gd name="T6" fmla="*/ 268 w 325"/>
                <a:gd name="T7" fmla="*/ 58 h 325"/>
                <a:gd name="T8" fmla="*/ 268 w 325"/>
                <a:gd name="T9" fmla="*/ 26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325">
                  <a:moveTo>
                    <a:pt x="268" y="268"/>
                  </a:moveTo>
                  <a:cubicBezTo>
                    <a:pt x="210" y="325"/>
                    <a:pt x="116" y="325"/>
                    <a:pt x="58" y="268"/>
                  </a:cubicBezTo>
                  <a:cubicBezTo>
                    <a:pt x="0" y="210"/>
                    <a:pt x="0" y="116"/>
                    <a:pt x="58" y="58"/>
                  </a:cubicBezTo>
                  <a:cubicBezTo>
                    <a:pt x="116" y="0"/>
                    <a:pt x="210" y="0"/>
                    <a:pt x="268" y="58"/>
                  </a:cubicBezTo>
                  <a:cubicBezTo>
                    <a:pt x="325" y="116"/>
                    <a:pt x="325" y="210"/>
                    <a:pt x="268" y="2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0" name="Freeform 145"/>
            <p:cNvSpPr/>
            <p:nvPr/>
          </p:nvSpPr>
          <p:spPr bwMode="auto">
            <a:xfrm>
              <a:off x="4890335" y="1723527"/>
              <a:ext cx="568766" cy="570987"/>
            </a:xfrm>
            <a:custGeom>
              <a:avLst/>
              <a:gdLst>
                <a:gd name="T0" fmla="*/ 267 w 325"/>
                <a:gd name="T1" fmla="*/ 268 h 326"/>
                <a:gd name="T2" fmla="*/ 57 w 325"/>
                <a:gd name="T3" fmla="*/ 268 h 326"/>
                <a:gd name="T4" fmla="*/ 57 w 325"/>
                <a:gd name="T5" fmla="*/ 58 h 326"/>
                <a:gd name="T6" fmla="*/ 267 w 325"/>
                <a:gd name="T7" fmla="*/ 58 h 326"/>
                <a:gd name="T8" fmla="*/ 267 w 325"/>
                <a:gd name="T9" fmla="*/ 26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326">
                  <a:moveTo>
                    <a:pt x="267" y="268"/>
                  </a:moveTo>
                  <a:cubicBezTo>
                    <a:pt x="209" y="326"/>
                    <a:pt x="115" y="326"/>
                    <a:pt x="57" y="268"/>
                  </a:cubicBezTo>
                  <a:cubicBezTo>
                    <a:pt x="0" y="210"/>
                    <a:pt x="0" y="116"/>
                    <a:pt x="57" y="58"/>
                  </a:cubicBezTo>
                  <a:cubicBezTo>
                    <a:pt x="115" y="0"/>
                    <a:pt x="209" y="0"/>
                    <a:pt x="267" y="58"/>
                  </a:cubicBezTo>
                  <a:cubicBezTo>
                    <a:pt x="325" y="116"/>
                    <a:pt x="325" y="210"/>
                    <a:pt x="267" y="2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Freeform 146"/>
            <p:cNvSpPr/>
            <p:nvPr/>
          </p:nvSpPr>
          <p:spPr bwMode="auto">
            <a:xfrm>
              <a:off x="3534332" y="3009174"/>
              <a:ext cx="569506" cy="569506"/>
            </a:xfrm>
            <a:custGeom>
              <a:avLst/>
              <a:gdLst>
                <a:gd name="T0" fmla="*/ 267 w 325"/>
                <a:gd name="T1" fmla="*/ 267 h 325"/>
                <a:gd name="T2" fmla="*/ 58 w 325"/>
                <a:gd name="T3" fmla="*/ 267 h 325"/>
                <a:gd name="T4" fmla="*/ 58 w 325"/>
                <a:gd name="T5" fmla="*/ 58 h 325"/>
                <a:gd name="T6" fmla="*/ 267 w 325"/>
                <a:gd name="T7" fmla="*/ 58 h 325"/>
                <a:gd name="T8" fmla="*/ 267 w 325"/>
                <a:gd name="T9" fmla="*/ 267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325">
                  <a:moveTo>
                    <a:pt x="267" y="267"/>
                  </a:moveTo>
                  <a:cubicBezTo>
                    <a:pt x="210" y="325"/>
                    <a:pt x="116" y="325"/>
                    <a:pt x="58" y="267"/>
                  </a:cubicBezTo>
                  <a:cubicBezTo>
                    <a:pt x="0" y="209"/>
                    <a:pt x="0" y="116"/>
                    <a:pt x="58" y="58"/>
                  </a:cubicBezTo>
                  <a:cubicBezTo>
                    <a:pt x="116" y="0"/>
                    <a:pt x="210" y="0"/>
                    <a:pt x="267" y="58"/>
                  </a:cubicBezTo>
                  <a:cubicBezTo>
                    <a:pt x="325" y="116"/>
                    <a:pt x="325" y="209"/>
                    <a:pt x="267" y="26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" name="Freeform 147"/>
            <p:cNvSpPr>
              <a:spLocks noEditPoints="1"/>
            </p:cNvSpPr>
            <p:nvPr/>
          </p:nvSpPr>
          <p:spPr bwMode="auto">
            <a:xfrm>
              <a:off x="4513433" y="2573503"/>
              <a:ext cx="249468" cy="345530"/>
            </a:xfrm>
            <a:custGeom>
              <a:avLst/>
              <a:gdLst>
                <a:gd name="T0" fmla="*/ 62 w 81"/>
                <a:gd name="T1" fmla="*/ 37 h 112"/>
                <a:gd name="T2" fmla="*/ 74 w 81"/>
                <a:gd name="T3" fmla="*/ 36 h 112"/>
                <a:gd name="T4" fmla="*/ 69 w 81"/>
                <a:gd name="T5" fmla="*/ 43 h 112"/>
                <a:gd name="T6" fmla="*/ 69 w 81"/>
                <a:gd name="T7" fmla="*/ 100 h 112"/>
                <a:gd name="T8" fmla="*/ 12 w 81"/>
                <a:gd name="T9" fmla="*/ 100 h 112"/>
                <a:gd name="T10" fmla="*/ 12 w 81"/>
                <a:gd name="T11" fmla="*/ 43 h 112"/>
                <a:gd name="T12" fmla="*/ 36 w 81"/>
                <a:gd name="T13" fmla="*/ 27 h 112"/>
                <a:gd name="T14" fmla="*/ 29 w 81"/>
                <a:gd name="T15" fmla="*/ 21 h 112"/>
                <a:gd name="T16" fmla="*/ 22 w 81"/>
                <a:gd name="T17" fmla="*/ 12 h 112"/>
                <a:gd name="T18" fmla="*/ 41 w 81"/>
                <a:gd name="T19" fmla="*/ 0 h 112"/>
                <a:gd name="T20" fmla="*/ 59 w 81"/>
                <a:gd name="T21" fmla="*/ 12 h 112"/>
                <a:gd name="T22" fmla="*/ 52 w 81"/>
                <a:gd name="T23" fmla="*/ 21 h 112"/>
                <a:gd name="T24" fmla="*/ 45 w 81"/>
                <a:gd name="T25" fmla="*/ 27 h 112"/>
                <a:gd name="T26" fmla="*/ 29 w 81"/>
                <a:gd name="T27" fmla="*/ 15 h 112"/>
                <a:gd name="T28" fmla="*/ 52 w 81"/>
                <a:gd name="T29" fmla="*/ 14 h 112"/>
                <a:gd name="T30" fmla="*/ 53 w 81"/>
                <a:gd name="T31" fmla="*/ 12 h 112"/>
                <a:gd name="T32" fmla="*/ 41 w 81"/>
                <a:gd name="T33" fmla="*/ 5 h 112"/>
                <a:gd name="T34" fmla="*/ 28 w 81"/>
                <a:gd name="T35" fmla="*/ 12 h 112"/>
                <a:gd name="T36" fmla="*/ 20 w 81"/>
                <a:gd name="T37" fmla="*/ 53 h 112"/>
                <a:gd name="T38" fmla="*/ 27 w 81"/>
                <a:gd name="T39" fmla="*/ 56 h 112"/>
                <a:gd name="T40" fmla="*/ 20 w 81"/>
                <a:gd name="T41" fmla="*/ 53 h 112"/>
                <a:gd name="T42" fmla="*/ 27 w 81"/>
                <a:gd name="T43" fmla="*/ 87 h 112"/>
                <a:gd name="T44" fmla="*/ 20 w 81"/>
                <a:gd name="T45" fmla="*/ 90 h 112"/>
                <a:gd name="T46" fmla="*/ 61 w 81"/>
                <a:gd name="T47" fmla="*/ 90 h 112"/>
                <a:gd name="T48" fmla="*/ 54 w 81"/>
                <a:gd name="T49" fmla="*/ 87 h 112"/>
                <a:gd name="T50" fmla="*/ 61 w 81"/>
                <a:gd name="T51" fmla="*/ 90 h 112"/>
                <a:gd name="T52" fmla="*/ 61 w 81"/>
                <a:gd name="T53" fmla="*/ 70 h 112"/>
                <a:gd name="T54" fmla="*/ 68 w 81"/>
                <a:gd name="T55" fmla="*/ 73 h 112"/>
                <a:gd name="T56" fmla="*/ 42 w 81"/>
                <a:gd name="T57" fmla="*/ 99 h 112"/>
                <a:gd name="T58" fmla="*/ 39 w 81"/>
                <a:gd name="T59" fmla="*/ 92 h 112"/>
                <a:gd name="T60" fmla="*/ 42 w 81"/>
                <a:gd name="T61" fmla="*/ 99 h 112"/>
                <a:gd name="T62" fmla="*/ 20 w 81"/>
                <a:gd name="T63" fmla="*/ 73 h 112"/>
                <a:gd name="T64" fmla="*/ 13 w 81"/>
                <a:gd name="T65" fmla="*/ 70 h 112"/>
                <a:gd name="T66" fmla="*/ 39 w 81"/>
                <a:gd name="T67" fmla="*/ 44 h 112"/>
                <a:gd name="T68" fmla="*/ 42 w 81"/>
                <a:gd name="T69" fmla="*/ 51 h 112"/>
                <a:gd name="T70" fmla="*/ 39 w 81"/>
                <a:gd name="T71" fmla="*/ 44 h 112"/>
                <a:gd name="T72" fmla="*/ 45 w 81"/>
                <a:gd name="T73" fmla="*/ 68 h 112"/>
                <a:gd name="T74" fmla="*/ 54 w 81"/>
                <a:gd name="T75" fmla="*/ 49 h 112"/>
                <a:gd name="T76" fmla="*/ 38 w 81"/>
                <a:gd name="T77" fmla="*/ 67 h 112"/>
                <a:gd name="T78" fmla="*/ 43 w 81"/>
                <a:gd name="T79" fmla="*/ 78 h 112"/>
                <a:gd name="T80" fmla="*/ 58 w 81"/>
                <a:gd name="T81" fmla="*/ 82 h 112"/>
                <a:gd name="T82" fmla="*/ 46 w 81"/>
                <a:gd name="T83" fmla="*/ 73 h 112"/>
                <a:gd name="T84" fmla="*/ 61 w 81"/>
                <a:gd name="T85" fmla="*/ 51 h 112"/>
                <a:gd name="T86" fmla="*/ 20 w 81"/>
                <a:gd name="T87" fmla="*/ 51 h 112"/>
                <a:gd name="T88" fmla="*/ 20 w 81"/>
                <a:gd name="T89" fmla="*/ 92 h 112"/>
                <a:gd name="T90" fmla="*/ 61 w 81"/>
                <a:gd name="T91" fmla="*/ 92 h 112"/>
                <a:gd name="T92" fmla="*/ 61 w 81"/>
                <a:gd name="T93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1" h="112">
                  <a:moveTo>
                    <a:pt x="45" y="31"/>
                  </a:moveTo>
                  <a:cubicBezTo>
                    <a:pt x="51" y="32"/>
                    <a:pt x="57" y="34"/>
                    <a:pt x="62" y="37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77" y="50"/>
                    <a:pt x="81" y="60"/>
                    <a:pt x="81" y="72"/>
                  </a:cubicBezTo>
                  <a:cubicBezTo>
                    <a:pt x="81" y="83"/>
                    <a:pt x="77" y="93"/>
                    <a:pt x="69" y="100"/>
                  </a:cubicBezTo>
                  <a:cubicBezTo>
                    <a:pt x="62" y="108"/>
                    <a:pt x="52" y="112"/>
                    <a:pt x="41" y="112"/>
                  </a:cubicBezTo>
                  <a:cubicBezTo>
                    <a:pt x="29" y="112"/>
                    <a:pt x="19" y="108"/>
                    <a:pt x="12" y="100"/>
                  </a:cubicBezTo>
                  <a:cubicBezTo>
                    <a:pt x="5" y="93"/>
                    <a:pt x="0" y="83"/>
                    <a:pt x="0" y="72"/>
                  </a:cubicBezTo>
                  <a:cubicBezTo>
                    <a:pt x="0" y="60"/>
                    <a:pt x="5" y="50"/>
                    <a:pt x="12" y="43"/>
                  </a:cubicBezTo>
                  <a:cubicBezTo>
                    <a:pt x="18" y="37"/>
                    <a:pt x="27" y="32"/>
                    <a:pt x="36" y="31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8" y="21"/>
                  </a:cubicBezTo>
                  <a:cubicBezTo>
                    <a:pt x="25" y="19"/>
                    <a:pt x="22" y="15"/>
                    <a:pt x="22" y="12"/>
                  </a:cubicBezTo>
                  <a:cubicBezTo>
                    <a:pt x="22" y="8"/>
                    <a:pt x="25" y="5"/>
                    <a:pt x="28" y="3"/>
                  </a:cubicBezTo>
                  <a:cubicBezTo>
                    <a:pt x="32" y="1"/>
                    <a:pt x="36" y="0"/>
                    <a:pt x="41" y="0"/>
                  </a:cubicBezTo>
                  <a:cubicBezTo>
                    <a:pt x="45" y="0"/>
                    <a:pt x="50" y="1"/>
                    <a:pt x="53" y="3"/>
                  </a:cubicBezTo>
                  <a:cubicBezTo>
                    <a:pt x="57" y="5"/>
                    <a:pt x="59" y="8"/>
                    <a:pt x="59" y="12"/>
                  </a:cubicBezTo>
                  <a:cubicBezTo>
                    <a:pt x="59" y="15"/>
                    <a:pt x="57" y="19"/>
                    <a:pt x="53" y="21"/>
                  </a:cubicBezTo>
                  <a:cubicBezTo>
                    <a:pt x="53" y="21"/>
                    <a:pt x="52" y="21"/>
                    <a:pt x="52" y="21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31"/>
                    <a:pt x="45" y="31"/>
                    <a:pt x="45" y="31"/>
                  </a:cubicBezTo>
                  <a:close/>
                  <a:moveTo>
                    <a:pt x="29" y="15"/>
                  </a:moveTo>
                  <a:cubicBezTo>
                    <a:pt x="29" y="14"/>
                    <a:pt x="29" y="14"/>
                    <a:pt x="29" y="14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3" y="14"/>
                    <a:pt x="53" y="13"/>
                    <a:pt x="53" y="12"/>
                  </a:cubicBezTo>
                  <a:cubicBezTo>
                    <a:pt x="53" y="10"/>
                    <a:pt x="52" y="9"/>
                    <a:pt x="50" y="8"/>
                  </a:cubicBezTo>
                  <a:cubicBezTo>
                    <a:pt x="48" y="6"/>
                    <a:pt x="44" y="5"/>
                    <a:pt x="41" y="5"/>
                  </a:cubicBezTo>
                  <a:cubicBezTo>
                    <a:pt x="37" y="5"/>
                    <a:pt x="33" y="6"/>
                    <a:pt x="31" y="8"/>
                  </a:cubicBezTo>
                  <a:cubicBezTo>
                    <a:pt x="29" y="9"/>
                    <a:pt x="28" y="10"/>
                    <a:pt x="28" y="12"/>
                  </a:cubicBezTo>
                  <a:cubicBezTo>
                    <a:pt x="28" y="13"/>
                    <a:pt x="28" y="14"/>
                    <a:pt x="29" y="15"/>
                  </a:cubicBezTo>
                  <a:close/>
                  <a:moveTo>
                    <a:pt x="20" y="53"/>
                  </a:moveTo>
                  <a:cubicBezTo>
                    <a:pt x="25" y="58"/>
                    <a:pt x="25" y="58"/>
                    <a:pt x="25" y="58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0" y="53"/>
                    <a:pt x="20" y="53"/>
                    <a:pt x="20" y="53"/>
                  </a:cubicBezTo>
                  <a:close/>
                  <a:moveTo>
                    <a:pt x="22" y="92"/>
                  </a:moveTo>
                  <a:cubicBezTo>
                    <a:pt x="27" y="87"/>
                    <a:pt x="27" y="87"/>
                    <a:pt x="27" y="87"/>
                  </a:cubicBezTo>
                  <a:cubicBezTo>
                    <a:pt x="25" y="85"/>
                    <a:pt x="25" y="85"/>
                    <a:pt x="25" y="85"/>
                  </a:cubicBezTo>
                  <a:cubicBezTo>
                    <a:pt x="20" y="90"/>
                    <a:pt x="20" y="90"/>
                    <a:pt x="20" y="90"/>
                  </a:cubicBezTo>
                  <a:cubicBezTo>
                    <a:pt x="22" y="92"/>
                    <a:pt x="22" y="92"/>
                    <a:pt x="22" y="92"/>
                  </a:cubicBezTo>
                  <a:close/>
                  <a:moveTo>
                    <a:pt x="61" y="90"/>
                  </a:moveTo>
                  <a:cubicBezTo>
                    <a:pt x="56" y="85"/>
                    <a:pt x="56" y="85"/>
                    <a:pt x="56" y="85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61" y="90"/>
                    <a:pt x="61" y="90"/>
                    <a:pt x="61" y="90"/>
                  </a:cubicBezTo>
                  <a:close/>
                  <a:moveTo>
                    <a:pt x="68" y="70"/>
                  </a:moveTo>
                  <a:cubicBezTo>
                    <a:pt x="61" y="70"/>
                    <a:pt x="61" y="70"/>
                    <a:pt x="61" y="70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8" y="70"/>
                    <a:pt x="68" y="70"/>
                    <a:pt x="68" y="70"/>
                  </a:cubicBezTo>
                  <a:close/>
                  <a:moveTo>
                    <a:pt x="42" y="99"/>
                  </a:moveTo>
                  <a:cubicBezTo>
                    <a:pt x="42" y="92"/>
                    <a:pt x="42" y="92"/>
                    <a:pt x="42" y="92"/>
                  </a:cubicBezTo>
                  <a:cubicBezTo>
                    <a:pt x="39" y="92"/>
                    <a:pt x="39" y="92"/>
                    <a:pt x="39" y="92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42" y="99"/>
                    <a:pt x="42" y="99"/>
                    <a:pt x="42" y="99"/>
                  </a:cubicBezTo>
                  <a:close/>
                  <a:moveTo>
                    <a:pt x="13" y="73"/>
                  </a:moveTo>
                  <a:cubicBezTo>
                    <a:pt x="20" y="73"/>
                    <a:pt x="20" y="73"/>
                    <a:pt x="20" y="73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73"/>
                    <a:pt x="13" y="73"/>
                    <a:pt x="13" y="73"/>
                  </a:cubicBezTo>
                  <a:close/>
                  <a:moveTo>
                    <a:pt x="39" y="44"/>
                  </a:moveTo>
                  <a:cubicBezTo>
                    <a:pt x="39" y="51"/>
                    <a:pt x="39" y="51"/>
                    <a:pt x="39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9" y="44"/>
                    <a:pt x="39" y="44"/>
                    <a:pt x="39" y="44"/>
                  </a:cubicBezTo>
                  <a:close/>
                  <a:moveTo>
                    <a:pt x="46" y="70"/>
                  </a:moveTo>
                  <a:cubicBezTo>
                    <a:pt x="45" y="69"/>
                    <a:pt x="45" y="69"/>
                    <a:pt x="45" y="68"/>
                  </a:cubicBezTo>
                  <a:cubicBezTo>
                    <a:pt x="49" y="63"/>
                    <a:pt x="53" y="57"/>
                    <a:pt x="57" y="51"/>
                  </a:cubicBezTo>
                  <a:cubicBezTo>
                    <a:pt x="56" y="50"/>
                    <a:pt x="55" y="49"/>
                    <a:pt x="54" y="49"/>
                  </a:cubicBezTo>
                  <a:cubicBezTo>
                    <a:pt x="49" y="54"/>
                    <a:pt x="45" y="60"/>
                    <a:pt x="41" y="67"/>
                  </a:cubicBezTo>
                  <a:cubicBezTo>
                    <a:pt x="40" y="66"/>
                    <a:pt x="39" y="66"/>
                    <a:pt x="38" y="67"/>
                  </a:cubicBezTo>
                  <a:cubicBezTo>
                    <a:pt x="35" y="68"/>
                    <a:pt x="33" y="72"/>
                    <a:pt x="35" y="75"/>
                  </a:cubicBezTo>
                  <a:cubicBezTo>
                    <a:pt x="36" y="78"/>
                    <a:pt x="40" y="79"/>
                    <a:pt x="43" y="78"/>
                  </a:cubicBezTo>
                  <a:cubicBezTo>
                    <a:pt x="43" y="78"/>
                    <a:pt x="43" y="77"/>
                    <a:pt x="44" y="77"/>
                  </a:cubicBezTo>
                  <a:cubicBezTo>
                    <a:pt x="48" y="79"/>
                    <a:pt x="53" y="81"/>
                    <a:pt x="58" y="82"/>
                  </a:cubicBezTo>
                  <a:cubicBezTo>
                    <a:pt x="58" y="80"/>
                    <a:pt x="59" y="79"/>
                    <a:pt x="59" y="78"/>
                  </a:cubicBezTo>
                  <a:cubicBezTo>
                    <a:pt x="55" y="76"/>
                    <a:pt x="51" y="74"/>
                    <a:pt x="46" y="73"/>
                  </a:cubicBezTo>
                  <a:cubicBezTo>
                    <a:pt x="46" y="72"/>
                    <a:pt x="46" y="71"/>
                    <a:pt x="46" y="70"/>
                  </a:cubicBezTo>
                  <a:close/>
                  <a:moveTo>
                    <a:pt x="61" y="51"/>
                  </a:moveTo>
                  <a:cubicBezTo>
                    <a:pt x="56" y="45"/>
                    <a:pt x="49" y="42"/>
                    <a:pt x="41" y="42"/>
                  </a:cubicBezTo>
                  <a:cubicBezTo>
                    <a:pt x="32" y="42"/>
                    <a:pt x="25" y="45"/>
                    <a:pt x="20" y="51"/>
                  </a:cubicBezTo>
                  <a:cubicBezTo>
                    <a:pt x="14" y="56"/>
                    <a:pt x="11" y="63"/>
                    <a:pt x="11" y="72"/>
                  </a:cubicBezTo>
                  <a:cubicBezTo>
                    <a:pt x="11" y="80"/>
                    <a:pt x="14" y="87"/>
                    <a:pt x="20" y="92"/>
                  </a:cubicBezTo>
                  <a:cubicBezTo>
                    <a:pt x="25" y="98"/>
                    <a:pt x="32" y="101"/>
                    <a:pt x="41" y="101"/>
                  </a:cubicBezTo>
                  <a:cubicBezTo>
                    <a:pt x="49" y="101"/>
                    <a:pt x="56" y="98"/>
                    <a:pt x="61" y="92"/>
                  </a:cubicBezTo>
                  <a:cubicBezTo>
                    <a:pt x="67" y="87"/>
                    <a:pt x="70" y="80"/>
                    <a:pt x="70" y="72"/>
                  </a:cubicBezTo>
                  <a:cubicBezTo>
                    <a:pt x="70" y="63"/>
                    <a:pt x="67" y="56"/>
                    <a:pt x="61" y="5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3" name="Freeform 148"/>
            <p:cNvSpPr>
              <a:spLocks noEditPoints="1"/>
            </p:cNvSpPr>
            <p:nvPr/>
          </p:nvSpPr>
          <p:spPr bwMode="auto">
            <a:xfrm>
              <a:off x="8088833" y="4114063"/>
              <a:ext cx="237999" cy="265241"/>
            </a:xfrm>
            <a:custGeom>
              <a:avLst/>
              <a:gdLst>
                <a:gd name="T0" fmla="*/ 13 w 77"/>
                <a:gd name="T1" fmla="*/ 8 h 86"/>
                <a:gd name="T2" fmla="*/ 38 w 77"/>
                <a:gd name="T3" fmla="*/ 1 h 86"/>
                <a:gd name="T4" fmla="*/ 59 w 77"/>
                <a:gd name="T5" fmla="*/ 13 h 86"/>
                <a:gd name="T6" fmla="*/ 66 w 77"/>
                <a:gd name="T7" fmla="*/ 38 h 86"/>
                <a:gd name="T8" fmla="*/ 58 w 77"/>
                <a:gd name="T9" fmla="*/ 55 h 86"/>
                <a:gd name="T10" fmla="*/ 64 w 77"/>
                <a:gd name="T11" fmla="*/ 59 h 86"/>
                <a:gd name="T12" fmla="*/ 74 w 77"/>
                <a:gd name="T13" fmla="*/ 72 h 86"/>
                <a:gd name="T14" fmla="*/ 73 w 77"/>
                <a:gd name="T15" fmla="*/ 84 h 86"/>
                <a:gd name="T16" fmla="*/ 73 w 77"/>
                <a:gd name="T17" fmla="*/ 84 h 86"/>
                <a:gd name="T18" fmla="*/ 62 w 77"/>
                <a:gd name="T19" fmla="*/ 82 h 86"/>
                <a:gd name="T20" fmla="*/ 51 w 77"/>
                <a:gd name="T21" fmla="*/ 68 h 86"/>
                <a:gd name="T22" fmla="*/ 49 w 77"/>
                <a:gd name="T23" fmla="*/ 63 h 86"/>
                <a:gd name="T24" fmla="*/ 30 w 77"/>
                <a:gd name="T25" fmla="*/ 66 h 86"/>
                <a:gd name="T26" fmla="*/ 8 w 77"/>
                <a:gd name="T27" fmla="*/ 54 h 86"/>
                <a:gd name="T28" fmla="*/ 1 w 77"/>
                <a:gd name="T29" fmla="*/ 30 h 86"/>
                <a:gd name="T30" fmla="*/ 13 w 77"/>
                <a:gd name="T31" fmla="*/ 8 h 86"/>
                <a:gd name="T32" fmla="*/ 30 w 77"/>
                <a:gd name="T33" fmla="*/ 49 h 86"/>
                <a:gd name="T34" fmla="*/ 38 w 77"/>
                <a:gd name="T35" fmla="*/ 49 h 86"/>
                <a:gd name="T36" fmla="*/ 38 w 77"/>
                <a:gd name="T37" fmla="*/ 40 h 86"/>
                <a:gd name="T38" fmla="*/ 47 w 77"/>
                <a:gd name="T39" fmla="*/ 40 h 86"/>
                <a:gd name="T40" fmla="*/ 47 w 77"/>
                <a:gd name="T41" fmla="*/ 32 h 86"/>
                <a:gd name="T42" fmla="*/ 38 w 77"/>
                <a:gd name="T43" fmla="*/ 32 h 86"/>
                <a:gd name="T44" fmla="*/ 38 w 77"/>
                <a:gd name="T45" fmla="*/ 23 h 86"/>
                <a:gd name="T46" fmla="*/ 30 w 77"/>
                <a:gd name="T47" fmla="*/ 23 h 86"/>
                <a:gd name="T48" fmla="*/ 30 w 77"/>
                <a:gd name="T49" fmla="*/ 32 h 86"/>
                <a:gd name="T50" fmla="*/ 21 w 77"/>
                <a:gd name="T51" fmla="*/ 32 h 86"/>
                <a:gd name="T52" fmla="*/ 21 w 77"/>
                <a:gd name="T53" fmla="*/ 40 h 86"/>
                <a:gd name="T54" fmla="*/ 30 w 77"/>
                <a:gd name="T55" fmla="*/ 40 h 86"/>
                <a:gd name="T56" fmla="*/ 30 w 77"/>
                <a:gd name="T57" fmla="*/ 49 h 86"/>
                <a:gd name="T58" fmla="*/ 18 w 77"/>
                <a:gd name="T59" fmla="*/ 36 h 86"/>
                <a:gd name="T60" fmla="*/ 43 w 77"/>
                <a:gd name="T61" fmla="*/ 19 h 86"/>
                <a:gd name="T62" fmla="*/ 18 w 77"/>
                <a:gd name="T63" fmla="*/ 36 h 86"/>
                <a:gd name="T64" fmla="*/ 36 w 77"/>
                <a:gd name="T65" fmla="*/ 12 h 86"/>
                <a:gd name="T66" fmla="*/ 20 w 77"/>
                <a:gd name="T67" fmla="*/ 16 h 86"/>
                <a:gd name="T68" fmla="*/ 12 w 77"/>
                <a:gd name="T69" fmla="*/ 31 h 86"/>
                <a:gd name="T70" fmla="*/ 16 w 77"/>
                <a:gd name="T71" fmla="*/ 47 h 86"/>
                <a:gd name="T72" fmla="*/ 31 w 77"/>
                <a:gd name="T73" fmla="*/ 55 h 86"/>
                <a:gd name="T74" fmla="*/ 47 w 77"/>
                <a:gd name="T75" fmla="*/ 51 h 86"/>
                <a:gd name="T76" fmla="*/ 55 w 77"/>
                <a:gd name="T77" fmla="*/ 36 h 86"/>
                <a:gd name="T78" fmla="*/ 51 w 77"/>
                <a:gd name="T79" fmla="*/ 20 h 86"/>
                <a:gd name="T80" fmla="*/ 36 w 77"/>
                <a:gd name="T81" fmla="*/ 1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7" h="86">
                  <a:moveTo>
                    <a:pt x="13" y="8"/>
                  </a:moveTo>
                  <a:cubicBezTo>
                    <a:pt x="20" y="2"/>
                    <a:pt x="29" y="0"/>
                    <a:pt x="38" y="1"/>
                  </a:cubicBezTo>
                  <a:cubicBezTo>
                    <a:pt x="46" y="2"/>
                    <a:pt x="54" y="6"/>
                    <a:pt x="59" y="13"/>
                  </a:cubicBezTo>
                  <a:cubicBezTo>
                    <a:pt x="65" y="21"/>
                    <a:pt x="67" y="29"/>
                    <a:pt x="66" y="38"/>
                  </a:cubicBezTo>
                  <a:cubicBezTo>
                    <a:pt x="65" y="44"/>
                    <a:pt x="63" y="50"/>
                    <a:pt x="58" y="55"/>
                  </a:cubicBezTo>
                  <a:cubicBezTo>
                    <a:pt x="60" y="56"/>
                    <a:pt x="62" y="57"/>
                    <a:pt x="64" y="59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77" y="76"/>
                    <a:pt x="76" y="81"/>
                    <a:pt x="73" y="84"/>
                  </a:cubicBezTo>
                  <a:cubicBezTo>
                    <a:pt x="73" y="84"/>
                    <a:pt x="73" y="84"/>
                    <a:pt x="73" y="84"/>
                  </a:cubicBezTo>
                  <a:cubicBezTo>
                    <a:pt x="69" y="86"/>
                    <a:pt x="64" y="86"/>
                    <a:pt x="62" y="82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0" y="67"/>
                    <a:pt x="49" y="65"/>
                    <a:pt x="49" y="63"/>
                  </a:cubicBezTo>
                  <a:cubicBezTo>
                    <a:pt x="43" y="66"/>
                    <a:pt x="36" y="67"/>
                    <a:pt x="30" y="66"/>
                  </a:cubicBezTo>
                  <a:cubicBezTo>
                    <a:pt x="21" y="65"/>
                    <a:pt x="13" y="61"/>
                    <a:pt x="8" y="54"/>
                  </a:cubicBezTo>
                  <a:cubicBezTo>
                    <a:pt x="2" y="47"/>
                    <a:pt x="0" y="38"/>
                    <a:pt x="1" y="30"/>
                  </a:cubicBezTo>
                  <a:cubicBezTo>
                    <a:pt x="2" y="21"/>
                    <a:pt x="6" y="13"/>
                    <a:pt x="13" y="8"/>
                  </a:cubicBezTo>
                  <a:close/>
                  <a:moveTo>
                    <a:pt x="30" y="49"/>
                  </a:moveTo>
                  <a:cubicBezTo>
                    <a:pt x="38" y="49"/>
                    <a:pt x="38" y="49"/>
                    <a:pt x="38" y="49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9"/>
                    <a:pt x="30" y="49"/>
                    <a:pt x="30" y="49"/>
                  </a:cubicBezTo>
                  <a:close/>
                  <a:moveTo>
                    <a:pt x="18" y="36"/>
                  </a:moveTo>
                  <a:cubicBezTo>
                    <a:pt x="22" y="26"/>
                    <a:pt x="31" y="21"/>
                    <a:pt x="43" y="19"/>
                  </a:cubicBezTo>
                  <a:cubicBezTo>
                    <a:pt x="31" y="11"/>
                    <a:pt x="16" y="22"/>
                    <a:pt x="18" y="36"/>
                  </a:cubicBezTo>
                  <a:close/>
                  <a:moveTo>
                    <a:pt x="36" y="12"/>
                  </a:moveTo>
                  <a:cubicBezTo>
                    <a:pt x="31" y="11"/>
                    <a:pt x="25" y="13"/>
                    <a:pt x="20" y="16"/>
                  </a:cubicBezTo>
                  <a:cubicBezTo>
                    <a:pt x="15" y="20"/>
                    <a:pt x="13" y="25"/>
                    <a:pt x="12" y="31"/>
                  </a:cubicBezTo>
                  <a:cubicBezTo>
                    <a:pt x="11" y="37"/>
                    <a:pt x="13" y="42"/>
                    <a:pt x="16" y="47"/>
                  </a:cubicBezTo>
                  <a:cubicBezTo>
                    <a:pt x="20" y="52"/>
                    <a:pt x="25" y="55"/>
                    <a:pt x="31" y="55"/>
                  </a:cubicBezTo>
                  <a:cubicBezTo>
                    <a:pt x="36" y="56"/>
                    <a:pt x="42" y="55"/>
                    <a:pt x="47" y="51"/>
                  </a:cubicBezTo>
                  <a:cubicBezTo>
                    <a:pt x="52" y="47"/>
                    <a:pt x="55" y="42"/>
                    <a:pt x="55" y="36"/>
                  </a:cubicBezTo>
                  <a:cubicBezTo>
                    <a:pt x="56" y="31"/>
                    <a:pt x="54" y="25"/>
                    <a:pt x="51" y="20"/>
                  </a:cubicBezTo>
                  <a:cubicBezTo>
                    <a:pt x="47" y="15"/>
                    <a:pt x="42" y="13"/>
                    <a:pt x="36" y="1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Freeform 149"/>
            <p:cNvSpPr>
              <a:spLocks noEditPoints="1"/>
            </p:cNvSpPr>
            <p:nvPr/>
          </p:nvSpPr>
          <p:spPr bwMode="auto">
            <a:xfrm>
              <a:off x="3684009" y="3154356"/>
              <a:ext cx="299649" cy="299650"/>
            </a:xfrm>
            <a:custGeom>
              <a:avLst/>
              <a:gdLst>
                <a:gd name="T0" fmla="*/ 42 w 97"/>
                <a:gd name="T1" fmla="*/ 14 h 97"/>
                <a:gd name="T2" fmla="*/ 55 w 97"/>
                <a:gd name="T3" fmla="*/ 14 h 97"/>
                <a:gd name="T4" fmla="*/ 48 w 97"/>
                <a:gd name="T5" fmla="*/ 0 h 97"/>
                <a:gd name="T6" fmla="*/ 42 w 97"/>
                <a:gd name="T7" fmla="*/ 14 h 97"/>
                <a:gd name="T8" fmla="*/ 49 w 97"/>
                <a:gd name="T9" fmla="*/ 18 h 97"/>
                <a:gd name="T10" fmla="*/ 79 w 97"/>
                <a:gd name="T11" fmla="*/ 48 h 97"/>
                <a:gd name="T12" fmla="*/ 49 w 97"/>
                <a:gd name="T13" fmla="*/ 79 h 97"/>
                <a:gd name="T14" fmla="*/ 18 w 97"/>
                <a:gd name="T15" fmla="*/ 48 h 97"/>
                <a:gd name="T16" fmla="*/ 49 w 97"/>
                <a:gd name="T17" fmla="*/ 18 h 97"/>
                <a:gd name="T18" fmla="*/ 60 w 97"/>
                <a:gd name="T19" fmla="*/ 15 h 97"/>
                <a:gd name="T20" fmla="*/ 71 w 97"/>
                <a:gd name="T21" fmla="*/ 22 h 97"/>
                <a:gd name="T22" fmla="*/ 73 w 97"/>
                <a:gd name="T23" fmla="*/ 6 h 97"/>
                <a:gd name="T24" fmla="*/ 60 w 97"/>
                <a:gd name="T25" fmla="*/ 15 h 97"/>
                <a:gd name="T26" fmla="*/ 75 w 97"/>
                <a:gd name="T27" fmla="*/ 25 h 97"/>
                <a:gd name="T28" fmla="*/ 81 w 97"/>
                <a:gd name="T29" fmla="*/ 36 h 97"/>
                <a:gd name="T30" fmla="*/ 91 w 97"/>
                <a:gd name="T31" fmla="*/ 24 h 97"/>
                <a:gd name="T32" fmla="*/ 75 w 97"/>
                <a:gd name="T33" fmla="*/ 25 h 97"/>
                <a:gd name="T34" fmla="*/ 83 w 97"/>
                <a:gd name="T35" fmla="*/ 42 h 97"/>
                <a:gd name="T36" fmla="*/ 83 w 97"/>
                <a:gd name="T37" fmla="*/ 54 h 97"/>
                <a:gd name="T38" fmla="*/ 97 w 97"/>
                <a:gd name="T39" fmla="*/ 48 h 97"/>
                <a:gd name="T40" fmla="*/ 83 w 97"/>
                <a:gd name="T41" fmla="*/ 42 h 97"/>
                <a:gd name="T42" fmla="*/ 82 w 97"/>
                <a:gd name="T43" fmla="*/ 60 h 97"/>
                <a:gd name="T44" fmla="*/ 75 w 97"/>
                <a:gd name="T45" fmla="*/ 71 h 97"/>
                <a:gd name="T46" fmla="*/ 91 w 97"/>
                <a:gd name="T47" fmla="*/ 72 h 97"/>
                <a:gd name="T48" fmla="*/ 82 w 97"/>
                <a:gd name="T49" fmla="*/ 60 h 97"/>
                <a:gd name="T50" fmla="*/ 72 w 97"/>
                <a:gd name="T51" fmla="*/ 75 h 97"/>
                <a:gd name="T52" fmla="*/ 61 w 97"/>
                <a:gd name="T53" fmla="*/ 81 h 97"/>
                <a:gd name="T54" fmla="*/ 73 w 97"/>
                <a:gd name="T55" fmla="*/ 90 h 97"/>
                <a:gd name="T56" fmla="*/ 72 w 97"/>
                <a:gd name="T57" fmla="*/ 75 h 97"/>
                <a:gd name="T58" fmla="*/ 55 w 97"/>
                <a:gd name="T59" fmla="*/ 83 h 97"/>
                <a:gd name="T60" fmla="*/ 43 w 97"/>
                <a:gd name="T61" fmla="*/ 83 h 97"/>
                <a:gd name="T62" fmla="*/ 49 w 97"/>
                <a:gd name="T63" fmla="*/ 97 h 97"/>
                <a:gd name="T64" fmla="*/ 55 w 97"/>
                <a:gd name="T65" fmla="*/ 83 h 97"/>
                <a:gd name="T66" fmla="*/ 37 w 97"/>
                <a:gd name="T67" fmla="*/ 81 h 97"/>
                <a:gd name="T68" fmla="*/ 26 w 97"/>
                <a:gd name="T69" fmla="*/ 75 h 97"/>
                <a:gd name="T70" fmla="*/ 25 w 97"/>
                <a:gd name="T71" fmla="*/ 91 h 97"/>
                <a:gd name="T72" fmla="*/ 37 w 97"/>
                <a:gd name="T73" fmla="*/ 81 h 97"/>
                <a:gd name="T74" fmla="*/ 22 w 97"/>
                <a:gd name="T75" fmla="*/ 71 h 97"/>
                <a:gd name="T76" fmla="*/ 16 w 97"/>
                <a:gd name="T77" fmla="*/ 60 h 97"/>
                <a:gd name="T78" fmla="*/ 7 w 97"/>
                <a:gd name="T79" fmla="*/ 73 h 97"/>
                <a:gd name="T80" fmla="*/ 22 w 97"/>
                <a:gd name="T81" fmla="*/ 71 h 97"/>
                <a:gd name="T82" fmla="*/ 14 w 97"/>
                <a:gd name="T83" fmla="*/ 55 h 97"/>
                <a:gd name="T84" fmla="*/ 14 w 97"/>
                <a:gd name="T85" fmla="*/ 42 h 97"/>
                <a:gd name="T86" fmla="*/ 0 w 97"/>
                <a:gd name="T87" fmla="*/ 49 h 97"/>
                <a:gd name="T88" fmla="*/ 14 w 97"/>
                <a:gd name="T89" fmla="*/ 55 h 97"/>
                <a:gd name="T90" fmla="*/ 15 w 97"/>
                <a:gd name="T91" fmla="*/ 37 h 97"/>
                <a:gd name="T92" fmla="*/ 22 w 97"/>
                <a:gd name="T93" fmla="*/ 26 h 97"/>
                <a:gd name="T94" fmla="*/ 6 w 97"/>
                <a:gd name="T95" fmla="*/ 24 h 97"/>
                <a:gd name="T96" fmla="*/ 15 w 97"/>
                <a:gd name="T97" fmla="*/ 37 h 97"/>
                <a:gd name="T98" fmla="*/ 26 w 97"/>
                <a:gd name="T99" fmla="*/ 22 h 97"/>
                <a:gd name="T100" fmla="*/ 37 w 97"/>
                <a:gd name="T101" fmla="*/ 16 h 97"/>
                <a:gd name="T102" fmla="*/ 24 w 97"/>
                <a:gd name="T103" fmla="*/ 6 h 97"/>
                <a:gd name="T104" fmla="*/ 26 w 97"/>
                <a:gd name="T105" fmla="*/ 2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7" h="97">
                  <a:moveTo>
                    <a:pt x="42" y="14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2" y="14"/>
                    <a:pt x="42" y="14"/>
                    <a:pt x="42" y="14"/>
                  </a:cubicBezTo>
                  <a:close/>
                  <a:moveTo>
                    <a:pt x="49" y="18"/>
                  </a:moveTo>
                  <a:cubicBezTo>
                    <a:pt x="65" y="18"/>
                    <a:pt x="79" y="31"/>
                    <a:pt x="79" y="48"/>
                  </a:cubicBezTo>
                  <a:cubicBezTo>
                    <a:pt x="79" y="65"/>
                    <a:pt x="65" y="79"/>
                    <a:pt x="49" y="79"/>
                  </a:cubicBezTo>
                  <a:cubicBezTo>
                    <a:pt x="32" y="79"/>
                    <a:pt x="18" y="65"/>
                    <a:pt x="18" y="48"/>
                  </a:cubicBezTo>
                  <a:cubicBezTo>
                    <a:pt x="18" y="31"/>
                    <a:pt x="32" y="18"/>
                    <a:pt x="49" y="18"/>
                  </a:cubicBezTo>
                  <a:close/>
                  <a:moveTo>
                    <a:pt x="60" y="15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60" y="15"/>
                    <a:pt x="60" y="15"/>
                    <a:pt x="60" y="15"/>
                  </a:cubicBezTo>
                  <a:close/>
                  <a:moveTo>
                    <a:pt x="75" y="25"/>
                  </a:moveTo>
                  <a:cubicBezTo>
                    <a:pt x="81" y="36"/>
                    <a:pt x="81" y="36"/>
                    <a:pt x="81" y="36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75" y="25"/>
                    <a:pt x="75" y="25"/>
                    <a:pt x="75" y="25"/>
                  </a:cubicBezTo>
                  <a:close/>
                  <a:moveTo>
                    <a:pt x="83" y="42"/>
                  </a:moveTo>
                  <a:cubicBezTo>
                    <a:pt x="83" y="54"/>
                    <a:pt x="83" y="54"/>
                    <a:pt x="83" y="54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83" y="42"/>
                    <a:pt x="83" y="42"/>
                    <a:pt x="83" y="42"/>
                  </a:cubicBezTo>
                  <a:close/>
                  <a:moveTo>
                    <a:pt x="82" y="60"/>
                  </a:moveTo>
                  <a:cubicBezTo>
                    <a:pt x="75" y="71"/>
                    <a:pt x="75" y="71"/>
                    <a:pt x="75" y="71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82" y="60"/>
                    <a:pt x="82" y="60"/>
                    <a:pt x="82" y="60"/>
                  </a:cubicBezTo>
                  <a:close/>
                  <a:moveTo>
                    <a:pt x="72" y="75"/>
                  </a:moveTo>
                  <a:cubicBezTo>
                    <a:pt x="61" y="81"/>
                    <a:pt x="61" y="81"/>
                    <a:pt x="61" y="81"/>
                  </a:cubicBezTo>
                  <a:cubicBezTo>
                    <a:pt x="73" y="90"/>
                    <a:pt x="73" y="90"/>
                    <a:pt x="73" y="90"/>
                  </a:cubicBezTo>
                  <a:cubicBezTo>
                    <a:pt x="72" y="75"/>
                    <a:pt x="72" y="75"/>
                    <a:pt x="72" y="75"/>
                  </a:cubicBezTo>
                  <a:close/>
                  <a:moveTo>
                    <a:pt x="55" y="83"/>
                  </a:moveTo>
                  <a:cubicBezTo>
                    <a:pt x="43" y="83"/>
                    <a:pt x="43" y="83"/>
                    <a:pt x="43" y="83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5" y="83"/>
                    <a:pt x="55" y="83"/>
                    <a:pt x="55" y="83"/>
                  </a:cubicBezTo>
                  <a:close/>
                  <a:moveTo>
                    <a:pt x="37" y="81"/>
                  </a:moveTo>
                  <a:cubicBezTo>
                    <a:pt x="26" y="75"/>
                    <a:pt x="26" y="75"/>
                    <a:pt x="26" y="75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37" y="81"/>
                    <a:pt x="37" y="81"/>
                    <a:pt x="37" y="81"/>
                  </a:cubicBezTo>
                  <a:close/>
                  <a:moveTo>
                    <a:pt x="22" y="71"/>
                  </a:moveTo>
                  <a:cubicBezTo>
                    <a:pt x="16" y="60"/>
                    <a:pt x="16" y="60"/>
                    <a:pt x="16" y="60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22" y="71"/>
                    <a:pt x="22" y="71"/>
                    <a:pt x="22" y="71"/>
                  </a:cubicBezTo>
                  <a:close/>
                  <a:moveTo>
                    <a:pt x="14" y="55"/>
                  </a:moveTo>
                  <a:cubicBezTo>
                    <a:pt x="14" y="42"/>
                    <a:pt x="14" y="42"/>
                    <a:pt x="14" y="42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4" y="55"/>
                    <a:pt x="14" y="55"/>
                    <a:pt x="14" y="55"/>
                  </a:cubicBezTo>
                  <a:close/>
                  <a:moveTo>
                    <a:pt x="15" y="37"/>
                  </a:moveTo>
                  <a:cubicBezTo>
                    <a:pt x="22" y="26"/>
                    <a:pt x="22" y="26"/>
                    <a:pt x="22" y="26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5" y="37"/>
                    <a:pt x="15" y="37"/>
                    <a:pt x="15" y="37"/>
                  </a:cubicBezTo>
                  <a:close/>
                  <a:moveTo>
                    <a:pt x="26" y="22"/>
                  </a:moveTo>
                  <a:cubicBezTo>
                    <a:pt x="37" y="16"/>
                    <a:pt x="37" y="16"/>
                    <a:pt x="37" y="16"/>
                  </a:cubicBezTo>
                  <a:cubicBezTo>
                    <a:pt x="24" y="6"/>
                    <a:pt x="24" y="6"/>
                    <a:pt x="24" y="6"/>
                  </a:cubicBezTo>
                  <a:lnTo>
                    <a:pt x="26" y="2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5" name="Freeform 150"/>
            <p:cNvSpPr>
              <a:spLocks noEditPoints="1"/>
            </p:cNvSpPr>
            <p:nvPr/>
          </p:nvSpPr>
          <p:spPr bwMode="auto">
            <a:xfrm>
              <a:off x="5030106" y="1859022"/>
              <a:ext cx="245168" cy="299650"/>
            </a:xfrm>
            <a:custGeom>
              <a:avLst/>
              <a:gdLst>
                <a:gd name="T0" fmla="*/ 36 w 79"/>
                <a:gd name="T1" fmla="*/ 27 h 97"/>
                <a:gd name="T2" fmla="*/ 40 w 79"/>
                <a:gd name="T3" fmla="*/ 1 h 97"/>
                <a:gd name="T4" fmla="*/ 46 w 79"/>
                <a:gd name="T5" fmla="*/ 5 h 97"/>
                <a:gd name="T6" fmla="*/ 41 w 79"/>
                <a:gd name="T7" fmla="*/ 27 h 97"/>
                <a:gd name="T8" fmla="*/ 39 w 79"/>
                <a:gd name="T9" fmla="*/ 27 h 97"/>
                <a:gd name="T10" fmla="*/ 36 w 79"/>
                <a:gd name="T11" fmla="*/ 27 h 97"/>
                <a:gd name="T12" fmla="*/ 38 w 79"/>
                <a:gd name="T13" fmla="*/ 67 h 97"/>
                <a:gd name="T14" fmla="*/ 34 w 79"/>
                <a:gd name="T15" fmla="*/ 58 h 97"/>
                <a:gd name="T16" fmla="*/ 29 w 79"/>
                <a:gd name="T17" fmla="*/ 64 h 97"/>
                <a:gd name="T18" fmla="*/ 38 w 79"/>
                <a:gd name="T19" fmla="*/ 67 h 97"/>
                <a:gd name="T20" fmla="*/ 41 w 79"/>
                <a:gd name="T21" fmla="*/ 67 h 97"/>
                <a:gd name="T22" fmla="*/ 46 w 79"/>
                <a:gd name="T23" fmla="*/ 58 h 97"/>
                <a:gd name="T24" fmla="*/ 50 w 79"/>
                <a:gd name="T25" fmla="*/ 64 h 97"/>
                <a:gd name="T26" fmla="*/ 41 w 79"/>
                <a:gd name="T27" fmla="*/ 67 h 97"/>
                <a:gd name="T28" fmla="*/ 40 w 79"/>
                <a:gd name="T29" fmla="*/ 94 h 97"/>
                <a:gd name="T30" fmla="*/ 25 w 79"/>
                <a:gd name="T31" fmla="*/ 96 h 97"/>
                <a:gd name="T32" fmla="*/ 16 w 79"/>
                <a:gd name="T33" fmla="*/ 89 h 97"/>
                <a:gd name="T34" fmla="*/ 10 w 79"/>
                <a:gd name="T35" fmla="*/ 81 h 97"/>
                <a:gd name="T36" fmla="*/ 5 w 79"/>
                <a:gd name="T37" fmla="*/ 72 h 97"/>
                <a:gd name="T38" fmla="*/ 0 w 79"/>
                <a:gd name="T39" fmla="*/ 55 h 97"/>
                <a:gd name="T40" fmla="*/ 7 w 79"/>
                <a:gd name="T41" fmla="*/ 37 h 97"/>
                <a:gd name="T42" fmla="*/ 22 w 79"/>
                <a:gd name="T43" fmla="*/ 30 h 97"/>
                <a:gd name="T44" fmla="*/ 40 w 79"/>
                <a:gd name="T45" fmla="*/ 31 h 97"/>
                <a:gd name="T46" fmla="*/ 57 w 79"/>
                <a:gd name="T47" fmla="*/ 30 h 97"/>
                <a:gd name="T48" fmla="*/ 72 w 79"/>
                <a:gd name="T49" fmla="*/ 37 h 97"/>
                <a:gd name="T50" fmla="*/ 79 w 79"/>
                <a:gd name="T51" fmla="*/ 55 h 97"/>
                <a:gd name="T52" fmla="*/ 74 w 79"/>
                <a:gd name="T53" fmla="*/ 72 h 97"/>
                <a:gd name="T54" fmla="*/ 69 w 79"/>
                <a:gd name="T55" fmla="*/ 81 h 97"/>
                <a:gd name="T56" fmla="*/ 63 w 79"/>
                <a:gd name="T57" fmla="*/ 89 h 97"/>
                <a:gd name="T58" fmla="*/ 54 w 79"/>
                <a:gd name="T59" fmla="*/ 96 h 97"/>
                <a:gd name="T60" fmla="*/ 40 w 79"/>
                <a:gd name="T61" fmla="*/ 94 h 97"/>
                <a:gd name="T62" fmla="*/ 29 w 79"/>
                <a:gd name="T63" fmla="*/ 86 h 97"/>
                <a:gd name="T64" fmla="*/ 24 w 79"/>
                <a:gd name="T65" fmla="*/ 82 h 97"/>
                <a:gd name="T66" fmla="*/ 19 w 79"/>
                <a:gd name="T67" fmla="*/ 75 h 97"/>
                <a:gd name="T68" fmla="*/ 15 w 79"/>
                <a:gd name="T69" fmla="*/ 68 h 97"/>
                <a:gd name="T70" fmla="*/ 11 w 79"/>
                <a:gd name="T71" fmla="*/ 56 h 97"/>
                <a:gd name="T72" fmla="*/ 16 w 79"/>
                <a:gd name="T73" fmla="*/ 45 h 97"/>
                <a:gd name="T74" fmla="*/ 25 w 79"/>
                <a:gd name="T75" fmla="*/ 40 h 97"/>
                <a:gd name="T76" fmla="*/ 39 w 79"/>
                <a:gd name="T77" fmla="*/ 41 h 97"/>
                <a:gd name="T78" fmla="*/ 40 w 79"/>
                <a:gd name="T79" fmla="*/ 41 h 97"/>
                <a:gd name="T80" fmla="*/ 40 w 79"/>
                <a:gd name="T81" fmla="*/ 41 h 97"/>
                <a:gd name="T82" fmla="*/ 54 w 79"/>
                <a:gd name="T83" fmla="*/ 40 h 97"/>
                <a:gd name="T84" fmla="*/ 63 w 79"/>
                <a:gd name="T85" fmla="*/ 45 h 97"/>
                <a:gd name="T86" fmla="*/ 68 w 79"/>
                <a:gd name="T87" fmla="*/ 56 h 97"/>
                <a:gd name="T88" fmla="*/ 64 w 79"/>
                <a:gd name="T89" fmla="*/ 68 h 97"/>
                <a:gd name="T90" fmla="*/ 60 w 79"/>
                <a:gd name="T91" fmla="*/ 75 h 97"/>
                <a:gd name="T92" fmla="*/ 55 w 79"/>
                <a:gd name="T93" fmla="*/ 82 h 97"/>
                <a:gd name="T94" fmla="*/ 50 w 79"/>
                <a:gd name="T95" fmla="*/ 86 h 97"/>
                <a:gd name="T96" fmla="*/ 41 w 79"/>
                <a:gd name="T97" fmla="*/ 83 h 97"/>
                <a:gd name="T98" fmla="*/ 40 w 79"/>
                <a:gd name="T99" fmla="*/ 83 h 97"/>
                <a:gd name="T100" fmla="*/ 38 w 79"/>
                <a:gd name="T101" fmla="*/ 83 h 97"/>
                <a:gd name="T102" fmla="*/ 29 w 79"/>
                <a:gd name="T103" fmla="*/ 86 h 97"/>
                <a:gd name="T104" fmla="*/ 43 w 79"/>
                <a:gd name="T105" fmla="*/ 15 h 97"/>
                <a:gd name="T106" fmla="*/ 45 w 79"/>
                <a:gd name="T107" fmla="*/ 13 h 97"/>
                <a:gd name="T108" fmla="*/ 65 w 79"/>
                <a:gd name="T109" fmla="*/ 10 h 97"/>
                <a:gd name="T110" fmla="*/ 44 w 79"/>
                <a:gd name="T111" fmla="*/ 20 h 97"/>
                <a:gd name="T112" fmla="*/ 59 w 79"/>
                <a:gd name="T113" fmla="*/ 23 h 97"/>
                <a:gd name="T114" fmla="*/ 78 w 79"/>
                <a:gd name="T115" fmla="*/ 11 h 97"/>
                <a:gd name="T116" fmla="*/ 54 w 79"/>
                <a:gd name="T117" fmla="*/ 3 h 97"/>
                <a:gd name="T118" fmla="*/ 43 w 79"/>
                <a:gd name="T119" fmla="*/ 1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" h="97">
                  <a:moveTo>
                    <a:pt x="36" y="27"/>
                  </a:moveTo>
                  <a:cubicBezTo>
                    <a:pt x="33" y="18"/>
                    <a:pt x="30" y="8"/>
                    <a:pt x="40" y="1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38" y="11"/>
                    <a:pt x="39" y="20"/>
                    <a:pt x="41" y="27"/>
                  </a:cubicBezTo>
                  <a:cubicBezTo>
                    <a:pt x="40" y="27"/>
                    <a:pt x="40" y="27"/>
                    <a:pt x="39" y="27"/>
                  </a:cubicBezTo>
                  <a:cubicBezTo>
                    <a:pt x="38" y="27"/>
                    <a:pt x="37" y="27"/>
                    <a:pt x="36" y="27"/>
                  </a:cubicBezTo>
                  <a:close/>
                  <a:moveTo>
                    <a:pt x="38" y="67"/>
                  </a:moveTo>
                  <a:cubicBezTo>
                    <a:pt x="38" y="67"/>
                    <a:pt x="38" y="59"/>
                    <a:pt x="34" y="58"/>
                  </a:cubicBezTo>
                  <a:cubicBezTo>
                    <a:pt x="30" y="58"/>
                    <a:pt x="28" y="62"/>
                    <a:pt x="29" y="64"/>
                  </a:cubicBezTo>
                  <a:cubicBezTo>
                    <a:pt x="30" y="66"/>
                    <a:pt x="38" y="67"/>
                    <a:pt x="38" y="67"/>
                  </a:cubicBezTo>
                  <a:close/>
                  <a:moveTo>
                    <a:pt x="41" y="67"/>
                  </a:moveTo>
                  <a:cubicBezTo>
                    <a:pt x="41" y="67"/>
                    <a:pt x="42" y="59"/>
                    <a:pt x="46" y="58"/>
                  </a:cubicBezTo>
                  <a:cubicBezTo>
                    <a:pt x="50" y="58"/>
                    <a:pt x="52" y="62"/>
                    <a:pt x="50" y="64"/>
                  </a:cubicBezTo>
                  <a:cubicBezTo>
                    <a:pt x="49" y="66"/>
                    <a:pt x="41" y="67"/>
                    <a:pt x="41" y="67"/>
                  </a:cubicBezTo>
                  <a:close/>
                  <a:moveTo>
                    <a:pt x="40" y="94"/>
                  </a:moveTo>
                  <a:cubicBezTo>
                    <a:pt x="33" y="97"/>
                    <a:pt x="29" y="97"/>
                    <a:pt x="25" y="96"/>
                  </a:cubicBezTo>
                  <a:cubicBezTo>
                    <a:pt x="21" y="95"/>
                    <a:pt x="19" y="93"/>
                    <a:pt x="16" y="89"/>
                  </a:cubicBezTo>
                  <a:cubicBezTo>
                    <a:pt x="14" y="86"/>
                    <a:pt x="12" y="83"/>
                    <a:pt x="10" y="81"/>
                  </a:cubicBezTo>
                  <a:cubicBezTo>
                    <a:pt x="8" y="78"/>
                    <a:pt x="7" y="75"/>
                    <a:pt x="5" y="72"/>
                  </a:cubicBezTo>
                  <a:cubicBezTo>
                    <a:pt x="3" y="67"/>
                    <a:pt x="0" y="61"/>
                    <a:pt x="0" y="55"/>
                  </a:cubicBezTo>
                  <a:cubicBezTo>
                    <a:pt x="0" y="48"/>
                    <a:pt x="1" y="42"/>
                    <a:pt x="7" y="37"/>
                  </a:cubicBezTo>
                  <a:cubicBezTo>
                    <a:pt x="11" y="33"/>
                    <a:pt x="16" y="31"/>
                    <a:pt x="22" y="30"/>
                  </a:cubicBezTo>
                  <a:cubicBezTo>
                    <a:pt x="27" y="29"/>
                    <a:pt x="33" y="29"/>
                    <a:pt x="40" y="31"/>
                  </a:cubicBezTo>
                  <a:cubicBezTo>
                    <a:pt x="46" y="29"/>
                    <a:pt x="52" y="29"/>
                    <a:pt x="57" y="30"/>
                  </a:cubicBezTo>
                  <a:cubicBezTo>
                    <a:pt x="63" y="31"/>
                    <a:pt x="68" y="33"/>
                    <a:pt x="72" y="37"/>
                  </a:cubicBezTo>
                  <a:cubicBezTo>
                    <a:pt x="78" y="42"/>
                    <a:pt x="79" y="48"/>
                    <a:pt x="79" y="55"/>
                  </a:cubicBezTo>
                  <a:cubicBezTo>
                    <a:pt x="79" y="61"/>
                    <a:pt x="76" y="67"/>
                    <a:pt x="74" y="72"/>
                  </a:cubicBezTo>
                  <a:cubicBezTo>
                    <a:pt x="72" y="75"/>
                    <a:pt x="71" y="78"/>
                    <a:pt x="69" y="81"/>
                  </a:cubicBezTo>
                  <a:cubicBezTo>
                    <a:pt x="67" y="83"/>
                    <a:pt x="65" y="86"/>
                    <a:pt x="63" y="89"/>
                  </a:cubicBezTo>
                  <a:cubicBezTo>
                    <a:pt x="60" y="93"/>
                    <a:pt x="58" y="95"/>
                    <a:pt x="54" y="96"/>
                  </a:cubicBezTo>
                  <a:cubicBezTo>
                    <a:pt x="50" y="97"/>
                    <a:pt x="46" y="97"/>
                    <a:pt x="40" y="94"/>
                  </a:cubicBezTo>
                  <a:close/>
                  <a:moveTo>
                    <a:pt x="29" y="86"/>
                  </a:moveTo>
                  <a:cubicBezTo>
                    <a:pt x="27" y="86"/>
                    <a:pt x="26" y="84"/>
                    <a:pt x="24" y="82"/>
                  </a:cubicBezTo>
                  <a:cubicBezTo>
                    <a:pt x="22" y="80"/>
                    <a:pt x="21" y="77"/>
                    <a:pt x="19" y="75"/>
                  </a:cubicBezTo>
                  <a:cubicBezTo>
                    <a:pt x="18" y="73"/>
                    <a:pt x="17" y="71"/>
                    <a:pt x="15" y="68"/>
                  </a:cubicBezTo>
                  <a:cubicBezTo>
                    <a:pt x="13" y="64"/>
                    <a:pt x="12" y="60"/>
                    <a:pt x="11" y="56"/>
                  </a:cubicBezTo>
                  <a:cubicBezTo>
                    <a:pt x="11" y="52"/>
                    <a:pt x="12" y="48"/>
                    <a:pt x="16" y="45"/>
                  </a:cubicBezTo>
                  <a:cubicBezTo>
                    <a:pt x="18" y="42"/>
                    <a:pt x="21" y="41"/>
                    <a:pt x="25" y="40"/>
                  </a:cubicBezTo>
                  <a:cubicBezTo>
                    <a:pt x="29" y="40"/>
                    <a:pt x="34" y="40"/>
                    <a:pt x="39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5" y="40"/>
                    <a:pt x="50" y="40"/>
                    <a:pt x="54" y="40"/>
                  </a:cubicBezTo>
                  <a:cubicBezTo>
                    <a:pt x="58" y="41"/>
                    <a:pt x="61" y="42"/>
                    <a:pt x="63" y="45"/>
                  </a:cubicBezTo>
                  <a:cubicBezTo>
                    <a:pt x="67" y="48"/>
                    <a:pt x="68" y="52"/>
                    <a:pt x="68" y="56"/>
                  </a:cubicBezTo>
                  <a:cubicBezTo>
                    <a:pt x="67" y="60"/>
                    <a:pt x="66" y="64"/>
                    <a:pt x="64" y="68"/>
                  </a:cubicBezTo>
                  <a:cubicBezTo>
                    <a:pt x="62" y="71"/>
                    <a:pt x="61" y="73"/>
                    <a:pt x="60" y="75"/>
                  </a:cubicBezTo>
                  <a:cubicBezTo>
                    <a:pt x="58" y="77"/>
                    <a:pt x="57" y="80"/>
                    <a:pt x="55" y="82"/>
                  </a:cubicBezTo>
                  <a:cubicBezTo>
                    <a:pt x="53" y="84"/>
                    <a:pt x="52" y="86"/>
                    <a:pt x="50" y="86"/>
                  </a:cubicBezTo>
                  <a:cubicBezTo>
                    <a:pt x="48" y="87"/>
                    <a:pt x="45" y="86"/>
                    <a:pt x="41" y="83"/>
                  </a:cubicBezTo>
                  <a:cubicBezTo>
                    <a:pt x="40" y="83"/>
                    <a:pt x="40" y="83"/>
                    <a:pt x="40" y="83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4" y="86"/>
                    <a:pt x="31" y="87"/>
                    <a:pt x="29" y="86"/>
                  </a:cubicBezTo>
                  <a:close/>
                  <a:moveTo>
                    <a:pt x="43" y="15"/>
                  </a:moveTo>
                  <a:cubicBezTo>
                    <a:pt x="44" y="14"/>
                    <a:pt x="44" y="14"/>
                    <a:pt x="45" y="13"/>
                  </a:cubicBezTo>
                  <a:cubicBezTo>
                    <a:pt x="52" y="11"/>
                    <a:pt x="65" y="10"/>
                    <a:pt x="65" y="10"/>
                  </a:cubicBezTo>
                  <a:cubicBezTo>
                    <a:pt x="58" y="12"/>
                    <a:pt x="49" y="15"/>
                    <a:pt x="44" y="20"/>
                  </a:cubicBezTo>
                  <a:cubicBezTo>
                    <a:pt x="47" y="22"/>
                    <a:pt x="51" y="25"/>
                    <a:pt x="59" y="23"/>
                  </a:cubicBezTo>
                  <a:cubicBezTo>
                    <a:pt x="68" y="22"/>
                    <a:pt x="78" y="11"/>
                    <a:pt x="78" y="11"/>
                  </a:cubicBezTo>
                  <a:cubicBezTo>
                    <a:pt x="78" y="11"/>
                    <a:pt x="62" y="0"/>
                    <a:pt x="54" y="3"/>
                  </a:cubicBezTo>
                  <a:cubicBezTo>
                    <a:pt x="48" y="5"/>
                    <a:pt x="44" y="11"/>
                    <a:pt x="43" y="1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Freeform 151"/>
            <p:cNvSpPr>
              <a:spLocks noEditPoints="1"/>
            </p:cNvSpPr>
            <p:nvPr/>
          </p:nvSpPr>
          <p:spPr bwMode="auto">
            <a:xfrm>
              <a:off x="7453812" y="2537454"/>
              <a:ext cx="310531" cy="388598"/>
            </a:xfrm>
            <a:custGeom>
              <a:avLst/>
              <a:gdLst>
                <a:gd name="T0" fmla="*/ 49 w 83"/>
                <a:gd name="T1" fmla="*/ 71 h 104"/>
                <a:gd name="T2" fmla="*/ 43 w 83"/>
                <a:gd name="T3" fmla="*/ 71 h 104"/>
                <a:gd name="T4" fmla="*/ 60 w 83"/>
                <a:gd name="T5" fmla="*/ 99 h 104"/>
                <a:gd name="T6" fmla="*/ 69 w 83"/>
                <a:gd name="T7" fmla="*/ 104 h 104"/>
                <a:gd name="T8" fmla="*/ 77 w 83"/>
                <a:gd name="T9" fmla="*/ 69 h 104"/>
                <a:gd name="T10" fmla="*/ 78 w 83"/>
                <a:gd name="T11" fmla="*/ 27 h 104"/>
                <a:gd name="T12" fmla="*/ 52 w 83"/>
                <a:gd name="T13" fmla="*/ 35 h 104"/>
                <a:gd name="T14" fmla="*/ 32 w 83"/>
                <a:gd name="T15" fmla="*/ 38 h 104"/>
                <a:gd name="T16" fmla="*/ 24 w 83"/>
                <a:gd name="T17" fmla="*/ 37 h 104"/>
                <a:gd name="T18" fmla="*/ 8 w 83"/>
                <a:gd name="T19" fmla="*/ 54 h 104"/>
                <a:gd name="T20" fmla="*/ 12 w 83"/>
                <a:gd name="T21" fmla="*/ 90 h 104"/>
                <a:gd name="T22" fmla="*/ 20 w 83"/>
                <a:gd name="T23" fmla="*/ 104 h 104"/>
                <a:gd name="T24" fmla="*/ 41 w 83"/>
                <a:gd name="T25" fmla="*/ 104 h 104"/>
                <a:gd name="T26" fmla="*/ 42 w 83"/>
                <a:gd name="T27" fmla="*/ 0 h 104"/>
                <a:gd name="T28" fmla="*/ 59 w 83"/>
                <a:gd name="T29" fmla="*/ 17 h 104"/>
                <a:gd name="T30" fmla="*/ 42 w 83"/>
                <a:gd name="T31" fmla="*/ 35 h 104"/>
                <a:gd name="T32" fmla="*/ 25 w 83"/>
                <a:gd name="T33" fmla="*/ 17 h 104"/>
                <a:gd name="T34" fmla="*/ 42 w 83"/>
                <a:gd name="T35" fmla="*/ 0 h 104"/>
                <a:gd name="T36" fmla="*/ 52 w 83"/>
                <a:gd name="T37" fmla="*/ 17 h 104"/>
                <a:gd name="T38" fmla="*/ 42 w 83"/>
                <a:gd name="T39" fmla="*/ 27 h 104"/>
                <a:gd name="T40" fmla="*/ 32 w 83"/>
                <a:gd name="T41" fmla="*/ 17 h 104"/>
                <a:gd name="T42" fmla="*/ 42 w 83"/>
                <a:gd name="T43" fmla="*/ 8 h 104"/>
                <a:gd name="T44" fmla="*/ 41 w 83"/>
                <a:gd name="T45" fmla="*/ 57 h 104"/>
                <a:gd name="T46" fmla="*/ 41 w 83"/>
                <a:gd name="T47" fmla="*/ 85 h 104"/>
                <a:gd name="T48" fmla="*/ 41 w 83"/>
                <a:gd name="T49" fmla="*/ 57 h 104"/>
                <a:gd name="T50" fmla="*/ 21 w 83"/>
                <a:gd name="T51" fmla="*/ 54 h 104"/>
                <a:gd name="T52" fmla="*/ 29 w 83"/>
                <a:gd name="T53" fmla="*/ 48 h 104"/>
                <a:gd name="T54" fmla="*/ 33 w 83"/>
                <a:gd name="T55" fmla="*/ 53 h 104"/>
                <a:gd name="T56" fmla="*/ 27 w 83"/>
                <a:gd name="T57" fmla="*/ 54 h 104"/>
                <a:gd name="T58" fmla="*/ 25 w 83"/>
                <a:gd name="T59" fmla="*/ 57 h 104"/>
                <a:gd name="T60" fmla="*/ 62 w 83"/>
                <a:gd name="T61" fmla="*/ 57 h 104"/>
                <a:gd name="T62" fmla="*/ 58 w 83"/>
                <a:gd name="T63" fmla="*/ 55 h 104"/>
                <a:gd name="T64" fmla="*/ 54 w 83"/>
                <a:gd name="T65" fmla="*/ 53 h 104"/>
                <a:gd name="T66" fmla="*/ 49 w 83"/>
                <a:gd name="T67" fmla="*/ 49 h 104"/>
                <a:gd name="T68" fmla="*/ 59 w 83"/>
                <a:gd name="T69" fmla="*/ 50 h 104"/>
                <a:gd name="T70" fmla="*/ 62 w 83"/>
                <a:gd name="T71" fmla="*/ 57 h 104"/>
                <a:gd name="T72" fmla="*/ 39 w 83"/>
                <a:gd name="T73" fmla="*/ 71 h 104"/>
                <a:gd name="T74" fmla="*/ 33 w 83"/>
                <a:gd name="T75" fmla="*/ 7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3" h="104">
                  <a:moveTo>
                    <a:pt x="46" y="66"/>
                  </a:moveTo>
                  <a:cubicBezTo>
                    <a:pt x="48" y="66"/>
                    <a:pt x="49" y="69"/>
                    <a:pt x="49" y="71"/>
                  </a:cubicBezTo>
                  <a:cubicBezTo>
                    <a:pt x="49" y="74"/>
                    <a:pt x="48" y="76"/>
                    <a:pt x="46" y="76"/>
                  </a:cubicBezTo>
                  <a:cubicBezTo>
                    <a:pt x="45" y="76"/>
                    <a:pt x="43" y="74"/>
                    <a:pt x="43" y="71"/>
                  </a:cubicBezTo>
                  <a:cubicBezTo>
                    <a:pt x="43" y="69"/>
                    <a:pt x="45" y="66"/>
                    <a:pt x="46" y="66"/>
                  </a:cubicBezTo>
                  <a:close/>
                  <a:moveTo>
                    <a:pt x="60" y="99"/>
                  </a:moveTo>
                  <a:cubicBezTo>
                    <a:pt x="62" y="104"/>
                    <a:pt x="62" y="104"/>
                    <a:pt x="62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74" y="85"/>
                    <a:pt x="77" y="77"/>
                    <a:pt x="77" y="69"/>
                  </a:cubicBezTo>
                  <a:cubicBezTo>
                    <a:pt x="77" y="64"/>
                    <a:pt x="76" y="59"/>
                    <a:pt x="74" y="54"/>
                  </a:cubicBezTo>
                  <a:cubicBezTo>
                    <a:pt x="80" y="48"/>
                    <a:pt x="83" y="37"/>
                    <a:pt x="78" y="27"/>
                  </a:cubicBezTo>
                  <a:cubicBezTo>
                    <a:pt x="70" y="28"/>
                    <a:pt x="63" y="32"/>
                    <a:pt x="58" y="37"/>
                  </a:cubicBezTo>
                  <a:cubicBezTo>
                    <a:pt x="57" y="36"/>
                    <a:pt x="54" y="36"/>
                    <a:pt x="52" y="35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44" y="37"/>
                    <a:pt x="40" y="37"/>
                    <a:pt x="32" y="38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5"/>
                    <a:pt x="26" y="36"/>
                    <a:pt x="24" y="37"/>
                  </a:cubicBezTo>
                  <a:cubicBezTo>
                    <a:pt x="20" y="32"/>
                    <a:pt x="12" y="28"/>
                    <a:pt x="5" y="27"/>
                  </a:cubicBezTo>
                  <a:cubicBezTo>
                    <a:pt x="0" y="37"/>
                    <a:pt x="3" y="48"/>
                    <a:pt x="8" y="54"/>
                  </a:cubicBezTo>
                  <a:cubicBezTo>
                    <a:pt x="6" y="59"/>
                    <a:pt x="5" y="63"/>
                    <a:pt x="5" y="69"/>
                  </a:cubicBezTo>
                  <a:cubicBezTo>
                    <a:pt x="5" y="77"/>
                    <a:pt x="8" y="84"/>
                    <a:pt x="12" y="90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22" y="99"/>
                    <a:pt x="22" y="99"/>
                    <a:pt x="22" y="99"/>
                  </a:cubicBezTo>
                  <a:cubicBezTo>
                    <a:pt x="27" y="102"/>
                    <a:pt x="34" y="104"/>
                    <a:pt x="41" y="104"/>
                  </a:cubicBezTo>
                  <a:cubicBezTo>
                    <a:pt x="48" y="104"/>
                    <a:pt x="55" y="102"/>
                    <a:pt x="60" y="99"/>
                  </a:cubicBezTo>
                  <a:close/>
                  <a:moveTo>
                    <a:pt x="42" y="0"/>
                  </a:moveTo>
                  <a:cubicBezTo>
                    <a:pt x="47" y="0"/>
                    <a:pt x="51" y="2"/>
                    <a:pt x="54" y="5"/>
                  </a:cubicBezTo>
                  <a:cubicBezTo>
                    <a:pt x="57" y="8"/>
                    <a:pt x="59" y="13"/>
                    <a:pt x="59" y="17"/>
                  </a:cubicBezTo>
                  <a:cubicBezTo>
                    <a:pt x="59" y="22"/>
                    <a:pt x="57" y="26"/>
                    <a:pt x="54" y="30"/>
                  </a:cubicBezTo>
                  <a:cubicBezTo>
                    <a:pt x="51" y="33"/>
                    <a:pt x="47" y="35"/>
                    <a:pt x="42" y="35"/>
                  </a:cubicBezTo>
                  <a:cubicBezTo>
                    <a:pt x="37" y="35"/>
                    <a:pt x="33" y="33"/>
                    <a:pt x="30" y="30"/>
                  </a:cubicBezTo>
                  <a:cubicBezTo>
                    <a:pt x="27" y="26"/>
                    <a:pt x="25" y="22"/>
                    <a:pt x="25" y="17"/>
                  </a:cubicBezTo>
                  <a:cubicBezTo>
                    <a:pt x="25" y="13"/>
                    <a:pt x="27" y="8"/>
                    <a:pt x="30" y="5"/>
                  </a:cubicBezTo>
                  <a:cubicBezTo>
                    <a:pt x="33" y="2"/>
                    <a:pt x="37" y="0"/>
                    <a:pt x="42" y="0"/>
                  </a:cubicBezTo>
                  <a:close/>
                  <a:moveTo>
                    <a:pt x="49" y="10"/>
                  </a:moveTo>
                  <a:cubicBezTo>
                    <a:pt x="51" y="12"/>
                    <a:pt x="52" y="15"/>
                    <a:pt x="52" y="17"/>
                  </a:cubicBezTo>
                  <a:cubicBezTo>
                    <a:pt x="52" y="20"/>
                    <a:pt x="51" y="23"/>
                    <a:pt x="49" y="24"/>
                  </a:cubicBezTo>
                  <a:cubicBezTo>
                    <a:pt x="47" y="26"/>
                    <a:pt x="45" y="27"/>
                    <a:pt x="42" y="27"/>
                  </a:cubicBezTo>
                  <a:cubicBezTo>
                    <a:pt x="39" y="27"/>
                    <a:pt x="37" y="26"/>
                    <a:pt x="35" y="24"/>
                  </a:cubicBezTo>
                  <a:cubicBezTo>
                    <a:pt x="33" y="23"/>
                    <a:pt x="32" y="20"/>
                    <a:pt x="32" y="17"/>
                  </a:cubicBezTo>
                  <a:cubicBezTo>
                    <a:pt x="32" y="15"/>
                    <a:pt x="33" y="12"/>
                    <a:pt x="35" y="10"/>
                  </a:cubicBezTo>
                  <a:cubicBezTo>
                    <a:pt x="37" y="9"/>
                    <a:pt x="39" y="8"/>
                    <a:pt x="42" y="8"/>
                  </a:cubicBezTo>
                  <a:cubicBezTo>
                    <a:pt x="45" y="8"/>
                    <a:pt x="47" y="9"/>
                    <a:pt x="49" y="10"/>
                  </a:cubicBezTo>
                  <a:close/>
                  <a:moveTo>
                    <a:pt x="41" y="57"/>
                  </a:moveTo>
                  <a:cubicBezTo>
                    <a:pt x="33" y="57"/>
                    <a:pt x="27" y="64"/>
                    <a:pt x="27" y="71"/>
                  </a:cubicBezTo>
                  <a:cubicBezTo>
                    <a:pt x="27" y="79"/>
                    <a:pt x="33" y="85"/>
                    <a:pt x="41" y="85"/>
                  </a:cubicBezTo>
                  <a:cubicBezTo>
                    <a:pt x="49" y="85"/>
                    <a:pt x="55" y="79"/>
                    <a:pt x="55" y="71"/>
                  </a:cubicBezTo>
                  <a:cubicBezTo>
                    <a:pt x="55" y="64"/>
                    <a:pt x="49" y="57"/>
                    <a:pt x="41" y="57"/>
                  </a:cubicBezTo>
                  <a:close/>
                  <a:moveTo>
                    <a:pt x="21" y="57"/>
                  </a:moveTo>
                  <a:cubicBezTo>
                    <a:pt x="21" y="56"/>
                    <a:pt x="21" y="55"/>
                    <a:pt x="21" y="54"/>
                  </a:cubicBezTo>
                  <a:cubicBezTo>
                    <a:pt x="22" y="52"/>
                    <a:pt x="23" y="51"/>
                    <a:pt x="24" y="50"/>
                  </a:cubicBezTo>
                  <a:cubicBezTo>
                    <a:pt x="26" y="49"/>
                    <a:pt x="27" y="49"/>
                    <a:pt x="29" y="48"/>
                  </a:cubicBezTo>
                  <a:cubicBezTo>
                    <a:pt x="31" y="48"/>
                    <a:pt x="32" y="49"/>
                    <a:pt x="34" y="49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28" y="53"/>
                    <a:pt x="27" y="53"/>
                    <a:pt x="27" y="54"/>
                  </a:cubicBezTo>
                  <a:cubicBezTo>
                    <a:pt x="26" y="54"/>
                    <a:pt x="26" y="54"/>
                    <a:pt x="25" y="55"/>
                  </a:cubicBezTo>
                  <a:cubicBezTo>
                    <a:pt x="25" y="56"/>
                    <a:pt x="25" y="56"/>
                    <a:pt x="25" y="57"/>
                  </a:cubicBezTo>
                  <a:cubicBezTo>
                    <a:pt x="21" y="57"/>
                    <a:pt x="21" y="57"/>
                    <a:pt x="21" y="57"/>
                  </a:cubicBezTo>
                  <a:close/>
                  <a:moveTo>
                    <a:pt x="62" y="57"/>
                  </a:moveTo>
                  <a:cubicBezTo>
                    <a:pt x="58" y="57"/>
                    <a:pt x="58" y="57"/>
                    <a:pt x="58" y="57"/>
                  </a:cubicBezTo>
                  <a:cubicBezTo>
                    <a:pt x="58" y="56"/>
                    <a:pt x="58" y="56"/>
                    <a:pt x="58" y="55"/>
                  </a:cubicBezTo>
                  <a:cubicBezTo>
                    <a:pt x="57" y="54"/>
                    <a:pt x="57" y="54"/>
                    <a:pt x="56" y="54"/>
                  </a:cubicBezTo>
                  <a:cubicBezTo>
                    <a:pt x="56" y="53"/>
                    <a:pt x="55" y="53"/>
                    <a:pt x="54" y="53"/>
                  </a:cubicBezTo>
                  <a:cubicBezTo>
                    <a:pt x="53" y="53"/>
                    <a:pt x="51" y="53"/>
                    <a:pt x="50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50" y="49"/>
                    <a:pt x="52" y="48"/>
                    <a:pt x="54" y="48"/>
                  </a:cubicBezTo>
                  <a:cubicBezTo>
                    <a:pt x="56" y="49"/>
                    <a:pt x="57" y="49"/>
                    <a:pt x="59" y="50"/>
                  </a:cubicBezTo>
                  <a:cubicBezTo>
                    <a:pt x="60" y="51"/>
                    <a:pt x="61" y="52"/>
                    <a:pt x="62" y="54"/>
                  </a:cubicBezTo>
                  <a:cubicBezTo>
                    <a:pt x="62" y="55"/>
                    <a:pt x="62" y="56"/>
                    <a:pt x="62" y="57"/>
                  </a:cubicBezTo>
                  <a:close/>
                  <a:moveTo>
                    <a:pt x="36" y="66"/>
                  </a:moveTo>
                  <a:cubicBezTo>
                    <a:pt x="37" y="66"/>
                    <a:pt x="39" y="69"/>
                    <a:pt x="39" y="71"/>
                  </a:cubicBezTo>
                  <a:cubicBezTo>
                    <a:pt x="39" y="74"/>
                    <a:pt x="37" y="76"/>
                    <a:pt x="36" y="76"/>
                  </a:cubicBezTo>
                  <a:cubicBezTo>
                    <a:pt x="34" y="76"/>
                    <a:pt x="33" y="74"/>
                    <a:pt x="33" y="71"/>
                  </a:cubicBezTo>
                  <a:cubicBezTo>
                    <a:pt x="33" y="69"/>
                    <a:pt x="34" y="66"/>
                    <a:pt x="36" y="6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Freeform 152"/>
            <p:cNvSpPr>
              <a:spLocks noEditPoints="1"/>
            </p:cNvSpPr>
            <p:nvPr/>
          </p:nvSpPr>
          <p:spPr bwMode="auto">
            <a:xfrm>
              <a:off x="5944618" y="1978825"/>
              <a:ext cx="343494" cy="329615"/>
            </a:xfrm>
            <a:custGeom>
              <a:avLst/>
              <a:gdLst>
                <a:gd name="T0" fmla="*/ 80 w 198"/>
                <a:gd name="T1" fmla="*/ 39 h 190"/>
                <a:gd name="T2" fmla="*/ 32 w 198"/>
                <a:gd name="T3" fmla="*/ 39 h 190"/>
                <a:gd name="T4" fmla="*/ 24 w 198"/>
                <a:gd name="T5" fmla="*/ 52 h 190"/>
                <a:gd name="T6" fmla="*/ 32 w 198"/>
                <a:gd name="T7" fmla="*/ 65 h 190"/>
                <a:gd name="T8" fmla="*/ 80 w 198"/>
                <a:gd name="T9" fmla="*/ 65 h 190"/>
                <a:gd name="T10" fmla="*/ 80 w 198"/>
                <a:gd name="T11" fmla="*/ 39 h 190"/>
                <a:gd name="T12" fmla="*/ 80 w 198"/>
                <a:gd name="T13" fmla="*/ 39 h 190"/>
                <a:gd name="T14" fmla="*/ 114 w 198"/>
                <a:gd name="T15" fmla="*/ 65 h 190"/>
                <a:gd name="T16" fmla="*/ 170 w 198"/>
                <a:gd name="T17" fmla="*/ 65 h 190"/>
                <a:gd name="T18" fmla="*/ 177 w 198"/>
                <a:gd name="T19" fmla="*/ 65 h 190"/>
                <a:gd name="T20" fmla="*/ 179 w 198"/>
                <a:gd name="T21" fmla="*/ 69 h 190"/>
                <a:gd name="T22" fmla="*/ 194 w 198"/>
                <a:gd name="T23" fmla="*/ 93 h 190"/>
                <a:gd name="T24" fmla="*/ 198 w 198"/>
                <a:gd name="T25" fmla="*/ 99 h 190"/>
                <a:gd name="T26" fmla="*/ 194 w 198"/>
                <a:gd name="T27" fmla="*/ 103 h 190"/>
                <a:gd name="T28" fmla="*/ 179 w 198"/>
                <a:gd name="T29" fmla="*/ 127 h 190"/>
                <a:gd name="T30" fmla="*/ 177 w 198"/>
                <a:gd name="T31" fmla="*/ 134 h 190"/>
                <a:gd name="T32" fmla="*/ 170 w 198"/>
                <a:gd name="T33" fmla="*/ 134 h 190"/>
                <a:gd name="T34" fmla="*/ 114 w 198"/>
                <a:gd name="T35" fmla="*/ 134 h 190"/>
                <a:gd name="T36" fmla="*/ 114 w 198"/>
                <a:gd name="T37" fmla="*/ 164 h 190"/>
                <a:gd name="T38" fmla="*/ 164 w 198"/>
                <a:gd name="T39" fmla="*/ 164 h 190"/>
                <a:gd name="T40" fmla="*/ 164 w 198"/>
                <a:gd name="T41" fmla="*/ 190 h 190"/>
                <a:gd name="T42" fmla="*/ 37 w 198"/>
                <a:gd name="T43" fmla="*/ 190 h 190"/>
                <a:gd name="T44" fmla="*/ 37 w 198"/>
                <a:gd name="T45" fmla="*/ 164 h 190"/>
                <a:gd name="T46" fmla="*/ 82 w 198"/>
                <a:gd name="T47" fmla="*/ 164 h 190"/>
                <a:gd name="T48" fmla="*/ 82 w 198"/>
                <a:gd name="T49" fmla="*/ 86 h 190"/>
                <a:gd name="T50" fmla="*/ 26 w 198"/>
                <a:gd name="T51" fmla="*/ 86 h 190"/>
                <a:gd name="T52" fmla="*/ 19 w 198"/>
                <a:gd name="T53" fmla="*/ 86 h 190"/>
                <a:gd name="T54" fmla="*/ 17 w 198"/>
                <a:gd name="T55" fmla="*/ 80 h 190"/>
                <a:gd name="T56" fmla="*/ 2 w 198"/>
                <a:gd name="T57" fmla="*/ 56 h 190"/>
                <a:gd name="T58" fmla="*/ 0 w 198"/>
                <a:gd name="T59" fmla="*/ 52 h 190"/>
                <a:gd name="T60" fmla="*/ 2 w 198"/>
                <a:gd name="T61" fmla="*/ 45 h 190"/>
                <a:gd name="T62" fmla="*/ 17 w 198"/>
                <a:gd name="T63" fmla="*/ 21 h 190"/>
                <a:gd name="T64" fmla="*/ 19 w 198"/>
                <a:gd name="T65" fmla="*/ 17 h 190"/>
                <a:gd name="T66" fmla="*/ 26 w 198"/>
                <a:gd name="T67" fmla="*/ 17 h 190"/>
                <a:gd name="T68" fmla="*/ 82 w 198"/>
                <a:gd name="T69" fmla="*/ 17 h 190"/>
                <a:gd name="T70" fmla="*/ 82 w 198"/>
                <a:gd name="T71" fmla="*/ 13 h 190"/>
                <a:gd name="T72" fmla="*/ 99 w 198"/>
                <a:gd name="T73" fmla="*/ 0 h 190"/>
                <a:gd name="T74" fmla="*/ 114 w 198"/>
                <a:gd name="T75" fmla="*/ 13 h 190"/>
                <a:gd name="T76" fmla="*/ 114 w 198"/>
                <a:gd name="T77" fmla="*/ 65 h 190"/>
                <a:gd name="T78" fmla="*/ 114 w 198"/>
                <a:gd name="T79" fmla="*/ 65 h 190"/>
                <a:gd name="T80" fmla="*/ 166 w 198"/>
                <a:gd name="T81" fmla="*/ 84 h 190"/>
                <a:gd name="T82" fmla="*/ 116 w 198"/>
                <a:gd name="T83" fmla="*/ 84 h 190"/>
                <a:gd name="T84" fmla="*/ 116 w 198"/>
                <a:gd name="T85" fmla="*/ 112 h 190"/>
                <a:gd name="T86" fmla="*/ 166 w 198"/>
                <a:gd name="T87" fmla="*/ 112 h 190"/>
                <a:gd name="T88" fmla="*/ 175 w 198"/>
                <a:gd name="T89" fmla="*/ 99 h 190"/>
                <a:gd name="T90" fmla="*/ 166 w 198"/>
                <a:gd name="T91" fmla="*/ 8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8" h="190">
                  <a:moveTo>
                    <a:pt x="80" y="39"/>
                  </a:moveTo>
                  <a:lnTo>
                    <a:pt x="32" y="39"/>
                  </a:lnTo>
                  <a:lnTo>
                    <a:pt x="24" y="52"/>
                  </a:lnTo>
                  <a:lnTo>
                    <a:pt x="32" y="65"/>
                  </a:lnTo>
                  <a:lnTo>
                    <a:pt x="80" y="65"/>
                  </a:lnTo>
                  <a:lnTo>
                    <a:pt x="80" y="39"/>
                  </a:lnTo>
                  <a:lnTo>
                    <a:pt x="80" y="39"/>
                  </a:lnTo>
                  <a:close/>
                  <a:moveTo>
                    <a:pt x="114" y="65"/>
                  </a:moveTo>
                  <a:lnTo>
                    <a:pt x="170" y="65"/>
                  </a:lnTo>
                  <a:lnTo>
                    <a:pt x="177" y="65"/>
                  </a:lnTo>
                  <a:lnTo>
                    <a:pt x="179" y="69"/>
                  </a:lnTo>
                  <a:lnTo>
                    <a:pt x="194" y="93"/>
                  </a:lnTo>
                  <a:lnTo>
                    <a:pt x="198" y="99"/>
                  </a:lnTo>
                  <a:lnTo>
                    <a:pt x="194" y="103"/>
                  </a:lnTo>
                  <a:lnTo>
                    <a:pt x="179" y="127"/>
                  </a:lnTo>
                  <a:lnTo>
                    <a:pt x="177" y="134"/>
                  </a:lnTo>
                  <a:lnTo>
                    <a:pt x="170" y="134"/>
                  </a:lnTo>
                  <a:lnTo>
                    <a:pt x="114" y="134"/>
                  </a:lnTo>
                  <a:lnTo>
                    <a:pt x="114" y="164"/>
                  </a:lnTo>
                  <a:lnTo>
                    <a:pt x="164" y="164"/>
                  </a:lnTo>
                  <a:lnTo>
                    <a:pt x="164" y="190"/>
                  </a:lnTo>
                  <a:lnTo>
                    <a:pt x="37" y="190"/>
                  </a:lnTo>
                  <a:lnTo>
                    <a:pt x="37" y="164"/>
                  </a:lnTo>
                  <a:lnTo>
                    <a:pt x="82" y="164"/>
                  </a:lnTo>
                  <a:lnTo>
                    <a:pt x="82" y="86"/>
                  </a:lnTo>
                  <a:lnTo>
                    <a:pt x="26" y="86"/>
                  </a:lnTo>
                  <a:lnTo>
                    <a:pt x="19" y="86"/>
                  </a:lnTo>
                  <a:lnTo>
                    <a:pt x="17" y="8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5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6" y="17"/>
                  </a:lnTo>
                  <a:lnTo>
                    <a:pt x="82" y="17"/>
                  </a:lnTo>
                  <a:lnTo>
                    <a:pt x="82" y="13"/>
                  </a:lnTo>
                  <a:lnTo>
                    <a:pt x="99" y="0"/>
                  </a:lnTo>
                  <a:lnTo>
                    <a:pt x="114" y="13"/>
                  </a:lnTo>
                  <a:lnTo>
                    <a:pt x="114" y="65"/>
                  </a:lnTo>
                  <a:lnTo>
                    <a:pt x="114" y="65"/>
                  </a:lnTo>
                  <a:close/>
                  <a:moveTo>
                    <a:pt x="166" y="84"/>
                  </a:moveTo>
                  <a:lnTo>
                    <a:pt x="116" y="84"/>
                  </a:lnTo>
                  <a:lnTo>
                    <a:pt x="116" y="112"/>
                  </a:lnTo>
                  <a:lnTo>
                    <a:pt x="166" y="112"/>
                  </a:lnTo>
                  <a:lnTo>
                    <a:pt x="175" y="99"/>
                  </a:lnTo>
                  <a:lnTo>
                    <a:pt x="166" y="8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" name="Freeform 153"/>
            <p:cNvSpPr>
              <a:spLocks noEditPoints="1"/>
            </p:cNvSpPr>
            <p:nvPr/>
          </p:nvSpPr>
          <p:spPr bwMode="auto">
            <a:xfrm>
              <a:off x="6875882" y="1890215"/>
              <a:ext cx="253770" cy="2480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" name="Freeform 154"/>
            <p:cNvSpPr>
              <a:spLocks noEditPoints="1"/>
            </p:cNvSpPr>
            <p:nvPr/>
          </p:nvSpPr>
          <p:spPr bwMode="auto">
            <a:xfrm>
              <a:off x="8262006" y="3187331"/>
              <a:ext cx="237999" cy="288180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Freeform 155"/>
            <p:cNvSpPr>
              <a:spLocks noEditPoints="1"/>
            </p:cNvSpPr>
            <p:nvPr/>
          </p:nvSpPr>
          <p:spPr bwMode="auto">
            <a:xfrm>
              <a:off x="3855843" y="4017374"/>
              <a:ext cx="338245" cy="424345"/>
            </a:xfrm>
            <a:custGeom>
              <a:avLst/>
              <a:gdLst>
                <a:gd name="T0" fmla="*/ 228 w 228"/>
                <a:gd name="T1" fmla="*/ 76 h 286"/>
                <a:gd name="T2" fmla="*/ 186 w 228"/>
                <a:gd name="T3" fmla="*/ 103 h 286"/>
                <a:gd name="T4" fmla="*/ 0 w 228"/>
                <a:gd name="T5" fmla="*/ 76 h 286"/>
                <a:gd name="T6" fmla="*/ 65 w 228"/>
                <a:gd name="T7" fmla="*/ 278 h 286"/>
                <a:gd name="T8" fmla="*/ 72 w 228"/>
                <a:gd name="T9" fmla="*/ 282 h 286"/>
                <a:gd name="T10" fmla="*/ 153 w 228"/>
                <a:gd name="T11" fmla="*/ 282 h 286"/>
                <a:gd name="T12" fmla="*/ 160 w 228"/>
                <a:gd name="T13" fmla="*/ 278 h 286"/>
                <a:gd name="T14" fmla="*/ 212 w 228"/>
                <a:gd name="T15" fmla="*/ 147 h 286"/>
                <a:gd name="T16" fmla="*/ 165 w 228"/>
                <a:gd name="T17" fmla="*/ 169 h 286"/>
                <a:gd name="T18" fmla="*/ 176 w 228"/>
                <a:gd name="T19" fmla="*/ 174 h 286"/>
                <a:gd name="T20" fmla="*/ 180 w 228"/>
                <a:gd name="T21" fmla="*/ 191 h 286"/>
                <a:gd name="T22" fmla="*/ 176 w 228"/>
                <a:gd name="T23" fmla="*/ 201 h 286"/>
                <a:gd name="T24" fmla="*/ 148 w 228"/>
                <a:gd name="T25" fmla="*/ 206 h 286"/>
                <a:gd name="T26" fmla="*/ 137 w 228"/>
                <a:gd name="T27" fmla="*/ 201 h 286"/>
                <a:gd name="T28" fmla="*/ 133 w 228"/>
                <a:gd name="T29" fmla="*/ 184 h 286"/>
                <a:gd name="T30" fmla="*/ 137 w 228"/>
                <a:gd name="T31" fmla="*/ 174 h 286"/>
                <a:gd name="T32" fmla="*/ 165 w 228"/>
                <a:gd name="T33" fmla="*/ 178 h 286"/>
                <a:gd name="T34" fmla="*/ 172 w 228"/>
                <a:gd name="T35" fmla="*/ 184 h 286"/>
                <a:gd name="T36" fmla="*/ 170 w 228"/>
                <a:gd name="T37" fmla="*/ 195 h 286"/>
                <a:gd name="T38" fmla="*/ 165 w 228"/>
                <a:gd name="T39" fmla="*/ 197 h 286"/>
                <a:gd name="T40" fmla="*/ 143 w 228"/>
                <a:gd name="T41" fmla="*/ 195 h 286"/>
                <a:gd name="T42" fmla="*/ 141 w 228"/>
                <a:gd name="T43" fmla="*/ 191 h 286"/>
                <a:gd name="T44" fmla="*/ 143 w 228"/>
                <a:gd name="T45" fmla="*/ 180 h 286"/>
                <a:gd name="T46" fmla="*/ 148 w 228"/>
                <a:gd name="T47" fmla="*/ 178 h 286"/>
                <a:gd name="T48" fmla="*/ 60 w 228"/>
                <a:gd name="T49" fmla="*/ 170 h 286"/>
                <a:gd name="T50" fmla="*/ 96 w 228"/>
                <a:gd name="T51" fmla="*/ 183 h 286"/>
                <a:gd name="T52" fmla="*/ 82 w 228"/>
                <a:gd name="T53" fmla="*/ 205 h 286"/>
                <a:gd name="T54" fmla="*/ 46 w 228"/>
                <a:gd name="T55" fmla="*/ 192 h 286"/>
                <a:gd name="T56" fmla="*/ 60 w 228"/>
                <a:gd name="T57" fmla="*/ 170 h 286"/>
                <a:gd name="T58" fmla="*/ 39 w 228"/>
                <a:gd name="T59" fmla="*/ 139 h 286"/>
                <a:gd name="T60" fmla="*/ 120 w 228"/>
                <a:gd name="T61" fmla="*/ 157 h 286"/>
                <a:gd name="T62" fmla="*/ 114 w 228"/>
                <a:gd name="T63" fmla="*/ 158 h 286"/>
                <a:gd name="T64" fmla="*/ 139 w 228"/>
                <a:gd name="T65" fmla="*/ 158 h 286"/>
                <a:gd name="T66" fmla="*/ 186 w 228"/>
                <a:gd name="T67" fmla="*/ 140 h 286"/>
                <a:gd name="T68" fmla="*/ 139 w 228"/>
                <a:gd name="T69" fmla="*/ 158 h 286"/>
                <a:gd name="T70" fmla="*/ 145 w 228"/>
                <a:gd name="T71" fmla="*/ 257 h 286"/>
                <a:gd name="T72" fmla="*/ 119 w 228"/>
                <a:gd name="T73" fmla="*/ 258 h 286"/>
                <a:gd name="T74" fmla="*/ 97 w 228"/>
                <a:gd name="T75" fmla="*/ 258 h 286"/>
                <a:gd name="T76" fmla="*/ 80 w 228"/>
                <a:gd name="T77" fmla="*/ 256 h 286"/>
                <a:gd name="T78" fmla="*/ 97 w 228"/>
                <a:gd name="T79" fmla="*/ 217 h 286"/>
                <a:gd name="T80" fmla="*/ 100 w 228"/>
                <a:gd name="T81" fmla="*/ 215 h 286"/>
                <a:gd name="T82" fmla="*/ 119 w 228"/>
                <a:gd name="T83" fmla="*/ 199 h 286"/>
                <a:gd name="T84" fmla="*/ 129 w 228"/>
                <a:gd name="T85" fmla="*/ 217 h 286"/>
                <a:gd name="T86" fmla="*/ 169 w 228"/>
                <a:gd name="T87" fmla="*/ 217 h 286"/>
                <a:gd name="T88" fmla="*/ 187 w 228"/>
                <a:gd name="T89" fmla="*/ 166 h 286"/>
                <a:gd name="T90" fmla="*/ 134 w 228"/>
                <a:gd name="T91" fmla="*/ 209 h 286"/>
                <a:gd name="T92" fmla="*/ 124 w 228"/>
                <a:gd name="T93" fmla="*/ 191 h 286"/>
                <a:gd name="T94" fmla="*/ 107 w 228"/>
                <a:gd name="T95" fmla="*/ 191 h 286"/>
                <a:gd name="T96" fmla="*/ 103 w 228"/>
                <a:gd name="T97" fmla="*/ 193 h 286"/>
                <a:gd name="T98" fmla="*/ 41 w 228"/>
                <a:gd name="T99" fmla="*/ 209 h 286"/>
                <a:gd name="T100" fmla="*/ 114 w 228"/>
                <a:gd name="T101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8" h="286">
                  <a:moveTo>
                    <a:pt x="212" y="147"/>
                  </a:moveTo>
                  <a:cubicBezTo>
                    <a:pt x="228" y="76"/>
                    <a:pt x="228" y="76"/>
                    <a:pt x="228" y="76"/>
                  </a:cubicBezTo>
                  <a:cubicBezTo>
                    <a:pt x="221" y="77"/>
                    <a:pt x="213" y="78"/>
                    <a:pt x="206" y="77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4" y="74"/>
                    <a:pt x="184" y="74"/>
                    <a:pt x="184" y="74"/>
                  </a:cubicBezTo>
                  <a:cubicBezTo>
                    <a:pt x="123" y="57"/>
                    <a:pt x="64" y="0"/>
                    <a:pt x="0" y="76"/>
                  </a:cubicBezTo>
                  <a:cubicBezTo>
                    <a:pt x="5" y="102"/>
                    <a:pt x="19" y="187"/>
                    <a:pt x="27" y="211"/>
                  </a:cubicBezTo>
                  <a:cubicBezTo>
                    <a:pt x="35" y="238"/>
                    <a:pt x="48" y="260"/>
                    <a:pt x="65" y="278"/>
                  </a:cubicBezTo>
                  <a:cubicBezTo>
                    <a:pt x="68" y="281"/>
                    <a:pt x="68" y="281"/>
                    <a:pt x="68" y="281"/>
                  </a:cubicBezTo>
                  <a:cubicBezTo>
                    <a:pt x="72" y="282"/>
                    <a:pt x="72" y="282"/>
                    <a:pt x="72" y="282"/>
                  </a:cubicBezTo>
                  <a:cubicBezTo>
                    <a:pt x="80" y="283"/>
                    <a:pt x="87" y="284"/>
                    <a:pt x="95" y="284"/>
                  </a:cubicBezTo>
                  <a:cubicBezTo>
                    <a:pt x="114" y="286"/>
                    <a:pt x="132" y="285"/>
                    <a:pt x="153" y="282"/>
                  </a:cubicBezTo>
                  <a:cubicBezTo>
                    <a:pt x="158" y="281"/>
                    <a:pt x="158" y="281"/>
                    <a:pt x="158" y="281"/>
                  </a:cubicBezTo>
                  <a:cubicBezTo>
                    <a:pt x="160" y="278"/>
                    <a:pt x="160" y="278"/>
                    <a:pt x="160" y="278"/>
                  </a:cubicBezTo>
                  <a:cubicBezTo>
                    <a:pt x="177" y="261"/>
                    <a:pt x="190" y="238"/>
                    <a:pt x="199" y="211"/>
                  </a:cubicBezTo>
                  <a:cubicBezTo>
                    <a:pt x="206" y="192"/>
                    <a:pt x="210" y="170"/>
                    <a:pt x="212" y="147"/>
                  </a:cubicBezTo>
                  <a:close/>
                  <a:moveTo>
                    <a:pt x="148" y="169"/>
                  </a:moveTo>
                  <a:cubicBezTo>
                    <a:pt x="165" y="169"/>
                    <a:pt x="165" y="169"/>
                    <a:pt x="165" y="169"/>
                  </a:cubicBezTo>
                  <a:cubicBezTo>
                    <a:pt x="169" y="169"/>
                    <a:pt x="173" y="171"/>
                    <a:pt x="176" y="174"/>
                  </a:cubicBezTo>
                  <a:cubicBezTo>
                    <a:pt x="176" y="174"/>
                    <a:pt x="176" y="174"/>
                    <a:pt x="176" y="174"/>
                  </a:cubicBezTo>
                  <a:cubicBezTo>
                    <a:pt x="179" y="177"/>
                    <a:pt x="180" y="180"/>
                    <a:pt x="180" y="184"/>
                  </a:cubicBezTo>
                  <a:cubicBezTo>
                    <a:pt x="180" y="191"/>
                    <a:pt x="180" y="191"/>
                    <a:pt x="180" y="191"/>
                  </a:cubicBezTo>
                  <a:cubicBezTo>
                    <a:pt x="180" y="195"/>
                    <a:pt x="179" y="199"/>
                    <a:pt x="176" y="201"/>
                  </a:cubicBezTo>
                  <a:cubicBezTo>
                    <a:pt x="176" y="201"/>
                    <a:pt x="176" y="201"/>
                    <a:pt x="176" y="201"/>
                  </a:cubicBezTo>
                  <a:cubicBezTo>
                    <a:pt x="173" y="204"/>
                    <a:pt x="169" y="206"/>
                    <a:pt x="165" y="206"/>
                  </a:cubicBezTo>
                  <a:cubicBezTo>
                    <a:pt x="148" y="206"/>
                    <a:pt x="148" y="206"/>
                    <a:pt x="148" y="206"/>
                  </a:cubicBezTo>
                  <a:cubicBezTo>
                    <a:pt x="144" y="206"/>
                    <a:pt x="140" y="204"/>
                    <a:pt x="137" y="201"/>
                  </a:cubicBezTo>
                  <a:cubicBezTo>
                    <a:pt x="137" y="201"/>
                    <a:pt x="137" y="201"/>
                    <a:pt x="137" y="201"/>
                  </a:cubicBezTo>
                  <a:cubicBezTo>
                    <a:pt x="135" y="198"/>
                    <a:pt x="133" y="195"/>
                    <a:pt x="133" y="191"/>
                  </a:cubicBezTo>
                  <a:cubicBezTo>
                    <a:pt x="133" y="184"/>
                    <a:pt x="133" y="184"/>
                    <a:pt x="133" y="184"/>
                  </a:cubicBezTo>
                  <a:cubicBezTo>
                    <a:pt x="133" y="180"/>
                    <a:pt x="135" y="177"/>
                    <a:pt x="137" y="174"/>
                  </a:cubicBezTo>
                  <a:cubicBezTo>
                    <a:pt x="137" y="174"/>
                    <a:pt x="137" y="174"/>
                    <a:pt x="137" y="174"/>
                  </a:cubicBezTo>
                  <a:cubicBezTo>
                    <a:pt x="140" y="171"/>
                    <a:pt x="144" y="169"/>
                    <a:pt x="148" y="169"/>
                  </a:cubicBezTo>
                  <a:close/>
                  <a:moveTo>
                    <a:pt x="165" y="178"/>
                  </a:moveTo>
                  <a:cubicBezTo>
                    <a:pt x="167" y="178"/>
                    <a:pt x="169" y="179"/>
                    <a:pt x="170" y="180"/>
                  </a:cubicBezTo>
                  <a:cubicBezTo>
                    <a:pt x="171" y="181"/>
                    <a:pt x="172" y="183"/>
                    <a:pt x="172" y="184"/>
                  </a:cubicBezTo>
                  <a:cubicBezTo>
                    <a:pt x="172" y="191"/>
                    <a:pt x="172" y="191"/>
                    <a:pt x="172" y="191"/>
                  </a:cubicBezTo>
                  <a:cubicBezTo>
                    <a:pt x="172" y="192"/>
                    <a:pt x="171" y="194"/>
                    <a:pt x="170" y="195"/>
                  </a:cubicBezTo>
                  <a:cubicBezTo>
                    <a:pt x="170" y="195"/>
                    <a:pt x="170" y="195"/>
                    <a:pt x="170" y="195"/>
                  </a:cubicBezTo>
                  <a:cubicBezTo>
                    <a:pt x="169" y="196"/>
                    <a:pt x="167" y="197"/>
                    <a:pt x="165" y="197"/>
                  </a:cubicBezTo>
                  <a:cubicBezTo>
                    <a:pt x="148" y="197"/>
                    <a:pt x="148" y="197"/>
                    <a:pt x="148" y="197"/>
                  </a:cubicBezTo>
                  <a:cubicBezTo>
                    <a:pt x="146" y="197"/>
                    <a:pt x="144" y="196"/>
                    <a:pt x="143" y="195"/>
                  </a:cubicBezTo>
                  <a:cubicBezTo>
                    <a:pt x="143" y="195"/>
                    <a:pt x="143" y="195"/>
                    <a:pt x="143" y="195"/>
                  </a:cubicBezTo>
                  <a:cubicBezTo>
                    <a:pt x="142" y="194"/>
                    <a:pt x="141" y="192"/>
                    <a:pt x="141" y="191"/>
                  </a:cubicBezTo>
                  <a:cubicBezTo>
                    <a:pt x="141" y="184"/>
                    <a:pt x="141" y="184"/>
                    <a:pt x="141" y="184"/>
                  </a:cubicBezTo>
                  <a:cubicBezTo>
                    <a:pt x="141" y="183"/>
                    <a:pt x="142" y="181"/>
                    <a:pt x="143" y="180"/>
                  </a:cubicBezTo>
                  <a:cubicBezTo>
                    <a:pt x="143" y="180"/>
                    <a:pt x="143" y="180"/>
                    <a:pt x="143" y="180"/>
                  </a:cubicBezTo>
                  <a:cubicBezTo>
                    <a:pt x="144" y="179"/>
                    <a:pt x="146" y="178"/>
                    <a:pt x="148" y="178"/>
                  </a:cubicBezTo>
                  <a:cubicBezTo>
                    <a:pt x="165" y="178"/>
                    <a:pt x="165" y="178"/>
                    <a:pt x="165" y="178"/>
                  </a:cubicBezTo>
                  <a:close/>
                  <a:moveTo>
                    <a:pt x="60" y="170"/>
                  </a:moveTo>
                  <a:cubicBezTo>
                    <a:pt x="82" y="170"/>
                    <a:pt x="82" y="170"/>
                    <a:pt x="82" y="170"/>
                  </a:cubicBezTo>
                  <a:cubicBezTo>
                    <a:pt x="90" y="170"/>
                    <a:pt x="96" y="176"/>
                    <a:pt x="96" y="183"/>
                  </a:cubicBezTo>
                  <a:cubicBezTo>
                    <a:pt x="96" y="192"/>
                    <a:pt x="96" y="192"/>
                    <a:pt x="96" y="192"/>
                  </a:cubicBezTo>
                  <a:cubicBezTo>
                    <a:pt x="96" y="199"/>
                    <a:pt x="90" y="205"/>
                    <a:pt x="82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52" y="205"/>
                    <a:pt x="46" y="199"/>
                    <a:pt x="46" y="192"/>
                  </a:cubicBezTo>
                  <a:cubicBezTo>
                    <a:pt x="46" y="183"/>
                    <a:pt x="46" y="183"/>
                    <a:pt x="46" y="183"/>
                  </a:cubicBezTo>
                  <a:cubicBezTo>
                    <a:pt x="46" y="176"/>
                    <a:pt x="52" y="170"/>
                    <a:pt x="60" y="170"/>
                  </a:cubicBezTo>
                  <a:close/>
                  <a:moveTo>
                    <a:pt x="41" y="158"/>
                  </a:moveTo>
                  <a:cubicBezTo>
                    <a:pt x="40" y="151"/>
                    <a:pt x="40" y="145"/>
                    <a:pt x="39" y="139"/>
                  </a:cubicBezTo>
                  <a:cubicBezTo>
                    <a:pt x="69" y="154"/>
                    <a:pt x="105" y="151"/>
                    <a:pt x="133" y="143"/>
                  </a:cubicBezTo>
                  <a:cubicBezTo>
                    <a:pt x="129" y="148"/>
                    <a:pt x="125" y="153"/>
                    <a:pt x="120" y="157"/>
                  </a:cubicBezTo>
                  <a:cubicBezTo>
                    <a:pt x="121" y="158"/>
                    <a:pt x="121" y="158"/>
                    <a:pt x="121" y="158"/>
                  </a:cubicBezTo>
                  <a:cubicBezTo>
                    <a:pt x="114" y="158"/>
                    <a:pt x="114" y="158"/>
                    <a:pt x="114" y="158"/>
                  </a:cubicBezTo>
                  <a:cubicBezTo>
                    <a:pt x="41" y="158"/>
                    <a:pt x="41" y="158"/>
                    <a:pt x="41" y="158"/>
                  </a:cubicBezTo>
                  <a:close/>
                  <a:moveTo>
                    <a:pt x="139" y="158"/>
                  </a:moveTo>
                  <a:cubicBezTo>
                    <a:pt x="151" y="153"/>
                    <a:pt x="164" y="145"/>
                    <a:pt x="169" y="134"/>
                  </a:cubicBezTo>
                  <a:cubicBezTo>
                    <a:pt x="173" y="133"/>
                    <a:pt x="183" y="140"/>
                    <a:pt x="186" y="140"/>
                  </a:cubicBezTo>
                  <a:cubicBezTo>
                    <a:pt x="186" y="145"/>
                    <a:pt x="185" y="151"/>
                    <a:pt x="185" y="158"/>
                  </a:cubicBezTo>
                  <a:cubicBezTo>
                    <a:pt x="139" y="158"/>
                    <a:pt x="139" y="158"/>
                    <a:pt x="139" y="158"/>
                  </a:cubicBezTo>
                  <a:close/>
                  <a:moveTo>
                    <a:pt x="169" y="217"/>
                  </a:moveTo>
                  <a:cubicBezTo>
                    <a:pt x="163" y="232"/>
                    <a:pt x="155" y="246"/>
                    <a:pt x="145" y="257"/>
                  </a:cubicBezTo>
                  <a:cubicBezTo>
                    <a:pt x="136" y="258"/>
                    <a:pt x="128" y="258"/>
                    <a:pt x="119" y="258"/>
                  </a:cubicBezTo>
                  <a:cubicBezTo>
                    <a:pt x="119" y="258"/>
                    <a:pt x="119" y="258"/>
                    <a:pt x="119" y="258"/>
                  </a:cubicBezTo>
                  <a:cubicBezTo>
                    <a:pt x="115" y="258"/>
                    <a:pt x="111" y="258"/>
                    <a:pt x="107" y="258"/>
                  </a:cubicBezTo>
                  <a:cubicBezTo>
                    <a:pt x="104" y="258"/>
                    <a:pt x="100" y="258"/>
                    <a:pt x="97" y="258"/>
                  </a:cubicBezTo>
                  <a:cubicBezTo>
                    <a:pt x="95" y="258"/>
                    <a:pt x="95" y="258"/>
                    <a:pt x="95" y="258"/>
                  </a:cubicBezTo>
                  <a:cubicBezTo>
                    <a:pt x="90" y="257"/>
                    <a:pt x="85" y="257"/>
                    <a:pt x="80" y="256"/>
                  </a:cubicBezTo>
                  <a:cubicBezTo>
                    <a:pt x="70" y="245"/>
                    <a:pt x="63" y="232"/>
                    <a:pt x="57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99" y="217"/>
                    <a:pt x="99" y="217"/>
                    <a:pt x="99" y="217"/>
                  </a:cubicBezTo>
                  <a:cubicBezTo>
                    <a:pt x="100" y="215"/>
                    <a:pt x="100" y="215"/>
                    <a:pt x="100" y="215"/>
                  </a:cubicBezTo>
                  <a:cubicBezTo>
                    <a:pt x="109" y="199"/>
                    <a:pt x="109" y="199"/>
                    <a:pt x="109" y="199"/>
                  </a:cubicBezTo>
                  <a:cubicBezTo>
                    <a:pt x="119" y="199"/>
                    <a:pt x="119" y="199"/>
                    <a:pt x="119" y="199"/>
                  </a:cubicBezTo>
                  <a:cubicBezTo>
                    <a:pt x="128" y="215"/>
                    <a:pt x="128" y="215"/>
                    <a:pt x="128" y="215"/>
                  </a:cubicBezTo>
                  <a:cubicBezTo>
                    <a:pt x="129" y="217"/>
                    <a:pt x="129" y="217"/>
                    <a:pt x="129" y="217"/>
                  </a:cubicBezTo>
                  <a:cubicBezTo>
                    <a:pt x="132" y="217"/>
                    <a:pt x="132" y="217"/>
                    <a:pt x="132" y="217"/>
                  </a:cubicBezTo>
                  <a:cubicBezTo>
                    <a:pt x="169" y="217"/>
                    <a:pt x="169" y="217"/>
                    <a:pt x="169" y="217"/>
                  </a:cubicBezTo>
                  <a:close/>
                  <a:moveTo>
                    <a:pt x="114" y="166"/>
                  </a:moveTo>
                  <a:cubicBezTo>
                    <a:pt x="187" y="166"/>
                    <a:pt x="187" y="166"/>
                    <a:pt x="187" y="166"/>
                  </a:cubicBezTo>
                  <a:cubicBezTo>
                    <a:pt x="187" y="209"/>
                    <a:pt x="187" y="209"/>
                    <a:pt x="187" y="209"/>
                  </a:cubicBezTo>
                  <a:cubicBezTo>
                    <a:pt x="134" y="209"/>
                    <a:pt x="134" y="209"/>
                    <a:pt x="134" y="209"/>
                  </a:cubicBezTo>
                  <a:cubicBezTo>
                    <a:pt x="125" y="193"/>
                    <a:pt x="125" y="193"/>
                    <a:pt x="125" y="193"/>
                  </a:cubicBezTo>
                  <a:cubicBezTo>
                    <a:pt x="124" y="191"/>
                    <a:pt x="124" y="191"/>
                    <a:pt x="124" y="191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07" y="191"/>
                    <a:pt x="107" y="191"/>
                    <a:pt x="107" y="191"/>
                  </a:cubicBezTo>
                  <a:cubicBezTo>
                    <a:pt x="105" y="191"/>
                    <a:pt x="105" y="191"/>
                    <a:pt x="105" y="191"/>
                  </a:cubicBezTo>
                  <a:cubicBezTo>
                    <a:pt x="103" y="193"/>
                    <a:pt x="103" y="193"/>
                    <a:pt x="103" y="193"/>
                  </a:cubicBezTo>
                  <a:cubicBezTo>
                    <a:pt x="94" y="209"/>
                    <a:pt x="94" y="209"/>
                    <a:pt x="94" y="209"/>
                  </a:cubicBezTo>
                  <a:cubicBezTo>
                    <a:pt x="41" y="209"/>
                    <a:pt x="41" y="209"/>
                    <a:pt x="41" y="209"/>
                  </a:cubicBezTo>
                  <a:cubicBezTo>
                    <a:pt x="41" y="166"/>
                    <a:pt x="41" y="166"/>
                    <a:pt x="41" y="166"/>
                  </a:cubicBezTo>
                  <a:lnTo>
                    <a:pt x="114" y="16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30" tIns="45716" rIns="91430" bIns="457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1" name="Rectangle 157"/>
          <p:cNvSpPr/>
          <p:nvPr/>
        </p:nvSpPr>
        <p:spPr>
          <a:xfrm>
            <a:off x="6833768" y="3641909"/>
            <a:ext cx="4046287" cy="3278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00" dirty="0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2" name="Rectangle 158"/>
          <p:cNvSpPr/>
          <p:nvPr/>
        </p:nvSpPr>
        <p:spPr>
          <a:xfrm>
            <a:off x="6833770" y="3641909"/>
            <a:ext cx="2023143" cy="3278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00" dirty="0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Content Placeholder 2"/>
          <p:cNvSpPr txBox="1"/>
          <p:nvPr/>
        </p:nvSpPr>
        <p:spPr>
          <a:xfrm>
            <a:off x="6970605" y="3661282"/>
            <a:ext cx="716811" cy="368164"/>
          </a:xfrm>
          <a:prstGeom prst="rect">
            <a:avLst/>
          </a:prstGeom>
          <a:noFill/>
        </p:spPr>
        <p:txBody>
          <a:bodyPr vert="horz" wrap="square" lIns="121906" tIns="60953" rIns="121906" bIns="60953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32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50%</a:t>
            </a:r>
            <a:endParaRPr lang="en-US" sz="132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" name="Rectangle 160"/>
          <p:cNvSpPr/>
          <p:nvPr/>
        </p:nvSpPr>
        <p:spPr>
          <a:xfrm>
            <a:off x="6833768" y="5121658"/>
            <a:ext cx="4046287" cy="3278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00" dirty="0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5" name="Rectangle 161"/>
          <p:cNvSpPr/>
          <p:nvPr/>
        </p:nvSpPr>
        <p:spPr>
          <a:xfrm>
            <a:off x="6833770" y="5121658"/>
            <a:ext cx="1666116" cy="327848"/>
          </a:xfrm>
          <a:prstGeom prst="rect">
            <a:avLst/>
          </a:prstGeom>
          <a:solidFill>
            <a:srgbClr val="FC7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00" dirty="0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6" name="Content Placeholder 2"/>
          <p:cNvSpPr txBox="1"/>
          <p:nvPr/>
        </p:nvSpPr>
        <p:spPr>
          <a:xfrm>
            <a:off x="6970605" y="5142376"/>
            <a:ext cx="716811" cy="368164"/>
          </a:xfrm>
          <a:prstGeom prst="rect">
            <a:avLst/>
          </a:prstGeom>
          <a:noFill/>
        </p:spPr>
        <p:txBody>
          <a:bodyPr vert="horz" wrap="square" lIns="121906" tIns="60953" rIns="121906" bIns="60953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32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45%</a:t>
            </a:r>
          </a:p>
        </p:txBody>
      </p:sp>
      <p:sp>
        <p:nvSpPr>
          <p:cNvPr id="117" name="Rectangle 163"/>
          <p:cNvSpPr/>
          <p:nvPr/>
        </p:nvSpPr>
        <p:spPr>
          <a:xfrm>
            <a:off x="6833768" y="4625490"/>
            <a:ext cx="4046287" cy="3278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00" dirty="0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8" name="Rectangle 164"/>
          <p:cNvSpPr/>
          <p:nvPr/>
        </p:nvSpPr>
        <p:spPr>
          <a:xfrm>
            <a:off x="6833770" y="4625490"/>
            <a:ext cx="3014881" cy="3278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00" dirty="0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9" name="Content Placeholder 2"/>
          <p:cNvSpPr txBox="1"/>
          <p:nvPr/>
        </p:nvSpPr>
        <p:spPr>
          <a:xfrm>
            <a:off x="6970605" y="4644863"/>
            <a:ext cx="716811" cy="368164"/>
          </a:xfrm>
          <a:prstGeom prst="rect">
            <a:avLst/>
          </a:prstGeom>
          <a:noFill/>
        </p:spPr>
        <p:txBody>
          <a:bodyPr vert="horz" wrap="square" lIns="121906" tIns="60953" rIns="121906" bIns="60953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32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75%</a:t>
            </a:r>
          </a:p>
        </p:txBody>
      </p:sp>
      <p:sp>
        <p:nvSpPr>
          <p:cNvPr id="120" name="Rectangle 166"/>
          <p:cNvSpPr/>
          <p:nvPr/>
        </p:nvSpPr>
        <p:spPr>
          <a:xfrm>
            <a:off x="6833768" y="4129809"/>
            <a:ext cx="4046287" cy="3278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00" dirty="0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1" name="Rectangle 167"/>
          <p:cNvSpPr/>
          <p:nvPr/>
        </p:nvSpPr>
        <p:spPr>
          <a:xfrm>
            <a:off x="6833770" y="4129809"/>
            <a:ext cx="2380169" cy="327848"/>
          </a:xfrm>
          <a:prstGeom prst="rect">
            <a:avLst/>
          </a:prstGeom>
          <a:solidFill>
            <a:srgbClr val="FC7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00" dirty="0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2" name="Content Placeholder 2"/>
          <p:cNvSpPr txBox="1"/>
          <p:nvPr/>
        </p:nvSpPr>
        <p:spPr>
          <a:xfrm>
            <a:off x="6970605" y="4149183"/>
            <a:ext cx="716811" cy="368164"/>
          </a:xfrm>
          <a:prstGeom prst="rect">
            <a:avLst/>
          </a:prstGeom>
          <a:noFill/>
        </p:spPr>
        <p:txBody>
          <a:bodyPr vert="horz" wrap="square" lIns="121906" tIns="60953" rIns="121906" bIns="60953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32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62%</a:t>
            </a:r>
          </a:p>
        </p:txBody>
      </p:sp>
      <p:grpSp>
        <p:nvGrpSpPr>
          <p:cNvPr id="123" name="Group 169"/>
          <p:cNvGrpSpPr/>
          <p:nvPr/>
        </p:nvGrpSpPr>
        <p:grpSpPr>
          <a:xfrm>
            <a:off x="6333976" y="4113711"/>
            <a:ext cx="331589" cy="332156"/>
            <a:chOff x="7275629" y="3973834"/>
            <a:chExt cx="464344" cy="4651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24" name="AutoShape 37"/>
            <p:cNvSpPr/>
            <p:nvPr/>
          </p:nvSpPr>
          <p:spPr bwMode="auto">
            <a:xfrm>
              <a:off x="7275629" y="4017490"/>
              <a:ext cx="423069" cy="421482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AutoShape 38"/>
            <p:cNvSpPr/>
            <p:nvPr/>
          </p:nvSpPr>
          <p:spPr bwMode="auto">
            <a:xfrm>
              <a:off x="7478829" y="4206403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6" name="AutoShape 39"/>
            <p:cNvSpPr/>
            <p:nvPr/>
          </p:nvSpPr>
          <p:spPr bwMode="auto">
            <a:xfrm>
              <a:off x="7667742" y="3973834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7" name="AutoShape 40"/>
            <p:cNvSpPr/>
            <p:nvPr/>
          </p:nvSpPr>
          <p:spPr bwMode="auto">
            <a:xfrm>
              <a:off x="7391517" y="4192115"/>
              <a:ext cx="57944" cy="579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AutoShape 41"/>
            <p:cNvSpPr/>
            <p:nvPr/>
          </p:nvSpPr>
          <p:spPr bwMode="auto">
            <a:xfrm>
              <a:off x="7449460" y="4293715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9" name="AutoShape 42"/>
            <p:cNvSpPr/>
            <p:nvPr/>
          </p:nvSpPr>
          <p:spPr bwMode="auto">
            <a:xfrm>
              <a:off x="7682029" y="4075434"/>
              <a:ext cx="28575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0" name="Group 176"/>
          <p:cNvGrpSpPr/>
          <p:nvPr/>
        </p:nvGrpSpPr>
        <p:grpSpPr>
          <a:xfrm>
            <a:off x="6362822" y="5130332"/>
            <a:ext cx="281772" cy="321947"/>
            <a:chOff x="9162373" y="3045147"/>
            <a:chExt cx="406400" cy="46434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1" name="AutoShape 48"/>
            <p:cNvSpPr/>
            <p:nvPr/>
          </p:nvSpPr>
          <p:spPr bwMode="auto">
            <a:xfrm>
              <a:off x="9162373" y="3045147"/>
              <a:ext cx="406400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425"/>
                  </a:moveTo>
                  <a:cubicBezTo>
                    <a:pt x="5687" y="7425"/>
                    <a:pt x="1542" y="6064"/>
                    <a:pt x="1542" y="4387"/>
                  </a:cubicBezTo>
                  <a:cubicBezTo>
                    <a:pt x="1542" y="2709"/>
                    <a:pt x="5687" y="1350"/>
                    <a:pt x="10800" y="1350"/>
                  </a:cubicBezTo>
                  <a:cubicBezTo>
                    <a:pt x="15912" y="1350"/>
                    <a:pt x="20057" y="2709"/>
                    <a:pt x="20057" y="4387"/>
                  </a:cubicBezTo>
                  <a:cubicBezTo>
                    <a:pt x="20057" y="6064"/>
                    <a:pt x="15912" y="7425"/>
                    <a:pt x="10800" y="7425"/>
                  </a:cubicBezTo>
                  <a:moveTo>
                    <a:pt x="20057" y="9112"/>
                  </a:moveTo>
                  <a:lnTo>
                    <a:pt x="20054" y="9112"/>
                  </a:lnTo>
                  <a:cubicBezTo>
                    <a:pt x="20054" y="9119"/>
                    <a:pt x="20057" y="9127"/>
                    <a:pt x="20057" y="9133"/>
                  </a:cubicBezTo>
                  <a:cubicBezTo>
                    <a:pt x="20057" y="10800"/>
                    <a:pt x="15912" y="12150"/>
                    <a:pt x="10800" y="12150"/>
                  </a:cubicBezTo>
                  <a:cubicBezTo>
                    <a:pt x="5687" y="12150"/>
                    <a:pt x="1542" y="10800"/>
                    <a:pt x="1542" y="9133"/>
                  </a:cubicBezTo>
                  <a:cubicBezTo>
                    <a:pt x="1542" y="9127"/>
                    <a:pt x="1545" y="9119"/>
                    <a:pt x="1545" y="9112"/>
                  </a:cubicBezTo>
                  <a:lnTo>
                    <a:pt x="1542" y="9112"/>
                  </a:lnTo>
                  <a:lnTo>
                    <a:pt x="1542" y="6793"/>
                  </a:lnTo>
                  <a:cubicBezTo>
                    <a:pt x="3564" y="8140"/>
                    <a:pt x="7271" y="8774"/>
                    <a:pt x="10800" y="8774"/>
                  </a:cubicBezTo>
                  <a:cubicBezTo>
                    <a:pt x="14328" y="8774"/>
                    <a:pt x="18035" y="8140"/>
                    <a:pt x="20057" y="6793"/>
                  </a:cubicBezTo>
                  <a:cubicBezTo>
                    <a:pt x="20057" y="6793"/>
                    <a:pt x="20057" y="9112"/>
                    <a:pt x="20057" y="9112"/>
                  </a:cubicBezTo>
                  <a:close/>
                  <a:moveTo>
                    <a:pt x="20057" y="13162"/>
                  </a:moveTo>
                  <a:lnTo>
                    <a:pt x="20054" y="13162"/>
                  </a:lnTo>
                  <a:cubicBezTo>
                    <a:pt x="20054" y="13169"/>
                    <a:pt x="20057" y="13177"/>
                    <a:pt x="20057" y="13183"/>
                  </a:cubicBezTo>
                  <a:cubicBezTo>
                    <a:pt x="20057" y="14850"/>
                    <a:pt x="15912" y="16200"/>
                    <a:pt x="10800" y="16200"/>
                  </a:cubicBezTo>
                  <a:cubicBezTo>
                    <a:pt x="5687" y="16200"/>
                    <a:pt x="1542" y="14850"/>
                    <a:pt x="1542" y="13183"/>
                  </a:cubicBezTo>
                  <a:cubicBezTo>
                    <a:pt x="1542" y="13177"/>
                    <a:pt x="1545" y="13169"/>
                    <a:pt x="1545" y="13162"/>
                  </a:cubicBezTo>
                  <a:lnTo>
                    <a:pt x="1542" y="13162"/>
                  </a:lnTo>
                  <a:lnTo>
                    <a:pt x="1542" y="10640"/>
                  </a:lnTo>
                  <a:cubicBezTo>
                    <a:pt x="3136" y="12077"/>
                    <a:pt x="6982" y="12825"/>
                    <a:pt x="10800" y="12825"/>
                  </a:cubicBezTo>
                  <a:cubicBezTo>
                    <a:pt x="14617" y="12825"/>
                    <a:pt x="18463" y="12077"/>
                    <a:pt x="20057" y="10640"/>
                  </a:cubicBezTo>
                  <a:cubicBezTo>
                    <a:pt x="20057" y="10640"/>
                    <a:pt x="20057" y="13162"/>
                    <a:pt x="20057" y="13162"/>
                  </a:cubicBezTo>
                  <a:close/>
                  <a:moveTo>
                    <a:pt x="20057" y="17212"/>
                  </a:moveTo>
                  <a:cubicBezTo>
                    <a:pt x="20057" y="18889"/>
                    <a:pt x="15912" y="20249"/>
                    <a:pt x="10800" y="20249"/>
                  </a:cubicBezTo>
                  <a:cubicBezTo>
                    <a:pt x="5687" y="20249"/>
                    <a:pt x="1542" y="18889"/>
                    <a:pt x="1542" y="17212"/>
                  </a:cubicBezTo>
                  <a:lnTo>
                    <a:pt x="1542" y="14690"/>
                  </a:lnTo>
                  <a:cubicBezTo>
                    <a:pt x="3136" y="16127"/>
                    <a:pt x="6982" y="16875"/>
                    <a:pt x="10800" y="16875"/>
                  </a:cubicBezTo>
                  <a:cubicBezTo>
                    <a:pt x="14617" y="16875"/>
                    <a:pt x="18463" y="16127"/>
                    <a:pt x="20057" y="14690"/>
                  </a:cubicBezTo>
                  <a:cubicBezTo>
                    <a:pt x="20057" y="14690"/>
                    <a:pt x="20057" y="17212"/>
                    <a:pt x="20057" y="17212"/>
                  </a:cubicBezTo>
                  <a:close/>
                  <a:moveTo>
                    <a:pt x="10800" y="0"/>
                  </a:moveTo>
                  <a:cubicBezTo>
                    <a:pt x="5598" y="0"/>
                    <a:pt x="0" y="1372"/>
                    <a:pt x="0" y="4387"/>
                  </a:cubicBezTo>
                  <a:lnTo>
                    <a:pt x="0" y="17212"/>
                  </a:lnTo>
                  <a:cubicBezTo>
                    <a:pt x="0" y="20226"/>
                    <a:pt x="5598" y="21599"/>
                    <a:pt x="10800" y="21599"/>
                  </a:cubicBezTo>
                  <a:cubicBezTo>
                    <a:pt x="16001" y="21599"/>
                    <a:pt x="21599" y="20226"/>
                    <a:pt x="21599" y="17212"/>
                  </a:cubicBezTo>
                  <a:lnTo>
                    <a:pt x="21599" y="4387"/>
                  </a:lnTo>
                  <a:cubicBezTo>
                    <a:pt x="21599" y="1372"/>
                    <a:pt x="1600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AutoShape 49"/>
            <p:cNvSpPr/>
            <p:nvPr/>
          </p:nvSpPr>
          <p:spPr bwMode="auto">
            <a:xfrm>
              <a:off x="9481460" y="3407890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3" name="AutoShape 50"/>
            <p:cNvSpPr/>
            <p:nvPr/>
          </p:nvSpPr>
          <p:spPr bwMode="auto">
            <a:xfrm>
              <a:off x="9481460" y="3320578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4" name="AutoShape 51"/>
            <p:cNvSpPr/>
            <p:nvPr/>
          </p:nvSpPr>
          <p:spPr bwMode="auto">
            <a:xfrm>
              <a:off x="9481460" y="3233265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5" name="Group 181"/>
          <p:cNvGrpSpPr/>
          <p:nvPr/>
        </p:nvGrpSpPr>
        <p:grpSpPr>
          <a:xfrm>
            <a:off x="6393996" y="3636722"/>
            <a:ext cx="227861" cy="332156"/>
            <a:chOff x="3582988" y="3510757"/>
            <a:chExt cx="319088" cy="4651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6" name="AutoShape 113"/>
            <p:cNvSpPr/>
            <p:nvPr/>
          </p:nvSpPr>
          <p:spPr bwMode="auto">
            <a:xfrm>
              <a:off x="3582988" y="3510757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8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7" name="AutoShape 114"/>
            <p:cNvSpPr/>
            <p:nvPr/>
          </p:nvSpPr>
          <p:spPr bwMode="auto">
            <a:xfrm>
              <a:off x="3655219" y="3583782"/>
              <a:ext cx="94456" cy="94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8" name="Group 184"/>
          <p:cNvGrpSpPr/>
          <p:nvPr/>
        </p:nvGrpSpPr>
        <p:grpSpPr>
          <a:xfrm>
            <a:off x="6375802" y="4622020"/>
            <a:ext cx="248832" cy="332156"/>
            <a:chOff x="2639219" y="3510757"/>
            <a:chExt cx="348456" cy="4651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9" name="AutoShape 115"/>
            <p:cNvSpPr/>
            <p:nvPr/>
          </p:nvSpPr>
          <p:spPr bwMode="auto">
            <a:xfrm>
              <a:off x="2639219" y="3510757"/>
              <a:ext cx="348456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800" y="12825"/>
                  </a:moveTo>
                  <a:lnTo>
                    <a:pt x="19800" y="13500"/>
                  </a:lnTo>
                  <a:lnTo>
                    <a:pt x="19800" y="14850"/>
                  </a:lnTo>
                  <a:lnTo>
                    <a:pt x="19800" y="15525"/>
                  </a:lnTo>
                  <a:cubicBezTo>
                    <a:pt x="19800" y="18129"/>
                    <a:pt x="16972" y="20249"/>
                    <a:pt x="13499" y="20249"/>
                  </a:cubicBezTo>
                  <a:lnTo>
                    <a:pt x="8099" y="20249"/>
                  </a:lnTo>
                  <a:cubicBezTo>
                    <a:pt x="4627" y="20249"/>
                    <a:pt x="1800" y="18129"/>
                    <a:pt x="1800" y="15525"/>
                  </a:cubicBezTo>
                  <a:lnTo>
                    <a:pt x="1800" y="14850"/>
                  </a:lnTo>
                  <a:lnTo>
                    <a:pt x="1800" y="13500"/>
                  </a:lnTo>
                  <a:lnTo>
                    <a:pt x="1800" y="12825"/>
                  </a:lnTo>
                  <a:lnTo>
                    <a:pt x="1800" y="10800"/>
                  </a:lnTo>
                  <a:cubicBezTo>
                    <a:pt x="1800" y="10427"/>
                    <a:pt x="2203" y="10124"/>
                    <a:pt x="2699" y="10124"/>
                  </a:cubicBezTo>
                  <a:lnTo>
                    <a:pt x="4499" y="10124"/>
                  </a:lnTo>
                  <a:lnTo>
                    <a:pt x="17100" y="10124"/>
                  </a:lnTo>
                  <a:lnTo>
                    <a:pt x="18899" y="10124"/>
                  </a:lnTo>
                  <a:cubicBezTo>
                    <a:pt x="19396" y="10124"/>
                    <a:pt x="19800" y="10427"/>
                    <a:pt x="19800" y="10800"/>
                  </a:cubicBezTo>
                  <a:cubicBezTo>
                    <a:pt x="19800" y="10800"/>
                    <a:pt x="19800" y="12825"/>
                    <a:pt x="19800" y="12825"/>
                  </a:cubicBezTo>
                  <a:close/>
                  <a:moveTo>
                    <a:pt x="14400" y="6075"/>
                  </a:moveTo>
                  <a:lnTo>
                    <a:pt x="14400" y="6076"/>
                  </a:lnTo>
                  <a:lnTo>
                    <a:pt x="14400" y="8774"/>
                  </a:lnTo>
                  <a:lnTo>
                    <a:pt x="7200" y="8774"/>
                  </a:lnTo>
                  <a:lnTo>
                    <a:pt x="7200" y="6076"/>
                  </a:lnTo>
                  <a:lnTo>
                    <a:pt x="7200" y="6075"/>
                  </a:lnTo>
                  <a:cubicBezTo>
                    <a:pt x="7200" y="4583"/>
                    <a:pt x="8811" y="3375"/>
                    <a:pt x="10800" y="3375"/>
                  </a:cubicBezTo>
                  <a:cubicBezTo>
                    <a:pt x="12788" y="3375"/>
                    <a:pt x="14400" y="4583"/>
                    <a:pt x="14400" y="6075"/>
                  </a:cubicBezTo>
                  <a:moveTo>
                    <a:pt x="4499" y="6075"/>
                  </a:moveTo>
                  <a:cubicBezTo>
                    <a:pt x="4499" y="3465"/>
                    <a:pt x="7320" y="1350"/>
                    <a:pt x="10800" y="1350"/>
                  </a:cubicBezTo>
                  <a:cubicBezTo>
                    <a:pt x="14279" y="1350"/>
                    <a:pt x="17100" y="3465"/>
                    <a:pt x="17100" y="6075"/>
                  </a:cubicBezTo>
                  <a:lnTo>
                    <a:pt x="17100" y="8774"/>
                  </a:lnTo>
                  <a:lnTo>
                    <a:pt x="15299" y="8774"/>
                  </a:lnTo>
                  <a:lnTo>
                    <a:pt x="15299" y="6076"/>
                  </a:lnTo>
                  <a:cubicBezTo>
                    <a:pt x="15299" y="4212"/>
                    <a:pt x="13285" y="2701"/>
                    <a:pt x="10800" y="2701"/>
                  </a:cubicBezTo>
                  <a:cubicBezTo>
                    <a:pt x="8314" y="2701"/>
                    <a:pt x="6299" y="4212"/>
                    <a:pt x="6299" y="6076"/>
                  </a:cubicBezTo>
                  <a:lnTo>
                    <a:pt x="6299" y="8774"/>
                  </a:lnTo>
                  <a:lnTo>
                    <a:pt x="4499" y="8774"/>
                  </a:lnTo>
                  <a:cubicBezTo>
                    <a:pt x="4499" y="8774"/>
                    <a:pt x="4499" y="6075"/>
                    <a:pt x="4499" y="6075"/>
                  </a:cubicBezTo>
                  <a:close/>
                  <a:moveTo>
                    <a:pt x="18899" y="8774"/>
                  </a:moveTo>
                  <a:lnTo>
                    <a:pt x="18899" y="6075"/>
                  </a:lnTo>
                  <a:cubicBezTo>
                    <a:pt x="18899" y="2719"/>
                    <a:pt x="15274" y="0"/>
                    <a:pt x="10800" y="0"/>
                  </a:cubicBezTo>
                  <a:cubicBezTo>
                    <a:pt x="6325" y="0"/>
                    <a:pt x="2699" y="2719"/>
                    <a:pt x="2699" y="6075"/>
                  </a:cubicBezTo>
                  <a:lnTo>
                    <a:pt x="2699" y="8774"/>
                  </a:lnTo>
                  <a:cubicBezTo>
                    <a:pt x="1208" y="8774"/>
                    <a:pt x="0" y="9681"/>
                    <a:pt x="0" y="10800"/>
                  </a:cubicBezTo>
                  <a:lnTo>
                    <a:pt x="0" y="12825"/>
                  </a:lnTo>
                  <a:lnTo>
                    <a:pt x="0" y="13500"/>
                  </a:lnTo>
                  <a:lnTo>
                    <a:pt x="0" y="14850"/>
                  </a:lnTo>
                  <a:lnTo>
                    <a:pt x="0" y="15525"/>
                  </a:lnTo>
                  <a:cubicBezTo>
                    <a:pt x="0" y="18880"/>
                    <a:pt x="3625" y="21599"/>
                    <a:pt x="8099" y="21599"/>
                  </a:cubicBezTo>
                  <a:lnTo>
                    <a:pt x="13499" y="21599"/>
                  </a:lnTo>
                  <a:cubicBezTo>
                    <a:pt x="17974" y="21599"/>
                    <a:pt x="21600" y="18880"/>
                    <a:pt x="21600" y="15525"/>
                  </a:cubicBezTo>
                  <a:lnTo>
                    <a:pt x="21600" y="14850"/>
                  </a:lnTo>
                  <a:lnTo>
                    <a:pt x="21600" y="13500"/>
                  </a:lnTo>
                  <a:lnTo>
                    <a:pt x="21600" y="12825"/>
                  </a:lnTo>
                  <a:lnTo>
                    <a:pt x="21600" y="10800"/>
                  </a:lnTo>
                  <a:cubicBezTo>
                    <a:pt x="21600" y="9681"/>
                    <a:pt x="20391" y="8774"/>
                    <a:pt x="18899" y="877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AutoShape 116"/>
            <p:cNvSpPr/>
            <p:nvPr/>
          </p:nvSpPr>
          <p:spPr bwMode="auto">
            <a:xfrm>
              <a:off x="2784475" y="3786982"/>
              <a:ext cx="57944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3226"/>
                    <a:pt x="0" y="7201"/>
                  </a:cubicBezTo>
                  <a:cubicBezTo>
                    <a:pt x="0" y="9390"/>
                    <a:pt x="1798" y="13537"/>
                    <a:pt x="3601" y="16821"/>
                  </a:cubicBezTo>
                  <a:cubicBezTo>
                    <a:pt x="5070" y="19493"/>
                    <a:pt x="6916" y="21600"/>
                    <a:pt x="10800" y="21600"/>
                  </a:cubicBezTo>
                  <a:cubicBezTo>
                    <a:pt x="15016" y="21600"/>
                    <a:pt x="16529" y="19514"/>
                    <a:pt x="18003" y="16858"/>
                  </a:cubicBezTo>
                  <a:cubicBezTo>
                    <a:pt x="19828" y="13567"/>
                    <a:pt x="21600" y="9397"/>
                    <a:pt x="21600" y="7201"/>
                  </a:cubicBezTo>
                  <a:cubicBezTo>
                    <a:pt x="21600" y="3226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1" name="TextBox 187"/>
          <p:cNvSpPr txBox="1"/>
          <p:nvPr/>
        </p:nvSpPr>
        <p:spPr>
          <a:xfrm>
            <a:off x="6326695" y="2035004"/>
            <a:ext cx="2530216" cy="461635"/>
          </a:xfrm>
          <a:prstGeom prst="rect">
            <a:avLst/>
          </a:prstGeom>
          <a:noFill/>
        </p:spPr>
        <p:txBody>
          <a:bodyPr wrap="square" lIns="91412" tIns="45705" rIns="91412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2" name="Rectangle 191"/>
          <p:cNvSpPr/>
          <p:nvPr/>
        </p:nvSpPr>
        <p:spPr>
          <a:xfrm>
            <a:off x="6833768" y="5596055"/>
            <a:ext cx="4046287" cy="3278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00" dirty="0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3" name="Rectangle 192"/>
          <p:cNvSpPr/>
          <p:nvPr/>
        </p:nvSpPr>
        <p:spPr>
          <a:xfrm>
            <a:off x="6833769" y="5596055"/>
            <a:ext cx="3756937" cy="3278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00" dirty="0"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4" name="Content Placeholder 2"/>
          <p:cNvSpPr txBox="1"/>
          <p:nvPr/>
        </p:nvSpPr>
        <p:spPr>
          <a:xfrm>
            <a:off x="6970605" y="5615426"/>
            <a:ext cx="716811" cy="403238"/>
          </a:xfrm>
          <a:prstGeom prst="rect">
            <a:avLst/>
          </a:prstGeom>
          <a:noFill/>
        </p:spPr>
        <p:txBody>
          <a:bodyPr vert="horz" wrap="square" lIns="121906" tIns="60953" rIns="121906" bIns="60953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sz="151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90%</a:t>
            </a:r>
            <a:endParaRPr lang="en-US" sz="151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45" name="Group 194"/>
          <p:cNvGrpSpPr/>
          <p:nvPr/>
        </p:nvGrpSpPr>
        <p:grpSpPr>
          <a:xfrm>
            <a:off x="6368502" y="5610510"/>
            <a:ext cx="297062" cy="317119"/>
            <a:chOff x="9159875" y="1647825"/>
            <a:chExt cx="434975" cy="46434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46" name="AutoShape 78"/>
            <p:cNvSpPr/>
            <p:nvPr/>
          </p:nvSpPr>
          <p:spPr bwMode="auto">
            <a:xfrm>
              <a:off x="9159875" y="1647825"/>
              <a:ext cx="434975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80" y="18900"/>
                  </a:moveTo>
                  <a:cubicBezTo>
                    <a:pt x="2018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80" y="1955"/>
                    <a:pt x="20180" y="2700"/>
                  </a:cubicBezTo>
                  <a:cubicBezTo>
                    <a:pt x="20180" y="2700"/>
                    <a:pt x="20180" y="18900"/>
                    <a:pt x="2018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7" name="AutoShape 79"/>
            <p:cNvSpPr/>
            <p:nvPr/>
          </p:nvSpPr>
          <p:spPr bwMode="auto">
            <a:xfrm>
              <a:off x="9217819" y="1705769"/>
              <a:ext cx="319088" cy="2905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8" name="AutoShape 80"/>
            <p:cNvSpPr/>
            <p:nvPr/>
          </p:nvSpPr>
          <p:spPr bwMode="auto">
            <a:xfrm>
              <a:off x="9391650" y="1749425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8" tIns="19048" rIns="19048" bIns="19048" anchor="ctr"/>
            <a:lstStyle/>
            <a:p>
              <a:pPr algn="just" defTabSz="227965" hangingPunct="0">
                <a:lnSpc>
                  <a:spcPct val="120000"/>
                </a:lnSpc>
              </a:pPr>
              <a:endParaRPr lang="en-US" sz="9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9" name="TextBox 198"/>
          <p:cNvSpPr txBox="1"/>
          <p:nvPr/>
        </p:nvSpPr>
        <p:spPr>
          <a:xfrm>
            <a:off x="6326697" y="2465190"/>
            <a:ext cx="4694978" cy="462276"/>
          </a:xfrm>
          <a:prstGeom prst="rect">
            <a:avLst/>
          </a:prstGeom>
          <a:noFill/>
        </p:spPr>
        <p:txBody>
          <a:bodyPr wrap="square" lIns="91412" tIns="45705" rIns="91412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  <p:bldP spid="113" grpId="0"/>
      <p:bldP spid="114" grpId="0" animBg="1"/>
      <p:bldP spid="115" grpId="0" animBg="1"/>
      <p:bldP spid="116" grpId="0"/>
      <p:bldP spid="117" grpId="0" animBg="1"/>
      <p:bldP spid="118" grpId="0" animBg="1"/>
      <p:bldP spid="119" grpId="0"/>
      <p:bldP spid="120" grpId="0" animBg="1"/>
      <p:bldP spid="121" grpId="0" animBg="1"/>
      <p:bldP spid="122" grpId="0"/>
      <p:bldP spid="141" grpId="0"/>
      <p:bldP spid="142" grpId="0" animBg="1"/>
      <p:bldP spid="143" grpId="0" animBg="1"/>
      <p:bldP spid="144" grpId="0"/>
      <p:bldP spid="14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F3AF2772-5803-463F-9059-1C89472B745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2017清新文艺风通用PPT模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NUMBER"/>
  <p:tag name="ID" val="54713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ENTRY"/>
  <p:tag name="ID" val="54713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NUMBER"/>
  <p:tag name="ID" val="547132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ENTRY"/>
  <p:tag name="ID" val="547132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NUMBER"/>
  <p:tag name="ID" val="547132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ENTRY"/>
  <p:tag name="ID" val="547132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NUMBER"/>
  <p:tag name="ID" val="547132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ENTRY"/>
  <p:tag name="ID" val="547132"/>
  <p:tag name="MH_ORDER" val="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2192</Words>
  <Application>Microsoft Office PowerPoint</Application>
  <PresentationFormat>宽屏</PresentationFormat>
  <Paragraphs>248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HelveticaNeueLT Pro 35 Th</vt:lpstr>
      <vt:lpstr>时尚中黑简体</vt:lpstr>
      <vt:lpstr>宋体</vt:lpstr>
      <vt:lpstr>微软雅黑</vt:lpstr>
      <vt:lpstr>Arial</vt:lpstr>
      <vt:lpstr>Arial Black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22</cp:revision>
  <dcterms:created xsi:type="dcterms:W3CDTF">2017-03-24T03:41:00Z</dcterms:created>
  <dcterms:modified xsi:type="dcterms:W3CDTF">2021-01-05T11:32:30Z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