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4.xml" ContentType="application/vnd.openxmlformats-officedocument.themeOverride+xml"/>
  <Override PartName="/ppt/notesSlides/notesSlide31.xml" ContentType="application/vnd.openxmlformats-officedocument.presentationml.notesSlide+xml"/>
  <Override PartName="/ppt/theme/themeOverride15.xml" ContentType="application/vnd.openxmlformats-officedocument.themeOverride+xml"/>
  <Override PartName="/ppt/notesSlides/notesSlide32.xml" ContentType="application/vnd.openxmlformats-officedocument.presentationml.notesSlide+xml"/>
  <Override PartName="/ppt/theme/themeOverride16.xml" ContentType="application/vnd.openxmlformats-officedocument.themeOverride+xml"/>
  <Override PartName="/ppt/notesSlides/notesSlide33.xml" ContentType="application/vnd.openxmlformats-officedocument.presentationml.notesSlide+xml"/>
  <Override PartName="/ppt/theme/themeOverride17.xml" ContentType="application/vnd.openxmlformats-officedocument.themeOverride+xml"/>
  <Override PartName="/ppt/notesSlides/notesSlide34.xml" ContentType="application/vnd.openxmlformats-officedocument.presentationml.notesSlide+xml"/>
  <Override PartName="/ppt/theme/themeOverride18.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9.xml" ContentType="application/vnd.openxmlformats-officedocument.themeOverride+xml"/>
  <Override PartName="/ppt/notesSlides/notesSlide37.xml" ContentType="application/vnd.openxmlformats-officedocument.presentationml.notesSlide+xml"/>
  <Override PartName="/ppt/theme/themeOverride20.xml" ContentType="application/vnd.openxmlformats-officedocument.themeOverride+xml"/>
  <Override PartName="/ppt/notesSlides/notesSlide38.xml" ContentType="application/vnd.openxmlformats-officedocument.presentationml.notesSlide+xml"/>
  <Override PartName="/ppt/theme/themeOverride21.xml" ContentType="application/vnd.openxmlformats-officedocument.themeOverride+xml"/>
  <Override PartName="/ppt/notesSlides/notesSlide39.xml" ContentType="application/vnd.openxmlformats-officedocument.presentationml.notesSlide+xml"/>
  <Override PartName="/ppt/theme/themeOverride22.xml" ContentType="application/vnd.openxmlformats-officedocument.themeOverride+xml"/>
  <Override PartName="/ppt/notesSlides/notesSlide40.xml" ContentType="application/vnd.openxmlformats-officedocument.presentationml.notesSlide+xml"/>
  <Override PartName="/ppt/theme/themeOverride23.xml" ContentType="application/vnd.openxmlformats-officedocument.themeOverride+xml"/>
  <Override PartName="/ppt/notesSlides/notesSlide41.xml" ContentType="application/vnd.openxmlformats-officedocument.presentationml.notesSlide+xml"/>
  <Override PartName="/ppt/theme/themeOverride24.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92" r:id="rId3"/>
    <p:sldId id="257" r:id="rId4"/>
    <p:sldId id="258" r:id="rId5"/>
    <p:sldId id="271" r:id="rId6"/>
    <p:sldId id="293" r:id="rId7"/>
    <p:sldId id="294" r:id="rId8"/>
    <p:sldId id="272" r:id="rId9"/>
    <p:sldId id="263" r:id="rId10"/>
    <p:sldId id="275" r:id="rId11"/>
    <p:sldId id="264" r:id="rId12"/>
    <p:sldId id="295" r:id="rId13"/>
    <p:sldId id="296" r:id="rId14"/>
    <p:sldId id="279" r:id="rId15"/>
    <p:sldId id="265" r:id="rId16"/>
    <p:sldId id="278" r:id="rId17"/>
    <p:sldId id="266" r:id="rId18"/>
    <p:sldId id="297" r:id="rId19"/>
    <p:sldId id="298" r:id="rId20"/>
    <p:sldId id="267" r:id="rId21"/>
    <p:sldId id="299" r:id="rId22"/>
    <p:sldId id="300" r:id="rId23"/>
    <p:sldId id="301" r:id="rId24"/>
    <p:sldId id="303" r:id="rId25"/>
    <p:sldId id="304" r:id="rId26"/>
    <p:sldId id="305" r:id="rId27"/>
    <p:sldId id="306" r:id="rId28"/>
    <p:sldId id="307" r:id="rId29"/>
    <p:sldId id="308" r:id="rId30"/>
    <p:sldId id="309" r:id="rId31"/>
    <p:sldId id="268" r:id="rId32"/>
    <p:sldId id="269" r:id="rId33"/>
    <p:sldId id="270" r:id="rId34"/>
    <p:sldId id="274" r:id="rId35"/>
    <p:sldId id="276" r:id="rId36"/>
    <p:sldId id="310" r:id="rId37"/>
    <p:sldId id="277" r:id="rId38"/>
    <p:sldId id="282" r:id="rId39"/>
    <p:sldId id="287" r:id="rId40"/>
    <p:sldId id="288" r:id="rId41"/>
    <p:sldId id="289" r:id="rId42"/>
    <p:sldId id="283" r:id="rId43"/>
    <p:sldId id="311" r:id="rId44"/>
  </p:sldIdLst>
  <p:sldSz cx="9144000" cy="5141913"/>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6EB"/>
    <a:srgbClr val="F33735"/>
    <a:srgbClr val="EBB690"/>
    <a:srgbClr val="2192BC"/>
    <a:srgbClr val="595959"/>
    <a:srgbClr val="A3A3A3"/>
    <a:srgbClr val="D20000"/>
    <a:srgbClr val="8F0000"/>
    <a:srgbClr val="640000"/>
    <a:srgbClr val="2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howGuides="1">
      <p:cViewPr varScale="1">
        <p:scale>
          <a:sx n="142" d="100"/>
          <a:sy n="142" d="100"/>
        </p:scale>
        <p:origin x="714" y="144"/>
      </p:cViewPr>
      <p:guideLst>
        <p:guide orient="horz" pos="258"/>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0D155-6FFF-44D3-B00A-FBC2BAA1134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9BDE4-701F-4D16-9C33-9FA6D2A570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ln>
        </p:spPr>
      </p:sp>
      <p:sp>
        <p:nvSpPr>
          <p:cNvPr id="67586"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DD224E8-BF94-4249-AE8D-F8185CBE0F0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bwMode="auto">
          <a:noFill/>
          <a:ln>
            <a:solidFill>
              <a:srgbClr val="000000"/>
            </a:solidFill>
            <a:miter lim="800000"/>
          </a:ln>
        </p:spPr>
      </p:sp>
      <p:sp>
        <p:nvSpPr>
          <p:cNvPr id="75778" name="备注占位符 2"/>
          <p:cNvSpPr>
            <a:spLocks noGrp="1"/>
          </p:cNvSpPr>
          <p:nvPr>
            <p:ph type="body" idx="1"/>
          </p:nvPr>
        </p:nvSpPr>
        <p:spPr bwMode="auto">
          <a:noFill/>
        </p:spPr>
        <p:txBody>
          <a:bodyPr/>
          <a:lstStyle/>
          <a:p>
            <a:pPr defTabSz="1087755">
              <a:spcBef>
                <a:spcPct val="0"/>
              </a:spcBef>
            </a:pPr>
            <a:endParaRPr lang="zh-CN" altLang="en-US"/>
          </a:p>
        </p:txBody>
      </p:sp>
      <p:sp>
        <p:nvSpPr>
          <p:cNvPr id="7577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1087755" rtl="0" eaLnBrk="1" fontAlgn="auto" latinLnBrk="0" hangingPunct="1">
              <a:lnSpc>
                <a:spcPct val="100000"/>
              </a:lnSpc>
              <a:spcBef>
                <a:spcPts val="0"/>
              </a:spcBef>
              <a:spcAft>
                <a:spcPts val="0"/>
              </a:spcAft>
              <a:buClrTx/>
              <a:buSzTx/>
              <a:buFontTx/>
              <a:buNone/>
              <a:defRPr/>
            </a:pPr>
            <a:fld id="{B41B9E0F-BCBF-48C5-8644-FAE1BD631DA9}"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rPr>
              <a:t>18</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819D885-E8DE-47BF-8BF1-5E92609D2FB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74456-EB52-4577-819A-4B7EA6F602C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43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ln>
        </p:spPr>
      </p:sp>
      <p:sp>
        <p:nvSpPr>
          <p:cNvPr id="47106"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ln>
        </p:spPr>
      </p:sp>
      <p:sp>
        <p:nvSpPr>
          <p:cNvPr id="63490"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5A07994-C8B3-4AE3-941A-33CBF2F8E06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5655B-22E0-4F5D-A514-9BE06480169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99BDE4-701F-4D16-9C33-9FA6D2A570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326"/>
            <a:ext cx="7772400" cy="1102179"/>
          </a:xfrm>
        </p:spPr>
        <p:txBody>
          <a:bodyPr/>
          <a:lstStyle/>
          <a:p>
            <a:r>
              <a:rPr lang="zh-CN" altLang="en-US"/>
              <a:t>单击此处编辑母版标题样式</a:t>
            </a:r>
          </a:p>
        </p:txBody>
      </p:sp>
      <p:sp>
        <p:nvSpPr>
          <p:cNvPr id="3" name="副标题 2"/>
          <p:cNvSpPr>
            <a:spLocks noGrp="1"/>
          </p:cNvSpPr>
          <p:nvPr>
            <p:ph type="subTitle" idx="1"/>
          </p:nvPr>
        </p:nvSpPr>
        <p:spPr>
          <a:xfrm>
            <a:off x="1371600" y="2913751"/>
            <a:ext cx="6400800" cy="13140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7" name="组合 6"/>
          <p:cNvGrpSpPr/>
          <p:nvPr userDrawn="1"/>
        </p:nvGrpSpPr>
        <p:grpSpPr>
          <a:xfrm rot="12433696">
            <a:off x="123180" y="78240"/>
            <a:ext cx="501852" cy="659989"/>
            <a:chOff x="1078816" y="964066"/>
            <a:chExt cx="2222812" cy="2923236"/>
          </a:xfrm>
          <a:effectLst>
            <a:outerShdw blurRad="279400" dist="279400" dir="5400000" algn="ctr" rotWithShape="0">
              <a:srgbClr val="000000">
                <a:alpha val="43137"/>
              </a:srgbClr>
            </a:outerShdw>
          </a:effectLst>
        </p:grpSpPr>
        <p:sp>
          <p:nvSpPr>
            <p:cNvPr id="8" name="Freeform 7"/>
            <p:cNvSpPr/>
            <p:nvPr/>
          </p:nvSpPr>
          <p:spPr bwMode="auto">
            <a:xfrm>
              <a:off x="1078816" y="2540257"/>
              <a:ext cx="696716" cy="1019561"/>
            </a:xfrm>
            <a:custGeom>
              <a:avLst/>
              <a:gdLst>
                <a:gd name="T0" fmla="*/ 94 w 375"/>
                <a:gd name="T1" fmla="*/ 0 h 549"/>
                <a:gd name="T2" fmla="*/ 11 w 375"/>
                <a:gd name="T3" fmla="*/ 12 h 549"/>
                <a:gd name="T4" fmla="*/ 0 w 375"/>
                <a:gd name="T5" fmla="*/ 127 h 549"/>
                <a:gd name="T6" fmla="*/ 174 w 375"/>
                <a:gd name="T7" fmla="*/ 549 h 549"/>
                <a:gd name="T8" fmla="*/ 375 w 375"/>
                <a:gd name="T9" fmla="*/ 280 h 549"/>
                <a:gd name="T10" fmla="*/ 94 w 375"/>
                <a:gd name="T11" fmla="*/ 0 h 549"/>
              </a:gdLst>
              <a:ahLst/>
              <a:cxnLst>
                <a:cxn ang="0">
                  <a:pos x="T0" y="T1"/>
                </a:cxn>
                <a:cxn ang="0">
                  <a:pos x="T2" y="T3"/>
                </a:cxn>
                <a:cxn ang="0">
                  <a:pos x="T4" y="T5"/>
                </a:cxn>
                <a:cxn ang="0">
                  <a:pos x="T6" y="T7"/>
                </a:cxn>
                <a:cxn ang="0">
                  <a:pos x="T8" y="T9"/>
                </a:cxn>
                <a:cxn ang="0">
                  <a:pos x="T10" y="T11"/>
                </a:cxn>
              </a:cxnLst>
              <a:rect l="0" t="0" r="r" b="b"/>
              <a:pathLst>
                <a:path w="375" h="549">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1088093" y="2231327"/>
              <a:ext cx="600234" cy="615077"/>
            </a:xfrm>
            <a:custGeom>
              <a:avLst/>
              <a:gdLst>
                <a:gd name="T0" fmla="*/ 158 w 323"/>
                <a:gd name="T1" fmla="*/ 0 h 331"/>
                <a:gd name="T2" fmla="*/ 51 w 323"/>
                <a:gd name="T3" fmla="*/ 38 h 331"/>
                <a:gd name="T4" fmla="*/ 0 w 323"/>
                <a:gd name="T5" fmla="*/ 216 h 331"/>
                <a:gd name="T6" fmla="*/ 158 w 323"/>
                <a:gd name="T7" fmla="*/ 331 h 331"/>
                <a:gd name="T8" fmla="*/ 323 w 323"/>
                <a:gd name="T9" fmla="*/ 166 h 331"/>
                <a:gd name="T10" fmla="*/ 158 w 323"/>
                <a:gd name="T11" fmla="*/ 0 h 331"/>
              </a:gdLst>
              <a:ahLst/>
              <a:cxnLst>
                <a:cxn ang="0">
                  <a:pos x="T0" y="T1"/>
                </a:cxn>
                <a:cxn ang="0">
                  <a:pos x="T2" y="T3"/>
                </a:cxn>
                <a:cxn ang="0">
                  <a:pos x="T4" y="T5"/>
                </a:cxn>
                <a:cxn ang="0">
                  <a:pos x="T6" y="T7"/>
                </a:cxn>
                <a:cxn ang="0">
                  <a:pos x="T8" y="T9"/>
                </a:cxn>
                <a:cxn ang="0">
                  <a:pos x="T10" y="T11"/>
                </a:cxn>
              </a:cxnLst>
              <a:rect l="0" t="0" r="r" b="b"/>
              <a:pathLst>
                <a:path w="323" h="331">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rgbClr val="2EA6EB">
                <a:alpha val="89804"/>
              </a:srgbClr>
            </a:solidFill>
            <a:ln>
              <a:noFill/>
            </a:ln>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530616" y="2179723"/>
              <a:ext cx="506964" cy="507925"/>
            </a:xfrm>
            <a:prstGeom prst="ellipse">
              <a:avLst/>
            </a:prstGeom>
            <a:solidFill>
              <a:schemeClr val="accent5">
                <a:alpha val="70000"/>
              </a:schemeClr>
            </a:solidFill>
            <a:ln>
              <a:noFill/>
            </a:ln>
          </p:spPr>
          <p:txBody>
            <a:bodyPr vert="horz" wrap="square" lIns="91440" tIns="45720" rIns="91440" bIns="45720" numCol="1" anchor="t" anchorCtr="0" compatLnSpc="1"/>
            <a:lstStyle/>
            <a:p>
              <a:endParaRPr lang="zh-CN" altLang="en-US"/>
            </a:p>
          </p:txBody>
        </p:sp>
        <p:sp>
          <p:nvSpPr>
            <p:cNvPr id="11" name="Oval 10"/>
            <p:cNvSpPr>
              <a:spLocks noChangeArrowheads="1"/>
            </p:cNvSpPr>
            <p:nvPr/>
          </p:nvSpPr>
          <p:spPr bwMode="auto">
            <a:xfrm>
              <a:off x="2050137" y="1993832"/>
              <a:ext cx="576113" cy="574257"/>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2" name="Oval 11"/>
            <p:cNvSpPr>
              <a:spLocks noChangeArrowheads="1"/>
            </p:cNvSpPr>
            <p:nvPr/>
          </p:nvSpPr>
          <p:spPr bwMode="auto">
            <a:xfrm>
              <a:off x="1688327" y="1950229"/>
              <a:ext cx="413762" cy="412834"/>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13" name="Oval 12"/>
            <p:cNvSpPr>
              <a:spLocks noChangeArrowheads="1"/>
            </p:cNvSpPr>
            <p:nvPr/>
          </p:nvSpPr>
          <p:spPr bwMode="auto">
            <a:xfrm>
              <a:off x="1955510" y="1555021"/>
              <a:ext cx="256050" cy="256050"/>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14" name="Oval 13"/>
            <p:cNvSpPr>
              <a:spLocks noChangeArrowheads="1"/>
            </p:cNvSpPr>
            <p:nvPr/>
          </p:nvSpPr>
          <p:spPr bwMode="auto">
            <a:xfrm>
              <a:off x="2389682" y="1158887"/>
              <a:ext cx="86278" cy="87205"/>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15" name="Oval 14"/>
            <p:cNvSpPr>
              <a:spLocks noChangeArrowheads="1"/>
            </p:cNvSpPr>
            <p:nvPr/>
          </p:nvSpPr>
          <p:spPr bwMode="auto">
            <a:xfrm>
              <a:off x="1532470" y="1755408"/>
              <a:ext cx="85350" cy="85350"/>
            </a:xfrm>
            <a:prstGeom prst="ellipse">
              <a:avLst/>
            </a:prstGeom>
            <a:solidFill>
              <a:srgbClr val="2EA6EB">
                <a:alpha val="89804"/>
              </a:srgbClr>
            </a:solidFill>
            <a:ln>
              <a:noFill/>
            </a:ln>
          </p:spPr>
          <p:txBody>
            <a:bodyPr vert="horz" wrap="square" lIns="91440" tIns="45720" rIns="91440" bIns="45720" numCol="1" anchor="t" anchorCtr="0" compatLnSpc="1"/>
            <a:lstStyle/>
            <a:p>
              <a:endParaRPr lang="zh-CN" altLang="en-US"/>
            </a:p>
          </p:txBody>
        </p:sp>
        <p:sp>
          <p:nvSpPr>
            <p:cNvPr id="16" name="Oval 15"/>
            <p:cNvSpPr>
              <a:spLocks noChangeArrowheads="1"/>
            </p:cNvSpPr>
            <p:nvPr/>
          </p:nvSpPr>
          <p:spPr bwMode="auto">
            <a:xfrm>
              <a:off x="2068691" y="1905698"/>
              <a:ext cx="87205" cy="88133"/>
            </a:xfrm>
            <a:prstGeom prst="ellipse">
              <a:avLst/>
            </a:prstGeom>
            <a:solidFill>
              <a:srgbClr val="2EA6EB">
                <a:alpha val="80000"/>
              </a:srgbClr>
            </a:solidFill>
            <a:ln>
              <a:noFill/>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1673483" y="1653359"/>
              <a:ext cx="376653" cy="377581"/>
            </a:xfrm>
            <a:custGeom>
              <a:avLst/>
              <a:gdLst>
                <a:gd name="T0" fmla="*/ 201 w 203"/>
                <a:gd name="T1" fmla="*/ 98 h 203"/>
                <a:gd name="T2" fmla="*/ 105 w 203"/>
                <a:gd name="T3" fmla="*/ 201 h 203"/>
                <a:gd name="T4" fmla="*/ 1 w 203"/>
                <a:gd name="T5" fmla="*/ 105 h 203"/>
                <a:gd name="T6" fmla="*/ 98 w 203"/>
                <a:gd name="T7" fmla="*/ 1 h 203"/>
                <a:gd name="T8" fmla="*/ 201 w 203"/>
                <a:gd name="T9" fmla="*/ 98 h 203"/>
              </a:gdLst>
              <a:ahLst/>
              <a:cxnLst>
                <a:cxn ang="0">
                  <a:pos x="T0" y="T1"/>
                </a:cxn>
                <a:cxn ang="0">
                  <a:pos x="T2" y="T3"/>
                </a:cxn>
                <a:cxn ang="0">
                  <a:pos x="T4" y="T5"/>
                </a:cxn>
                <a:cxn ang="0">
                  <a:pos x="T6" y="T7"/>
                </a:cxn>
                <a:cxn ang="0">
                  <a:pos x="T8" y="T9"/>
                </a:cxn>
              </a:cxnLst>
              <a:rect l="0" t="0" r="r" b="b"/>
              <a:pathLst>
                <a:path w="203" h="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rgbClr val="2EA6EB">
                <a:alpha val="89804"/>
              </a:srgbClr>
            </a:solidFill>
            <a:ln>
              <a:noFill/>
            </a:ln>
          </p:spPr>
          <p:txBody>
            <a:bodyPr vert="horz" wrap="square" lIns="91440" tIns="45720" rIns="91440" bIns="45720" numCol="1" anchor="t" anchorCtr="0" compatLnSpc="1"/>
            <a:lstStyle/>
            <a:p>
              <a:endParaRPr lang="zh-CN" altLang="en-US"/>
            </a:p>
          </p:txBody>
        </p:sp>
        <p:sp>
          <p:nvSpPr>
            <p:cNvPr id="18" name="Oval 17"/>
            <p:cNvSpPr>
              <a:spLocks noChangeArrowheads="1"/>
            </p:cNvSpPr>
            <p:nvPr/>
          </p:nvSpPr>
          <p:spPr bwMode="auto">
            <a:xfrm>
              <a:off x="1504639" y="1901988"/>
              <a:ext cx="141013" cy="143796"/>
            </a:xfrm>
            <a:prstGeom prst="ellipse">
              <a:avLst/>
            </a:prstGeom>
            <a:solidFill>
              <a:srgbClr val="2EA6EB">
                <a:alpha val="89804"/>
              </a:srgbClr>
            </a:solidFill>
            <a:ln>
              <a:noFill/>
            </a:ln>
          </p:spPr>
          <p:txBody>
            <a:bodyPr vert="horz" wrap="square" lIns="91440" tIns="45720" rIns="91440" bIns="45720" numCol="1" anchor="t" anchorCtr="0" compatLnSpc="1"/>
            <a:lstStyle/>
            <a:p>
              <a:endParaRPr lang="zh-CN" altLang="en-US"/>
            </a:p>
          </p:txBody>
        </p:sp>
        <p:sp>
          <p:nvSpPr>
            <p:cNvPr id="19" name="Oval 18"/>
            <p:cNvSpPr>
              <a:spLocks noChangeArrowheads="1"/>
            </p:cNvSpPr>
            <p:nvPr/>
          </p:nvSpPr>
          <p:spPr bwMode="auto">
            <a:xfrm>
              <a:off x="2167029" y="964066"/>
              <a:ext cx="142869" cy="14286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0" name="Oval 19"/>
            <p:cNvSpPr>
              <a:spLocks noChangeArrowheads="1"/>
            </p:cNvSpPr>
            <p:nvPr/>
          </p:nvSpPr>
          <p:spPr bwMode="auto">
            <a:xfrm>
              <a:off x="2276500" y="1307321"/>
              <a:ext cx="312641" cy="312641"/>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1" name="Oval 20"/>
            <p:cNvSpPr>
              <a:spLocks noChangeArrowheads="1"/>
            </p:cNvSpPr>
            <p:nvPr/>
          </p:nvSpPr>
          <p:spPr bwMode="auto">
            <a:xfrm>
              <a:off x="2276500" y="1816638"/>
              <a:ext cx="312641" cy="314496"/>
            </a:xfrm>
            <a:prstGeom prst="ellipse">
              <a:avLst/>
            </a:prstGeom>
            <a:solidFill>
              <a:schemeClr val="accent3">
                <a:alpha val="70000"/>
              </a:schemeClr>
            </a:solidFill>
            <a:ln>
              <a:noFill/>
            </a:ln>
          </p:spPr>
          <p:txBody>
            <a:bodyPr vert="horz" wrap="square" lIns="91440" tIns="45720" rIns="91440" bIns="45720" numCol="1" anchor="t" anchorCtr="0" compatLnSpc="1"/>
            <a:lstStyle/>
            <a:p>
              <a:endParaRPr lang="zh-CN" altLang="en-US"/>
            </a:p>
          </p:txBody>
        </p:sp>
        <p:sp>
          <p:nvSpPr>
            <p:cNvPr id="22" name="Oval 21"/>
            <p:cNvSpPr>
              <a:spLocks noChangeArrowheads="1"/>
            </p:cNvSpPr>
            <p:nvPr/>
          </p:nvSpPr>
          <p:spPr bwMode="auto">
            <a:xfrm>
              <a:off x="2754274" y="1514202"/>
              <a:ext cx="141013" cy="141013"/>
            </a:xfrm>
            <a:prstGeom prst="ellipse">
              <a:avLst/>
            </a:prstGeom>
            <a:solidFill>
              <a:schemeClr val="accent6">
                <a:alpha val="70000"/>
              </a:schemeClr>
            </a:solidFill>
            <a:ln>
              <a:noFill/>
            </a:ln>
          </p:spPr>
          <p:txBody>
            <a:bodyPr vert="horz" wrap="square" lIns="91440" tIns="45720" rIns="91440" bIns="45720" numCol="1" anchor="t" anchorCtr="0" compatLnSpc="1"/>
            <a:lstStyle/>
            <a:p>
              <a:endParaRPr lang="zh-CN" altLang="en-US"/>
            </a:p>
          </p:txBody>
        </p:sp>
        <p:sp>
          <p:nvSpPr>
            <p:cNvPr id="23" name="Freeform 22"/>
            <p:cNvSpPr/>
            <p:nvPr/>
          </p:nvSpPr>
          <p:spPr bwMode="auto">
            <a:xfrm>
              <a:off x="2947240" y="2064338"/>
              <a:ext cx="348822" cy="600233"/>
            </a:xfrm>
            <a:custGeom>
              <a:avLst/>
              <a:gdLst>
                <a:gd name="T0" fmla="*/ 0 w 188"/>
                <a:gd name="T1" fmla="*/ 132 h 323"/>
                <a:gd name="T2" fmla="*/ 188 w 188"/>
                <a:gd name="T3" fmla="*/ 323 h 323"/>
                <a:gd name="T4" fmla="*/ 53 w 188"/>
                <a:gd name="T5" fmla="*/ 0 h 323"/>
                <a:gd name="T6" fmla="*/ 0 w 188"/>
                <a:gd name="T7" fmla="*/ 132 h 323"/>
              </a:gdLst>
              <a:ahLst/>
              <a:cxnLst>
                <a:cxn ang="0">
                  <a:pos x="T0" y="T1"/>
                </a:cxn>
                <a:cxn ang="0">
                  <a:pos x="T2" y="T3"/>
                </a:cxn>
                <a:cxn ang="0">
                  <a:pos x="T4" y="T5"/>
                </a:cxn>
                <a:cxn ang="0">
                  <a:pos x="T6" y="T7"/>
                </a:cxn>
              </a:cxnLst>
              <a:rect l="0" t="0" r="r" b="b"/>
              <a:pathLst>
                <a:path w="188" h="323">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p:spPr>
          <p:txBody>
            <a:bodyPr vert="horz" wrap="square" lIns="91440" tIns="45720" rIns="91440" bIns="45720" numCol="1" anchor="t" anchorCtr="0" compatLnSpc="1"/>
            <a:lstStyle/>
            <a:p>
              <a:endParaRPr lang="zh-CN" altLang="en-US"/>
            </a:p>
          </p:txBody>
        </p:sp>
        <p:sp>
          <p:nvSpPr>
            <p:cNvPr id="24" name="Freeform 23"/>
            <p:cNvSpPr/>
            <p:nvPr/>
          </p:nvSpPr>
          <p:spPr bwMode="auto">
            <a:xfrm>
              <a:off x="2563165" y="2261014"/>
              <a:ext cx="738463" cy="894319"/>
            </a:xfrm>
            <a:custGeom>
              <a:avLst/>
              <a:gdLst>
                <a:gd name="T0" fmla="*/ 0 w 398"/>
                <a:gd name="T1" fmla="*/ 241 h 481"/>
                <a:gd name="T2" fmla="*/ 241 w 398"/>
                <a:gd name="T3" fmla="*/ 481 h 481"/>
                <a:gd name="T4" fmla="*/ 375 w 398"/>
                <a:gd name="T5" fmla="*/ 440 h 481"/>
                <a:gd name="T6" fmla="*/ 398 w 398"/>
                <a:gd name="T7" fmla="*/ 277 h 481"/>
                <a:gd name="T8" fmla="*/ 342 w 398"/>
                <a:gd name="T9" fmla="*/ 22 h 481"/>
                <a:gd name="T10" fmla="*/ 241 w 398"/>
                <a:gd name="T11" fmla="*/ 0 h 481"/>
                <a:gd name="T12" fmla="*/ 0 w 398"/>
                <a:gd name="T13" fmla="*/ 241 h 481"/>
              </a:gdLst>
              <a:ahLst/>
              <a:cxnLst>
                <a:cxn ang="0">
                  <a:pos x="T0" y="T1"/>
                </a:cxn>
                <a:cxn ang="0">
                  <a:pos x="T2" y="T3"/>
                </a:cxn>
                <a:cxn ang="0">
                  <a:pos x="T4" y="T5"/>
                </a:cxn>
                <a:cxn ang="0">
                  <a:pos x="T6" y="T7"/>
                </a:cxn>
                <a:cxn ang="0">
                  <a:pos x="T8" y="T9"/>
                </a:cxn>
                <a:cxn ang="0">
                  <a:pos x="T10" y="T11"/>
                </a:cxn>
                <a:cxn ang="0">
                  <a:pos x="T12" y="T13"/>
                </a:cxn>
              </a:cxnLst>
              <a:rect l="0" t="0" r="r" b="b"/>
              <a:pathLst>
                <a:path w="398" h="481">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rgbClr val="2EA6EB">
                <a:alpha val="89804"/>
              </a:srgbClr>
            </a:solidFill>
            <a:ln>
              <a:noFill/>
            </a:ln>
          </p:spPr>
          <p:txBody>
            <a:bodyPr vert="horz" wrap="square" lIns="91440" tIns="45720" rIns="91440" bIns="45720" numCol="1" anchor="t" anchorCtr="0" compatLnSpc="1"/>
            <a:lstStyle/>
            <a:p>
              <a:endParaRPr lang="zh-CN" altLang="en-US"/>
            </a:p>
          </p:txBody>
        </p:sp>
        <p:sp>
          <p:nvSpPr>
            <p:cNvPr id="25" name="Freeform 24"/>
            <p:cNvSpPr/>
            <p:nvPr/>
          </p:nvSpPr>
          <p:spPr bwMode="auto">
            <a:xfrm>
              <a:off x="2574297" y="2261014"/>
              <a:ext cx="415618" cy="355316"/>
            </a:xfrm>
            <a:custGeom>
              <a:avLst/>
              <a:gdLst>
                <a:gd name="T0" fmla="*/ 0 w 224"/>
                <a:gd name="T1" fmla="*/ 188 h 191"/>
                <a:gd name="T2" fmla="*/ 33 w 224"/>
                <a:gd name="T3" fmla="*/ 191 h 191"/>
                <a:gd name="T4" fmla="*/ 224 w 224"/>
                <a:gd name="T5" fmla="*/ 0 h 191"/>
                <a:gd name="T6" fmla="*/ 0 w 224"/>
                <a:gd name="T7" fmla="*/ 188 h 191"/>
              </a:gdLst>
              <a:ahLst/>
              <a:cxnLst>
                <a:cxn ang="0">
                  <a:pos x="T0" y="T1"/>
                </a:cxn>
                <a:cxn ang="0">
                  <a:pos x="T2" y="T3"/>
                </a:cxn>
                <a:cxn ang="0">
                  <a:pos x="T4" y="T5"/>
                </a:cxn>
                <a:cxn ang="0">
                  <a:pos x="T6" y="T7"/>
                </a:cxn>
              </a:cxnLst>
              <a:rect l="0" t="0" r="r" b="b"/>
              <a:pathLst>
                <a:path w="224" h="191">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p:spPr>
          <p:txBody>
            <a:bodyPr vert="horz" wrap="square" lIns="91440" tIns="45720" rIns="91440" bIns="45720" numCol="1" anchor="t" anchorCtr="0" compatLnSpc="1"/>
            <a:lstStyle/>
            <a:p>
              <a:endParaRPr lang="zh-CN" altLang="en-US"/>
            </a:p>
          </p:txBody>
        </p:sp>
        <p:sp>
          <p:nvSpPr>
            <p:cNvPr id="26" name="Freeform 25"/>
            <p:cNvSpPr/>
            <p:nvPr/>
          </p:nvSpPr>
          <p:spPr bwMode="auto">
            <a:xfrm>
              <a:off x="2840364" y="3083913"/>
              <a:ext cx="420165" cy="581208"/>
            </a:xfrm>
            <a:custGeom>
              <a:avLst/>
              <a:gdLst>
                <a:gd name="T0" fmla="*/ 224 w 224"/>
                <a:gd name="T1" fmla="*/ 0 h 310"/>
                <a:gd name="T2" fmla="*/ 0 w 224"/>
                <a:gd name="T3" fmla="*/ 240 h 310"/>
                <a:gd name="T4" fmla="*/ 11 w 224"/>
                <a:gd name="T5" fmla="*/ 310 h 310"/>
                <a:gd name="T6" fmla="*/ 224 w 224"/>
                <a:gd name="T7" fmla="*/ 0 h 310"/>
              </a:gdLst>
              <a:ahLst/>
              <a:cxnLst>
                <a:cxn ang="0">
                  <a:pos x="T0" y="T1"/>
                </a:cxn>
                <a:cxn ang="0">
                  <a:pos x="T2" y="T3"/>
                </a:cxn>
                <a:cxn ang="0">
                  <a:pos x="T4" y="T5"/>
                </a:cxn>
                <a:cxn ang="0">
                  <a:pos x="T6" y="T7"/>
                </a:cxn>
              </a:cxnLst>
              <a:rect l="0" t="0" r="r" b="b"/>
              <a:pathLst>
                <a:path w="224" h="310">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1104792" y="3017103"/>
              <a:ext cx="615077" cy="753306"/>
            </a:xfrm>
            <a:custGeom>
              <a:avLst/>
              <a:gdLst>
                <a:gd name="T0" fmla="*/ 22 w 331"/>
                <a:gd name="T1" fmla="*/ 0 h 405"/>
                <a:gd name="T2" fmla="*/ 0 w 331"/>
                <a:gd name="T3" fmla="*/ 0 h 405"/>
                <a:gd name="T4" fmla="*/ 316 w 331"/>
                <a:gd name="T5" fmla="*/ 405 h 405"/>
                <a:gd name="T6" fmla="*/ 331 w 331"/>
                <a:gd name="T7" fmla="*/ 309 h 405"/>
                <a:gd name="T8" fmla="*/ 22 w 331"/>
                <a:gd name="T9" fmla="*/ 0 h 405"/>
              </a:gdLst>
              <a:ahLst/>
              <a:cxnLst>
                <a:cxn ang="0">
                  <a:pos x="T0" y="T1"/>
                </a:cxn>
                <a:cxn ang="0">
                  <a:pos x="T2" y="T3"/>
                </a:cxn>
                <a:cxn ang="0">
                  <a:pos x="T4" y="T5"/>
                </a:cxn>
                <a:cxn ang="0">
                  <a:pos x="T6" y="T7"/>
                </a:cxn>
                <a:cxn ang="0">
                  <a:pos x="T8" y="T9"/>
                </a:cxn>
              </a:cxnLst>
              <a:rect l="0" t="0" r="r" b="b"/>
              <a:pathLst>
                <a:path w="331" h="405">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1406301" y="2974428"/>
              <a:ext cx="1229226" cy="912874"/>
            </a:xfrm>
            <a:custGeom>
              <a:avLst/>
              <a:gdLst>
                <a:gd name="T0" fmla="*/ 331 w 662"/>
                <a:gd name="T1" fmla="*/ 0 h 491"/>
                <a:gd name="T2" fmla="*/ 0 w 662"/>
                <a:gd name="T3" fmla="*/ 317 h 491"/>
                <a:gd name="T4" fmla="*/ 422 w 662"/>
                <a:gd name="T5" fmla="*/ 491 h 491"/>
                <a:gd name="T6" fmla="*/ 639 w 662"/>
                <a:gd name="T7" fmla="*/ 451 h 491"/>
                <a:gd name="T8" fmla="*/ 662 w 662"/>
                <a:gd name="T9" fmla="*/ 331 h 491"/>
                <a:gd name="T10" fmla="*/ 331 w 662"/>
                <a:gd name="T11" fmla="*/ 0 h 491"/>
              </a:gdLst>
              <a:ahLst/>
              <a:cxnLst>
                <a:cxn ang="0">
                  <a:pos x="T0" y="T1"/>
                </a:cxn>
                <a:cxn ang="0">
                  <a:pos x="T2" y="T3"/>
                </a:cxn>
                <a:cxn ang="0">
                  <a:pos x="T4" y="T5"/>
                </a:cxn>
                <a:cxn ang="0">
                  <a:pos x="T6" y="T7"/>
                </a:cxn>
                <a:cxn ang="0">
                  <a:pos x="T8" y="T9"/>
                </a:cxn>
                <a:cxn ang="0">
                  <a:pos x="T10" y="T11"/>
                </a:cxn>
              </a:cxnLst>
              <a:rect l="0" t="0" r="r" b="b"/>
              <a:pathLst>
                <a:path w="662" h="491">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2335874" y="2933609"/>
              <a:ext cx="874838" cy="872054"/>
            </a:xfrm>
            <a:custGeom>
              <a:avLst/>
              <a:gdLst>
                <a:gd name="T0" fmla="*/ 471 w 471"/>
                <a:gd name="T1" fmla="*/ 153 h 469"/>
                <a:gd name="T2" fmla="*/ 244 w 471"/>
                <a:gd name="T3" fmla="*/ 0 h 469"/>
                <a:gd name="T4" fmla="*/ 0 w 471"/>
                <a:gd name="T5" fmla="*/ 244 h 469"/>
                <a:gd name="T6" fmla="*/ 149 w 471"/>
                <a:gd name="T7" fmla="*/ 469 h 469"/>
                <a:gd name="T8" fmla="*/ 471 w 471"/>
                <a:gd name="T9" fmla="*/ 153 h 469"/>
              </a:gdLst>
              <a:ahLst/>
              <a:cxnLst>
                <a:cxn ang="0">
                  <a:pos x="T0" y="T1"/>
                </a:cxn>
                <a:cxn ang="0">
                  <a:pos x="T2" y="T3"/>
                </a:cxn>
                <a:cxn ang="0">
                  <a:pos x="T4" y="T5"/>
                </a:cxn>
                <a:cxn ang="0">
                  <a:pos x="T6" y="T7"/>
                </a:cxn>
                <a:cxn ang="0">
                  <a:pos x="T8" y="T9"/>
                </a:cxn>
              </a:cxnLst>
              <a:rect l="0" t="0" r="r" b="b"/>
              <a:pathLst>
                <a:path w="471" h="469">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2EA6EB">
                <a:alpha val="89804"/>
              </a:srgbClr>
            </a:solidFill>
            <a:ln>
              <a:noFill/>
            </a:ln>
          </p:spPr>
          <p:txBody>
            <a:bodyPr vert="horz" wrap="square" lIns="91440" tIns="45720" rIns="91440" bIns="45720" numCol="1" anchor="t" anchorCtr="0" compatLnSpc="1"/>
            <a:lstStyle/>
            <a:p>
              <a:endParaRPr lang="zh-CN" altLang="en-US"/>
            </a:p>
          </p:txBody>
        </p:sp>
        <p:sp>
          <p:nvSpPr>
            <p:cNvPr id="30" name="Oval 30"/>
            <p:cNvSpPr>
              <a:spLocks noChangeArrowheads="1"/>
            </p:cNvSpPr>
            <p:nvPr/>
          </p:nvSpPr>
          <p:spPr bwMode="auto">
            <a:xfrm>
              <a:off x="2540899" y="1675625"/>
              <a:ext cx="493546" cy="496329"/>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1" name="Oval 11"/>
            <p:cNvSpPr>
              <a:spLocks noChangeArrowheads="1"/>
            </p:cNvSpPr>
            <p:nvPr/>
          </p:nvSpPr>
          <p:spPr bwMode="auto">
            <a:xfrm>
              <a:off x="1833627" y="2696302"/>
              <a:ext cx="557332" cy="556080"/>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32" name="Oval 11"/>
            <p:cNvSpPr>
              <a:spLocks noChangeArrowheads="1"/>
            </p:cNvSpPr>
            <p:nvPr/>
          </p:nvSpPr>
          <p:spPr bwMode="auto">
            <a:xfrm>
              <a:off x="2226489" y="2491874"/>
              <a:ext cx="249471" cy="248912"/>
            </a:xfrm>
            <a:prstGeom prst="ellipse">
              <a:avLst/>
            </a:prstGeom>
            <a:solidFill>
              <a:srgbClr val="2EA6EB">
                <a:alpha val="89804"/>
              </a:srgbClr>
            </a:solidFill>
            <a:ln>
              <a:noFill/>
            </a:ln>
          </p:spPr>
          <p:txBody>
            <a:bodyPr vert="horz" wrap="square" lIns="91440" tIns="45720" rIns="91440" bIns="45720" numCol="1" anchor="t" anchorCtr="0" compatLnSpc="1"/>
            <a:lstStyle/>
            <a:p>
              <a:endParaRPr lang="zh-CN" altLang="en-US"/>
            </a:p>
          </p:txBody>
        </p:sp>
      </p:grpSp>
      <p:sp>
        <p:nvSpPr>
          <p:cNvPr id="34" name="文本占位符 33"/>
          <p:cNvSpPr>
            <a:spLocks noGrp="1"/>
          </p:cNvSpPr>
          <p:nvPr>
            <p:ph type="body" sz="quarter" idx="10" hasCustomPrompt="1"/>
          </p:nvPr>
        </p:nvSpPr>
        <p:spPr>
          <a:xfrm>
            <a:off x="808969" y="178547"/>
            <a:ext cx="2826928" cy="343046"/>
          </a:xfrm>
        </p:spPr>
        <p:txBody>
          <a:bodyPr anchor="ctr">
            <a:normAutofit/>
          </a:bodyPr>
          <a:lstStyle>
            <a:lvl1pPr marL="0" indent="0">
              <a:buNone/>
              <a:defRPr sz="1600" b="0">
                <a:latin typeface="微软雅黑" panose="020B0503020204020204" pitchFamily="34" charset="-122"/>
                <a:ea typeface="微软雅黑" panose="020B0503020204020204" pitchFamily="34" charset="-122"/>
              </a:defRPr>
            </a:lvl1pPr>
          </a:lstStyle>
          <a:p>
            <a:pPr lvl="0"/>
            <a:r>
              <a:rPr lang="zh-CN" altLang="en-US" dirty="0"/>
              <a:t>点击输入标题内容</a:t>
            </a:r>
          </a:p>
        </p:txBody>
      </p:sp>
      <p:sp>
        <p:nvSpPr>
          <p:cNvPr id="35" name="Oval 10"/>
          <p:cNvSpPr>
            <a:spLocks noChangeArrowheads="1"/>
          </p:cNvSpPr>
          <p:nvPr userDrawn="1"/>
        </p:nvSpPr>
        <p:spPr bwMode="auto">
          <a:xfrm rot="11100084">
            <a:off x="8804893" y="4019720"/>
            <a:ext cx="576113" cy="574257"/>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36" name="Oval 14"/>
          <p:cNvSpPr>
            <a:spLocks noChangeArrowheads="1"/>
          </p:cNvSpPr>
          <p:nvPr userDrawn="1"/>
        </p:nvSpPr>
        <p:spPr bwMode="auto">
          <a:xfrm rot="11100084">
            <a:off x="9238428" y="4712012"/>
            <a:ext cx="85350" cy="85350"/>
          </a:xfrm>
          <a:prstGeom prst="ellipse">
            <a:avLst/>
          </a:prstGeom>
          <a:solidFill>
            <a:srgbClr val="2EA6EB">
              <a:alpha val="70000"/>
            </a:srgb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37" name="Oval 15"/>
          <p:cNvSpPr>
            <a:spLocks noChangeArrowheads="1"/>
          </p:cNvSpPr>
          <p:nvPr userDrawn="1"/>
        </p:nvSpPr>
        <p:spPr bwMode="auto">
          <a:xfrm rot="11100084">
            <a:off x="8715621" y="4512688"/>
            <a:ext cx="87205" cy="88133"/>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38" name="Freeform 16"/>
          <p:cNvSpPr/>
          <p:nvPr userDrawn="1"/>
        </p:nvSpPr>
        <p:spPr bwMode="auto">
          <a:xfrm rot="11100084">
            <a:off x="8751605" y="4748632"/>
            <a:ext cx="376653" cy="377581"/>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39" name="Oval 17"/>
          <p:cNvSpPr>
            <a:spLocks noChangeArrowheads="1"/>
          </p:cNvSpPr>
          <p:nvPr userDrawn="1"/>
        </p:nvSpPr>
        <p:spPr bwMode="auto">
          <a:xfrm rot="11100084">
            <a:off x="9225923" y="4507655"/>
            <a:ext cx="141013" cy="1437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0" name="Oval 19"/>
          <p:cNvSpPr>
            <a:spLocks noChangeArrowheads="1"/>
          </p:cNvSpPr>
          <p:nvPr userDrawn="1"/>
        </p:nvSpPr>
        <p:spPr bwMode="auto">
          <a:xfrm rot="11100084">
            <a:off x="8241216" y="4856762"/>
            <a:ext cx="312641" cy="312641"/>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1" name="Oval 20"/>
          <p:cNvSpPr>
            <a:spLocks noChangeArrowheads="1"/>
          </p:cNvSpPr>
          <p:nvPr userDrawn="1"/>
        </p:nvSpPr>
        <p:spPr bwMode="auto">
          <a:xfrm rot="11100084">
            <a:off x="8285699" y="4347533"/>
            <a:ext cx="312641" cy="3144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2" name="Oval 21"/>
          <p:cNvSpPr>
            <a:spLocks noChangeArrowheads="1"/>
          </p:cNvSpPr>
          <p:nvPr userDrawn="1"/>
        </p:nvSpPr>
        <p:spPr bwMode="auto">
          <a:xfrm rot="11100084">
            <a:off x="7947117" y="4787799"/>
            <a:ext cx="141013" cy="141013"/>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3" name="Oval 30"/>
          <p:cNvSpPr>
            <a:spLocks noChangeArrowheads="1"/>
          </p:cNvSpPr>
          <p:nvPr userDrawn="1"/>
        </p:nvSpPr>
        <p:spPr bwMode="auto">
          <a:xfrm rot="11100084">
            <a:off x="7626112" y="4893748"/>
            <a:ext cx="493546" cy="496329"/>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4" name="Oval 11"/>
          <p:cNvSpPr>
            <a:spLocks noChangeArrowheads="1"/>
          </p:cNvSpPr>
          <p:nvPr userDrawn="1"/>
        </p:nvSpPr>
        <p:spPr bwMode="auto">
          <a:xfrm rot="11100084">
            <a:off x="8467438" y="4578844"/>
            <a:ext cx="249471" cy="248912"/>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par>
                                    <p:cTn id="14" presetID="2" presetClass="entr" presetSubtype="4" accel="50000" fill="hold" grpId="0" nodeType="withEffect" p14:presetBounceEnd="50000">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14:bounceEnd="50000">
                                          <p:cBhvr additive="base">
                                            <p:cTn id="16" dur="125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17" dur="125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4" accel="50000" fill="hold" grpId="0" nodeType="withEffect" p14:presetBounceEnd="50000">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14:bounceEnd="50000">
                                          <p:cBhvr additive="base">
                                            <p:cTn id="20" dur="125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1" dur="1250" fill="hold"/>
                                            <p:tgtEl>
                                              <p:spTgt spid="36"/>
                                            </p:tgtEl>
                                            <p:attrNameLst>
                                              <p:attrName>ppt_y</p:attrName>
                                            </p:attrNameLst>
                                          </p:cBhvr>
                                          <p:tavLst>
                                            <p:tav tm="0">
                                              <p:val>
                                                <p:strVal val="1+#ppt_h/2"/>
                                              </p:val>
                                            </p:tav>
                                            <p:tav tm="100000">
                                              <p:val>
                                                <p:strVal val="#ppt_y"/>
                                              </p:val>
                                            </p:tav>
                                          </p:tavLst>
                                        </p:anim>
                                      </p:childTnLst>
                                    </p:cTn>
                                  </p:par>
                                  <p:par>
                                    <p:cTn id="22" presetID="2" presetClass="entr" presetSubtype="4" accel="50000" fill="hold" grpId="0" nodeType="withEffect" p14:presetBounceEnd="50000">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14:bounceEnd="50000">
                                          <p:cBhvr additive="base">
                                            <p:cTn id="24" dur="12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5" dur="125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accel="50000" fill="hold" grpId="0" nodeType="withEffect" p14:presetBounceEnd="50000">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14:bounceEnd="50000">
                                          <p:cBhvr additive="base">
                                            <p:cTn id="28" dur="125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29" dur="1250" fill="hold"/>
                                            <p:tgtEl>
                                              <p:spTgt spid="38"/>
                                            </p:tgtEl>
                                            <p:attrNameLst>
                                              <p:attrName>ppt_y</p:attrName>
                                            </p:attrNameLst>
                                          </p:cBhvr>
                                          <p:tavLst>
                                            <p:tav tm="0">
                                              <p:val>
                                                <p:strVal val="1+#ppt_h/2"/>
                                              </p:val>
                                            </p:tav>
                                            <p:tav tm="100000">
                                              <p:val>
                                                <p:strVal val="#ppt_y"/>
                                              </p:val>
                                            </p:tav>
                                          </p:tavLst>
                                        </p:anim>
                                      </p:childTnLst>
                                    </p:cTn>
                                  </p:par>
                                  <p:par>
                                    <p:cTn id="30" presetID="2" presetClass="entr" presetSubtype="4" accel="50000" fill="hold" grpId="0" nodeType="withEffect" p14:presetBounceEnd="50000">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14:bounceEnd="50000">
                                          <p:cBhvr additive="base">
                                            <p:cTn id="32" dur="12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3" dur="125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4" accel="50000" fill="hold" grpId="0" nodeType="withEffect" p14:presetBounceEnd="50000">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14:bounceEnd="50000">
                                          <p:cBhvr additive="base">
                                            <p:cTn id="36" dur="125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37" dur="125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accel="50000" fill="hold" grpId="0" nodeType="withEffect" p14:presetBounceEnd="50000">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14:bounceEnd="50000">
                                          <p:cBhvr additive="base">
                                            <p:cTn id="40" dur="12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1" dur="1250" fill="hold"/>
                                            <p:tgtEl>
                                              <p:spTgt spid="41"/>
                                            </p:tgtEl>
                                            <p:attrNameLst>
                                              <p:attrName>ppt_y</p:attrName>
                                            </p:attrNameLst>
                                          </p:cBhvr>
                                          <p:tavLst>
                                            <p:tav tm="0">
                                              <p:val>
                                                <p:strVal val="1+#ppt_h/2"/>
                                              </p:val>
                                            </p:tav>
                                            <p:tav tm="100000">
                                              <p:val>
                                                <p:strVal val="#ppt_y"/>
                                              </p:val>
                                            </p:tav>
                                          </p:tavLst>
                                        </p:anim>
                                      </p:childTnLst>
                                    </p:cTn>
                                  </p:par>
                                  <p:par>
                                    <p:cTn id="42" presetID="2" presetClass="entr" presetSubtype="4" accel="50000" fill="hold" grpId="0" nodeType="withEffect" p14:presetBounceEnd="50000">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14:bounceEnd="50000">
                                          <p:cBhvr additive="base">
                                            <p:cTn id="44" dur="125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45" dur="1250" fill="hold"/>
                                            <p:tgtEl>
                                              <p:spTgt spid="42"/>
                                            </p:tgtEl>
                                            <p:attrNameLst>
                                              <p:attrName>ppt_y</p:attrName>
                                            </p:attrNameLst>
                                          </p:cBhvr>
                                          <p:tavLst>
                                            <p:tav tm="0">
                                              <p:val>
                                                <p:strVal val="1+#ppt_h/2"/>
                                              </p:val>
                                            </p:tav>
                                            <p:tav tm="100000">
                                              <p:val>
                                                <p:strVal val="#ppt_y"/>
                                              </p:val>
                                            </p:tav>
                                          </p:tavLst>
                                        </p:anim>
                                      </p:childTnLst>
                                    </p:cTn>
                                  </p:par>
                                  <p:par>
                                    <p:cTn id="46" presetID="2" presetClass="entr" presetSubtype="4" accel="50000" fill="hold" grpId="0" nodeType="withEffect" p14:presetBounceEnd="50000">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14:bounceEnd="50000">
                                          <p:cBhvr additive="base">
                                            <p:cTn id="48" dur="125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49" dur="1250" fill="hold"/>
                                            <p:tgtEl>
                                              <p:spTgt spid="43"/>
                                            </p:tgtEl>
                                            <p:attrNameLst>
                                              <p:attrName>ppt_y</p:attrName>
                                            </p:attrNameLst>
                                          </p:cBhvr>
                                          <p:tavLst>
                                            <p:tav tm="0">
                                              <p:val>
                                                <p:strVal val="1+#ppt_h/2"/>
                                              </p:val>
                                            </p:tav>
                                            <p:tav tm="100000">
                                              <p:val>
                                                <p:strVal val="#ppt_y"/>
                                              </p:val>
                                            </p:tav>
                                          </p:tavLst>
                                        </p:anim>
                                      </p:childTnLst>
                                    </p:cTn>
                                  </p:par>
                                  <p:par>
                                    <p:cTn id="50" presetID="2" presetClass="entr" presetSubtype="4" accel="50000" fill="hold" grpId="0" nodeType="withEffect" p14:presetBounceEnd="50000">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14:bounceEnd="50000">
                                          <p:cBhvr additive="base">
                                            <p:cTn id="52" dur="12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53" dur="125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500"/>
                                            <p:tgtEl>
                                              <p:spTgt spid="34">
                                                <p:txEl>
                                                  <p:pRg st="0" end="0"/>
                                                </p:txEl>
                                              </p:spTgt>
                                            </p:tgtEl>
                                          </p:cBhvr>
                                        </p:animEffect>
                                      </p:childTnLst>
                                    </p:cTn>
                                  </p:par>
                                  <p:par>
                                    <p:cTn id="14" presetID="2" presetClass="entr" presetSubtype="4" accel="5000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250" fill="hold"/>
                                            <p:tgtEl>
                                              <p:spTgt spid="35"/>
                                            </p:tgtEl>
                                            <p:attrNameLst>
                                              <p:attrName>ppt_x</p:attrName>
                                            </p:attrNameLst>
                                          </p:cBhvr>
                                          <p:tavLst>
                                            <p:tav tm="0">
                                              <p:val>
                                                <p:strVal val="#ppt_x"/>
                                              </p:val>
                                            </p:tav>
                                            <p:tav tm="100000">
                                              <p:val>
                                                <p:strVal val="#ppt_x"/>
                                              </p:val>
                                            </p:tav>
                                          </p:tavLst>
                                        </p:anim>
                                        <p:anim calcmode="lin" valueType="num">
                                          <p:cBhvr additive="base">
                                            <p:cTn id="17" dur="125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4" accel="5000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250" fill="hold"/>
                                            <p:tgtEl>
                                              <p:spTgt spid="36"/>
                                            </p:tgtEl>
                                            <p:attrNameLst>
                                              <p:attrName>ppt_x</p:attrName>
                                            </p:attrNameLst>
                                          </p:cBhvr>
                                          <p:tavLst>
                                            <p:tav tm="0">
                                              <p:val>
                                                <p:strVal val="#ppt_x"/>
                                              </p:val>
                                            </p:tav>
                                            <p:tav tm="100000">
                                              <p:val>
                                                <p:strVal val="#ppt_x"/>
                                              </p:val>
                                            </p:tav>
                                          </p:tavLst>
                                        </p:anim>
                                        <p:anim calcmode="lin" valueType="num">
                                          <p:cBhvr additive="base">
                                            <p:cTn id="21" dur="1250" fill="hold"/>
                                            <p:tgtEl>
                                              <p:spTgt spid="36"/>
                                            </p:tgtEl>
                                            <p:attrNameLst>
                                              <p:attrName>ppt_y</p:attrName>
                                            </p:attrNameLst>
                                          </p:cBhvr>
                                          <p:tavLst>
                                            <p:tav tm="0">
                                              <p:val>
                                                <p:strVal val="1+#ppt_h/2"/>
                                              </p:val>
                                            </p:tav>
                                            <p:tav tm="100000">
                                              <p:val>
                                                <p:strVal val="#ppt_y"/>
                                              </p:val>
                                            </p:tav>
                                          </p:tavLst>
                                        </p:anim>
                                      </p:childTnLst>
                                    </p:cTn>
                                  </p:par>
                                  <p:par>
                                    <p:cTn id="22" presetID="2" presetClass="entr" presetSubtype="4" accel="5000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1250" fill="hold"/>
                                            <p:tgtEl>
                                              <p:spTgt spid="37"/>
                                            </p:tgtEl>
                                            <p:attrNameLst>
                                              <p:attrName>ppt_x</p:attrName>
                                            </p:attrNameLst>
                                          </p:cBhvr>
                                          <p:tavLst>
                                            <p:tav tm="0">
                                              <p:val>
                                                <p:strVal val="#ppt_x"/>
                                              </p:val>
                                            </p:tav>
                                            <p:tav tm="100000">
                                              <p:val>
                                                <p:strVal val="#ppt_x"/>
                                              </p:val>
                                            </p:tav>
                                          </p:tavLst>
                                        </p:anim>
                                        <p:anim calcmode="lin" valueType="num">
                                          <p:cBhvr additive="base">
                                            <p:cTn id="25" dur="125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accel="5000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1250" fill="hold"/>
                                            <p:tgtEl>
                                              <p:spTgt spid="38"/>
                                            </p:tgtEl>
                                            <p:attrNameLst>
                                              <p:attrName>ppt_x</p:attrName>
                                            </p:attrNameLst>
                                          </p:cBhvr>
                                          <p:tavLst>
                                            <p:tav tm="0">
                                              <p:val>
                                                <p:strVal val="#ppt_x"/>
                                              </p:val>
                                            </p:tav>
                                            <p:tav tm="100000">
                                              <p:val>
                                                <p:strVal val="#ppt_x"/>
                                              </p:val>
                                            </p:tav>
                                          </p:tavLst>
                                        </p:anim>
                                        <p:anim calcmode="lin" valueType="num">
                                          <p:cBhvr additive="base">
                                            <p:cTn id="29" dur="1250" fill="hold"/>
                                            <p:tgtEl>
                                              <p:spTgt spid="38"/>
                                            </p:tgtEl>
                                            <p:attrNameLst>
                                              <p:attrName>ppt_y</p:attrName>
                                            </p:attrNameLst>
                                          </p:cBhvr>
                                          <p:tavLst>
                                            <p:tav tm="0">
                                              <p:val>
                                                <p:strVal val="1+#ppt_h/2"/>
                                              </p:val>
                                            </p:tav>
                                            <p:tav tm="100000">
                                              <p:val>
                                                <p:strVal val="#ppt_y"/>
                                              </p:val>
                                            </p:tav>
                                          </p:tavLst>
                                        </p:anim>
                                      </p:childTnLst>
                                    </p:cTn>
                                  </p:par>
                                  <p:par>
                                    <p:cTn id="30" presetID="2" presetClass="entr" presetSubtype="4" accel="5000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250" fill="hold"/>
                                            <p:tgtEl>
                                              <p:spTgt spid="39"/>
                                            </p:tgtEl>
                                            <p:attrNameLst>
                                              <p:attrName>ppt_x</p:attrName>
                                            </p:attrNameLst>
                                          </p:cBhvr>
                                          <p:tavLst>
                                            <p:tav tm="0">
                                              <p:val>
                                                <p:strVal val="#ppt_x"/>
                                              </p:val>
                                            </p:tav>
                                            <p:tav tm="100000">
                                              <p:val>
                                                <p:strVal val="#ppt_x"/>
                                              </p:val>
                                            </p:tav>
                                          </p:tavLst>
                                        </p:anim>
                                        <p:anim calcmode="lin" valueType="num">
                                          <p:cBhvr additive="base">
                                            <p:cTn id="33" dur="125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4" accel="5000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1250" fill="hold"/>
                                            <p:tgtEl>
                                              <p:spTgt spid="40"/>
                                            </p:tgtEl>
                                            <p:attrNameLst>
                                              <p:attrName>ppt_x</p:attrName>
                                            </p:attrNameLst>
                                          </p:cBhvr>
                                          <p:tavLst>
                                            <p:tav tm="0">
                                              <p:val>
                                                <p:strVal val="#ppt_x"/>
                                              </p:val>
                                            </p:tav>
                                            <p:tav tm="100000">
                                              <p:val>
                                                <p:strVal val="#ppt_x"/>
                                              </p:val>
                                            </p:tav>
                                          </p:tavLst>
                                        </p:anim>
                                        <p:anim calcmode="lin" valueType="num">
                                          <p:cBhvr additive="base">
                                            <p:cTn id="37" dur="125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accel="5000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1250" fill="hold"/>
                                            <p:tgtEl>
                                              <p:spTgt spid="41"/>
                                            </p:tgtEl>
                                            <p:attrNameLst>
                                              <p:attrName>ppt_x</p:attrName>
                                            </p:attrNameLst>
                                          </p:cBhvr>
                                          <p:tavLst>
                                            <p:tav tm="0">
                                              <p:val>
                                                <p:strVal val="#ppt_x"/>
                                              </p:val>
                                            </p:tav>
                                            <p:tav tm="100000">
                                              <p:val>
                                                <p:strVal val="#ppt_x"/>
                                              </p:val>
                                            </p:tav>
                                          </p:tavLst>
                                        </p:anim>
                                        <p:anim calcmode="lin" valueType="num">
                                          <p:cBhvr additive="base">
                                            <p:cTn id="41" dur="1250" fill="hold"/>
                                            <p:tgtEl>
                                              <p:spTgt spid="41"/>
                                            </p:tgtEl>
                                            <p:attrNameLst>
                                              <p:attrName>ppt_y</p:attrName>
                                            </p:attrNameLst>
                                          </p:cBhvr>
                                          <p:tavLst>
                                            <p:tav tm="0">
                                              <p:val>
                                                <p:strVal val="1+#ppt_h/2"/>
                                              </p:val>
                                            </p:tav>
                                            <p:tav tm="100000">
                                              <p:val>
                                                <p:strVal val="#ppt_y"/>
                                              </p:val>
                                            </p:tav>
                                          </p:tavLst>
                                        </p:anim>
                                      </p:childTnLst>
                                    </p:cTn>
                                  </p:par>
                                  <p:par>
                                    <p:cTn id="42" presetID="2" presetClass="entr" presetSubtype="4" accel="5000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1250" fill="hold"/>
                                            <p:tgtEl>
                                              <p:spTgt spid="42"/>
                                            </p:tgtEl>
                                            <p:attrNameLst>
                                              <p:attrName>ppt_x</p:attrName>
                                            </p:attrNameLst>
                                          </p:cBhvr>
                                          <p:tavLst>
                                            <p:tav tm="0">
                                              <p:val>
                                                <p:strVal val="#ppt_x"/>
                                              </p:val>
                                            </p:tav>
                                            <p:tav tm="100000">
                                              <p:val>
                                                <p:strVal val="#ppt_x"/>
                                              </p:val>
                                            </p:tav>
                                          </p:tavLst>
                                        </p:anim>
                                        <p:anim calcmode="lin" valueType="num">
                                          <p:cBhvr additive="base">
                                            <p:cTn id="45" dur="1250" fill="hold"/>
                                            <p:tgtEl>
                                              <p:spTgt spid="42"/>
                                            </p:tgtEl>
                                            <p:attrNameLst>
                                              <p:attrName>ppt_y</p:attrName>
                                            </p:attrNameLst>
                                          </p:cBhvr>
                                          <p:tavLst>
                                            <p:tav tm="0">
                                              <p:val>
                                                <p:strVal val="1+#ppt_h/2"/>
                                              </p:val>
                                            </p:tav>
                                            <p:tav tm="100000">
                                              <p:val>
                                                <p:strVal val="#ppt_y"/>
                                              </p:val>
                                            </p:tav>
                                          </p:tavLst>
                                        </p:anim>
                                      </p:childTnLst>
                                    </p:cTn>
                                  </p:par>
                                  <p:par>
                                    <p:cTn id="46" presetID="2" presetClass="entr" presetSubtype="4" accel="5000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1250" fill="hold"/>
                                            <p:tgtEl>
                                              <p:spTgt spid="43"/>
                                            </p:tgtEl>
                                            <p:attrNameLst>
                                              <p:attrName>ppt_x</p:attrName>
                                            </p:attrNameLst>
                                          </p:cBhvr>
                                          <p:tavLst>
                                            <p:tav tm="0">
                                              <p:val>
                                                <p:strVal val="#ppt_x"/>
                                              </p:val>
                                            </p:tav>
                                            <p:tav tm="100000">
                                              <p:val>
                                                <p:strVal val="#ppt_x"/>
                                              </p:val>
                                            </p:tav>
                                          </p:tavLst>
                                        </p:anim>
                                        <p:anim calcmode="lin" valueType="num">
                                          <p:cBhvr additive="base">
                                            <p:cTn id="49" dur="1250" fill="hold"/>
                                            <p:tgtEl>
                                              <p:spTgt spid="43"/>
                                            </p:tgtEl>
                                            <p:attrNameLst>
                                              <p:attrName>ppt_y</p:attrName>
                                            </p:attrNameLst>
                                          </p:cBhvr>
                                          <p:tavLst>
                                            <p:tav tm="0">
                                              <p:val>
                                                <p:strVal val="1+#ppt_h/2"/>
                                              </p:val>
                                            </p:tav>
                                            <p:tav tm="100000">
                                              <p:val>
                                                <p:strVal val="#ppt_y"/>
                                              </p:val>
                                            </p:tav>
                                          </p:tavLst>
                                        </p:anim>
                                      </p:childTnLst>
                                    </p:cTn>
                                  </p:par>
                                  <p:par>
                                    <p:cTn id="50" presetID="2" presetClass="entr" presetSubtype="4" accel="5000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1250" fill="hold"/>
                                            <p:tgtEl>
                                              <p:spTgt spid="44"/>
                                            </p:tgtEl>
                                            <p:attrNameLst>
                                              <p:attrName>ppt_x</p:attrName>
                                            </p:attrNameLst>
                                          </p:cBhvr>
                                          <p:tavLst>
                                            <p:tav tm="0">
                                              <p:val>
                                                <p:strVal val="#ppt_x"/>
                                              </p:val>
                                            </p:tav>
                                            <p:tav tm="100000">
                                              <p:val>
                                                <p:strVal val="#ppt_x"/>
                                              </p:val>
                                            </p:tav>
                                          </p:tavLst>
                                        </p:anim>
                                        <p:anim calcmode="lin" valueType="num">
                                          <p:cBhvr additive="base">
                                            <p:cTn id="53" dur="125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15"/>
            <a:ext cx="2057400" cy="438729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15"/>
            <a:ext cx="6019800" cy="438729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screen"/>
          <a:stretch>
            <a:fillRect/>
          </a:stretch>
        </p:blipFill>
        <p:spPr>
          <a:xfrm>
            <a:off x="0" y="0"/>
            <a:ext cx="9144000" cy="5141913"/>
          </a:xfrm>
          <a:prstGeom prst="rect">
            <a:avLst/>
          </a:prstGeom>
        </p:spPr>
      </p:pic>
      <p:sp>
        <p:nvSpPr>
          <p:cNvPr id="7" name="等腰三角形 6"/>
          <p:cNvSpPr/>
          <p:nvPr userDrawn="1"/>
        </p:nvSpPr>
        <p:spPr>
          <a:xfrm rot="5400000">
            <a:off x="-73041" y="73041"/>
            <a:ext cx="506053" cy="359971"/>
          </a:xfrm>
          <a:prstGeom prst="triangl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等腰三角形 7"/>
          <p:cNvSpPr/>
          <p:nvPr userDrawn="1"/>
        </p:nvSpPr>
        <p:spPr>
          <a:xfrm rot="5400000">
            <a:off x="117494" y="352066"/>
            <a:ext cx="432956" cy="307975"/>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文本占位符 9"/>
          <p:cNvSpPr>
            <a:spLocks noGrp="1"/>
          </p:cNvSpPr>
          <p:nvPr>
            <p:ph type="body" sz="quarter" idx="10" hasCustomPrompt="1"/>
          </p:nvPr>
        </p:nvSpPr>
        <p:spPr>
          <a:xfrm>
            <a:off x="487961" y="161875"/>
            <a:ext cx="3228975" cy="428493"/>
          </a:xfrm>
        </p:spPr>
        <p:txBody>
          <a:bodyPr anchor="ctr">
            <a:normAutofit/>
          </a:bodyPr>
          <a:lstStyle>
            <a:lvl1pPr marL="0" indent="0">
              <a:buNone/>
              <a:defRPr sz="2000" b="0">
                <a:solidFill>
                  <a:schemeClr val="accent3">
                    <a:lumMod val="50000"/>
                  </a:schemeClr>
                </a:solidFill>
              </a:defRPr>
            </a:lvl1pPr>
          </a:lstStyle>
          <a:p>
            <a:pPr lvl="0"/>
            <a:r>
              <a:rPr lang="zh-CN" altLang="en-US" dirty="0"/>
              <a:t>点击输入章节标题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205"/>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05"/>
            <a:ext cx="390372" cy="205915"/>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8" name="TextBox 15"/>
          <p:cNvSpPr txBox="1"/>
          <p:nvPr userDrawn="1"/>
        </p:nvSpPr>
        <p:spPr>
          <a:xfrm>
            <a:off x="8100393" y="241920"/>
            <a:ext cx="671347" cy="369218"/>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205"/>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05"/>
            <a:ext cx="390372" cy="205915"/>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8" name="TextBox 15"/>
          <p:cNvSpPr txBox="1"/>
          <p:nvPr userDrawn="1"/>
        </p:nvSpPr>
        <p:spPr>
          <a:xfrm>
            <a:off x="8100393" y="241920"/>
            <a:ext cx="671347" cy="369218"/>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4156"/>
            <a:ext cx="7772400" cy="1021241"/>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363"/>
            <a:ext cx="7772400" cy="11247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99780"/>
            <a:ext cx="4038600" cy="339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99780"/>
            <a:ext cx="4038600" cy="339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80"/>
            <a:ext cx="4040188"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0653"/>
            <a:ext cx="4040188"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0980"/>
            <a:ext cx="4041775"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0653"/>
            <a:ext cx="4041775"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24"/>
            <a:ext cx="3008313" cy="871269"/>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25"/>
            <a:ext cx="5111750" cy="4388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5993"/>
            <a:ext cx="3008313" cy="3517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41D870-8283-4DD2-9937-AECF23EF6C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0DCBA0-A312-46AB-8163-AF5776386EF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7" name="Freeform 7"/>
          <p:cNvSpPr/>
          <p:nvPr userDrawn="1"/>
        </p:nvSpPr>
        <p:spPr bwMode="auto">
          <a:xfrm rot="11100084">
            <a:off x="2255372" y="1510940"/>
            <a:ext cx="1112633" cy="1019561"/>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38" name="Freeform 8"/>
          <p:cNvSpPr/>
          <p:nvPr userDrawn="1"/>
        </p:nvSpPr>
        <p:spPr bwMode="auto">
          <a:xfrm rot="11100084">
            <a:off x="2435961" y="2445154"/>
            <a:ext cx="600234" cy="615077"/>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39" name="Oval 9"/>
          <p:cNvSpPr>
            <a:spLocks noChangeArrowheads="1"/>
          </p:cNvSpPr>
          <p:nvPr userDrawn="1"/>
        </p:nvSpPr>
        <p:spPr bwMode="auto">
          <a:xfrm rot="11100084">
            <a:off x="2079046" y="2568996"/>
            <a:ext cx="506964" cy="507925"/>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0" name="Oval 10"/>
          <p:cNvSpPr>
            <a:spLocks noChangeArrowheads="1"/>
          </p:cNvSpPr>
          <p:nvPr userDrawn="1"/>
        </p:nvSpPr>
        <p:spPr bwMode="auto">
          <a:xfrm rot="11100084">
            <a:off x="1479171" y="2639668"/>
            <a:ext cx="576113" cy="574257"/>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1" name="Oval 11"/>
          <p:cNvSpPr>
            <a:spLocks noChangeArrowheads="1"/>
          </p:cNvSpPr>
          <p:nvPr userDrawn="1"/>
        </p:nvSpPr>
        <p:spPr bwMode="auto">
          <a:xfrm rot="11100084">
            <a:off x="2282222" y="3546519"/>
            <a:ext cx="413762" cy="412834"/>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2" name="Oval 12"/>
          <p:cNvSpPr>
            <a:spLocks noChangeArrowheads="1"/>
          </p:cNvSpPr>
          <p:nvPr userDrawn="1"/>
        </p:nvSpPr>
        <p:spPr bwMode="auto">
          <a:xfrm rot="11100084">
            <a:off x="1772572" y="3983014"/>
            <a:ext cx="256050" cy="256050"/>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3" name="Oval 13"/>
          <p:cNvSpPr>
            <a:spLocks noChangeArrowheads="1"/>
          </p:cNvSpPr>
          <p:nvPr userDrawn="1"/>
        </p:nvSpPr>
        <p:spPr bwMode="auto">
          <a:xfrm rot="11100084">
            <a:off x="1495404" y="4307334"/>
            <a:ext cx="86278" cy="87205"/>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4" name="Oval 14"/>
          <p:cNvSpPr>
            <a:spLocks noChangeArrowheads="1"/>
          </p:cNvSpPr>
          <p:nvPr userDrawn="1"/>
        </p:nvSpPr>
        <p:spPr bwMode="auto">
          <a:xfrm rot="11100084">
            <a:off x="2442598" y="3431683"/>
            <a:ext cx="85350" cy="85350"/>
          </a:xfrm>
          <a:prstGeom prst="ellipse">
            <a:avLst/>
          </a:prstGeom>
          <a:solidFill>
            <a:srgbClr val="2EA6EB">
              <a:alpha val="70000"/>
            </a:srgb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5" name="Oval 15"/>
          <p:cNvSpPr>
            <a:spLocks noChangeArrowheads="1"/>
          </p:cNvSpPr>
          <p:nvPr userDrawn="1"/>
        </p:nvSpPr>
        <p:spPr bwMode="auto">
          <a:xfrm rot="11100084">
            <a:off x="1919791" y="3232359"/>
            <a:ext cx="87205" cy="88133"/>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6" name="Freeform 16"/>
          <p:cNvSpPr/>
          <p:nvPr userDrawn="1"/>
        </p:nvSpPr>
        <p:spPr bwMode="auto">
          <a:xfrm rot="11100084">
            <a:off x="1955775" y="3468303"/>
            <a:ext cx="376653" cy="377581"/>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7" name="Oval 17"/>
          <p:cNvSpPr>
            <a:spLocks noChangeArrowheads="1"/>
          </p:cNvSpPr>
          <p:nvPr userDrawn="1"/>
        </p:nvSpPr>
        <p:spPr bwMode="auto">
          <a:xfrm rot="11100084">
            <a:off x="2430093" y="3227326"/>
            <a:ext cx="141013" cy="1437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8" name="Oval 18"/>
          <p:cNvSpPr>
            <a:spLocks noChangeArrowheads="1"/>
          </p:cNvSpPr>
          <p:nvPr userDrawn="1"/>
        </p:nvSpPr>
        <p:spPr bwMode="auto">
          <a:xfrm rot="11100084">
            <a:off x="1654415" y="4599832"/>
            <a:ext cx="142869" cy="142868"/>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49" name="Oval 19"/>
          <p:cNvSpPr>
            <a:spLocks noChangeArrowheads="1"/>
          </p:cNvSpPr>
          <p:nvPr userDrawn="1"/>
        </p:nvSpPr>
        <p:spPr bwMode="auto">
          <a:xfrm rot="11100084">
            <a:off x="1445386" y="3576433"/>
            <a:ext cx="312641" cy="312641"/>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0" name="Oval 20"/>
          <p:cNvSpPr>
            <a:spLocks noChangeArrowheads="1"/>
          </p:cNvSpPr>
          <p:nvPr userDrawn="1"/>
        </p:nvSpPr>
        <p:spPr bwMode="auto">
          <a:xfrm rot="11100084">
            <a:off x="1489869" y="3067204"/>
            <a:ext cx="312641" cy="3144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1" name="Oval 21"/>
          <p:cNvSpPr>
            <a:spLocks noChangeArrowheads="1"/>
          </p:cNvSpPr>
          <p:nvPr userDrawn="1"/>
        </p:nvSpPr>
        <p:spPr bwMode="auto">
          <a:xfrm rot="11100084">
            <a:off x="1151287" y="3507470"/>
            <a:ext cx="141013" cy="141013"/>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2" name="Freeform 22"/>
          <p:cNvSpPr/>
          <p:nvPr userDrawn="1"/>
        </p:nvSpPr>
        <p:spPr bwMode="auto">
          <a:xfrm rot="11100084">
            <a:off x="758384" y="1860694"/>
            <a:ext cx="622297" cy="600233"/>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3" name="Freeform 23"/>
          <p:cNvSpPr/>
          <p:nvPr userDrawn="1"/>
        </p:nvSpPr>
        <p:spPr bwMode="auto">
          <a:xfrm rot="11100084">
            <a:off x="400163" y="828295"/>
            <a:ext cx="864017" cy="894319"/>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4" name="Freeform 24"/>
          <p:cNvSpPr/>
          <p:nvPr userDrawn="1"/>
        </p:nvSpPr>
        <p:spPr bwMode="auto">
          <a:xfrm rot="11100084">
            <a:off x="1130945" y="2553327"/>
            <a:ext cx="415618" cy="35531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5" name="Freeform 25"/>
          <p:cNvSpPr/>
          <p:nvPr userDrawn="1"/>
        </p:nvSpPr>
        <p:spPr bwMode="auto">
          <a:xfrm rot="11100084">
            <a:off x="731764" y="357717"/>
            <a:ext cx="622297" cy="581208"/>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6" name="Freeform 26"/>
          <p:cNvSpPr/>
          <p:nvPr userDrawn="1"/>
        </p:nvSpPr>
        <p:spPr bwMode="auto">
          <a:xfrm rot="11100084">
            <a:off x="2961940" y="1150330"/>
            <a:ext cx="781730" cy="753306"/>
          </a:xfrm>
          <a:prstGeom prst="ellipse">
            <a:avLst/>
          </a:prstGeom>
          <a:solidFill>
            <a:schemeClr val="accent4">
              <a:alpha val="7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7" name="Freeform 27"/>
          <p:cNvSpPr/>
          <p:nvPr userDrawn="1"/>
        </p:nvSpPr>
        <p:spPr bwMode="auto">
          <a:xfrm rot="11100084">
            <a:off x="1893359" y="231518"/>
            <a:ext cx="1229226" cy="1173323"/>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8" name="Freeform 28"/>
          <p:cNvSpPr/>
          <p:nvPr userDrawn="1"/>
        </p:nvSpPr>
        <p:spPr bwMode="auto">
          <a:xfrm rot="11100084">
            <a:off x="1128539" y="1043704"/>
            <a:ext cx="874838" cy="872054"/>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59" name="Oval 30"/>
          <p:cNvSpPr>
            <a:spLocks noChangeArrowheads="1"/>
          </p:cNvSpPr>
          <p:nvPr userDrawn="1"/>
        </p:nvSpPr>
        <p:spPr bwMode="auto">
          <a:xfrm rot="11100084">
            <a:off x="1011360" y="2831294"/>
            <a:ext cx="493546" cy="496329"/>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60" name="Oval 11"/>
          <p:cNvSpPr>
            <a:spLocks noChangeArrowheads="1"/>
          </p:cNvSpPr>
          <p:nvPr userDrawn="1"/>
        </p:nvSpPr>
        <p:spPr bwMode="auto">
          <a:xfrm rot="11100084">
            <a:off x="1774051" y="1977709"/>
            <a:ext cx="557332" cy="556080"/>
          </a:xfrm>
          <a:prstGeom prst="ellipse">
            <a:avLst/>
          </a:prstGeom>
          <a:solidFill>
            <a:schemeClr val="accent4">
              <a:alpha val="7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61" name="Oval 11"/>
          <p:cNvSpPr>
            <a:spLocks noChangeArrowheads="1"/>
          </p:cNvSpPr>
          <p:nvPr userDrawn="1"/>
        </p:nvSpPr>
        <p:spPr bwMode="auto">
          <a:xfrm rot="11100084">
            <a:off x="1671608" y="3298515"/>
            <a:ext cx="249471" cy="248912"/>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62" name="Freeform 26"/>
          <p:cNvSpPr/>
          <p:nvPr userDrawn="1"/>
        </p:nvSpPr>
        <p:spPr bwMode="auto">
          <a:xfrm rot="11100084">
            <a:off x="2948519" y="1148089"/>
            <a:ext cx="781730" cy="753306"/>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63" name="Oval 11"/>
          <p:cNvSpPr>
            <a:spLocks noChangeArrowheads="1"/>
          </p:cNvSpPr>
          <p:nvPr userDrawn="1"/>
        </p:nvSpPr>
        <p:spPr bwMode="auto">
          <a:xfrm rot="11100084">
            <a:off x="1760630" y="1975468"/>
            <a:ext cx="557332" cy="556080"/>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p>
        </p:txBody>
      </p:sp>
      <p:sp>
        <p:nvSpPr>
          <p:cNvPr id="64" name="椭圆 63"/>
          <p:cNvSpPr/>
          <p:nvPr userDrawn="1"/>
        </p:nvSpPr>
        <p:spPr>
          <a:xfrm>
            <a:off x="2461703" y="1678914"/>
            <a:ext cx="736910" cy="736907"/>
          </a:xfrm>
          <a:prstGeom prst="ellipse">
            <a:avLst/>
          </a:prstGeom>
          <a:solidFill>
            <a:srgbClr val="F8F8F8"/>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EA6EB"/>
              </a:solidFill>
              <a:latin typeface="Impact" panose="020B0806030902050204" pitchFamily="34" charset="0"/>
              <a:ea typeface="华文细黑" panose="02010600040101010101" pitchFamily="2" charset="-122"/>
            </a:endParaRPr>
          </a:p>
        </p:txBody>
      </p:sp>
      <p:sp>
        <p:nvSpPr>
          <p:cNvPr id="66" name="文本占位符 65"/>
          <p:cNvSpPr>
            <a:spLocks noGrp="1"/>
          </p:cNvSpPr>
          <p:nvPr>
            <p:ph type="body" sz="quarter" idx="10" hasCustomPrompt="1"/>
          </p:nvPr>
        </p:nvSpPr>
        <p:spPr>
          <a:xfrm>
            <a:off x="2367988" y="1608287"/>
            <a:ext cx="914400" cy="914400"/>
          </a:xfrm>
          <a:effectLst>
            <a:outerShdw blurRad="190500" dist="190500" dir="5400000" algn="ctr" rotWithShape="0">
              <a:srgbClr val="000000">
                <a:alpha val="43137"/>
              </a:srgbClr>
            </a:outerShdw>
          </a:effectLst>
        </p:spPr>
        <p:txBody>
          <a:bodyPr anchor="ctr">
            <a:normAutofit/>
          </a:bodyPr>
          <a:lstStyle>
            <a:lvl1pPr marL="0" indent="0" algn="ctr">
              <a:buNone/>
              <a:defRPr sz="4000">
                <a:solidFill>
                  <a:schemeClr val="accent1"/>
                </a:solidFill>
                <a:latin typeface="Impact" panose="020B0806030902050204" pitchFamily="34" charset="0"/>
              </a:defRPr>
            </a:lvl1pPr>
          </a:lstStyle>
          <a:p>
            <a:pPr lvl="0"/>
            <a:r>
              <a:rPr lang="en-US" altLang="zh-CN" dirty="0"/>
              <a:t>01</a:t>
            </a:r>
            <a:endParaRPr lang="zh-CN" altLang="en-US" dirty="0"/>
          </a:p>
        </p:txBody>
      </p:sp>
      <p:sp>
        <p:nvSpPr>
          <p:cNvPr id="67" name="文本占位符 65"/>
          <p:cNvSpPr>
            <a:spLocks noGrp="1"/>
          </p:cNvSpPr>
          <p:nvPr>
            <p:ph type="body" sz="quarter" idx="11" hasCustomPrompt="1"/>
          </p:nvPr>
        </p:nvSpPr>
        <p:spPr>
          <a:xfrm>
            <a:off x="3865797" y="1727098"/>
            <a:ext cx="4162587" cy="784233"/>
          </a:xfrm>
        </p:spPr>
        <p:txBody>
          <a:bodyPr anchor="ctr">
            <a:normAutofit/>
          </a:bodyPr>
          <a:lstStyle>
            <a:lvl1pPr marL="0" indent="0" algn="ctr">
              <a:buNone/>
              <a:defRPr sz="4000">
                <a:solidFill>
                  <a:schemeClr val="accent1"/>
                </a:solidFill>
                <a:latin typeface="Impact" panose="020B0806030902050204" pitchFamily="34" charset="0"/>
              </a:defRPr>
            </a:lvl1pPr>
          </a:lstStyle>
          <a:p>
            <a:pPr lvl="0"/>
            <a:r>
              <a:rPr lang="zh-CN" altLang="en-US" dirty="0"/>
              <a:t>工作回顾</a:t>
            </a:r>
          </a:p>
        </p:txBody>
      </p:sp>
      <p:sp>
        <p:nvSpPr>
          <p:cNvPr id="68" name="文本占位符 65"/>
          <p:cNvSpPr>
            <a:spLocks noGrp="1"/>
          </p:cNvSpPr>
          <p:nvPr>
            <p:ph type="body" sz="quarter" idx="12" hasCustomPrompt="1"/>
          </p:nvPr>
        </p:nvSpPr>
        <p:spPr>
          <a:xfrm>
            <a:off x="4355976" y="2618433"/>
            <a:ext cx="3129010" cy="361136"/>
          </a:xfrm>
        </p:spPr>
        <p:txBody>
          <a:bodyPr anchor="ctr">
            <a:noAutofit/>
          </a:bodyPr>
          <a:lstStyle>
            <a:lvl1pPr marL="0" indent="0" algn="ctr">
              <a:buNone/>
              <a:defRPr sz="1800">
                <a:solidFill>
                  <a:schemeClr val="tx1">
                    <a:lumMod val="65000"/>
                    <a:lumOff val="35000"/>
                  </a:schemeClr>
                </a:solidFill>
                <a:latin typeface="Impact" panose="020B0806030902050204" pitchFamily="34" charset="0"/>
              </a:defRPr>
            </a:lvl1pPr>
          </a:lstStyle>
          <a:p>
            <a:pPr lvl="0"/>
            <a:r>
              <a:rPr lang="zh-CN" altLang="en-US" dirty="0"/>
              <a:t>（近年来工作情况）</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14:presetBounceEnd="5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0000">
                                          <p:cBhvr additive="base">
                                            <p:cTn id="7" dur="2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accel="50000" fill="hold" grpId="0" nodeType="withEffect" p14:presetBounceEnd="50000">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14:bounceEnd="50000">
                                          <p:cBhvr additive="base">
                                            <p:cTn id="11" dur="2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accel="50000" fill="hold" grpId="0" nodeType="withEffect" p14:presetBounceEnd="50000">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14:bounceEnd="50000">
                                          <p:cBhvr additive="base">
                                            <p:cTn id="15" dur="2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16" dur="20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14:presetBounceEnd="50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50000">
                                          <p:cBhvr additive="base">
                                            <p:cTn id="19" dur="20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20" dur="2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14:presetBounceEnd="50000">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14:bounceEnd="50000">
                                          <p:cBhvr additive="base">
                                            <p:cTn id="23" dur="20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24" dur="20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accel="50000" fill="hold" grpId="0" nodeType="withEffect" p14:presetBounceEnd="50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50000">
                                          <p:cBhvr additive="base">
                                            <p:cTn id="27" dur="20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8" dur="2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accel="50000" fill="hold" grpId="0" nodeType="withEffect" p14:presetBounceEnd="50000">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14:bounceEnd="50000">
                                          <p:cBhvr additive="base">
                                            <p:cTn id="31" dur="20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32" dur="20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accel="50000" fill="hold" grpId="0" nodeType="withEffect" p14:presetBounceEnd="50000">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14:bounceEnd="50000">
                                          <p:cBhvr additive="base">
                                            <p:cTn id="35" dur="20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36" dur="20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accel="50000" fill="hold" grpId="0" nodeType="withEffect" p14:presetBounceEnd="50000">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14:bounceEnd="50000">
                                          <p:cBhvr additive="base">
                                            <p:cTn id="39" dur="20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0" dur="2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accel="50000" fill="hold" grpId="0" nodeType="withEffect" p14:presetBounceEnd="50000">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14:bounceEnd="50000">
                                          <p:cBhvr additive="base">
                                            <p:cTn id="43" dur="200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44" dur="20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accel="50000" fill="hold" grpId="0" nodeType="withEffect" p14:presetBounceEnd="50000">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14:bounceEnd="50000">
                                          <p:cBhvr additive="base">
                                            <p:cTn id="47" dur="20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48" dur="20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accel="50000" fill="hold" grpId="0" nodeType="withEffect" p14:presetBounceEnd="50000">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14:bounceEnd="50000">
                                          <p:cBhvr additive="base">
                                            <p:cTn id="51" dur="200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52" dur="20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accel="50000" fill="hold" grpId="0" nodeType="withEffect" p14:presetBounceEnd="50000">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14:bounceEnd="50000">
                                          <p:cBhvr additive="base">
                                            <p:cTn id="55" dur="20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56" dur="20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accel="50000" fill="hold" grpId="0" nodeType="withEffect" p14:presetBounceEnd="50000">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14:bounceEnd="50000">
                                          <p:cBhvr additive="base">
                                            <p:cTn id="59" dur="2000" fill="hold"/>
                                            <p:tgtEl>
                                              <p:spTgt spid="50"/>
                                            </p:tgtEl>
                                            <p:attrNameLst>
                                              <p:attrName>ppt_x</p:attrName>
                                            </p:attrNameLst>
                                          </p:cBhvr>
                                          <p:tavLst>
                                            <p:tav tm="0">
                                              <p:val>
                                                <p:strVal val="#ppt_x"/>
                                              </p:val>
                                            </p:tav>
                                            <p:tav tm="100000">
                                              <p:val>
                                                <p:strVal val="#ppt_x"/>
                                              </p:val>
                                            </p:tav>
                                          </p:tavLst>
                                        </p:anim>
                                        <p:anim calcmode="lin" valueType="num" p14:bounceEnd="50000">
                                          <p:cBhvr additive="base">
                                            <p:cTn id="60" dur="20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accel="50000" fill="hold" grpId="0" nodeType="withEffect" p14:presetBounceEnd="50000">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14:bounceEnd="50000">
                                          <p:cBhvr additive="base">
                                            <p:cTn id="63" dur="20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64" dur="2000" fill="hold"/>
                                            <p:tgtEl>
                                              <p:spTgt spid="51"/>
                                            </p:tgtEl>
                                            <p:attrNameLst>
                                              <p:attrName>ppt_y</p:attrName>
                                            </p:attrNameLst>
                                          </p:cBhvr>
                                          <p:tavLst>
                                            <p:tav tm="0">
                                              <p:val>
                                                <p:strVal val="1+#ppt_h/2"/>
                                              </p:val>
                                            </p:tav>
                                            <p:tav tm="100000">
                                              <p:val>
                                                <p:strVal val="#ppt_y"/>
                                              </p:val>
                                            </p:tav>
                                          </p:tavLst>
                                        </p:anim>
                                      </p:childTnLst>
                                    </p:cTn>
                                  </p:par>
                                  <p:par>
                                    <p:cTn id="65" presetID="2" presetClass="entr" presetSubtype="4" accel="50000" fill="hold" grpId="0" nodeType="withEffect" p14:presetBounceEnd="50000">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14:bounceEnd="50000">
                                          <p:cBhvr additive="base">
                                            <p:cTn id="67" dur="2000" fill="hold"/>
                                            <p:tgtEl>
                                              <p:spTgt spid="52"/>
                                            </p:tgtEl>
                                            <p:attrNameLst>
                                              <p:attrName>ppt_x</p:attrName>
                                            </p:attrNameLst>
                                          </p:cBhvr>
                                          <p:tavLst>
                                            <p:tav tm="0">
                                              <p:val>
                                                <p:strVal val="#ppt_x"/>
                                              </p:val>
                                            </p:tav>
                                            <p:tav tm="100000">
                                              <p:val>
                                                <p:strVal val="#ppt_x"/>
                                              </p:val>
                                            </p:tav>
                                          </p:tavLst>
                                        </p:anim>
                                        <p:anim calcmode="lin" valueType="num" p14:bounceEnd="50000">
                                          <p:cBhvr additive="base">
                                            <p:cTn id="68" dur="20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accel="50000" fill="hold" grpId="0" nodeType="withEffect" p14:presetBounceEnd="50000">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14:bounceEnd="50000">
                                          <p:cBhvr additive="base">
                                            <p:cTn id="71" dur="2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72" dur="20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accel="50000" fill="hold" grpId="0" nodeType="withEffect" p14:presetBounceEnd="50000">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14:bounceEnd="50000">
                                          <p:cBhvr additive="base">
                                            <p:cTn id="75" dur="2000" fill="hold"/>
                                            <p:tgtEl>
                                              <p:spTgt spid="54"/>
                                            </p:tgtEl>
                                            <p:attrNameLst>
                                              <p:attrName>ppt_x</p:attrName>
                                            </p:attrNameLst>
                                          </p:cBhvr>
                                          <p:tavLst>
                                            <p:tav tm="0">
                                              <p:val>
                                                <p:strVal val="#ppt_x"/>
                                              </p:val>
                                            </p:tav>
                                            <p:tav tm="100000">
                                              <p:val>
                                                <p:strVal val="#ppt_x"/>
                                              </p:val>
                                            </p:tav>
                                          </p:tavLst>
                                        </p:anim>
                                        <p:anim calcmode="lin" valueType="num" p14:bounceEnd="50000">
                                          <p:cBhvr additive="base">
                                            <p:cTn id="76" dur="20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accel="50000" fill="hold" grpId="0" nodeType="withEffect" p14:presetBounceEnd="50000">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14:bounceEnd="50000">
                                          <p:cBhvr additive="base">
                                            <p:cTn id="79" dur="2000" fill="hold"/>
                                            <p:tgtEl>
                                              <p:spTgt spid="55"/>
                                            </p:tgtEl>
                                            <p:attrNameLst>
                                              <p:attrName>ppt_x</p:attrName>
                                            </p:attrNameLst>
                                          </p:cBhvr>
                                          <p:tavLst>
                                            <p:tav tm="0">
                                              <p:val>
                                                <p:strVal val="#ppt_x"/>
                                              </p:val>
                                            </p:tav>
                                            <p:tav tm="100000">
                                              <p:val>
                                                <p:strVal val="#ppt_x"/>
                                              </p:val>
                                            </p:tav>
                                          </p:tavLst>
                                        </p:anim>
                                        <p:anim calcmode="lin" valueType="num" p14:bounceEnd="50000">
                                          <p:cBhvr additive="base">
                                            <p:cTn id="80" dur="2000" fill="hold"/>
                                            <p:tgtEl>
                                              <p:spTgt spid="55"/>
                                            </p:tgtEl>
                                            <p:attrNameLst>
                                              <p:attrName>ppt_y</p:attrName>
                                            </p:attrNameLst>
                                          </p:cBhvr>
                                          <p:tavLst>
                                            <p:tav tm="0">
                                              <p:val>
                                                <p:strVal val="1+#ppt_h/2"/>
                                              </p:val>
                                            </p:tav>
                                            <p:tav tm="100000">
                                              <p:val>
                                                <p:strVal val="#ppt_y"/>
                                              </p:val>
                                            </p:tav>
                                          </p:tavLst>
                                        </p:anim>
                                      </p:childTnLst>
                                    </p:cTn>
                                  </p:par>
                                  <p:par>
                                    <p:cTn id="81" presetID="2" presetClass="entr" presetSubtype="4" accel="50000" fill="hold" grpId="0" nodeType="withEffect" p14:presetBounceEnd="50000">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14:bounceEnd="50000">
                                          <p:cBhvr additive="base">
                                            <p:cTn id="83" dur="2000" fill="hold"/>
                                            <p:tgtEl>
                                              <p:spTgt spid="56"/>
                                            </p:tgtEl>
                                            <p:attrNameLst>
                                              <p:attrName>ppt_x</p:attrName>
                                            </p:attrNameLst>
                                          </p:cBhvr>
                                          <p:tavLst>
                                            <p:tav tm="0">
                                              <p:val>
                                                <p:strVal val="#ppt_x"/>
                                              </p:val>
                                            </p:tav>
                                            <p:tav tm="100000">
                                              <p:val>
                                                <p:strVal val="#ppt_x"/>
                                              </p:val>
                                            </p:tav>
                                          </p:tavLst>
                                        </p:anim>
                                        <p:anim calcmode="lin" valueType="num" p14:bounceEnd="50000">
                                          <p:cBhvr additive="base">
                                            <p:cTn id="84" dur="2000" fill="hold"/>
                                            <p:tgtEl>
                                              <p:spTgt spid="56"/>
                                            </p:tgtEl>
                                            <p:attrNameLst>
                                              <p:attrName>ppt_y</p:attrName>
                                            </p:attrNameLst>
                                          </p:cBhvr>
                                          <p:tavLst>
                                            <p:tav tm="0">
                                              <p:val>
                                                <p:strVal val="1+#ppt_h/2"/>
                                              </p:val>
                                            </p:tav>
                                            <p:tav tm="100000">
                                              <p:val>
                                                <p:strVal val="#ppt_y"/>
                                              </p:val>
                                            </p:tav>
                                          </p:tavLst>
                                        </p:anim>
                                      </p:childTnLst>
                                    </p:cTn>
                                  </p:par>
                                  <p:par>
                                    <p:cTn id="85" presetID="2" presetClass="entr" presetSubtype="4" accel="50000" fill="hold" grpId="0" nodeType="withEffect" p14:presetBounceEnd="50000">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14:bounceEnd="50000">
                                          <p:cBhvr additive="base">
                                            <p:cTn id="87" dur="2000" fill="hold"/>
                                            <p:tgtEl>
                                              <p:spTgt spid="57"/>
                                            </p:tgtEl>
                                            <p:attrNameLst>
                                              <p:attrName>ppt_x</p:attrName>
                                            </p:attrNameLst>
                                          </p:cBhvr>
                                          <p:tavLst>
                                            <p:tav tm="0">
                                              <p:val>
                                                <p:strVal val="#ppt_x"/>
                                              </p:val>
                                            </p:tav>
                                            <p:tav tm="100000">
                                              <p:val>
                                                <p:strVal val="#ppt_x"/>
                                              </p:val>
                                            </p:tav>
                                          </p:tavLst>
                                        </p:anim>
                                        <p:anim calcmode="lin" valueType="num" p14:bounceEnd="50000">
                                          <p:cBhvr additive="base">
                                            <p:cTn id="88" dur="20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accel="50000" fill="hold" grpId="0" nodeType="withEffect" p14:presetBounceEnd="50000">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14:bounceEnd="50000">
                                          <p:cBhvr additive="base">
                                            <p:cTn id="91" dur="20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92" dur="2000" fill="hold"/>
                                            <p:tgtEl>
                                              <p:spTgt spid="58"/>
                                            </p:tgtEl>
                                            <p:attrNameLst>
                                              <p:attrName>ppt_y</p:attrName>
                                            </p:attrNameLst>
                                          </p:cBhvr>
                                          <p:tavLst>
                                            <p:tav tm="0">
                                              <p:val>
                                                <p:strVal val="1+#ppt_h/2"/>
                                              </p:val>
                                            </p:tav>
                                            <p:tav tm="100000">
                                              <p:val>
                                                <p:strVal val="#ppt_y"/>
                                              </p:val>
                                            </p:tav>
                                          </p:tavLst>
                                        </p:anim>
                                      </p:childTnLst>
                                    </p:cTn>
                                  </p:par>
                                  <p:par>
                                    <p:cTn id="93" presetID="2" presetClass="entr" presetSubtype="4" accel="50000" fill="hold" grpId="0" nodeType="withEffect" p14:presetBounceEnd="50000">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14:bounceEnd="50000">
                                          <p:cBhvr additive="base">
                                            <p:cTn id="95" dur="20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96" dur="2000" fill="hold"/>
                                            <p:tgtEl>
                                              <p:spTgt spid="59"/>
                                            </p:tgtEl>
                                            <p:attrNameLst>
                                              <p:attrName>ppt_y</p:attrName>
                                            </p:attrNameLst>
                                          </p:cBhvr>
                                          <p:tavLst>
                                            <p:tav tm="0">
                                              <p:val>
                                                <p:strVal val="1+#ppt_h/2"/>
                                              </p:val>
                                            </p:tav>
                                            <p:tav tm="100000">
                                              <p:val>
                                                <p:strVal val="#ppt_y"/>
                                              </p:val>
                                            </p:tav>
                                          </p:tavLst>
                                        </p:anim>
                                      </p:childTnLst>
                                    </p:cTn>
                                  </p:par>
                                  <p:par>
                                    <p:cTn id="97" presetID="2" presetClass="entr" presetSubtype="4" accel="50000" fill="hold" grpId="0" nodeType="withEffect" p14:presetBounceEnd="50000">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14:bounceEnd="50000">
                                          <p:cBhvr additive="base">
                                            <p:cTn id="99" dur="2000" fill="hold"/>
                                            <p:tgtEl>
                                              <p:spTgt spid="60"/>
                                            </p:tgtEl>
                                            <p:attrNameLst>
                                              <p:attrName>ppt_x</p:attrName>
                                            </p:attrNameLst>
                                          </p:cBhvr>
                                          <p:tavLst>
                                            <p:tav tm="0">
                                              <p:val>
                                                <p:strVal val="#ppt_x"/>
                                              </p:val>
                                            </p:tav>
                                            <p:tav tm="100000">
                                              <p:val>
                                                <p:strVal val="#ppt_x"/>
                                              </p:val>
                                            </p:tav>
                                          </p:tavLst>
                                        </p:anim>
                                        <p:anim calcmode="lin" valueType="num" p14:bounceEnd="50000">
                                          <p:cBhvr additive="base">
                                            <p:cTn id="100" dur="2000" fill="hold"/>
                                            <p:tgtEl>
                                              <p:spTgt spid="60"/>
                                            </p:tgtEl>
                                            <p:attrNameLst>
                                              <p:attrName>ppt_y</p:attrName>
                                            </p:attrNameLst>
                                          </p:cBhvr>
                                          <p:tavLst>
                                            <p:tav tm="0">
                                              <p:val>
                                                <p:strVal val="1+#ppt_h/2"/>
                                              </p:val>
                                            </p:tav>
                                            <p:tav tm="100000">
                                              <p:val>
                                                <p:strVal val="#ppt_y"/>
                                              </p:val>
                                            </p:tav>
                                          </p:tavLst>
                                        </p:anim>
                                      </p:childTnLst>
                                    </p:cTn>
                                  </p:par>
                                  <p:par>
                                    <p:cTn id="101" presetID="2" presetClass="entr" presetSubtype="4" accel="50000" fill="hold" grpId="0" nodeType="withEffect" p14:presetBounceEnd="50000">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14:bounceEnd="50000">
                                          <p:cBhvr additive="base">
                                            <p:cTn id="103" dur="20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104" dur="2000" fill="hold"/>
                                            <p:tgtEl>
                                              <p:spTgt spid="61"/>
                                            </p:tgtEl>
                                            <p:attrNameLst>
                                              <p:attrName>ppt_y</p:attrName>
                                            </p:attrNameLst>
                                          </p:cBhvr>
                                          <p:tavLst>
                                            <p:tav tm="0">
                                              <p:val>
                                                <p:strVal val="1+#ppt_h/2"/>
                                              </p:val>
                                            </p:tav>
                                            <p:tav tm="100000">
                                              <p:val>
                                                <p:strVal val="#ppt_y"/>
                                              </p:val>
                                            </p:tav>
                                          </p:tavLst>
                                        </p:anim>
                                      </p:childTnLst>
                                    </p:cTn>
                                  </p:par>
                                  <p:par>
                                    <p:cTn id="105" presetID="2" presetClass="entr" presetSubtype="4" accel="50000" fill="hold" grpId="0" nodeType="withEffect" p14:presetBounceEnd="50000">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14:bounceEnd="50000">
                                          <p:cBhvr additive="base">
                                            <p:cTn id="107" dur="2000" fill="hold"/>
                                            <p:tgtEl>
                                              <p:spTgt spid="62"/>
                                            </p:tgtEl>
                                            <p:attrNameLst>
                                              <p:attrName>ppt_x</p:attrName>
                                            </p:attrNameLst>
                                          </p:cBhvr>
                                          <p:tavLst>
                                            <p:tav tm="0">
                                              <p:val>
                                                <p:strVal val="#ppt_x"/>
                                              </p:val>
                                            </p:tav>
                                            <p:tav tm="100000">
                                              <p:val>
                                                <p:strVal val="#ppt_x"/>
                                              </p:val>
                                            </p:tav>
                                          </p:tavLst>
                                        </p:anim>
                                        <p:anim calcmode="lin" valueType="num" p14:bounceEnd="50000">
                                          <p:cBhvr additive="base">
                                            <p:cTn id="108" dur="2000" fill="hold"/>
                                            <p:tgtEl>
                                              <p:spTgt spid="62"/>
                                            </p:tgtEl>
                                            <p:attrNameLst>
                                              <p:attrName>ppt_y</p:attrName>
                                            </p:attrNameLst>
                                          </p:cBhvr>
                                          <p:tavLst>
                                            <p:tav tm="0">
                                              <p:val>
                                                <p:strVal val="1+#ppt_h/2"/>
                                              </p:val>
                                            </p:tav>
                                            <p:tav tm="100000">
                                              <p:val>
                                                <p:strVal val="#ppt_y"/>
                                              </p:val>
                                            </p:tav>
                                          </p:tavLst>
                                        </p:anim>
                                      </p:childTnLst>
                                    </p:cTn>
                                  </p:par>
                                  <p:par>
                                    <p:cTn id="109" presetID="2" presetClass="entr" presetSubtype="4" accel="50000" fill="hold" grpId="0" nodeType="withEffect" p14:presetBounceEnd="50000">
                                      <p:stCondLst>
                                        <p:cond delay="0"/>
                                      </p:stCondLst>
                                      <p:childTnLst>
                                        <p:set>
                                          <p:cBhvr>
                                            <p:cTn id="110" dur="1" fill="hold">
                                              <p:stCondLst>
                                                <p:cond delay="0"/>
                                              </p:stCondLst>
                                            </p:cTn>
                                            <p:tgtEl>
                                              <p:spTgt spid="63"/>
                                            </p:tgtEl>
                                            <p:attrNameLst>
                                              <p:attrName>style.visibility</p:attrName>
                                            </p:attrNameLst>
                                          </p:cBhvr>
                                          <p:to>
                                            <p:strVal val="visible"/>
                                          </p:to>
                                        </p:set>
                                        <p:anim calcmode="lin" valueType="num" p14:bounceEnd="50000">
                                          <p:cBhvr additive="base">
                                            <p:cTn id="111" dur="2000" fill="hold"/>
                                            <p:tgtEl>
                                              <p:spTgt spid="63"/>
                                            </p:tgtEl>
                                            <p:attrNameLst>
                                              <p:attrName>ppt_x</p:attrName>
                                            </p:attrNameLst>
                                          </p:cBhvr>
                                          <p:tavLst>
                                            <p:tav tm="0">
                                              <p:val>
                                                <p:strVal val="#ppt_x"/>
                                              </p:val>
                                            </p:tav>
                                            <p:tav tm="100000">
                                              <p:val>
                                                <p:strVal val="#ppt_x"/>
                                              </p:val>
                                            </p:tav>
                                          </p:tavLst>
                                        </p:anim>
                                        <p:anim calcmode="lin" valueType="num" p14:bounceEnd="50000">
                                          <p:cBhvr additive="base">
                                            <p:cTn id="112" dur="2000" fill="hold"/>
                                            <p:tgtEl>
                                              <p:spTgt spid="63"/>
                                            </p:tgtEl>
                                            <p:attrNameLst>
                                              <p:attrName>ppt_y</p:attrName>
                                            </p:attrNameLst>
                                          </p:cBhvr>
                                          <p:tavLst>
                                            <p:tav tm="0">
                                              <p:val>
                                                <p:strVal val="1+#ppt_h/2"/>
                                              </p:val>
                                            </p:tav>
                                            <p:tav tm="100000">
                                              <p:val>
                                                <p:strVal val="#ppt_y"/>
                                              </p:val>
                                            </p:tav>
                                          </p:tavLst>
                                        </p:anim>
                                      </p:childTnLst>
                                    </p:cTn>
                                  </p:par>
                                </p:childTnLst>
                              </p:cTn>
                            </p:par>
                            <p:par>
                              <p:cTn id="113" fill="hold">
                                <p:stCondLst>
                                  <p:cond delay="2000"/>
                                </p:stCondLst>
                                <p:childTnLst>
                                  <p:par>
                                    <p:cTn id="114" presetID="53" presetClass="entr" presetSubtype="16" fill="hold" grpId="0" nodeType="afterEffect">
                                      <p:stCondLst>
                                        <p:cond delay="0"/>
                                      </p:stCondLst>
                                      <p:childTnLst>
                                        <p:set>
                                          <p:cBhvr>
                                            <p:cTn id="115" dur="1" fill="hold">
                                              <p:stCondLst>
                                                <p:cond delay="0"/>
                                              </p:stCondLst>
                                            </p:cTn>
                                            <p:tgtEl>
                                              <p:spTgt spid="64"/>
                                            </p:tgtEl>
                                            <p:attrNameLst>
                                              <p:attrName>style.visibility</p:attrName>
                                            </p:attrNameLst>
                                          </p:cBhvr>
                                          <p:to>
                                            <p:strVal val="visible"/>
                                          </p:to>
                                        </p:set>
                                        <p:anim calcmode="lin" valueType="num">
                                          <p:cBhvr>
                                            <p:cTn id="116" dur="500" fill="hold"/>
                                            <p:tgtEl>
                                              <p:spTgt spid="64"/>
                                            </p:tgtEl>
                                            <p:attrNameLst>
                                              <p:attrName>ppt_w</p:attrName>
                                            </p:attrNameLst>
                                          </p:cBhvr>
                                          <p:tavLst>
                                            <p:tav tm="0">
                                              <p:val>
                                                <p:fltVal val="0"/>
                                              </p:val>
                                            </p:tav>
                                            <p:tav tm="100000">
                                              <p:val>
                                                <p:strVal val="#ppt_w"/>
                                              </p:val>
                                            </p:tav>
                                          </p:tavLst>
                                        </p:anim>
                                        <p:anim calcmode="lin" valueType="num">
                                          <p:cBhvr>
                                            <p:cTn id="117" dur="500" fill="hold"/>
                                            <p:tgtEl>
                                              <p:spTgt spid="64"/>
                                            </p:tgtEl>
                                            <p:attrNameLst>
                                              <p:attrName>ppt_h</p:attrName>
                                            </p:attrNameLst>
                                          </p:cBhvr>
                                          <p:tavLst>
                                            <p:tav tm="0">
                                              <p:val>
                                                <p:fltVal val="0"/>
                                              </p:val>
                                            </p:tav>
                                            <p:tav tm="100000">
                                              <p:val>
                                                <p:strVal val="#ppt_h"/>
                                              </p:val>
                                            </p:tav>
                                          </p:tavLst>
                                        </p:anim>
                                        <p:animEffect transition="in" filter="fade">
                                          <p:cBhvr>
                                            <p:cTn id="118" dur="500"/>
                                            <p:tgtEl>
                                              <p:spTgt spid="64"/>
                                            </p:tgtEl>
                                          </p:cBhvr>
                                        </p:animEffect>
                                      </p:childTnLst>
                                    </p:cTn>
                                  </p:par>
                                </p:childTnLst>
                              </p:cTn>
                            </p:par>
                            <p:par>
                              <p:cTn id="119" fill="hold">
                                <p:stCondLst>
                                  <p:cond delay="2500"/>
                                </p:stCondLst>
                                <p:childTnLst>
                                  <p:par>
                                    <p:cTn id="120" presetID="14" presetClass="entr" presetSubtype="10" fill="hold" grpId="0" nodeType="afterEffect">
                                      <p:stCondLst>
                                        <p:cond delay="0"/>
                                      </p:stCondLst>
                                      <p:childTnLst>
                                        <p:set>
                                          <p:cBhvr>
                                            <p:cTn id="121" dur="1" fill="hold">
                                              <p:stCondLst>
                                                <p:cond delay="0"/>
                                              </p:stCondLst>
                                            </p:cTn>
                                            <p:tgtEl>
                                              <p:spTgt spid="66">
                                                <p:txEl>
                                                  <p:pRg st="0" end="0"/>
                                                </p:txEl>
                                              </p:spTgt>
                                            </p:tgtEl>
                                            <p:attrNameLst>
                                              <p:attrName>style.visibility</p:attrName>
                                            </p:attrNameLst>
                                          </p:cBhvr>
                                          <p:to>
                                            <p:strVal val="visible"/>
                                          </p:to>
                                        </p:set>
                                        <p:animEffect transition="in" filter="randombar(horizontal)">
                                          <p:cBhvr>
                                            <p:cTn id="122" dur="500"/>
                                            <p:tgtEl>
                                              <p:spTgt spid="66">
                                                <p:txEl>
                                                  <p:pRg st="0" end="0"/>
                                                </p:txEl>
                                              </p:spTgt>
                                            </p:tgtEl>
                                          </p:cBhvr>
                                        </p:animEffect>
                                      </p:childTnLst>
                                    </p:cTn>
                                  </p:par>
                                </p:childTnLst>
                              </p:cTn>
                            </p:par>
                            <p:par>
                              <p:cTn id="123" fill="hold">
                                <p:stCondLst>
                                  <p:cond delay="3000"/>
                                </p:stCondLst>
                                <p:childTnLst>
                                  <p:par>
                                    <p:cTn id="124" presetID="50" presetClass="entr" presetSubtype="0" decel="100000" fill="hold" grpId="0" nodeType="afterEffect">
                                      <p:stCondLst>
                                        <p:cond delay="0"/>
                                      </p:stCondLst>
                                      <p:childTnLst>
                                        <p:set>
                                          <p:cBhvr>
                                            <p:cTn id="125" dur="1" fill="hold">
                                              <p:stCondLst>
                                                <p:cond delay="0"/>
                                              </p:stCondLst>
                                            </p:cTn>
                                            <p:tgtEl>
                                              <p:spTgt spid="67">
                                                <p:txEl>
                                                  <p:pRg st="0" end="0"/>
                                                </p:txEl>
                                              </p:spTgt>
                                            </p:tgtEl>
                                            <p:attrNameLst>
                                              <p:attrName>style.visibility</p:attrName>
                                            </p:attrNameLst>
                                          </p:cBhvr>
                                          <p:to>
                                            <p:strVal val="visible"/>
                                          </p:to>
                                        </p:set>
                                        <p:anim calcmode="lin" valueType="num">
                                          <p:cBhvr>
                                            <p:cTn id="126" dur="1000" fill="hold"/>
                                            <p:tgtEl>
                                              <p:spTgt spid="67">
                                                <p:txEl>
                                                  <p:pRg st="0" end="0"/>
                                                </p:txEl>
                                              </p:spTgt>
                                            </p:tgtEl>
                                            <p:attrNameLst>
                                              <p:attrName>ppt_w</p:attrName>
                                            </p:attrNameLst>
                                          </p:cBhvr>
                                          <p:tavLst>
                                            <p:tav tm="0">
                                              <p:val>
                                                <p:strVal val="#ppt_w+.3"/>
                                              </p:val>
                                            </p:tav>
                                            <p:tav tm="100000">
                                              <p:val>
                                                <p:strVal val="#ppt_w"/>
                                              </p:val>
                                            </p:tav>
                                          </p:tavLst>
                                        </p:anim>
                                        <p:anim calcmode="lin" valueType="num">
                                          <p:cBhvr>
                                            <p:cTn id="127" dur="1000" fill="hold"/>
                                            <p:tgtEl>
                                              <p:spTgt spid="67">
                                                <p:txEl>
                                                  <p:pRg st="0" end="0"/>
                                                </p:txEl>
                                              </p:spTgt>
                                            </p:tgtEl>
                                            <p:attrNameLst>
                                              <p:attrName>ppt_h</p:attrName>
                                            </p:attrNameLst>
                                          </p:cBhvr>
                                          <p:tavLst>
                                            <p:tav tm="0">
                                              <p:val>
                                                <p:strVal val="#ppt_h"/>
                                              </p:val>
                                            </p:tav>
                                            <p:tav tm="100000">
                                              <p:val>
                                                <p:strVal val="#ppt_h"/>
                                              </p:val>
                                            </p:tav>
                                          </p:tavLst>
                                        </p:anim>
                                        <p:animEffect transition="in" filter="fade">
                                          <p:cBhvr>
                                            <p:cTn id="128" dur="1000"/>
                                            <p:tgtEl>
                                              <p:spTgt spid="67">
                                                <p:txEl>
                                                  <p:pRg st="0" end="0"/>
                                                </p:txEl>
                                              </p:spTgt>
                                            </p:tgtEl>
                                          </p:cBhvr>
                                        </p:animEffect>
                                      </p:childTnLst>
                                    </p:cTn>
                                  </p:par>
                                </p:childTnLst>
                              </p:cTn>
                            </p:par>
                            <p:par>
                              <p:cTn id="129" fill="hold">
                                <p:stCondLst>
                                  <p:cond delay="4000"/>
                                </p:stCondLst>
                                <p:childTnLst>
                                  <p:par>
                                    <p:cTn id="130" presetID="14" presetClass="entr" presetSubtype="10" fill="hold" grpId="0" nodeType="afterEffect">
                                      <p:stCondLst>
                                        <p:cond delay="0"/>
                                      </p:stCondLst>
                                      <p:childTnLst>
                                        <p:set>
                                          <p:cBhvr>
                                            <p:cTn id="131" dur="1" fill="hold">
                                              <p:stCondLst>
                                                <p:cond delay="0"/>
                                              </p:stCondLst>
                                            </p:cTn>
                                            <p:tgtEl>
                                              <p:spTgt spid="68">
                                                <p:txEl>
                                                  <p:pRg st="0" end="0"/>
                                                </p:txEl>
                                              </p:spTgt>
                                            </p:tgtEl>
                                            <p:attrNameLst>
                                              <p:attrName>style.visibility</p:attrName>
                                            </p:attrNameLst>
                                          </p:cBhvr>
                                          <p:to>
                                            <p:strVal val="visible"/>
                                          </p:to>
                                        </p:set>
                                        <p:animEffect transition="in" filter="randombar(horizontal)">
                                          <p:cBhvr>
                                            <p:cTn id="132"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6" grpId="0" build="p">
            <p:tmplLst>
              <p:tmpl lvl="1">
                <p:tnLst>
                  <p:par>
                    <p:cTn presetID="14" presetClass="entr" presetSubtype="1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randombar(horizontal)">
                          <p:cBhvr>
                            <p:cTn dur="500"/>
                            <p:tgtEl>
                              <p:spTgt spid="66"/>
                            </p:tgtEl>
                          </p:cBhvr>
                        </p:animEffect>
                      </p:childTnLst>
                    </p:cTn>
                  </p:par>
                </p:tnLst>
              </p:tmpl>
            </p:tmplLst>
          </p:bldP>
          <p:bldP spid="67" grpId="0" build="p">
            <p:tmplLst>
              <p:tmpl lvl="1">
                <p:tnLst>
                  <p:par>
                    <p:cTn presetID="50" presetClass="entr" presetSubtype="0"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1000" fill="hold"/>
                            <p:tgtEl>
                              <p:spTgt spid="67"/>
                            </p:tgtEl>
                            <p:attrNameLst>
                              <p:attrName>ppt_w</p:attrName>
                            </p:attrNameLst>
                          </p:cBhvr>
                          <p:tavLst>
                            <p:tav tm="0">
                              <p:val>
                                <p:strVal val="#ppt_w+.3"/>
                              </p:val>
                            </p:tav>
                            <p:tav tm="100000">
                              <p:val>
                                <p:strVal val="#ppt_w"/>
                              </p:val>
                            </p:tav>
                          </p:tavLst>
                        </p:anim>
                        <p:anim calcmode="lin" valueType="num">
                          <p:cBhvr>
                            <p:cTn dur="1000" fill="hold"/>
                            <p:tgtEl>
                              <p:spTgt spid="67"/>
                            </p:tgtEl>
                            <p:attrNameLst>
                              <p:attrName>ppt_h</p:attrName>
                            </p:attrNameLst>
                          </p:cBhvr>
                          <p:tavLst>
                            <p:tav tm="0">
                              <p:val>
                                <p:strVal val="#ppt_h"/>
                              </p:val>
                            </p:tav>
                            <p:tav tm="100000">
                              <p:val>
                                <p:strVal val="#ppt_h"/>
                              </p:val>
                            </p:tav>
                          </p:tavLst>
                        </p:anim>
                        <p:animEffect transition="in" filter="fade">
                          <p:cBhvr>
                            <p:cTn dur="1000"/>
                            <p:tgtEl>
                              <p:spTgt spid="67"/>
                            </p:tgtEl>
                          </p:cBhvr>
                        </p:animEffect>
                      </p:childTnLst>
                    </p:cTn>
                  </p:par>
                </p:tnLst>
              </p:tmpl>
            </p:tmplLst>
          </p:bldP>
          <p:bldP spid="68" grpId="0" build="p">
            <p:tmplLst>
              <p:tmpl lvl="1">
                <p:tnLst>
                  <p:par>
                    <p:cTn presetID="14" presetClass="entr" presetSubtype="1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randombar(horizontal)">
                          <p:cBhvr>
                            <p:cTn dur="500"/>
                            <p:tgtEl>
                              <p:spTgt spid="6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ppt_x"/>
                                              </p:val>
                                            </p:tav>
                                            <p:tav tm="100000">
                                              <p:val>
                                                <p:strVal val="#ppt_x"/>
                                              </p:val>
                                            </p:tav>
                                          </p:tavLst>
                                        </p:anim>
                                        <p:anim calcmode="lin" valueType="num">
                                          <p:cBhvr additive="base">
                                            <p:cTn id="8" dur="20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accel="5000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2000" fill="hold"/>
                                            <p:tgtEl>
                                              <p:spTgt spid="38"/>
                                            </p:tgtEl>
                                            <p:attrNameLst>
                                              <p:attrName>ppt_x</p:attrName>
                                            </p:attrNameLst>
                                          </p:cBhvr>
                                          <p:tavLst>
                                            <p:tav tm="0">
                                              <p:val>
                                                <p:strVal val="#ppt_x"/>
                                              </p:val>
                                            </p:tav>
                                            <p:tav tm="100000">
                                              <p:val>
                                                <p:strVal val="#ppt_x"/>
                                              </p:val>
                                            </p:tav>
                                          </p:tavLst>
                                        </p:anim>
                                        <p:anim calcmode="lin" valueType="num">
                                          <p:cBhvr additive="base">
                                            <p:cTn id="12" dur="2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accel="5000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2000" fill="hold"/>
                                            <p:tgtEl>
                                              <p:spTgt spid="39"/>
                                            </p:tgtEl>
                                            <p:attrNameLst>
                                              <p:attrName>ppt_x</p:attrName>
                                            </p:attrNameLst>
                                          </p:cBhvr>
                                          <p:tavLst>
                                            <p:tav tm="0">
                                              <p:val>
                                                <p:strVal val="#ppt_x"/>
                                              </p:val>
                                            </p:tav>
                                            <p:tav tm="100000">
                                              <p:val>
                                                <p:strVal val="#ppt_x"/>
                                              </p:val>
                                            </p:tav>
                                          </p:tavLst>
                                        </p:anim>
                                        <p:anim calcmode="lin" valueType="num">
                                          <p:cBhvr additive="base">
                                            <p:cTn id="16" dur="20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2000" fill="hold"/>
                                            <p:tgtEl>
                                              <p:spTgt spid="40"/>
                                            </p:tgtEl>
                                            <p:attrNameLst>
                                              <p:attrName>ppt_x</p:attrName>
                                            </p:attrNameLst>
                                          </p:cBhvr>
                                          <p:tavLst>
                                            <p:tav tm="0">
                                              <p:val>
                                                <p:strVal val="#ppt_x"/>
                                              </p:val>
                                            </p:tav>
                                            <p:tav tm="100000">
                                              <p:val>
                                                <p:strVal val="#ppt_x"/>
                                              </p:val>
                                            </p:tav>
                                          </p:tavLst>
                                        </p:anim>
                                        <p:anim calcmode="lin" valueType="num">
                                          <p:cBhvr additive="base">
                                            <p:cTn id="20" dur="2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2000" fill="hold"/>
                                            <p:tgtEl>
                                              <p:spTgt spid="41"/>
                                            </p:tgtEl>
                                            <p:attrNameLst>
                                              <p:attrName>ppt_x</p:attrName>
                                            </p:attrNameLst>
                                          </p:cBhvr>
                                          <p:tavLst>
                                            <p:tav tm="0">
                                              <p:val>
                                                <p:strVal val="#ppt_x"/>
                                              </p:val>
                                            </p:tav>
                                            <p:tav tm="100000">
                                              <p:val>
                                                <p:strVal val="#ppt_x"/>
                                              </p:val>
                                            </p:tav>
                                          </p:tavLst>
                                        </p:anim>
                                        <p:anim calcmode="lin" valueType="num">
                                          <p:cBhvr additive="base">
                                            <p:cTn id="24" dur="20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accel="5000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000" fill="hold"/>
                                            <p:tgtEl>
                                              <p:spTgt spid="42"/>
                                            </p:tgtEl>
                                            <p:attrNameLst>
                                              <p:attrName>ppt_x</p:attrName>
                                            </p:attrNameLst>
                                          </p:cBhvr>
                                          <p:tavLst>
                                            <p:tav tm="0">
                                              <p:val>
                                                <p:strVal val="#ppt_x"/>
                                              </p:val>
                                            </p:tav>
                                            <p:tav tm="100000">
                                              <p:val>
                                                <p:strVal val="#ppt_x"/>
                                              </p:val>
                                            </p:tav>
                                          </p:tavLst>
                                        </p:anim>
                                        <p:anim calcmode="lin" valueType="num">
                                          <p:cBhvr additive="base">
                                            <p:cTn id="28" dur="2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accel="5000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2000" fill="hold"/>
                                            <p:tgtEl>
                                              <p:spTgt spid="43"/>
                                            </p:tgtEl>
                                            <p:attrNameLst>
                                              <p:attrName>ppt_x</p:attrName>
                                            </p:attrNameLst>
                                          </p:cBhvr>
                                          <p:tavLst>
                                            <p:tav tm="0">
                                              <p:val>
                                                <p:strVal val="#ppt_x"/>
                                              </p:val>
                                            </p:tav>
                                            <p:tav tm="100000">
                                              <p:val>
                                                <p:strVal val="#ppt_x"/>
                                              </p:val>
                                            </p:tav>
                                          </p:tavLst>
                                        </p:anim>
                                        <p:anim calcmode="lin" valueType="num">
                                          <p:cBhvr additive="base">
                                            <p:cTn id="32" dur="20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accel="5000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2000" fill="hold"/>
                                            <p:tgtEl>
                                              <p:spTgt spid="44"/>
                                            </p:tgtEl>
                                            <p:attrNameLst>
                                              <p:attrName>ppt_x</p:attrName>
                                            </p:attrNameLst>
                                          </p:cBhvr>
                                          <p:tavLst>
                                            <p:tav tm="0">
                                              <p:val>
                                                <p:strVal val="#ppt_x"/>
                                              </p:val>
                                            </p:tav>
                                            <p:tav tm="100000">
                                              <p:val>
                                                <p:strVal val="#ppt_x"/>
                                              </p:val>
                                            </p:tav>
                                          </p:tavLst>
                                        </p:anim>
                                        <p:anim calcmode="lin" valueType="num">
                                          <p:cBhvr additive="base">
                                            <p:cTn id="36" dur="20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accel="5000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2000" fill="hold"/>
                                            <p:tgtEl>
                                              <p:spTgt spid="45"/>
                                            </p:tgtEl>
                                            <p:attrNameLst>
                                              <p:attrName>ppt_x</p:attrName>
                                            </p:attrNameLst>
                                          </p:cBhvr>
                                          <p:tavLst>
                                            <p:tav tm="0">
                                              <p:val>
                                                <p:strVal val="#ppt_x"/>
                                              </p:val>
                                            </p:tav>
                                            <p:tav tm="100000">
                                              <p:val>
                                                <p:strVal val="#ppt_x"/>
                                              </p:val>
                                            </p:tav>
                                          </p:tavLst>
                                        </p:anim>
                                        <p:anim calcmode="lin" valueType="num">
                                          <p:cBhvr additive="base">
                                            <p:cTn id="40" dur="20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accel="5000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2000" fill="hold"/>
                                            <p:tgtEl>
                                              <p:spTgt spid="46"/>
                                            </p:tgtEl>
                                            <p:attrNameLst>
                                              <p:attrName>ppt_x</p:attrName>
                                            </p:attrNameLst>
                                          </p:cBhvr>
                                          <p:tavLst>
                                            <p:tav tm="0">
                                              <p:val>
                                                <p:strVal val="#ppt_x"/>
                                              </p:val>
                                            </p:tav>
                                            <p:tav tm="100000">
                                              <p:val>
                                                <p:strVal val="#ppt_x"/>
                                              </p:val>
                                            </p:tav>
                                          </p:tavLst>
                                        </p:anim>
                                        <p:anim calcmode="lin" valueType="num">
                                          <p:cBhvr additive="base">
                                            <p:cTn id="44" dur="20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accel="5000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2000" fill="hold"/>
                                            <p:tgtEl>
                                              <p:spTgt spid="47"/>
                                            </p:tgtEl>
                                            <p:attrNameLst>
                                              <p:attrName>ppt_x</p:attrName>
                                            </p:attrNameLst>
                                          </p:cBhvr>
                                          <p:tavLst>
                                            <p:tav tm="0">
                                              <p:val>
                                                <p:strVal val="#ppt_x"/>
                                              </p:val>
                                            </p:tav>
                                            <p:tav tm="100000">
                                              <p:val>
                                                <p:strVal val="#ppt_x"/>
                                              </p:val>
                                            </p:tav>
                                          </p:tavLst>
                                        </p:anim>
                                        <p:anim calcmode="lin" valueType="num">
                                          <p:cBhvr additive="base">
                                            <p:cTn id="48" dur="20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accel="5000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2000" fill="hold"/>
                                            <p:tgtEl>
                                              <p:spTgt spid="48"/>
                                            </p:tgtEl>
                                            <p:attrNameLst>
                                              <p:attrName>ppt_x</p:attrName>
                                            </p:attrNameLst>
                                          </p:cBhvr>
                                          <p:tavLst>
                                            <p:tav tm="0">
                                              <p:val>
                                                <p:strVal val="#ppt_x"/>
                                              </p:val>
                                            </p:tav>
                                            <p:tav tm="100000">
                                              <p:val>
                                                <p:strVal val="#ppt_x"/>
                                              </p:val>
                                            </p:tav>
                                          </p:tavLst>
                                        </p:anim>
                                        <p:anim calcmode="lin" valueType="num">
                                          <p:cBhvr additive="base">
                                            <p:cTn id="52" dur="20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accel="5000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2000" fill="hold"/>
                                            <p:tgtEl>
                                              <p:spTgt spid="49"/>
                                            </p:tgtEl>
                                            <p:attrNameLst>
                                              <p:attrName>ppt_x</p:attrName>
                                            </p:attrNameLst>
                                          </p:cBhvr>
                                          <p:tavLst>
                                            <p:tav tm="0">
                                              <p:val>
                                                <p:strVal val="#ppt_x"/>
                                              </p:val>
                                            </p:tav>
                                            <p:tav tm="100000">
                                              <p:val>
                                                <p:strVal val="#ppt_x"/>
                                              </p:val>
                                            </p:tav>
                                          </p:tavLst>
                                        </p:anim>
                                        <p:anim calcmode="lin" valueType="num">
                                          <p:cBhvr additive="base">
                                            <p:cTn id="56" dur="20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accel="5000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2000" fill="hold"/>
                                            <p:tgtEl>
                                              <p:spTgt spid="50"/>
                                            </p:tgtEl>
                                            <p:attrNameLst>
                                              <p:attrName>ppt_x</p:attrName>
                                            </p:attrNameLst>
                                          </p:cBhvr>
                                          <p:tavLst>
                                            <p:tav tm="0">
                                              <p:val>
                                                <p:strVal val="#ppt_x"/>
                                              </p:val>
                                            </p:tav>
                                            <p:tav tm="100000">
                                              <p:val>
                                                <p:strVal val="#ppt_x"/>
                                              </p:val>
                                            </p:tav>
                                          </p:tavLst>
                                        </p:anim>
                                        <p:anim calcmode="lin" valueType="num">
                                          <p:cBhvr additive="base">
                                            <p:cTn id="60" dur="20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accel="5000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2000" fill="hold"/>
                                            <p:tgtEl>
                                              <p:spTgt spid="51"/>
                                            </p:tgtEl>
                                            <p:attrNameLst>
                                              <p:attrName>ppt_x</p:attrName>
                                            </p:attrNameLst>
                                          </p:cBhvr>
                                          <p:tavLst>
                                            <p:tav tm="0">
                                              <p:val>
                                                <p:strVal val="#ppt_x"/>
                                              </p:val>
                                            </p:tav>
                                            <p:tav tm="100000">
                                              <p:val>
                                                <p:strVal val="#ppt_x"/>
                                              </p:val>
                                            </p:tav>
                                          </p:tavLst>
                                        </p:anim>
                                        <p:anim calcmode="lin" valueType="num">
                                          <p:cBhvr additive="base">
                                            <p:cTn id="64" dur="2000" fill="hold"/>
                                            <p:tgtEl>
                                              <p:spTgt spid="51"/>
                                            </p:tgtEl>
                                            <p:attrNameLst>
                                              <p:attrName>ppt_y</p:attrName>
                                            </p:attrNameLst>
                                          </p:cBhvr>
                                          <p:tavLst>
                                            <p:tav tm="0">
                                              <p:val>
                                                <p:strVal val="1+#ppt_h/2"/>
                                              </p:val>
                                            </p:tav>
                                            <p:tav tm="100000">
                                              <p:val>
                                                <p:strVal val="#ppt_y"/>
                                              </p:val>
                                            </p:tav>
                                          </p:tavLst>
                                        </p:anim>
                                      </p:childTnLst>
                                    </p:cTn>
                                  </p:par>
                                  <p:par>
                                    <p:cTn id="65" presetID="2" presetClass="entr" presetSubtype="4" accel="5000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2000" fill="hold"/>
                                            <p:tgtEl>
                                              <p:spTgt spid="52"/>
                                            </p:tgtEl>
                                            <p:attrNameLst>
                                              <p:attrName>ppt_x</p:attrName>
                                            </p:attrNameLst>
                                          </p:cBhvr>
                                          <p:tavLst>
                                            <p:tav tm="0">
                                              <p:val>
                                                <p:strVal val="#ppt_x"/>
                                              </p:val>
                                            </p:tav>
                                            <p:tav tm="100000">
                                              <p:val>
                                                <p:strVal val="#ppt_x"/>
                                              </p:val>
                                            </p:tav>
                                          </p:tavLst>
                                        </p:anim>
                                        <p:anim calcmode="lin" valueType="num">
                                          <p:cBhvr additive="base">
                                            <p:cTn id="68" dur="20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accel="5000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2000" fill="hold"/>
                                            <p:tgtEl>
                                              <p:spTgt spid="53"/>
                                            </p:tgtEl>
                                            <p:attrNameLst>
                                              <p:attrName>ppt_x</p:attrName>
                                            </p:attrNameLst>
                                          </p:cBhvr>
                                          <p:tavLst>
                                            <p:tav tm="0">
                                              <p:val>
                                                <p:strVal val="#ppt_x"/>
                                              </p:val>
                                            </p:tav>
                                            <p:tav tm="100000">
                                              <p:val>
                                                <p:strVal val="#ppt_x"/>
                                              </p:val>
                                            </p:tav>
                                          </p:tavLst>
                                        </p:anim>
                                        <p:anim calcmode="lin" valueType="num">
                                          <p:cBhvr additive="base">
                                            <p:cTn id="72" dur="20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accel="5000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2000" fill="hold"/>
                                            <p:tgtEl>
                                              <p:spTgt spid="54"/>
                                            </p:tgtEl>
                                            <p:attrNameLst>
                                              <p:attrName>ppt_x</p:attrName>
                                            </p:attrNameLst>
                                          </p:cBhvr>
                                          <p:tavLst>
                                            <p:tav tm="0">
                                              <p:val>
                                                <p:strVal val="#ppt_x"/>
                                              </p:val>
                                            </p:tav>
                                            <p:tav tm="100000">
                                              <p:val>
                                                <p:strVal val="#ppt_x"/>
                                              </p:val>
                                            </p:tav>
                                          </p:tavLst>
                                        </p:anim>
                                        <p:anim calcmode="lin" valueType="num">
                                          <p:cBhvr additive="base">
                                            <p:cTn id="76" dur="20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accel="5000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2000" fill="hold"/>
                                            <p:tgtEl>
                                              <p:spTgt spid="55"/>
                                            </p:tgtEl>
                                            <p:attrNameLst>
                                              <p:attrName>ppt_x</p:attrName>
                                            </p:attrNameLst>
                                          </p:cBhvr>
                                          <p:tavLst>
                                            <p:tav tm="0">
                                              <p:val>
                                                <p:strVal val="#ppt_x"/>
                                              </p:val>
                                            </p:tav>
                                            <p:tav tm="100000">
                                              <p:val>
                                                <p:strVal val="#ppt_x"/>
                                              </p:val>
                                            </p:tav>
                                          </p:tavLst>
                                        </p:anim>
                                        <p:anim calcmode="lin" valueType="num">
                                          <p:cBhvr additive="base">
                                            <p:cTn id="80" dur="2000" fill="hold"/>
                                            <p:tgtEl>
                                              <p:spTgt spid="55"/>
                                            </p:tgtEl>
                                            <p:attrNameLst>
                                              <p:attrName>ppt_y</p:attrName>
                                            </p:attrNameLst>
                                          </p:cBhvr>
                                          <p:tavLst>
                                            <p:tav tm="0">
                                              <p:val>
                                                <p:strVal val="1+#ppt_h/2"/>
                                              </p:val>
                                            </p:tav>
                                            <p:tav tm="100000">
                                              <p:val>
                                                <p:strVal val="#ppt_y"/>
                                              </p:val>
                                            </p:tav>
                                          </p:tavLst>
                                        </p:anim>
                                      </p:childTnLst>
                                    </p:cTn>
                                  </p:par>
                                  <p:par>
                                    <p:cTn id="81" presetID="2" presetClass="entr" presetSubtype="4" accel="5000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2000" fill="hold"/>
                                            <p:tgtEl>
                                              <p:spTgt spid="56"/>
                                            </p:tgtEl>
                                            <p:attrNameLst>
                                              <p:attrName>ppt_x</p:attrName>
                                            </p:attrNameLst>
                                          </p:cBhvr>
                                          <p:tavLst>
                                            <p:tav tm="0">
                                              <p:val>
                                                <p:strVal val="#ppt_x"/>
                                              </p:val>
                                            </p:tav>
                                            <p:tav tm="100000">
                                              <p:val>
                                                <p:strVal val="#ppt_x"/>
                                              </p:val>
                                            </p:tav>
                                          </p:tavLst>
                                        </p:anim>
                                        <p:anim calcmode="lin" valueType="num">
                                          <p:cBhvr additive="base">
                                            <p:cTn id="84" dur="2000" fill="hold"/>
                                            <p:tgtEl>
                                              <p:spTgt spid="56"/>
                                            </p:tgtEl>
                                            <p:attrNameLst>
                                              <p:attrName>ppt_y</p:attrName>
                                            </p:attrNameLst>
                                          </p:cBhvr>
                                          <p:tavLst>
                                            <p:tav tm="0">
                                              <p:val>
                                                <p:strVal val="1+#ppt_h/2"/>
                                              </p:val>
                                            </p:tav>
                                            <p:tav tm="100000">
                                              <p:val>
                                                <p:strVal val="#ppt_y"/>
                                              </p:val>
                                            </p:tav>
                                          </p:tavLst>
                                        </p:anim>
                                      </p:childTnLst>
                                    </p:cTn>
                                  </p:par>
                                  <p:par>
                                    <p:cTn id="85" presetID="2" presetClass="entr" presetSubtype="4" accel="5000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2000" fill="hold"/>
                                            <p:tgtEl>
                                              <p:spTgt spid="57"/>
                                            </p:tgtEl>
                                            <p:attrNameLst>
                                              <p:attrName>ppt_x</p:attrName>
                                            </p:attrNameLst>
                                          </p:cBhvr>
                                          <p:tavLst>
                                            <p:tav tm="0">
                                              <p:val>
                                                <p:strVal val="#ppt_x"/>
                                              </p:val>
                                            </p:tav>
                                            <p:tav tm="100000">
                                              <p:val>
                                                <p:strVal val="#ppt_x"/>
                                              </p:val>
                                            </p:tav>
                                          </p:tavLst>
                                        </p:anim>
                                        <p:anim calcmode="lin" valueType="num">
                                          <p:cBhvr additive="base">
                                            <p:cTn id="88" dur="20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accel="5000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2000" fill="hold"/>
                                            <p:tgtEl>
                                              <p:spTgt spid="58"/>
                                            </p:tgtEl>
                                            <p:attrNameLst>
                                              <p:attrName>ppt_x</p:attrName>
                                            </p:attrNameLst>
                                          </p:cBhvr>
                                          <p:tavLst>
                                            <p:tav tm="0">
                                              <p:val>
                                                <p:strVal val="#ppt_x"/>
                                              </p:val>
                                            </p:tav>
                                            <p:tav tm="100000">
                                              <p:val>
                                                <p:strVal val="#ppt_x"/>
                                              </p:val>
                                            </p:tav>
                                          </p:tavLst>
                                        </p:anim>
                                        <p:anim calcmode="lin" valueType="num">
                                          <p:cBhvr additive="base">
                                            <p:cTn id="92" dur="2000" fill="hold"/>
                                            <p:tgtEl>
                                              <p:spTgt spid="58"/>
                                            </p:tgtEl>
                                            <p:attrNameLst>
                                              <p:attrName>ppt_y</p:attrName>
                                            </p:attrNameLst>
                                          </p:cBhvr>
                                          <p:tavLst>
                                            <p:tav tm="0">
                                              <p:val>
                                                <p:strVal val="1+#ppt_h/2"/>
                                              </p:val>
                                            </p:tav>
                                            <p:tav tm="100000">
                                              <p:val>
                                                <p:strVal val="#ppt_y"/>
                                              </p:val>
                                            </p:tav>
                                          </p:tavLst>
                                        </p:anim>
                                      </p:childTnLst>
                                    </p:cTn>
                                  </p:par>
                                  <p:par>
                                    <p:cTn id="93" presetID="2" presetClass="entr" presetSubtype="4" accel="5000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2000" fill="hold"/>
                                            <p:tgtEl>
                                              <p:spTgt spid="59"/>
                                            </p:tgtEl>
                                            <p:attrNameLst>
                                              <p:attrName>ppt_x</p:attrName>
                                            </p:attrNameLst>
                                          </p:cBhvr>
                                          <p:tavLst>
                                            <p:tav tm="0">
                                              <p:val>
                                                <p:strVal val="#ppt_x"/>
                                              </p:val>
                                            </p:tav>
                                            <p:tav tm="100000">
                                              <p:val>
                                                <p:strVal val="#ppt_x"/>
                                              </p:val>
                                            </p:tav>
                                          </p:tavLst>
                                        </p:anim>
                                        <p:anim calcmode="lin" valueType="num">
                                          <p:cBhvr additive="base">
                                            <p:cTn id="96" dur="2000" fill="hold"/>
                                            <p:tgtEl>
                                              <p:spTgt spid="59"/>
                                            </p:tgtEl>
                                            <p:attrNameLst>
                                              <p:attrName>ppt_y</p:attrName>
                                            </p:attrNameLst>
                                          </p:cBhvr>
                                          <p:tavLst>
                                            <p:tav tm="0">
                                              <p:val>
                                                <p:strVal val="1+#ppt_h/2"/>
                                              </p:val>
                                            </p:tav>
                                            <p:tav tm="100000">
                                              <p:val>
                                                <p:strVal val="#ppt_y"/>
                                              </p:val>
                                            </p:tav>
                                          </p:tavLst>
                                        </p:anim>
                                      </p:childTnLst>
                                    </p:cTn>
                                  </p:par>
                                  <p:par>
                                    <p:cTn id="97" presetID="2" presetClass="entr" presetSubtype="4" accel="5000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additive="base">
                                            <p:cTn id="99" dur="2000" fill="hold"/>
                                            <p:tgtEl>
                                              <p:spTgt spid="60"/>
                                            </p:tgtEl>
                                            <p:attrNameLst>
                                              <p:attrName>ppt_x</p:attrName>
                                            </p:attrNameLst>
                                          </p:cBhvr>
                                          <p:tavLst>
                                            <p:tav tm="0">
                                              <p:val>
                                                <p:strVal val="#ppt_x"/>
                                              </p:val>
                                            </p:tav>
                                            <p:tav tm="100000">
                                              <p:val>
                                                <p:strVal val="#ppt_x"/>
                                              </p:val>
                                            </p:tav>
                                          </p:tavLst>
                                        </p:anim>
                                        <p:anim calcmode="lin" valueType="num">
                                          <p:cBhvr additive="base">
                                            <p:cTn id="100" dur="2000" fill="hold"/>
                                            <p:tgtEl>
                                              <p:spTgt spid="60"/>
                                            </p:tgtEl>
                                            <p:attrNameLst>
                                              <p:attrName>ppt_y</p:attrName>
                                            </p:attrNameLst>
                                          </p:cBhvr>
                                          <p:tavLst>
                                            <p:tav tm="0">
                                              <p:val>
                                                <p:strVal val="1+#ppt_h/2"/>
                                              </p:val>
                                            </p:tav>
                                            <p:tav tm="100000">
                                              <p:val>
                                                <p:strVal val="#ppt_y"/>
                                              </p:val>
                                            </p:tav>
                                          </p:tavLst>
                                        </p:anim>
                                      </p:childTnLst>
                                    </p:cTn>
                                  </p:par>
                                  <p:par>
                                    <p:cTn id="101" presetID="2" presetClass="entr" presetSubtype="4" accel="5000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additive="base">
                                            <p:cTn id="103" dur="2000" fill="hold"/>
                                            <p:tgtEl>
                                              <p:spTgt spid="61"/>
                                            </p:tgtEl>
                                            <p:attrNameLst>
                                              <p:attrName>ppt_x</p:attrName>
                                            </p:attrNameLst>
                                          </p:cBhvr>
                                          <p:tavLst>
                                            <p:tav tm="0">
                                              <p:val>
                                                <p:strVal val="#ppt_x"/>
                                              </p:val>
                                            </p:tav>
                                            <p:tav tm="100000">
                                              <p:val>
                                                <p:strVal val="#ppt_x"/>
                                              </p:val>
                                            </p:tav>
                                          </p:tavLst>
                                        </p:anim>
                                        <p:anim calcmode="lin" valueType="num">
                                          <p:cBhvr additive="base">
                                            <p:cTn id="104" dur="2000" fill="hold"/>
                                            <p:tgtEl>
                                              <p:spTgt spid="61"/>
                                            </p:tgtEl>
                                            <p:attrNameLst>
                                              <p:attrName>ppt_y</p:attrName>
                                            </p:attrNameLst>
                                          </p:cBhvr>
                                          <p:tavLst>
                                            <p:tav tm="0">
                                              <p:val>
                                                <p:strVal val="1+#ppt_h/2"/>
                                              </p:val>
                                            </p:tav>
                                            <p:tav tm="100000">
                                              <p:val>
                                                <p:strVal val="#ppt_y"/>
                                              </p:val>
                                            </p:tav>
                                          </p:tavLst>
                                        </p:anim>
                                      </p:childTnLst>
                                    </p:cTn>
                                  </p:par>
                                  <p:par>
                                    <p:cTn id="105" presetID="2" presetClass="entr" presetSubtype="4" accel="5000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2000" fill="hold"/>
                                            <p:tgtEl>
                                              <p:spTgt spid="62"/>
                                            </p:tgtEl>
                                            <p:attrNameLst>
                                              <p:attrName>ppt_x</p:attrName>
                                            </p:attrNameLst>
                                          </p:cBhvr>
                                          <p:tavLst>
                                            <p:tav tm="0">
                                              <p:val>
                                                <p:strVal val="#ppt_x"/>
                                              </p:val>
                                            </p:tav>
                                            <p:tav tm="100000">
                                              <p:val>
                                                <p:strVal val="#ppt_x"/>
                                              </p:val>
                                            </p:tav>
                                          </p:tavLst>
                                        </p:anim>
                                        <p:anim calcmode="lin" valueType="num">
                                          <p:cBhvr additive="base">
                                            <p:cTn id="108" dur="2000" fill="hold"/>
                                            <p:tgtEl>
                                              <p:spTgt spid="62"/>
                                            </p:tgtEl>
                                            <p:attrNameLst>
                                              <p:attrName>ppt_y</p:attrName>
                                            </p:attrNameLst>
                                          </p:cBhvr>
                                          <p:tavLst>
                                            <p:tav tm="0">
                                              <p:val>
                                                <p:strVal val="1+#ppt_h/2"/>
                                              </p:val>
                                            </p:tav>
                                            <p:tav tm="100000">
                                              <p:val>
                                                <p:strVal val="#ppt_y"/>
                                              </p:val>
                                            </p:tav>
                                          </p:tavLst>
                                        </p:anim>
                                      </p:childTnLst>
                                    </p:cTn>
                                  </p:par>
                                  <p:par>
                                    <p:cTn id="109" presetID="2" presetClass="entr" presetSubtype="4" accel="5000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 calcmode="lin" valueType="num">
                                          <p:cBhvr additive="base">
                                            <p:cTn id="111" dur="2000" fill="hold"/>
                                            <p:tgtEl>
                                              <p:spTgt spid="63"/>
                                            </p:tgtEl>
                                            <p:attrNameLst>
                                              <p:attrName>ppt_x</p:attrName>
                                            </p:attrNameLst>
                                          </p:cBhvr>
                                          <p:tavLst>
                                            <p:tav tm="0">
                                              <p:val>
                                                <p:strVal val="#ppt_x"/>
                                              </p:val>
                                            </p:tav>
                                            <p:tav tm="100000">
                                              <p:val>
                                                <p:strVal val="#ppt_x"/>
                                              </p:val>
                                            </p:tav>
                                          </p:tavLst>
                                        </p:anim>
                                        <p:anim calcmode="lin" valueType="num">
                                          <p:cBhvr additive="base">
                                            <p:cTn id="112" dur="2000" fill="hold"/>
                                            <p:tgtEl>
                                              <p:spTgt spid="63"/>
                                            </p:tgtEl>
                                            <p:attrNameLst>
                                              <p:attrName>ppt_y</p:attrName>
                                            </p:attrNameLst>
                                          </p:cBhvr>
                                          <p:tavLst>
                                            <p:tav tm="0">
                                              <p:val>
                                                <p:strVal val="1+#ppt_h/2"/>
                                              </p:val>
                                            </p:tav>
                                            <p:tav tm="100000">
                                              <p:val>
                                                <p:strVal val="#ppt_y"/>
                                              </p:val>
                                            </p:tav>
                                          </p:tavLst>
                                        </p:anim>
                                      </p:childTnLst>
                                    </p:cTn>
                                  </p:par>
                                </p:childTnLst>
                              </p:cTn>
                            </p:par>
                            <p:par>
                              <p:cTn id="113" fill="hold">
                                <p:stCondLst>
                                  <p:cond delay="2000"/>
                                </p:stCondLst>
                                <p:childTnLst>
                                  <p:par>
                                    <p:cTn id="114" presetID="53" presetClass="entr" presetSubtype="16" fill="hold" grpId="0" nodeType="afterEffect">
                                      <p:stCondLst>
                                        <p:cond delay="0"/>
                                      </p:stCondLst>
                                      <p:childTnLst>
                                        <p:set>
                                          <p:cBhvr>
                                            <p:cTn id="115" dur="1" fill="hold">
                                              <p:stCondLst>
                                                <p:cond delay="0"/>
                                              </p:stCondLst>
                                            </p:cTn>
                                            <p:tgtEl>
                                              <p:spTgt spid="64"/>
                                            </p:tgtEl>
                                            <p:attrNameLst>
                                              <p:attrName>style.visibility</p:attrName>
                                            </p:attrNameLst>
                                          </p:cBhvr>
                                          <p:to>
                                            <p:strVal val="visible"/>
                                          </p:to>
                                        </p:set>
                                        <p:anim calcmode="lin" valueType="num">
                                          <p:cBhvr>
                                            <p:cTn id="116" dur="500" fill="hold"/>
                                            <p:tgtEl>
                                              <p:spTgt spid="64"/>
                                            </p:tgtEl>
                                            <p:attrNameLst>
                                              <p:attrName>ppt_w</p:attrName>
                                            </p:attrNameLst>
                                          </p:cBhvr>
                                          <p:tavLst>
                                            <p:tav tm="0">
                                              <p:val>
                                                <p:fltVal val="0"/>
                                              </p:val>
                                            </p:tav>
                                            <p:tav tm="100000">
                                              <p:val>
                                                <p:strVal val="#ppt_w"/>
                                              </p:val>
                                            </p:tav>
                                          </p:tavLst>
                                        </p:anim>
                                        <p:anim calcmode="lin" valueType="num">
                                          <p:cBhvr>
                                            <p:cTn id="117" dur="500" fill="hold"/>
                                            <p:tgtEl>
                                              <p:spTgt spid="64"/>
                                            </p:tgtEl>
                                            <p:attrNameLst>
                                              <p:attrName>ppt_h</p:attrName>
                                            </p:attrNameLst>
                                          </p:cBhvr>
                                          <p:tavLst>
                                            <p:tav tm="0">
                                              <p:val>
                                                <p:fltVal val="0"/>
                                              </p:val>
                                            </p:tav>
                                            <p:tav tm="100000">
                                              <p:val>
                                                <p:strVal val="#ppt_h"/>
                                              </p:val>
                                            </p:tav>
                                          </p:tavLst>
                                        </p:anim>
                                        <p:animEffect transition="in" filter="fade">
                                          <p:cBhvr>
                                            <p:cTn id="118" dur="500"/>
                                            <p:tgtEl>
                                              <p:spTgt spid="64"/>
                                            </p:tgtEl>
                                          </p:cBhvr>
                                        </p:animEffect>
                                      </p:childTnLst>
                                    </p:cTn>
                                  </p:par>
                                </p:childTnLst>
                              </p:cTn>
                            </p:par>
                            <p:par>
                              <p:cTn id="119" fill="hold">
                                <p:stCondLst>
                                  <p:cond delay="2500"/>
                                </p:stCondLst>
                                <p:childTnLst>
                                  <p:par>
                                    <p:cTn id="120" presetID="14" presetClass="entr" presetSubtype="10" fill="hold" grpId="0" nodeType="afterEffect">
                                      <p:stCondLst>
                                        <p:cond delay="0"/>
                                      </p:stCondLst>
                                      <p:childTnLst>
                                        <p:set>
                                          <p:cBhvr>
                                            <p:cTn id="121" dur="1" fill="hold">
                                              <p:stCondLst>
                                                <p:cond delay="0"/>
                                              </p:stCondLst>
                                            </p:cTn>
                                            <p:tgtEl>
                                              <p:spTgt spid="66">
                                                <p:txEl>
                                                  <p:pRg st="0" end="0"/>
                                                </p:txEl>
                                              </p:spTgt>
                                            </p:tgtEl>
                                            <p:attrNameLst>
                                              <p:attrName>style.visibility</p:attrName>
                                            </p:attrNameLst>
                                          </p:cBhvr>
                                          <p:to>
                                            <p:strVal val="visible"/>
                                          </p:to>
                                        </p:set>
                                        <p:animEffect transition="in" filter="randombar(horizontal)">
                                          <p:cBhvr>
                                            <p:cTn id="122" dur="500"/>
                                            <p:tgtEl>
                                              <p:spTgt spid="66">
                                                <p:txEl>
                                                  <p:pRg st="0" end="0"/>
                                                </p:txEl>
                                              </p:spTgt>
                                            </p:tgtEl>
                                          </p:cBhvr>
                                        </p:animEffect>
                                      </p:childTnLst>
                                    </p:cTn>
                                  </p:par>
                                </p:childTnLst>
                              </p:cTn>
                            </p:par>
                            <p:par>
                              <p:cTn id="123" fill="hold">
                                <p:stCondLst>
                                  <p:cond delay="3000"/>
                                </p:stCondLst>
                                <p:childTnLst>
                                  <p:par>
                                    <p:cTn id="124" presetID="50" presetClass="entr" presetSubtype="0" decel="100000" fill="hold" grpId="0" nodeType="afterEffect">
                                      <p:stCondLst>
                                        <p:cond delay="0"/>
                                      </p:stCondLst>
                                      <p:childTnLst>
                                        <p:set>
                                          <p:cBhvr>
                                            <p:cTn id="125" dur="1" fill="hold">
                                              <p:stCondLst>
                                                <p:cond delay="0"/>
                                              </p:stCondLst>
                                            </p:cTn>
                                            <p:tgtEl>
                                              <p:spTgt spid="67">
                                                <p:txEl>
                                                  <p:pRg st="0" end="0"/>
                                                </p:txEl>
                                              </p:spTgt>
                                            </p:tgtEl>
                                            <p:attrNameLst>
                                              <p:attrName>style.visibility</p:attrName>
                                            </p:attrNameLst>
                                          </p:cBhvr>
                                          <p:to>
                                            <p:strVal val="visible"/>
                                          </p:to>
                                        </p:set>
                                        <p:anim calcmode="lin" valueType="num">
                                          <p:cBhvr>
                                            <p:cTn id="126" dur="1000" fill="hold"/>
                                            <p:tgtEl>
                                              <p:spTgt spid="67">
                                                <p:txEl>
                                                  <p:pRg st="0" end="0"/>
                                                </p:txEl>
                                              </p:spTgt>
                                            </p:tgtEl>
                                            <p:attrNameLst>
                                              <p:attrName>ppt_w</p:attrName>
                                            </p:attrNameLst>
                                          </p:cBhvr>
                                          <p:tavLst>
                                            <p:tav tm="0">
                                              <p:val>
                                                <p:strVal val="#ppt_w+.3"/>
                                              </p:val>
                                            </p:tav>
                                            <p:tav tm="100000">
                                              <p:val>
                                                <p:strVal val="#ppt_w"/>
                                              </p:val>
                                            </p:tav>
                                          </p:tavLst>
                                        </p:anim>
                                        <p:anim calcmode="lin" valueType="num">
                                          <p:cBhvr>
                                            <p:cTn id="127" dur="1000" fill="hold"/>
                                            <p:tgtEl>
                                              <p:spTgt spid="67">
                                                <p:txEl>
                                                  <p:pRg st="0" end="0"/>
                                                </p:txEl>
                                              </p:spTgt>
                                            </p:tgtEl>
                                            <p:attrNameLst>
                                              <p:attrName>ppt_h</p:attrName>
                                            </p:attrNameLst>
                                          </p:cBhvr>
                                          <p:tavLst>
                                            <p:tav tm="0">
                                              <p:val>
                                                <p:strVal val="#ppt_h"/>
                                              </p:val>
                                            </p:tav>
                                            <p:tav tm="100000">
                                              <p:val>
                                                <p:strVal val="#ppt_h"/>
                                              </p:val>
                                            </p:tav>
                                          </p:tavLst>
                                        </p:anim>
                                        <p:animEffect transition="in" filter="fade">
                                          <p:cBhvr>
                                            <p:cTn id="128" dur="1000"/>
                                            <p:tgtEl>
                                              <p:spTgt spid="67">
                                                <p:txEl>
                                                  <p:pRg st="0" end="0"/>
                                                </p:txEl>
                                              </p:spTgt>
                                            </p:tgtEl>
                                          </p:cBhvr>
                                        </p:animEffect>
                                      </p:childTnLst>
                                    </p:cTn>
                                  </p:par>
                                </p:childTnLst>
                              </p:cTn>
                            </p:par>
                            <p:par>
                              <p:cTn id="129" fill="hold">
                                <p:stCondLst>
                                  <p:cond delay="4000"/>
                                </p:stCondLst>
                                <p:childTnLst>
                                  <p:par>
                                    <p:cTn id="130" presetID="14" presetClass="entr" presetSubtype="10" fill="hold" grpId="0" nodeType="afterEffect">
                                      <p:stCondLst>
                                        <p:cond delay="0"/>
                                      </p:stCondLst>
                                      <p:childTnLst>
                                        <p:set>
                                          <p:cBhvr>
                                            <p:cTn id="131" dur="1" fill="hold">
                                              <p:stCondLst>
                                                <p:cond delay="0"/>
                                              </p:stCondLst>
                                            </p:cTn>
                                            <p:tgtEl>
                                              <p:spTgt spid="68">
                                                <p:txEl>
                                                  <p:pRg st="0" end="0"/>
                                                </p:txEl>
                                              </p:spTgt>
                                            </p:tgtEl>
                                            <p:attrNameLst>
                                              <p:attrName>style.visibility</p:attrName>
                                            </p:attrNameLst>
                                          </p:cBhvr>
                                          <p:to>
                                            <p:strVal val="visible"/>
                                          </p:to>
                                        </p:set>
                                        <p:animEffect transition="in" filter="randombar(horizontal)">
                                          <p:cBhvr>
                                            <p:cTn id="132"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6" grpId="0" build="p">
            <p:tmplLst>
              <p:tmpl lvl="1">
                <p:tnLst>
                  <p:par>
                    <p:cTn presetID="14" presetClass="entr" presetSubtype="1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randombar(horizontal)">
                          <p:cBhvr>
                            <p:cTn dur="500"/>
                            <p:tgtEl>
                              <p:spTgt spid="66"/>
                            </p:tgtEl>
                          </p:cBhvr>
                        </p:animEffect>
                      </p:childTnLst>
                    </p:cTn>
                  </p:par>
                </p:tnLst>
              </p:tmpl>
            </p:tmplLst>
          </p:bldP>
          <p:bldP spid="67" grpId="0" build="p">
            <p:tmplLst>
              <p:tmpl lvl="1">
                <p:tnLst>
                  <p:par>
                    <p:cTn presetID="50" presetClass="entr" presetSubtype="0"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1000" fill="hold"/>
                            <p:tgtEl>
                              <p:spTgt spid="67"/>
                            </p:tgtEl>
                            <p:attrNameLst>
                              <p:attrName>ppt_w</p:attrName>
                            </p:attrNameLst>
                          </p:cBhvr>
                          <p:tavLst>
                            <p:tav tm="0">
                              <p:val>
                                <p:strVal val="#ppt_w+.3"/>
                              </p:val>
                            </p:tav>
                            <p:tav tm="100000">
                              <p:val>
                                <p:strVal val="#ppt_w"/>
                              </p:val>
                            </p:tav>
                          </p:tavLst>
                        </p:anim>
                        <p:anim calcmode="lin" valueType="num">
                          <p:cBhvr>
                            <p:cTn dur="1000" fill="hold"/>
                            <p:tgtEl>
                              <p:spTgt spid="67"/>
                            </p:tgtEl>
                            <p:attrNameLst>
                              <p:attrName>ppt_h</p:attrName>
                            </p:attrNameLst>
                          </p:cBhvr>
                          <p:tavLst>
                            <p:tav tm="0">
                              <p:val>
                                <p:strVal val="#ppt_h"/>
                              </p:val>
                            </p:tav>
                            <p:tav tm="100000">
                              <p:val>
                                <p:strVal val="#ppt_h"/>
                              </p:val>
                            </p:tav>
                          </p:tavLst>
                        </p:anim>
                        <p:animEffect transition="in" filter="fade">
                          <p:cBhvr>
                            <p:cTn dur="1000"/>
                            <p:tgtEl>
                              <p:spTgt spid="67"/>
                            </p:tgtEl>
                          </p:cBhvr>
                        </p:animEffect>
                      </p:childTnLst>
                    </p:cTn>
                  </p:par>
                </p:tnLst>
              </p:tmpl>
            </p:tmplLst>
          </p:bldP>
          <p:bldP spid="68" grpId="0" build="p">
            <p:tmplLst>
              <p:tmpl lvl="1">
                <p:tnLst>
                  <p:par>
                    <p:cTn presetID="14" presetClass="entr" presetSubtype="1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randombar(horizontal)">
                          <p:cBhvr>
                            <p:cTn dur="500"/>
                            <p:tgtEl>
                              <p:spTgt spid="68"/>
                            </p:tgtEl>
                          </p:cBhvr>
                        </p:animEffect>
                      </p:childTnLst>
                    </p:cTn>
                  </p:par>
                </p:tnLst>
              </p:tmpl>
            </p:tmplLst>
          </p:bldP>
        </p:bld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15"/>
            <a:ext cx="8229600" cy="85698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199780"/>
            <a:ext cx="8229600" cy="339342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5792"/>
            <a:ext cx="2133600" cy="273759"/>
          </a:xfrm>
          <a:prstGeom prst="rect">
            <a:avLst/>
          </a:prstGeom>
        </p:spPr>
        <p:txBody>
          <a:bodyPr vert="horz" lIns="91440" tIns="45720" rIns="91440" bIns="45720" rtlCol="0" anchor="ctr"/>
          <a:lstStyle>
            <a:lvl1pPr algn="l">
              <a:defRPr sz="1200">
                <a:solidFill>
                  <a:schemeClr val="tx1">
                    <a:tint val="75000"/>
                  </a:schemeClr>
                </a:solidFill>
              </a:defRPr>
            </a:lvl1pPr>
          </a:lstStyle>
          <a:p>
            <a:fld id="{4841D870-8283-4DD2-9937-AECF23EF6CEF}" type="datetimeFigureOut">
              <a:rPr lang="zh-CN" altLang="en-US" smtClean="0"/>
              <a:t>2021/1/5</a:t>
            </a:fld>
            <a:endParaRPr lang="zh-CN" altLang="en-US"/>
          </a:p>
        </p:txBody>
      </p:sp>
      <p:sp>
        <p:nvSpPr>
          <p:cNvPr id="5" name="页脚占位符 4"/>
          <p:cNvSpPr>
            <a:spLocks noGrp="1"/>
          </p:cNvSpPr>
          <p:nvPr>
            <p:ph type="ftr" sz="quarter" idx="3"/>
          </p:nvPr>
        </p:nvSpPr>
        <p:spPr>
          <a:xfrm>
            <a:off x="3124200" y="4765792"/>
            <a:ext cx="2895600" cy="27375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5792"/>
            <a:ext cx="2133600" cy="273759"/>
          </a:xfrm>
          <a:prstGeom prst="rect">
            <a:avLst/>
          </a:prstGeom>
        </p:spPr>
        <p:txBody>
          <a:bodyPr vert="horz" lIns="91440" tIns="45720" rIns="91440" bIns="45720" rtlCol="0" anchor="ctr"/>
          <a:lstStyle>
            <a:lvl1pPr algn="r">
              <a:defRPr sz="1200">
                <a:solidFill>
                  <a:schemeClr val="tx1">
                    <a:tint val="75000"/>
                  </a:schemeClr>
                </a:solidFill>
              </a:defRPr>
            </a:lvl1pPr>
          </a:lstStyle>
          <a:p>
            <a:fld id="{3A0DCBA0-A312-46AB-8163-AF5776386EF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0.xml"/><Relationship Id="rId7" Type="http://schemas.microsoft.com/office/2007/relationships/hdphoto" Target="../media/hdphoto2.wdp"/><Relationship Id="rId2" Type="http://schemas.openxmlformats.org/officeDocument/2006/relationships/slideLayout" Target="../slideLayouts/slideLayout10.xml"/><Relationship Id="rId1" Type="http://schemas.openxmlformats.org/officeDocument/2006/relationships/themeOverride" Target="../theme/themeOverride7.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hemeOverride" Target="../theme/themeOverride10.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hemeOverride" Target="../theme/themeOverride13.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hemeOverride" Target="../theme/themeOverride1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hemeOverride" Target="../theme/themeOverride1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hemeOverride" Target="../theme/themeOverride1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hemeOverride" Target="../theme/themeOverride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hemeOverride" Target="../theme/themeOverride1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hemeOverride" Target="../theme/themeOverride2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hemeOverride" Target="../theme/themeOverride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hemeOverride" Target="../theme/themeOverride2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hemeOverride" Target="../theme/themeOverride2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hemeOverride" Target="../theme/themeOverride24.xml"/><Relationship Id="rId5" Type="http://schemas.openxmlformats.org/officeDocument/2006/relationships/image" Target="../media/image28.jpeg"/><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191734" y="-429431"/>
            <a:ext cx="609600" cy="609600"/>
          </a:xfrm>
          <a:prstGeom prst="rect">
            <a:avLst/>
          </a:prstGeom>
        </p:spPr>
      </p:pic>
      <p:sp>
        <p:nvSpPr>
          <p:cNvPr id="21" name="Freeform 7"/>
          <p:cNvSpPr/>
          <p:nvPr/>
        </p:nvSpPr>
        <p:spPr bwMode="auto">
          <a:xfrm rot="11100084">
            <a:off x="2255372" y="1510940"/>
            <a:ext cx="1112633" cy="1019561"/>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2" name="Freeform 8"/>
          <p:cNvSpPr/>
          <p:nvPr/>
        </p:nvSpPr>
        <p:spPr bwMode="auto">
          <a:xfrm rot="11100084">
            <a:off x="2435961" y="2445154"/>
            <a:ext cx="600234" cy="615077"/>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3" name="Oval 9"/>
          <p:cNvSpPr>
            <a:spLocks noChangeArrowheads="1"/>
          </p:cNvSpPr>
          <p:nvPr/>
        </p:nvSpPr>
        <p:spPr bwMode="auto">
          <a:xfrm rot="11100084">
            <a:off x="2079046" y="2568996"/>
            <a:ext cx="506964" cy="507925"/>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4" name="Oval 10"/>
          <p:cNvSpPr>
            <a:spLocks noChangeArrowheads="1"/>
          </p:cNvSpPr>
          <p:nvPr/>
        </p:nvSpPr>
        <p:spPr bwMode="auto">
          <a:xfrm rot="11100084">
            <a:off x="1479171" y="2639668"/>
            <a:ext cx="576113" cy="574257"/>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5" name="Oval 11"/>
          <p:cNvSpPr>
            <a:spLocks noChangeArrowheads="1"/>
          </p:cNvSpPr>
          <p:nvPr/>
        </p:nvSpPr>
        <p:spPr bwMode="auto">
          <a:xfrm rot="11100084">
            <a:off x="2282222" y="3546519"/>
            <a:ext cx="413762" cy="412834"/>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6" name="Oval 12"/>
          <p:cNvSpPr>
            <a:spLocks noChangeArrowheads="1"/>
          </p:cNvSpPr>
          <p:nvPr/>
        </p:nvSpPr>
        <p:spPr bwMode="auto">
          <a:xfrm rot="11100084">
            <a:off x="1772572" y="3983014"/>
            <a:ext cx="256050" cy="256050"/>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7" name="Oval 13"/>
          <p:cNvSpPr>
            <a:spLocks noChangeArrowheads="1"/>
          </p:cNvSpPr>
          <p:nvPr/>
        </p:nvSpPr>
        <p:spPr bwMode="auto">
          <a:xfrm rot="11100084">
            <a:off x="1495404" y="4307334"/>
            <a:ext cx="86278" cy="87205"/>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8" name="Oval 14"/>
          <p:cNvSpPr>
            <a:spLocks noChangeArrowheads="1"/>
          </p:cNvSpPr>
          <p:nvPr/>
        </p:nvSpPr>
        <p:spPr bwMode="auto">
          <a:xfrm rot="11100084">
            <a:off x="2442598" y="3431683"/>
            <a:ext cx="85350" cy="85350"/>
          </a:xfrm>
          <a:prstGeom prst="ellipse">
            <a:avLst/>
          </a:prstGeom>
          <a:solidFill>
            <a:srgbClr val="2EA6EB">
              <a:alpha val="70000"/>
            </a:srgb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9" name="Oval 15"/>
          <p:cNvSpPr>
            <a:spLocks noChangeArrowheads="1"/>
          </p:cNvSpPr>
          <p:nvPr/>
        </p:nvSpPr>
        <p:spPr bwMode="auto">
          <a:xfrm rot="11100084">
            <a:off x="1919791" y="3232359"/>
            <a:ext cx="87205" cy="88133"/>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0" name="Freeform 16"/>
          <p:cNvSpPr/>
          <p:nvPr/>
        </p:nvSpPr>
        <p:spPr bwMode="auto">
          <a:xfrm rot="11100084">
            <a:off x="1955775" y="3468303"/>
            <a:ext cx="376653" cy="377581"/>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1" name="Oval 17"/>
          <p:cNvSpPr>
            <a:spLocks noChangeArrowheads="1"/>
          </p:cNvSpPr>
          <p:nvPr/>
        </p:nvSpPr>
        <p:spPr bwMode="auto">
          <a:xfrm rot="11100084">
            <a:off x="2430093" y="3227326"/>
            <a:ext cx="141013" cy="1437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2" name="Oval 18"/>
          <p:cNvSpPr>
            <a:spLocks noChangeArrowheads="1"/>
          </p:cNvSpPr>
          <p:nvPr/>
        </p:nvSpPr>
        <p:spPr bwMode="auto">
          <a:xfrm rot="11100084">
            <a:off x="1654415" y="4599832"/>
            <a:ext cx="142869" cy="142868"/>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3" name="Oval 19"/>
          <p:cNvSpPr>
            <a:spLocks noChangeArrowheads="1"/>
          </p:cNvSpPr>
          <p:nvPr/>
        </p:nvSpPr>
        <p:spPr bwMode="auto">
          <a:xfrm rot="11100084">
            <a:off x="1445386" y="3576433"/>
            <a:ext cx="312641" cy="312641"/>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4" name="Oval 20"/>
          <p:cNvSpPr>
            <a:spLocks noChangeArrowheads="1"/>
          </p:cNvSpPr>
          <p:nvPr/>
        </p:nvSpPr>
        <p:spPr bwMode="auto">
          <a:xfrm rot="11100084">
            <a:off x="1489869" y="3067204"/>
            <a:ext cx="312641" cy="3144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5" name="Oval 21"/>
          <p:cNvSpPr>
            <a:spLocks noChangeArrowheads="1"/>
          </p:cNvSpPr>
          <p:nvPr/>
        </p:nvSpPr>
        <p:spPr bwMode="auto">
          <a:xfrm rot="11100084">
            <a:off x="1151287" y="3507470"/>
            <a:ext cx="141013" cy="141013"/>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6" name="Freeform 22"/>
          <p:cNvSpPr/>
          <p:nvPr/>
        </p:nvSpPr>
        <p:spPr bwMode="auto">
          <a:xfrm rot="11100084">
            <a:off x="758384" y="1860694"/>
            <a:ext cx="622297" cy="600233"/>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7" name="Freeform 23"/>
          <p:cNvSpPr/>
          <p:nvPr/>
        </p:nvSpPr>
        <p:spPr bwMode="auto">
          <a:xfrm rot="11100084">
            <a:off x="400163" y="828295"/>
            <a:ext cx="864017" cy="894319"/>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8" name="Freeform 24"/>
          <p:cNvSpPr/>
          <p:nvPr/>
        </p:nvSpPr>
        <p:spPr bwMode="auto">
          <a:xfrm rot="11100084">
            <a:off x="1130945" y="2553327"/>
            <a:ext cx="415618" cy="35531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9" name="Freeform 25"/>
          <p:cNvSpPr/>
          <p:nvPr/>
        </p:nvSpPr>
        <p:spPr bwMode="auto">
          <a:xfrm rot="11100084">
            <a:off x="731764" y="357717"/>
            <a:ext cx="622297" cy="581208"/>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0" name="Freeform 26"/>
          <p:cNvSpPr/>
          <p:nvPr/>
        </p:nvSpPr>
        <p:spPr bwMode="auto">
          <a:xfrm rot="11100084">
            <a:off x="2961940" y="1150330"/>
            <a:ext cx="781730" cy="753306"/>
          </a:xfrm>
          <a:prstGeom prst="ellipse">
            <a:avLst/>
          </a:prstGeom>
          <a:solidFill>
            <a:schemeClr val="accent4">
              <a:alpha val="7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1" name="Freeform 27"/>
          <p:cNvSpPr/>
          <p:nvPr/>
        </p:nvSpPr>
        <p:spPr bwMode="auto">
          <a:xfrm rot="11100084">
            <a:off x="1893359" y="231518"/>
            <a:ext cx="1229226" cy="1173323"/>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2" name="Freeform 28"/>
          <p:cNvSpPr/>
          <p:nvPr/>
        </p:nvSpPr>
        <p:spPr bwMode="auto">
          <a:xfrm rot="11100084">
            <a:off x="1128539" y="1043704"/>
            <a:ext cx="874838" cy="872054"/>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3" name="Oval 30"/>
          <p:cNvSpPr>
            <a:spLocks noChangeArrowheads="1"/>
          </p:cNvSpPr>
          <p:nvPr/>
        </p:nvSpPr>
        <p:spPr bwMode="auto">
          <a:xfrm rot="11100084">
            <a:off x="1011360" y="2831294"/>
            <a:ext cx="493546" cy="496329"/>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4" name="Oval 11"/>
          <p:cNvSpPr>
            <a:spLocks noChangeArrowheads="1"/>
          </p:cNvSpPr>
          <p:nvPr/>
        </p:nvSpPr>
        <p:spPr bwMode="auto">
          <a:xfrm rot="11100084">
            <a:off x="1774051" y="1977709"/>
            <a:ext cx="557332" cy="556080"/>
          </a:xfrm>
          <a:prstGeom prst="ellipse">
            <a:avLst/>
          </a:prstGeom>
          <a:solidFill>
            <a:schemeClr val="accent4">
              <a:alpha val="7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5" name="Oval 11"/>
          <p:cNvSpPr>
            <a:spLocks noChangeArrowheads="1"/>
          </p:cNvSpPr>
          <p:nvPr/>
        </p:nvSpPr>
        <p:spPr bwMode="auto">
          <a:xfrm rot="11100084">
            <a:off x="1671608" y="3298515"/>
            <a:ext cx="249471" cy="248912"/>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6" name="TextBox 143"/>
          <p:cNvSpPr txBox="1"/>
          <p:nvPr/>
        </p:nvSpPr>
        <p:spPr>
          <a:xfrm>
            <a:off x="3845815" y="1848843"/>
            <a:ext cx="4176465" cy="523220"/>
          </a:xfrm>
          <a:prstGeom prst="rect">
            <a:avLst/>
          </a:prstGeom>
          <a:noFill/>
        </p:spPr>
        <p:txBody>
          <a:bodyPr wrap="square" rtlCol="0">
            <a:spAutoFit/>
          </a:bodyPr>
          <a:lstStyle/>
          <a:p>
            <a:r>
              <a:rPr lang="zh-CN" altLang="en-US" sz="2800" b="1" dirty="0">
                <a:ln w="6350">
                  <a:noFill/>
                </a:ln>
                <a:solidFill>
                  <a:schemeClr val="tx2"/>
                </a:solidFill>
                <a:cs typeface="+mn-ea"/>
                <a:sym typeface="+mn-lt"/>
              </a:rPr>
              <a:t>炫彩圆圈商务通用模板 </a:t>
            </a:r>
          </a:p>
        </p:txBody>
      </p:sp>
      <p:grpSp>
        <p:nvGrpSpPr>
          <p:cNvPr id="47" name="组合 46"/>
          <p:cNvGrpSpPr/>
          <p:nvPr/>
        </p:nvGrpSpPr>
        <p:grpSpPr>
          <a:xfrm>
            <a:off x="4329683" y="3275614"/>
            <a:ext cx="219347" cy="219347"/>
            <a:chOff x="801291" y="3535885"/>
            <a:chExt cx="219347" cy="219347"/>
          </a:xfrm>
          <a:effectLst>
            <a:outerShdw blurRad="190500" dist="190500" dir="5400000" algn="ctr" rotWithShape="0">
              <a:srgbClr val="000000">
                <a:alpha val="43137"/>
              </a:srgbClr>
            </a:outerShdw>
          </a:effectLst>
        </p:grpSpPr>
        <p:sp>
          <p:nvSpPr>
            <p:cNvPr id="48" name="Oval 10"/>
            <p:cNvSpPr>
              <a:spLocks noChangeArrowheads="1"/>
            </p:cNvSpPr>
            <p:nvPr/>
          </p:nvSpPr>
          <p:spPr bwMode="auto">
            <a:xfrm>
              <a:off x="801291" y="3535885"/>
              <a:ext cx="219347" cy="219347"/>
            </a:xfrm>
            <a:prstGeom prst="ellipse">
              <a:avLst/>
            </a:prstGeom>
            <a:solidFill>
              <a:srgbClr val="2EA6EB"/>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800">
                <a:solidFill>
                  <a:srgbClr val="FFFDEF"/>
                </a:solidFill>
                <a:cs typeface="+mn-ea"/>
                <a:sym typeface="+mn-lt"/>
              </a:endParaRPr>
            </a:p>
          </p:txBody>
        </p:sp>
        <p:grpSp>
          <p:nvGrpSpPr>
            <p:cNvPr id="49" name="组合 48"/>
            <p:cNvGrpSpPr/>
            <p:nvPr/>
          </p:nvGrpSpPr>
          <p:grpSpPr>
            <a:xfrm>
              <a:off x="860980" y="3583766"/>
              <a:ext cx="100336" cy="114060"/>
              <a:chOff x="860980" y="3583766"/>
              <a:chExt cx="100336" cy="114060"/>
            </a:xfrm>
          </p:grpSpPr>
          <p:sp>
            <p:nvSpPr>
              <p:cNvPr id="5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cs typeface="+mn-ea"/>
                  <a:sym typeface="+mn-lt"/>
                </a:endParaRPr>
              </a:p>
            </p:txBody>
          </p:sp>
          <p:sp>
            <p:nvSpPr>
              <p:cNvPr id="5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cs typeface="+mn-ea"/>
                  <a:sym typeface="+mn-lt"/>
                </a:endParaRPr>
              </a:p>
            </p:txBody>
          </p:sp>
        </p:grpSp>
      </p:grpSp>
      <p:grpSp>
        <p:nvGrpSpPr>
          <p:cNvPr id="52" name="Group 14"/>
          <p:cNvGrpSpPr/>
          <p:nvPr/>
        </p:nvGrpSpPr>
        <p:grpSpPr bwMode="auto">
          <a:xfrm>
            <a:off x="6074495" y="3275614"/>
            <a:ext cx="219347" cy="219347"/>
            <a:chOff x="4248" y="3024"/>
            <a:chExt cx="600" cy="599"/>
          </a:xfrm>
          <a:effectLst>
            <a:outerShdw blurRad="190500" dist="190500" dir="5400000" algn="ctr" rotWithShape="0">
              <a:srgbClr val="000000">
                <a:alpha val="43137"/>
              </a:srgbClr>
            </a:outerShdw>
          </a:effectLst>
        </p:grpSpPr>
        <p:sp>
          <p:nvSpPr>
            <p:cNvPr id="53" name="Oval 15"/>
            <p:cNvSpPr>
              <a:spLocks noChangeArrowheads="1"/>
            </p:cNvSpPr>
            <p:nvPr/>
          </p:nvSpPr>
          <p:spPr bwMode="auto">
            <a:xfrm>
              <a:off x="4248" y="3024"/>
              <a:ext cx="600" cy="599"/>
            </a:xfrm>
            <a:prstGeom prst="ellipse">
              <a:avLst/>
            </a:prstGeom>
            <a:solidFill>
              <a:srgbClr val="2EA6EB"/>
            </a:solidFill>
            <a:ln>
              <a:noFill/>
            </a:ln>
            <a:effectLst>
              <a:outerShdw blurRad="279400" dist="289560" dir="2700000" algn="ctr" rotWithShape="0">
                <a:schemeClr val="bg2"/>
              </a:outerShdw>
            </a:effectLst>
            <a:extLst>
              <a:ext uri="{91240B29-F687-4F45-9708-019B960494DF}">
                <a14:hiddenLine xmlns:a14="http://schemas.microsoft.com/office/drawing/2010/main" w="6350">
                  <a:solidFill>
                    <a:srgbClr val="CBAB89"/>
                  </a:solidFill>
                  <a:round/>
                </a14:hiddenLine>
              </a:ext>
            </a:extLst>
          </p:spPr>
          <p:txBody>
            <a:bodyPr wrap="none" anchor="ctr"/>
            <a:lstStyle/>
            <a:p>
              <a:pPr algn="ctr" fontAlgn="base">
                <a:spcBef>
                  <a:spcPct val="0"/>
                </a:spcBef>
                <a:spcAft>
                  <a:spcPct val="0"/>
                </a:spcAft>
              </a:pPr>
              <a:endParaRPr lang="zh-CN" altLang="en-US" sz="800">
                <a:solidFill>
                  <a:srgbClr val="FFFDEF"/>
                </a:solidFill>
                <a:cs typeface="+mn-ea"/>
                <a:sym typeface="+mn-lt"/>
              </a:endParaRPr>
            </a:p>
          </p:txBody>
        </p:sp>
        <p:grpSp>
          <p:nvGrpSpPr>
            <p:cNvPr id="54" name="Group 16"/>
            <p:cNvGrpSpPr/>
            <p:nvPr/>
          </p:nvGrpSpPr>
          <p:grpSpPr bwMode="auto">
            <a:xfrm>
              <a:off x="4441" y="3144"/>
              <a:ext cx="215" cy="345"/>
              <a:chOff x="4441" y="3144"/>
              <a:chExt cx="215" cy="345"/>
            </a:xfrm>
          </p:grpSpPr>
          <p:sp>
            <p:nvSpPr>
              <p:cNvPr id="5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cs typeface="+mn-ea"/>
                  <a:sym typeface="+mn-lt"/>
                </a:endParaRPr>
              </a:p>
            </p:txBody>
          </p:sp>
          <p:sp>
            <p:nvSpPr>
              <p:cNvPr id="56"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cs typeface="+mn-ea"/>
                  <a:sym typeface="+mn-lt"/>
                </a:endParaRPr>
              </a:p>
            </p:txBody>
          </p:sp>
        </p:grpSp>
      </p:grpSp>
      <p:sp>
        <p:nvSpPr>
          <p:cNvPr id="57" name="Text Box 20"/>
          <p:cNvSpPr txBox="1">
            <a:spLocks noChangeArrowheads="1"/>
          </p:cNvSpPr>
          <p:nvPr/>
        </p:nvSpPr>
        <p:spPr bwMode="auto">
          <a:xfrm>
            <a:off x="6300192" y="3246789"/>
            <a:ext cx="1235075" cy="275590"/>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tx1">
                    <a:lumMod val="50000"/>
                    <a:lumOff val="50000"/>
                  </a:schemeClr>
                </a:solidFill>
                <a:cs typeface="+mn-ea"/>
                <a:sym typeface="+mn-lt"/>
              </a:rPr>
              <a:t>日期：</a:t>
            </a:r>
            <a:r>
              <a:rPr lang="en-US" altLang="zh-CN" sz="1200" dirty="0">
                <a:solidFill>
                  <a:schemeClr val="tx1">
                    <a:lumMod val="50000"/>
                    <a:lumOff val="50000"/>
                  </a:schemeClr>
                </a:solidFill>
                <a:cs typeface="+mn-ea"/>
                <a:sym typeface="+mn-lt"/>
              </a:rPr>
              <a:t>202X.X.XX</a:t>
            </a:r>
          </a:p>
        </p:txBody>
      </p:sp>
      <p:sp>
        <p:nvSpPr>
          <p:cNvPr id="58" name="矩形 57"/>
          <p:cNvSpPr/>
          <p:nvPr/>
        </p:nvSpPr>
        <p:spPr>
          <a:xfrm>
            <a:off x="4548893" y="3253039"/>
            <a:ext cx="1200970" cy="276999"/>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solidFill>
                  <a:schemeClr val="tx1">
                    <a:lumMod val="50000"/>
                    <a:lumOff val="50000"/>
                  </a:schemeClr>
                </a:solidFill>
                <a:cs typeface="+mn-ea"/>
                <a:sym typeface="+mn-lt"/>
              </a:rPr>
              <a:t>汇报人：</a:t>
            </a:r>
            <a:r>
              <a:rPr lang="en-US" altLang="zh-CN" sz="1200">
                <a:solidFill>
                  <a:schemeClr val="tx1">
                    <a:lumMod val="50000"/>
                    <a:lumOff val="50000"/>
                  </a:schemeClr>
                </a:solidFill>
                <a:cs typeface="+mn-ea"/>
                <a:sym typeface="+mn-lt"/>
              </a:rPr>
              <a:t>xiazaii</a:t>
            </a:r>
            <a:endParaRPr lang="zh-CN" altLang="en-US" sz="1200" dirty="0">
              <a:solidFill>
                <a:schemeClr val="tx1">
                  <a:lumMod val="50000"/>
                  <a:lumOff val="50000"/>
                </a:schemeClr>
              </a:solidFill>
              <a:cs typeface="+mn-ea"/>
              <a:sym typeface="+mn-lt"/>
            </a:endParaRPr>
          </a:p>
        </p:txBody>
      </p:sp>
      <p:sp>
        <p:nvSpPr>
          <p:cNvPr id="59" name="Freeform 26"/>
          <p:cNvSpPr/>
          <p:nvPr/>
        </p:nvSpPr>
        <p:spPr bwMode="auto">
          <a:xfrm rot="11100084">
            <a:off x="2948519" y="1148089"/>
            <a:ext cx="781730" cy="753306"/>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1" name="Oval 11"/>
          <p:cNvSpPr>
            <a:spLocks noChangeArrowheads="1"/>
          </p:cNvSpPr>
          <p:nvPr/>
        </p:nvSpPr>
        <p:spPr bwMode="auto">
          <a:xfrm rot="11100084">
            <a:off x="1760630" y="1975468"/>
            <a:ext cx="557332" cy="556080"/>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4" accel="50000" fill="hold" grpId="0" nodeType="withEffect" p14:presetBounceEnd="50000">
                                      <p:stCondLst>
                                        <p:cond delay="0"/>
                                      </p:stCondLst>
                                      <p:childTnLst>
                                        <p:set>
                                          <p:cBhvr>
                                            <p:cTn id="8" dur="1" fill="hold">
                                              <p:stCondLst>
                                                <p:cond delay="0"/>
                                              </p:stCondLst>
                                            </p:cTn>
                                            <p:tgtEl>
                                              <p:spTgt spid="21"/>
                                            </p:tgtEl>
                                            <p:attrNameLst>
                                              <p:attrName>style.visibility</p:attrName>
                                            </p:attrNameLst>
                                          </p:cBhvr>
                                          <p:to>
                                            <p:strVal val="visible"/>
                                          </p:to>
                                        </p:set>
                                        <p:anim calcmode="lin" valueType="num" p14:bounceEnd="50000">
                                          <p:cBhvr additive="base">
                                            <p:cTn id="9" dur="2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10" dur="2000" fill="hold"/>
                                            <p:tgtEl>
                                              <p:spTgt spid="21"/>
                                            </p:tgtEl>
                                            <p:attrNameLst>
                                              <p:attrName>ppt_y</p:attrName>
                                            </p:attrNameLst>
                                          </p:cBhvr>
                                          <p:tavLst>
                                            <p:tav tm="0">
                                              <p:val>
                                                <p:strVal val="1+#ppt_h/2"/>
                                              </p:val>
                                            </p:tav>
                                            <p:tav tm="100000">
                                              <p:val>
                                                <p:strVal val="#ppt_y"/>
                                              </p:val>
                                            </p:tav>
                                          </p:tavLst>
                                        </p:anim>
                                      </p:childTnLst>
                                    </p:cTn>
                                  </p:par>
                                  <p:par>
                                    <p:cTn id="11" presetID="2" presetClass="entr" presetSubtype="4" accel="50000" fill="hold" grpId="0" nodeType="withEffect" p14:presetBounceEnd="50000">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14:bounceEnd="50000">
                                          <p:cBhvr additive="base">
                                            <p:cTn id="13" dur="2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4" dur="20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accel="50000" fill="hold" grpId="0" nodeType="withEffect" p14:presetBounceEnd="50000">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14:bounceEnd="50000">
                                          <p:cBhvr additive="base">
                                            <p:cTn id="17" dur="2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8" dur="20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accel="50000" fill="hold" grpId="0" nodeType="withEffect" p14:presetBounceEnd="50000">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14:bounceEnd="50000">
                                          <p:cBhvr additive="base">
                                            <p:cTn id="21" dur="2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22" dur="20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accel="50000" fill="hold" grpId="0" nodeType="withEffect" p14:presetBounceEnd="50000">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14:bounceEnd="50000">
                                          <p:cBhvr additive="base">
                                            <p:cTn id="25" dur="2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26" dur="20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accel="50000" fill="hold" grpId="0" nodeType="withEffect" p14:presetBounceEnd="50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50000">
                                          <p:cBhvr additive="base">
                                            <p:cTn id="29" dur="2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30" dur="20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accel="50000" fill="hold" grpId="0" nodeType="withEffect" p14:presetBounceEnd="50000">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14:bounceEnd="50000">
                                          <p:cBhvr additive="base">
                                            <p:cTn id="33" dur="2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34" dur="20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accel="50000" fill="hold" grpId="0" nodeType="withEffect" p14:presetBounceEnd="50000">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14:bounceEnd="50000">
                                          <p:cBhvr additive="base">
                                            <p:cTn id="37" dur="2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8" dur="20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accel="50000" fill="hold" grpId="0" nodeType="withEffect" p14:presetBounceEnd="50000">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14:bounceEnd="50000">
                                          <p:cBhvr additive="base">
                                            <p:cTn id="41" dur="2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42" dur="20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accel="50000" fill="hold" grpId="0" nodeType="withEffect" p14:presetBounceEnd="50000">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14:bounceEnd="50000">
                                          <p:cBhvr additive="base">
                                            <p:cTn id="45" dur="2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46" dur="20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accel="50000" fill="hold" grpId="0" nodeType="withEffect" p14:presetBounceEnd="50000">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14:bounceEnd="50000">
                                          <p:cBhvr additive="base">
                                            <p:cTn id="49" dur="20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50" dur="20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accel="50000" fill="hold" grpId="0" nodeType="withEffect" p14:presetBounceEnd="50000">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14:bounceEnd="50000">
                                          <p:cBhvr additive="base">
                                            <p:cTn id="53" dur="20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4" dur="20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accel="50000" fill="hold" grpId="0" nodeType="withEffect" p14:presetBounceEnd="50000">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14:bounceEnd="50000">
                                          <p:cBhvr additive="base">
                                            <p:cTn id="57" dur="20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58" dur="20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accel="50000" fill="hold" grpId="0" nodeType="withEffect" p14:presetBounceEnd="50000">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14:bounceEnd="50000">
                                          <p:cBhvr additive="base">
                                            <p:cTn id="61" dur="20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62" dur="20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accel="50000" fill="hold" grpId="0" nodeType="withEffect" p14:presetBounceEnd="50000">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14:bounceEnd="50000">
                                          <p:cBhvr additive="base">
                                            <p:cTn id="65" dur="2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66" dur="20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accel="50000" fill="hold" grpId="0" nodeType="withEffect" p14:presetBounceEnd="50000">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14:bounceEnd="50000">
                                          <p:cBhvr additive="base">
                                            <p:cTn id="69" dur="2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70" dur="20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accel="50000" fill="hold" grpId="0" nodeType="withEffect" p14:presetBounceEnd="50000">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14:bounceEnd="50000">
                                          <p:cBhvr additive="base">
                                            <p:cTn id="73" dur="2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74" dur="2000" fill="hold"/>
                                            <p:tgtEl>
                                              <p:spTgt spid="37"/>
                                            </p:tgtEl>
                                            <p:attrNameLst>
                                              <p:attrName>ppt_y</p:attrName>
                                            </p:attrNameLst>
                                          </p:cBhvr>
                                          <p:tavLst>
                                            <p:tav tm="0">
                                              <p:val>
                                                <p:strVal val="1+#ppt_h/2"/>
                                              </p:val>
                                            </p:tav>
                                            <p:tav tm="100000">
                                              <p:val>
                                                <p:strVal val="#ppt_y"/>
                                              </p:val>
                                            </p:tav>
                                          </p:tavLst>
                                        </p:anim>
                                      </p:childTnLst>
                                    </p:cTn>
                                  </p:par>
                                  <p:par>
                                    <p:cTn id="75" presetID="2" presetClass="entr" presetSubtype="4" accel="50000" fill="hold" grpId="0" nodeType="withEffect" p14:presetBounceEnd="50000">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14:bounceEnd="50000">
                                          <p:cBhvr additive="base">
                                            <p:cTn id="77" dur="2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8" dur="20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accel="50000" fill="hold" grpId="0" nodeType="withEffect" p14:presetBounceEnd="50000">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14:bounceEnd="50000">
                                          <p:cBhvr additive="base">
                                            <p:cTn id="81" dur="2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2" dur="20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accel="50000" fill="hold" grpId="0" nodeType="withEffect" p14:presetBounceEnd="50000">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14:bounceEnd="50000">
                                          <p:cBhvr additive="base">
                                            <p:cTn id="85" dur="20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86" dur="2000" fill="hold"/>
                                            <p:tgtEl>
                                              <p:spTgt spid="40"/>
                                            </p:tgtEl>
                                            <p:attrNameLst>
                                              <p:attrName>ppt_y</p:attrName>
                                            </p:attrNameLst>
                                          </p:cBhvr>
                                          <p:tavLst>
                                            <p:tav tm="0">
                                              <p:val>
                                                <p:strVal val="1+#ppt_h/2"/>
                                              </p:val>
                                            </p:tav>
                                            <p:tav tm="100000">
                                              <p:val>
                                                <p:strVal val="#ppt_y"/>
                                              </p:val>
                                            </p:tav>
                                          </p:tavLst>
                                        </p:anim>
                                      </p:childTnLst>
                                    </p:cTn>
                                  </p:par>
                                  <p:par>
                                    <p:cTn id="87" presetID="2" presetClass="entr" presetSubtype="4" accel="50000" fill="hold" grpId="0" nodeType="withEffect" p14:presetBounceEnd="50000">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14:bounceEnd="50000">
                                          <p:cBhvr additive="base">
                                            <p:cTn id="89" dur="20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90" dur="2000" fill="hold"/>
                                            <p:tgtEl>
                                              <p:spTgt spid="41"/>
                                            </p:tgtEl>
                                            <p:attrNameLst>
                                              <p:attrName>ppt_y</p:attrName>
                                            </p:attrNameLst>
                                          </p:cBhvr>
                                          <p:tavLst>
                                            <p:tav tm="0">
                                              <p:val>
                                                <p:strVal val="1+#ppt_h/2"/>
                                              </p:val>
                                            </p:tav>
                                            <p:tav tm="100000">
                                              <p:val>
                                                <p:strVal val="#ppt_y"/>
                                              </p:val>
                                            </p:tav>
                                          </p:tavLst>
                                        </p:anim>
                                      </p:childTnLst>
                                    </p:cTn>
                                  </p:par>
                                  <p:par>
                                    <p:cTn id="91" presetID="2" presetClass="entr" presetSubtype="4" accel="50000" fill="hold" grpId="0" nodeType="withEffect" p14:presetBounceEnd="50000">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14:bounceEnd="50000">
                                          <p:cBhvr additive="base">
                                            <p:cTn id="93" dur="20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94" dur="2000" fill="hold"/>
                                            <p:tgtEl>
                                              <p:spTgt spid="42"/>
                                            </p:tgtEl>
                                            <p:attrNameLst>
                                              <p:attrName>ppt_y</p:attrName>
                                            </p:attrNameLst>
                                          </p:cBhvr>
                                          <p:tavLst>
                                            <p:tav tm="0">
                                              <p:val>
                                                <p:strVal val="1+#ppt_h/2"/>
                                              </p:val>
                                            </p:tav>
                                            <p:tav tm="100000">
                                              <p:val>
                                                <p:strVal val="#ppt_y"/>
                                              </p:val>
                                            </p:tav>
                                          </p:tavLst>
                                        </p:anim>
                                      </p:childTnLst>
                                    </p:cTn>
                                  </p:par>
                                  <p:par>
                                    <p:cTn id="95" presetID="2" presetClass="entr" presetSubtype="4" accel="50000" fill="hold" grpId="0" nodeType="withEffect" p14:presetBounceEnd="50000">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14:bounceEnd="50000">
                                          <p:cBhvr additive="base">
                                            <p:cTn id="97" dur="20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98" dur="20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accel="50000" fill="hold" grpId="0" nodeType="withEffect" p14:presetBounceEnd="50000">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14:bounceEnd="50000">
                                          <p:cBhvr additive="base">
                                            <p:cTn id="101" dur="200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102" dur="2000" fill="hold"/>
                                            <p:tgtEl>
                                              <p:spTgt spid="44"/>
                                            </p:tgtEl>
                                            <p:attrNameLst>
                                              <p:attrName>ppt_y</p:attrName>
                                            </p:attrNameLst>
                                          </p:cBhvr>
                                          <p:tavLst>
                                            <p:tav tm="0">
                                              <p:val>
                                                <p:strVal val="1+#ppt_h/2"/>
                                              </p:val>
                                            </p:tav>
                                            <p:tav tm="100000">
                                              <p:val>
                                                <p:strVal val="#ppt_y"/>
                                              </p:val>
                                            </p:tav>
                                          </p:tavLst>
                                        </p:anim>
                                      </p:childTnLst>
                                    </p:cTn>
                                  </p:par>
                                  <p:par>
                                    <p:cTn id="103" presetID="2" presetClass="entr" presetSubtype="4" accel="50000" fill="hold" grpId="0" nodeType="withEffect" p14:presetBounceEnd="50000">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14:bounceEnd="50000">
                                          <p:cBhvr additive="base">
                                            <p:cTn id="105" dur="20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106" dur="2000" fill="hold"/>
                                            <p:tgtEl>
                                              <p:spTgt spid="45"/>
                                            </p:tgtEl>
                                            <p:attrNameLst>
                                              <p:attrName>ppt_y</p:attrName>
                                            </p:attrNameLst>
                                          </p:cBhvr>
                                          <p:tavLst>
                                            <p:tav tm="0">
                                              <p:val>
                                                <p:strVal val="1+#ppt_h/2"/>
                                              </p:val>
                                            </p:tav>
                                            <p:tav tm="100000">
                                              <p:val>
                                                <p:strVal val="#ppt_y"/>
                                              </p:val>
                                            </p:tav>
                                          </p:tavLst>
                                        </p:anim>
                                      </p:childTnLst>
                                    </p:cTn>
                                  </p:par>
                                  <p:par>
                                    <p:cTn id="107" presetID="2" presetClass="entr" presetSubtype="4" accel="50000" fill="hold" grpId="0" nodeType="withEffect" p14:presetBounceEnd="50000">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14:bounceEnd="50000">
                                          <p:cBhvr additive="base">
                                            <p:cTn id="109" dur="20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110" dur="2000" fill="hold"/>
                                            <p:tgtEl>
                                              <p:spTgt spid="59"/>
                                            </p:tgtEl>
                                            <p:attrNameLst>
                                              <p:attrName>ppt_y</p:attrName>
                                            </p:attrNameLst>
                                          </p:cBhvr>
                                          <p:tavLst>
                                            <p:tav tm="0">
                                              <p:val>
                                                <p:strVal val="1+#ppt_h/2"/>
                                              </p:val>
                                            </p:tav>
                                            <p:tav tm="100000">
                                              <p:val>
                                                <p:strVal val="#ppt_y"/>
                                              </p:val>
                                            </p:tav>
                                          </p:tavLst>
                                        </p:anim>
                                      </p:childTnLst>
                                    </p:cTn>
                                  </p:par>
                                  <p:par>
                                    <p:cTn id="111" presetID="2" presetClass="entr" presetSubtype="4" accel="50000" fill="hold" grpId="0" nodeType="withEffect" p14:presetBounceEnd="50000">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14:bounceEnd="50000">
                                          <p:cBhvr additive="base">
                                            <p:cTn id="113" dur="20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114" dur="2000" fill="hold"/>
                                            <p:tgtEl>
                                              <p:spTgt spid="61"/>
                                            </p:tgtEl>
                                            <p:attrNameLst>
                                              <p:attrName>ppt_y</p:attrName>
                                            </p:attrNameLst>
                                          </p:cBhvr>
                                          <p:tavLst>
                                            <p:tav tm="0">
                                              <p:val>
                                                <p:strVal val="1+#ppt_h/2"/>
                                              </p:val>
                                            </p:tav>
                                            <p:tav tm="100000">
                                              <p:val>
                                                <p:strVal val="#ppt_y"/>
                                              </p:val>
                                            </p:tav>
                                          </p:tavLst>
                                        </p:anim>
                                      </p:childTnLst>
                                    </p:cTn>
                                  </p:par>
                                </p:childTnLst>
                              </p:cTn>
                            </p:par>
                            <p:par>
                              <p:cTn id="115" fill="hold">
                                <p:stCondLst>
                                  <p:cond delay="0"/>
                                </p:stCondLst>
                                <p:childTnLst>
                                  <p:par>
                                    <p:cTn id="116" presetID="52" presetClass="entr" presetSubtype="0" fill="hold" grpId="0" nodeType="afterEffect">
                                      <p:stCondLst>
                                        <p:cond delay="0"/>
                                      </p:stCondLst>
                                      <p:iterate type="wd">
                                        <p:tmPct val="10000"/>
                                      </p:iterate>
                                      <p:childTnLst>
                                        <p:set>
                                          <p:cBhvr>
                                            <p:cTn id="117" dur="1" fill="hold">
                                              <p:stCondLst>
                                                <p:cond delay="0"/>
                                              </p:stCondLst>
                                            </p:cTn>
                                            <p:tgtEl>
                                              <p:spTgt spid="46"/>
                                            </p:tgtEl>
                                            <p:attrNameLst>
                                              <p:attrName>style.visibility</p:attrName>
                                            </p:attrNameLst>
                                          </p:cBhvr>
                                          <p:to>
                                            <p:strVal val="visible"/>
                                          </p:to>
                                        </p:set>
                                        <p:animScale>
                                          <p:cBhvr>
                                            <p:cTn id="118"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46"/>
                                            </p:tgtEl>
                                            <p:attrNameLst>
                                              <p:attrName>ppt_x</p:attrName>
                                              <p:attrName>ppt_y</p:attrName>
                                            </p:attrNameLst>
                                          </p:cBhvr>
                                        </p:animMotion>
                                        <p:animEffect transition="in" filter="fade">
                                          <p:cBhvr>
                                            <p:cTn id="120" dur="1000"/>
                                            <p:tgtEl>
                                              <p:spTgt spid="46"/>
                                            </p:tgtEl>
                                          </p:cBhvr>
                                        </p:animEffect>
                                      </p:childTnLst>
                                    </p:cTn>
                                  </p:par>
                                </p:childTnLst>
                              </p:cTn>
                            </p:par>
                            <p:par>
                              <p:cTn id="121" fill="hold">
                                <p:stCondLst>
                                  <p:cond delay="2000"/>
                                </p:stCondLst>
                                <p:childTnLst>
                                  <p:par>
                                    <p:cTn id="122" presetID="2" presetClass="entr" presetSubtype="4" accel="50000" fill="hold" nodeType="afterEffect" p14:presetBounceEnd="50000">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14:bounceEnd="50000">
                                          <p:cBhvr additive="base">
                                            <p:cTn id="124" dur="10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125" dur="1000" fill="hold"/>
                                            <p:tgtEl>
                                              <p:spTgt spid="47"/>
                                            </p:tgtEl>
                                            <p:attrNameLst>
                                              <p:attrName>ppt_y</p:attrName>
                                            </p:attrNameLst>
                                          </p:cBhvr>
                                          <p:tavLst>
                                            <p:tav tm="0">
                                              <p:val>
                                                <p:strVal val="1+#ppt_h/2"/>
                                              </p:val>
                                            </p:tav>
                                            <p:tav tm="100000">
                                              <p:val>
                                                <p:strVal val="#ppt_y"/>
                                              </p:val>
                                            </p:tav>
                                          </p:tavLst>
                                        </p:anim>
                                      </p:childTnLst>
                                    </p:cTn>
                                  </p:par>
                                  <p:par>
                                    <p:cTn id="126" presetID="2" presetClass="entr" presetSubtype="4" accel="50000" fill="hold" nodeType="withEffect" p14:presetBounceEnd="50000">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14:bounceEnd="50000">
                                          <p:cBhvr additive="base">
                                            <p:cTn id="128" dur="1000" fill="hold"/>
                                            <p:tgtEl>
                                              <p:spTgt spid="52"/>
                                            </p:tgtEl>
                                            <p:attrNameLst>
                                              <p:attrName>ppt_x</p:attrName>
                                            </p:attrNameLst>
                                          </p:cBhvr>
                                          <p:tavLst>
                                            <p:tav tm="0">
                                              <p:val>
                                                <p:strVal val="#ppt_x"/>
                                              </p:val>
                                            </p:tav>
                                            <p:tav tm="100000">
                                              <p:val>
                                                <p:strVal val="#ppt_x"/>
                                              </p:val>
                                            </p:tav>
                                          </p:tavLst>
                                        </p:anim>
                                        <p:anim calcmode="lin" valueType="num" p14:bounceEnd="50000">
                                          <p:cBhvr additive="base">
                                            <p:cTn id="129" dur="1000" fill="hold"/>
                                            <p:tgtEl>
                                              <p:spTgt spid="52"/>
                                            </p:tgtEl>
                                            <p:attrNameLst>
                                              <p:attrName>ppt_y</p:attrName>
                                            </p:attrNameLst>
                                          </p:cBhvr>
                                          <p:tavLst>
                                            <p:tav tm="0">
                                              <p:val>
                                                <p:strVal val="1+#ppt_h/2"/>
                                              </p:val>
                                            </p:tav>
                                            <p:tav tm="100000">
                                              <p:val>
                                                <p:strVal val="#ppt_y"/>
                                              </p:val>
                                            </p:tav>
                                          </p:tavLst>
                                        </p:anim>
                                      </p:childTnLst>
                                    </p:cTn>
                                  </p:par>
                                </p:childTnLst>
                              </p:cTn>
                            </p:par>
                            <p:par>
                              <p:cTn id="130" fill="hold">
                                <p:stCondLst>
                                  <p:cond delay="3000"/>
                                </p:stCondLst>
                                <p:childTnLst>
                                  <p:par>
                                    <p:cTn id="131" presetID="50" presetClass="entr" presetSubtype="0" decel="100000"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p:cTn id="133" dur="1000" fill="hold"/>
                                            <p:tgtEl>
                                              <p:spTgt spid="58"/>
                                            </p:tgtEl>
                                            <p:attrNameLst>
                                              <p:attrName>ppt_w</p:attrName>
                                            </p:attrNameLst>
                                          </p:cBhvr>
                                          <p:tavLst>
                                            <p:tav tm="0">
                                              <p:val>
                                                <p:strVal val="#ppt_w+.3"/>
                                              </p:val>
                                            </p:tav>
                                            <p:tav tm="100000">
                                              <p:val>
                                                <p:strVal val="#ppt_w"/>
                                              </p:val>
                                            </p:tav>
                                          </p:tavLst>
                                        </p:anim>
                                        <p:anim calcmode="lin" valueType="num">
                                          <p:cBhvr>
                                            <p:cTn id="134" dur="1000" fill="hold"/>
                                            <p:tgtEl>
                                              <p:spTgt spid="58"/>
                                            </p:tgtEl>
                                            <p:attrNameLst>
                                              <p:attrName>ppt_h</p:attrName>
                                            </p:attrNameLst>
                                          </p:cBhvr>
                                          <p:tavLst>
                                            <p:tav tm="0">
                                              <p:val>
                                                <p:strVal val="#ppt_h"/>
                                              </p:val>
                                            </p:tav>
                                            <p:tav tm="100000">
                                              <p:val>
                                                <p:strVal val="#ppt_h"/>
                                              </p:val>
                                            </p:tav>
                                          </p:tavLst>
                                        </p:anim>
                                        <p:animEffect transition="in" filter="fade">
                                          <p:cBhvr>
                                            <p:cTn id="135" dur="1000"/>
                                            <p:tgtEl>
                                              <p:spTgt spid="58"/>
                                            </p:tgtEl>
                                          </p:cBhvr>
                                        </p:animEffect>
                                      </p:childTnLst>
                                    </p:cTn>
                                  </p:par>
                                  <p:par>
                                    <p:cTn id="136" presetID="50" presetClass="entr" presetSubtype="0" decel="100000" fill="hold" grpId="0" nodeType="withEffect">
                                      <p:stCondLst>
                                        <p:cond delay="0"/>
                                      </p:stCondLst>
                                      <p:childTnLst>
                                        <p:set>
                                          <p:cBhvr>
                                            <p:cTn id="137" dur="1" fill="hold">
                                              <p:stCondLst>
                                                <p:cond delay="0"/>
                                              </p:stCondLst>
                                            </p:cTn>
                                            <p:tgtEl>
                                              <p:spTgt spid="57"/>
                                            </p:tgtEl>
                                            <p:attrNameLst>
                                              <p:attrName>style.visibility</p:attrName>
                                            </p:attrNameLst>
                                          </p:cBhvr>
                                          <p:to>
                                            <p:strVal val="visible"/>
                                          </p:to>
                                        </p:set>
                                        <p:anim calcmode="lin" valueType="num">
                                          <p:cBhvr>
                                            <p:cTn id="138" dur="1000" fill="hold"/>
                                            <p:tgtEl>
                                              <p:spTgt spid="57"/>
                                            </p:tgtEl>
                                            <p:attrNameLst>
                                              <p:attrName>ppt_w</p:attrName>
                                            </p:attrNameLst>
                                          </p:cBhvr>
                                          <p:tavLst>
                                            <p:tav tm="0">
                                              <p:val>
                                                <p:strVal val="#ppt_w+.3"/>
                                              </p:val>
                                            </p:tav>
                                            <p:tav tm="100000">
                                              <p:val>
                                                <p:strVal val="#ppt_w"/>
                                              </p:val>
                                            </p:tav>
                                          </p:tavLst>
                                        </p:anim>
                                        <p:anim calcmode="lin" valueType="num">
                                          <p:cBhvr>
                                            <p:cTn id="139" dur="1000" fill="hold"/>
                                            <p:tgtEl>
                                              <p:spTgt spid="57"/>
                                            </p:tgtEl>
                                            <p:attrNameLst>
                                              <p:attrName>ppt_h</p:attrName>
                                            </p:attrNameLst>
                                          </p:cBhvr>
                                          <p:tavLst>
                                            <p:tav tm="0">
                                              <p:val>
                                                <p:strVal val="#ppt_h"/>
                                              </p:val>
                                            </p:tav>
                                            <p:tav tm="100000">
                                              <p:val>
                                                <p:strVal val="#ppt_h"/>
                                              </p:val>
                                            </p:tav>
                                          </p:tavLst>
                                        </p:anim>
                                        <p:animEffect transition="in" filter="fade">
                                          <p:cBhvr>
                                            <p:cTn id="140"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1" repeatCount="indefinite" fill="remove" display="0">
                      <p:stCondLst>
                        <p:cond delay="indefinite"/>
                      </p:stCondLst>
                      <p:endCondLst>
                        <p:cond evt="onStopAudio" delay="0">
                          <p:tgtEl>
                            <p:sldTgt/>
                          </p:tgtEl>
                        </p:cond>
                      </p:endCondLst>
                    </p:cTn>
                    <p:tgtEl>
                      <p:spTgt spid="2"/>
                    </p:tgtEl>
                  </p:cMediaNode>
                </p:audio>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57" grpId="0" bldLvl="0" animBg="1"/>
          <p:bldP spid="58" grpId="0" bldLvl="0" animBg="1"/>
          <p:bldP spid="59" grpId="0" animBg="1"/>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4" accel="5000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 calcmode="lin" valueType="num">
                                          <p:cBhvr additive="base">
                                            <p:cTn id="9" dur="2000" fill="hold"/>
                                            <p:tgtEl>
                                              <p:spTgt spid="21"/>
                                            </p:tgtEl>
                                            <p:attrNameLst>
                                              <p:attrName>ppt_x</p:attrName>
                                            </p:attrNameLst>
                                          </p:cBhvr>
                                          <p:tavLst>
                                            <p:tav tm="0">
                                              <p:val>
                                                <p:strVal val="#ppt_x"/>
                                              </p:val>
                                            </p:tav>
                                            <p:tav tm="100000">
                                              <p:val>
                                                <p:strVal val="#ppt_x"/>
                                              </p:val>
                                            </p:tav>
                                          </p:tavLst>
                                        </p:anim>
                                        <p:anim calcmode="lin" valueType="num">
                                          <p:cBhvr additive="base">
                                            <p:cTn id="10" dur="2000" fill="hold"/>
                                            <p:tgtEl>
                                              <p:spTgt spid="21"/>
                                            </p:tgtEl>
                                            <p:attrNameLst>
                                              <p:attrName>ppt_y</p:attrName>
                                            </p:attrNameLst>
                                          </p:cBhvr>
                                          <p:tavLst>
                                            <p:tav tm="0">
                                              <p:val>
                                                <p:strVal val="1+#ppt_h/2"/>
                                              </p:val>
                                            </p:tav>
                                            <p:tav tm="100000">
                                              <p:val>
                                                <p:strVal val="#ppt_y"/>
                                              </p:val>
                                            </p:tav>
                                          </p:tavLst>
                                        </p:anim>
                                      </p:childTnLst>
                                    </p:cTn>
                                  </p:par>
                                  <p:par>
                                    <p:cTn id="11" presetID="2" presetClass="entr" presetSubtype="4" accel="5000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2000" fill="hold"/>
                                            <p:tgtEl>
                                              <p:spTgt spid="22"/>
                                            </p:tgtEl>
                                            <p:attrNameLst>
                                              <p:attrName>ppt_x</p:attrName>
                                            </p:attrNameLst>
                                          </p:cBhvr>
                                          <p:tavLst>
                                            <p:tav tm="0">
                                              <p:val>
                                                <p:strVal val="#ppt_x"/>
                                              </p:val>
                                            </p:tav>
                                            <p:tav tm="100000">
                                              <p:val>
                                                <p:strVal val="#ppt_x"/>
                                              </p:val>
                                            </p:tav>
                                          </p:tavLst>
                                        </p:anim>
                                        <p:anim calcmode="lin" valueType="num">
                                          <p:cBhvr additive="base">
                                            <p:cTn id="14" dur="20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accel="5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000" fill="hold"/>
                                            <p:tgtEl>
                                              <p:spTgt spid="23"/>
                                            </p:tgtEl>
                                            <p:attrNameLst>
                                              <p:attrName>ppt_x</p:attrName>
                                            </p:attrNameLst>
                                          </p:cBhvr>
                                          <p:tavLst>
                                            <p:tav tm="0">
                                              <p:val>
                                                <p:strVal val="#ppt_x"/>
                                              </p:val>
                                            </p:tav>
                                            <p:tav tm="100000">
                                              <p:val>
                                                <p:strVal val="#ppt_x"/>
                                              </p:val>
                                            </p:tav>
                                          </p:tavLst>
                                        </p:anim>
                                        <p:anim calcmode="lin" valueType="num">
                                          <p:cBhvr additive="base">
                                            <p:cTn id="18" dur="20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accel="5000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2000" fill="hold"/>
                                            <p:tgtEl>
                                              <p:spTgt spid="24"/>
                                            </p:tgtEl>
                                            <p:attrNameLst>
                                              <p:attrName>ppt_x</p:attrName>
                                            </p:attrNameLst>
                                          </p:cBhvr>
                                          <p:tavLst>
                                            <p:tav tm="0">
                                              <p:val>
                                                <p:strVal val="#ppt_x"/>
                                              </p:val>
                                            </p:tav>
                                            <p:tav tm="100000">
                                              <p:val>
                                                <p:strVal val="#ppt_x"/>
                                              </p:val>
                                            </p:tav>
                                          </p:tavLst>
                                        </p:anim>
                                        <p:anim calcmode="lin" valueType="num">
                                          <p:cBhvr additive="base">
                                            <p:cTn id="22" dur="20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accel="5000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2000" fill="hold"/>
                                            <p:tgtEl>
                                              <p:spTgt spid="25"/>
                                            </p:tgtEl>
                                            <p:attrNameLst>
                                              <p:attrName>ppt_x</p:attrName>
                                            </p:attrNameLst>
                                          </p:cBhvr>
                                          <p:tavLst>
                                            <p:tav tm="0">
                                              <p:val>
                                                <p:strVal val="#ppt_x"/>
                                              </p:val>
                                            </p:tav>
                                            <p:tav tm="100000">
                                              <p:val>
                                                <p:strVal val="#ppt_x"/>
                                              </p:val>
                                            </p:tav>
                                          </p:tavLst>
                                        </p:anim>
                                        <p:anim calcmode="lin" valueType="num">
                                          <p:cBhvr additive="base">
                                            <p:cTn id="26" dur="20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accel="5000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000" fill="hold"/>
                                            <p:tgtEl>
                                              <p:spTgt spid="26"/>
                                            </p:tgtEl>
                                            <p:attrNameLst>
                                              <p:attrName>ppt_x</p:attrName>
                                            </p:attrNameLst>
                                          </p:cBhvr>
                                          <p:tavLst>
                                            <p:tav tm="0">
                                              <p:val>
                                                <p:strVal val="#ppt_x"/>
                                              </p:val>
                                            </p:tav>
                                            <p:tav tm="100000">
                                              <p:val>
                                                <p:strVal val="#ppt_x"/>
                                              </p:val>
                                            </p:tav>
                                          </p:tavLst>
                                        </p:anim>
                                        <p:anim calcmode="lin" valueType="num">
                                          <p:cBhvr additive="base">
                                            <p:cTn id="30" dur="20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accel="5000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2000" fill="hold"/>
                                            <p:tgtEl>
                                              <p:spTgt spid="27"/>
                                            </p:tgtEl>
                                            <p:attrNameLst>
                                              <p:attrName>ppt_x</p:attrName>
                                            </p:attrNameLst>
                                          </p:cBhvr>
                                          <p:tavLst>
                                            <p:tav tm="0">
                                              <p:val>
                                                <p:strVal val="#ppt_x"/>
                                              </p:val>
                                            </p:tav>
                                            <p:tav tm="100000">
                                              <p:val>
                                                <p:strVal val="#ppt_x"/>
                                              </p:val>
                                            </p:tav>
                                          </p:tavLst>
                                        </p:anim>
                                        <p:anim calcmode="lin" valueType="num">
                                          <p:cBhvr additive="base">
                                            <p:cTn id="34" dur="20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accel="5000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000" fill="hold"/>
                                            <p:tgtEl>
                                              <p:spTgt spid="28"/>
                                            </p:tgtEl>
                                            <p:attrNameLst>
                                              <p:attrName>ppt_x</p:attrName>
                                            </p:attrNameLst>
                                          </p:cBhvr>
                                          <p:tavLst>
                                            <p:tav tm="0">
                                              <p:val>
                                                <p:strVal val="#ppt_x"/>
                                              </p:val>
                                            </p:tav>
                                            <p:tav tm="100000">
                                              <p:val>
                                                <p:strVal val="#ppt_x"/>
                                              </p:val>
                                            </p:tav>
                                          </p:tavLst>
                                        </p:anim>
                                        <p:anim calcmode="lin" valueType="num">
                                          <p:cBhvr additive="base">
                                            <p:cTn id="38" dur="20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accel="5000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2000" fill="hold"/>
                                            <p:tgtEl>
                                              <p:spTgt spid="29"/>
                                            </p:tgtEl>
                                            <p:attrNameLst>
                                              <p:attrName>ppt_x</p:attrName>
                                            </p:attrNameLst>
                                          </p:cBhvr>
                                          <p:tavLst>
                                            <p:tav tm="0">
                                              <p:val>
                                                <p:strVal val="#ppt_x"/>
                                              </p:val>
                                            </p:tav>
                                            <p:tav tm="100000">
                                              <p:val>
                                                <p:strVal val="#ppt_x"/>
                                              </p:val>
                                            </p:tav>
                                          </p:tavLst>
                                        </p:anim>
                                        <p:anim calcmode="lin" valueType="num">
                                          <p:cBhvr additive="base">
                                            <p:cTn id="42" dur="20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accel="5000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2000" fill="hold"/>
                                            <p:tgtEl>
                                              <p:spTgt spid="30"/>
                                            </p:tgtEl>
                                            <p:attrNameLst>
                                              <p:attrName>ppt_x</p:attrName>
                                            </p:attrNameLst>
                                          </p:cBhvr>
                                          <p:tavLst>
                                            <p:tav tm="0">
                                              <p:val>
                                                <p:strVal val="#ppt_x"/>
                                              </p:val>
                                            </p:tav>
                                            <p:tav tm="100000">
                                              <p:val>
                                                <p:strVal val="#ppt_x"/>
                                              </p:val>
                                            </p:tav>
                                          </p:tavLst>
                                        </p:anim>
                                        <p:anim calcmode="lin" valueType="num">
                                          <p:cBhvr additive="base">
                                            <p:cTn id="46" dur="20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accel="5000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2000" fill="hold"/>
                                            <p:tgtEl>
                                              <p:spTgt spid="31"/>
                                            </p:tgtEl>
                                            <p:attrNameLst>
                                              <p:attrName>ppt_x</p:attrName>
                                            </p:attrNameLst>
                                          </p:cBhvr>
                                          <p:tavLst>
                                            <p:tav tm="0">
                                              <p:val>
                                                <p:strVal val="#ppt_x"/>
                                              </p:val>
                                            </p:tav>
                                            <p:tav tm="100000">
                                              <p:val>
                                                <p:strVal val="#ppt_x"/>
                                              </p:val>
                                            </p:tav>
                                          </p:tavLst>
                                        </p:anim>
                                        <p:anim calcmode="lin" valueType="num">
                                          <p:cBhvr additive="base">
                                            <p:cTn id="50" dur="20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accel="5000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ppt_x"/>
                                              </p:val>
                                            </p:tav>
                                            <p:tav tm="100000">
                                              <p:val>
                                                <p:strVal val="#ppt_x"/>
                                              </p:val>
                                            </p:tav>
                                          </p:tavLst>
                                        </p:anim>
                                        <p:anim calcmode="lin" valueType="num">
                                          <p:cBhvr additive="base">
                                            <p:cTn id="54" dur="20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accel="5000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2000" fill="hold"/>
                                            <p:tgtEl>
                                              <p:spTgt spid="33"/>
                                            </p:tgtEl>
                                            <p:attrNameLst>
                                              <p:attrName>ppt_x</p:attrName>
                                            </p:attrNameLst>
                                          </p:cBhvr>
                                          <p:tavLst>
                                            <p:tav tm="0">
                                              <p:val>
                                                <p:strVal val="#ppt_x"/>
                                              </p:val>
                                            </p:tav>
                                            <p:tav tm="100000">
                                              <p:val>
                                                <p:strVal val="#ppt_x"/>
                                              </p:val>
                                            </p:tav>
                                          </p:tavLst>
                                        </p:anim>
                                        <p:anim calcmode="lin" valueType="num">
                                          <p:cBhvr additive="base">
                                            <p:cTn id="58" dur="20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accel="5000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2000" fill="hold"/>
                                            <p:tgtEl>
                                              <p:spTgt spid="34"/>
                                            </p:tgtEl>
                                            <p:attrNameLst>
                                              <p:attrName>ppt_x</p:attrName>
                                            </p:attrNameLst>
                                          </p:cBhvr>
                                          <p:tavLst>
                                            <p:tav tm="0">
                                              <p:val>
                                                <p:strVal val="#ppt_x"/>
                                              </p:val>
                                            </p:tav>
                                            <p:tav tm="100000">
                                              <p:val>
                                                <p:strVal val="#ppt_x"/>
                                              </p:val>
                                            </p:tav>
                                          </p:tavLst>
                                        </p:anim>
                                        <p:anim calcmode="lin" valueType="num">
                                          <p:cBhvr additive="base">
                                            <p:cTn id="62" dur="20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accel="5000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2000" fill="hold"/>
                                            <p:tgtEl>
                                              <p:spTgt spid="35"/>
                                            </p:tgtEl>
                                            <p:attrNameLst>
                                              <p:attrName>ppt_x</p:attrName>
                                            </p:attrNameLst>
                                          </p:cBhvr>
                                          <p:tavLst>
                                            <p:tav tm="0">
                                              <p:val>
                                                <p:strVal val="#ppt_x"/>
                                              </p:val>
                                            </p:tav>
                                            <p:tav tm="100000">
                                              <p:val>
                                                <p:strVal val="#ppt_x"/>
                                              </p:val>
                                            </p:tav>
                                          </p:tavLst>
                                        </p:anim>
                                        <p:anim calcmode="lin" valueType="num">
                                          <p:cBhvr additive="base">
                                            <p:cTn id="66" dur="20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accel="5000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2000" fill="hold"/>
                                            <p:tgtEl>
                                              <p:spTgt spid="36"/>
                                            </p:tgtEl>
                                            <p:attrNameLst>
                                              <p:attrName>ppt_x</p:attrName>
                                            </p:attrNameLst>
                                          </p:cBhvr>
                                          <p:tavLst>
                                            <p:tav tm="0">
                                              <p:val>
                                                <p:strVal val="#ppt_x"/>
                                              </p:val>
                                            </p:tav>
                                            <p:tav tm="100000">
                                              <p:val>
                                                <p:strVal val="#ppt_x"/>
                                              </p:val>
                                            </p:tav>
                                          </p:tavLst>
                                        </p:anim>
                                        <p:anim calcmode="lin" valueType="num">
                                          <p:cBhvr additive="base">
                                            <p:cTn id="70" dur="20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accel="5000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2000" fill="hold"/>
                                            <p:tgtEl>
                                              <p:spTgt spid="37"/>
                                            </p:tgtEl>
                                            <p:attrNameLst>
                                              <p:attrName>ppt_x</p:attrName>
                                            </p:attrNameLst>
                                          </p:cBhvr>
                                          <p:tavLst>
                                            <p:tav tm="0">
                                              <p:val>
                                                <p:strVal val="#ppt_x"/>
                                              </p:val>
                                            </p:tav>
                                            <p:tav tm="100000">
                                              <p:val>
                                                <p:strVal val="#ppt_x"/>
                                              </p:val>
                                            </p:tav>
                                          </p:tavLst>
                                        </p:anim>
                                        <p:anim calcmode="lin" valueType="num">
                                          <p:cBhvr additive="base">
                                            <p:cTn id="74" dur="2000" fill="hold"/>
                                            <p:tgtEl>
                                              <p:spTgt spid="37"/>
                                            </p:tgtEl>
                                            <p:attrNameLst>
                                              <p:attrName>ppt_y</p:attrName>
                                            </p:attrNameLst>
                                          </p:cBhvr>
                                          <p:tavLst>
                                            <p:tav tm="0">
                                              <p:val>
                                                <p:strVal val="1+#ppt_h/2"/>
                                              </p:val>
                                            </p:tav>
                                            <p:tav tm="100000">
                                              <p:val>
                                                <p:strVal val="#ppt_y"/>
                                              </p:val>
                                            </p:tav>
                                          </p:tavLst>
                                        </p:anim>
                                      </p:childTnLst>
                                    </p:cTn>
                                  </p:par>
                                  <p:par>
                                    <p:cTn id="75" presetID="2" presetClass="entr" presetSubtype="4" accel="5000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000" fill="hold"/>
                                            <p:tgtEl>
                                              <p:spTgt spid="38"/>
                                            </p:tgtEl>
                                            <p:attrNameLst>
                                              <p:attrName>ppt_x</p:attrName>
                                            </p:attrNameLst>
                                          </p:cBhvr>
                                          <p:tavLst>
                                            <p:tav tm="0">
                                              <p:val>
                                                <p:strVal val="#ppt_x"/>
                                              </p:val>
                                            </p:tav>
                                            <p:tav tm="100000">
                                              <p:val>
                                                <p:strVal val="#ppt_x"/>
                                              </p:val>
                                            </p:tav>
                                          </p:tavLst>
                                        </p:anim>
                                        <p:anim calcmode="lin" valueType="num">
                                          <p:cBhvr additive="base">
                                            <p:cTn id="78" dur="20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accel="5000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2000" fill="hold"/>
                                            <p:tgtEl>
                                              <p:spTgt spid="39"/>
                                            </p:tgtEl>
                                            <p:attrNameLst>
                                              <p:attrName>ppt_x</p:attrName>
                                            </p:attrNameLst>
                                          </p:cBhvr>
                                          <p:tavLst>
                                            <p:tav tm="0">
                                              <p:val>
                                                <p:strVal val="#ppt_x"/>
                                              </p:val>
                                            </p:tav>
                                            <p:tav tm="100000">
                                              <p:val>
                                                <p:strVal val="#ppt_x"/>
                                              </p:val>
                                            </p:tav>
                                          </p:tavLst>
                                        </p:anim>
                                        <p:anim calcmode="lin" valueType="num">
                                          <p:cBhvr additive="base">
                                            <p:cTn id="82" dur="20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accel="5000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2000" fill="hold"/>
                                            <p:tgtEl>
                                              <p:spTgt spid="40"/>
                                            </p:tgtEl>
                                            <p:attrNameLst>
                                              <p:attrName>ppt_x</p:attrName>
                                            </p:attrNameLst>
                                          </p:cBhvr>
                                          <p:tavLst>
                                            <p:tav tm="0">
                                              <p:val>
                                                <p:strVal val="#ppt_x"/>
                                              </p:val>
                                            </p:tav>
                                            <p:tav tm="100000">
                                              <p:val>
                                                <p:strVal val="#ppt_x"/>
                                              </p:val>
                                            </p:tav>
                                          </p:tavLst>
                                        </p:anim>
                                        <p:anim calcmode="lin" valueType="num">
                                          <p:cBhvr additive="base">
                                            <p:cTn id="86" dur="2000" fill="hold"/>
                                            <p:tgtEl>
                                              <p:spTgt spid="40"/>
                                            </p:tgtEl>
                                            <p:attrNameLst>
                                              <p:attrName>ppt_y</p:attrName>
                                            </p:attrNameLst>
                                          </p:cBhvr>
                                          <p:tavLst>
                                            <p:tav tm="0">
                                              <p:val>
                                                <p:strVal val="1+#ppt_h/2"/>
                                              </p:val>
                                            </p:tav>
                                            <p:tav tm="100000">
                                              <p:val>
                                                <p:strVal val="#ppt_y"/>
                                              </p:val>
                                            </p:tav>
                                          </p:tavLst>
                                        </p:anim>
                                      </p:childTnLst>
                                    </p:cTn>
                                  </p:par>
                                  <p:par>
                                    <p:cTn id="87" presetID="2" presetClass="entr" presetSubtype="4" accel="5000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2000" fill="hold"/>
                                            <p:tgtEl>
                                              <p:spTgt spid="41"/>
                                            </p:tgtEl>
                                            <p:attrNameLst>
                                              <p:attrName>ppt_x</p:attrName>
                                            </p:attrNameLst>
                                          </p:cBhvr>
                                          <p:tavLst>
                                            <p:tav tm="0">
                                              <p:val>
                                                <p:strVal val="#ppt_x"/>
                                              </p:val>
                                            </p:tav>
                                            <p:tav tm="100000">
                                              <p:val>
                                                <p:strVal val="#ppt_x"/>
                                              </p:val>
                                            </p:tav>
                                          </p:tavLst>
                                        </p:anim>
                                        <p:anim calcmode="lin" valueType="num">
                                          <p:cBhvr additive="base">
                                            <p:cTn id="90" dur="2000" fill="hold"/>
                                            <p:tgtEl>
                                              <p:spTgt spid="41"/>
                                            </p:tgtEl>
                                            <p:attrNameLst>
                                              <p:attrName>ppt_y</p:attrName>
                                            </p:attrNameLst>
                                          </p:cBhvr>
                                          <p:tavLst>
                                            <p:tav tm="0">
                                              <p:val>
                                                <p:strVal val="1+#ppt_h/2"/>
                                              </p:val>
                                            </p:tav>
                                            <p:tav tm="100000">
                                              <p:val>
                                                <p:strVal val="#ppt_y"/>
                                              </p:val>
                                            </p:tav>
                                          </p:tavLst>
                                        </p:anim>
                                      </p:childTnLst>
                                    </p:cTn>
                                  </p:par>
                                  <p:par>
                                    <p:cTn id="91" presetID="2" presetClass="entr" presetSubtype="4" accel="5000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2000" fill="hold"/>
                                            <p:tgtEl>
                                              <p:spTgt spid="42"/>
                                            </p:tgtEl>
                                            <p:attrNameLst>
                                              <p:attrName>ppt_x</p:attrName>
                                            </p:attrNameLst>
                                          </p:cBhvr>
                                          <p:tavLst>
                                            <p:tav tm="0">
                                              <p:val>
                                                <p:strVal val="#ppt_x"/>
                                              </p:val>
                                            </p:tav>
                                            <p:tav tm="100000">
                                              <p:val>
                                                <p:strVal val="#ppt_x"/>
                                              </p:val>
                                            </p:tav>
                                          </p:tavLst>
                                        </p:anim>
                                        <p:anim calcmode="lin" valueType="num">
                                          <p:cBhvr additive="base">
                                            <p:cTn id="94" dur="2000" fill="hold"/>
                                            <p:tgtEl>
                                              <p:spTgt spid="42"/>
                                            </p:tgtEl>
                                            <p:attrNameLst>
                                              <p:attrName>ppt_y</p:attrName>
                                            </p:attrNameLst>
                                          </p:cBhvr>
                                          <p:tavLst>
                                            <p:tav tm="0">
                                              <p:val>
                                                <p:strVal val="1+#ppt_h/2"/>
                                              </p:val>
                                            </p:tav>
                                            <p:tav tm="100000">
                                              <p:val>
                                                <p:strVal val="#ppt_y"/>
                                              </p:val>
                                            </p:tav>
                                          </p:tavLst>
                                        </p:anim>
                                      </p:childTnLst>
                                    </p:cTn>
                                  </p:par>
                                  <p:par>
                                    <p:cTn id="95" presetID="2" presetClass="entr" presetSubtype="4" accel="5000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2000" fill="hold"/>
                                            <p:tgtEl>
                                              <p:spTgt spid="43"/>
                                            </p:tgtEl>
                                            <p:attrNameLst>
                                              <p:attrName>ppt_x</p:attrName>
                                            </p:attrNameLst>
                                          </p:cBhvr>
                                          <p:tavLst>
                                            <p:tav tm="0">
                                              <p:val>
                                                <p:strVal val="#ppt_x"/>
                                              </p:val>
                                            </p:tav>
                                            <p:tav tm="100000">
                                              <p:val>
                                                <p:strVal val="#ppt_x"/>
                                              </p:val>
                                            </p:tav>
                                          </p:tavLst>
                                        </p:anim>
                                        <p:anim calcmode="lin" valueType="num">
                                          <p:cBhvr additive="base">
                                            <p:cTn id="98" dur="20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accel="5000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2000" fill="hold"/>
                                            <p:tgtEl>
                                              <p:spTgt spid="44"/>
                                            </p:tgtEl>
                                            <p:attrNameLst>
                                              <p:attrName>ppt_x</p:attrName>
                                            </p:attrNameLst>
                                          </p:cBhvr>
                                          <p:tavLst>
                                            <p:tav tm="0">
                                              <p:val>
                                                <p:strVal val="#ppt_x"/>
                                              </p:val>
                                            </p:tav>
                                            <p:tav tm="100000">
                                              <p:val>
                                                <p:strVal val="#ppt_x"/>
                                              </p:val>
                                            </p:tav>
                                          </p:tavLst>
                                        </p:anim>
                                        <p:anim calcmode="lin" valueType="num">
                                          <p:cBhvr additive="base">
                                            <p:cTn id="102" dur="2000" fill="hold"/>
                                            <p:tgtEl>
                                              <p:spTgt spid="44"/>
                                            </p:tgtEl>
                                            <p:attrNameLst>
                                              <p:attrName>ppt_y</p:attrName>
                                            </p:attrNameLst>
                                          </p:cBhvr>
                                          <p:tavLst>
                                            <p:tav tm="0">
                                              <p:val>
                                                <p:strVal val="1+#ppt_h/2"/>
                                              </p:val>
                                            </p:tav>
                                            <p:tav tm="100000">
                                              <p:val>
                                                <p:strVal val="#ppt_y"/>
                                              </p:val>
                                            </p:tav>
                                          </p:tavLst>
                                        </p:anim>
                                      </p:childTnLst>
                                    </p:cTn>
                                  </p:par>
                                  <p:par>
                                    <p:cTn id="103" presetID="2" presetClass="entr" presetSubtype="4" accel="5000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additive="base">
                                            <p:cTn id="105" dur="2000" fill="hold"/>
                                            <p:tgtEl>
                                              <p:spTgt spid="45"/>
                                            </p:tgtEl>
                                            <p:attrNameLst>
                                              <p:attrName>ppt_x</p:attrName>
                                            </p:attrNameLst>
                                          </p:cBhvr>
                                          <p:tavLst>
                                            <p:tav tm="0">
                                              <p:val>
                                                <p:strVal val="#ppt_x"/>
                                              </p:val>
                                            </p:tav>
                                            <p:tav tm="100000">
                                              <p:val>
                                                <p:strVal val="#ppt_x"/>
                                              </p:val>
                                            </p:tav>
                                          </p:tavLst>
                                        </p:anim>
                                        <p:anim calcmode="lin" valueType="num">
                                          <p:cBhvr additive="base">
                                            <p:cTn id="106" dur="2000" fill="hold"/>
                                            <p:tgtEl>
                                              <p:spTgt spid="45"/>
                                            </p:tgtEl>
                                            <p:attrNameLst>
                                              <p:attrName>ppt_y</p:attrName>
                                            </p:attrNameLst>
                                          </p:cBhvr>
                                          <p:tavLst>
                                            <p:tav tm="0">
                                              <p:val>
                                                <p:strVal val="1+#ppt_h/2"/>
                                              </p:val>
                                            </p:tav>
                                            <p:tav tm="100000">
                                              <p:val>
                                                <p:strVal val="#ppt_y"/>
                                              </p:val>
                                            </p:tav>
                                          </p:tavLst>
                                        </p:anim>
                                      </p:childTnLst>
                                    </p:cTn>
                                  </p:par>
                                  <p:par>
                                    <p:cTn id="107" presetID="2" presetClass="entr" presetSubtype="4" accel="5000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additive="base">
                                            <p:cTn id="109" dur="2000" fill="hold"/>
                                            <p:tgtEl>
                                              <p:spTgt spid="59"/>
                                            </p:tgtEl>
                                            <p:attrNameLst>
                                              <p:attrName>ppt_x</p:attrName>
                                            </p:attrNameLst>
                                          </p:cBhvr>
                                          <p:tavLst>
                                            <p:tav tm="0">
                                              <p:val>
                                                <p:strVal val="#ppt_x"/>
                                              </p:val>
                                            </p:tav>
                                            <p:tav tm="100000">
                                              <p:val>
                                                <p:strVal val="#ppt_x"/>
                                              </p:val>
                                            </p:tav>
                                          </p:tavLst>
                                        </p:anim>
                                        <p:anim calcmode="lin" valueType="num">
                                          <p:cBhvr additive="base">
                                            <p:cTn id="110" dur="2000" fill="hold"/>
                                            <p:tgtEl>
                                              <p:spTgt spid="59"/>
                                            </p:tgtEl>
                                            <p:attrNameLst>
                                              <p:attrName>ppt_y</p:attrName>
                                            </p:attrNameLst>
                                          </p:cBhvr>
                                          <p:tavLst>
                                            <p:tav tm="0">
                                              <p:val>
                                                <p:strVal val="1+#ppt_h/2"/>
                                              </p:val>
                                            </p:tav>
                                            <p:tav tm="100000">
                                              <p:val>
                                                <p:strVal val="#ppt_y"/>
                                              </p:val>
                                            </p:tav>
                                          </p:tavLst>
                                        </p:anim>
                                      </p:childTnLst>
                                    </p:cTn>
                                  </p:par>
                                  <p:par>
                                    <p:cTn id="111" presetID="2" presetClass="entr" presetSubtype="4" accel="5000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additive="base">
                                            <p:cTn id="113" dur="2000" fill="hold"/>
                                            <p:tgtEl>
                                              <p:spTgt spid="61"/>
                                            </p:tgtEl>
                                            <p:attrNameLst>
                                              <p:attrName>ppt_x</p:attrName>
                                            </p:attrNameLst>
                                          </p:cBhvr>
                                          <p:tavLst>
                                            <p:tav tm="0">
                                              <p:val>
                                                <p:strVal val="#ppt_x"/>
                                              </p:val>
                                            </p:tav>
                                            <p:tav tm="100000">
                                              <p:val>
                                                <p:strVal val="#ppt_x"/>
                                              </p:val>
                                            </p:tav>
                                          </p:tavLst>
                                        </p:anim>
                                        <p:anim calcmode="lin" valueType="num">
                                          <p:cBhvr additive="base">
                                            <p:cTn id="114" dur="2000" fill="hold"/>
                                            <p:tgtEl>
                                              <p:spTgt spid="61"/>
                                            </p:tgtEl>
                                            <p:attrNameLst>
                                              <p:attrName>ppt_y</p:attrName>
                                            </p:attrNameLst>
                                          </p:cBhvr>
                                          <p:tavLst>
                                            <p:tav tm="0">
                                              <p:val>
                                                <p:strVal val="1+#ppt_h/2"/>
                                              </p:val>
                                            </p:tav>
                                            <p:tav tm="100000">
                                              <p:val>
                                                <p:strVal val="#ppt_y"/>
                                              </p:val>
                                            </p:tav>
                                          </p:tavLst>
                                        </p:anim>
                                      </p:childTnLst>
                                    </p:cTn>
                                  </p:par>
                                </p:childTnLst>
                              </p:cTn>
                            </p:par>
                            <p:par>
                              <p:cTn id="115" fill="hold">
                                <p:stCondLst>
                                  <p:cond delay="0"/>
                                </p:stCondLst>
                                <p:childTnLst>
                                  <p:par>
                                    <p:cTn id="116" presetID="52" presetClass="entr" presetSubtype="0" fill="hold" grpId="0" nodeType="afterEffect">
                                      <p:stCondLst>
                                        <p:cond delay="0"/>
                                      </p:stCondLst>
                                      <p:iterate type="wd">
                                        <p:tmPct val="10000"/>
                                      </p:iterate>
                                      <p:childTnLst>
                                        <p:set>
                                          <p:cBhvr>
                                            <p:cTn id="117" dur="1" fill="hold">
                                              <p:stCondLst>
                                                <p:cond delay="0"/>
                                              </p:stCondLst>
                                            </p:cTn>
                                            <p:tgtEl>
                                              <p:spTgt spid="46"/>
                                            </p:tgtEl>
                                            <p:attrNameLst>
                                              <p:attrName>style.visibility</p:attrName>
                                            </p:attrNameLst>
                                          </p:cBhvr>
                                          <p:to>
                                            <p:strVal val="visible"/>
                                          </p:to>
                                        </p:set>
                                        <p:animScale>
                                          <p:cBhvr>
                                            <p:cTn id="118"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46"/>
                                            </p:tgtEl>
                                            <p:attrNameLst>
                                              <p:attrName>ppt_x</p:attrName>
                                              <p:attrName>ppt_y</p:attrName>
                                            </p:attrNameLst>
                                          </p:cBhvr>
                                        </p:animMotion>
                                        <p:animEffect transition="in" filter="fade">
                                          <p:cBhvr>
                                            <p:cTn id="120" dur="1000"/>
                                            <p:tgtEl>
                                              <p:spTgt spid="46"/>
                                            </p:tgtEl>
                                          </p:cBhvr>
                                        </p:animEffect>
                                      </p:childTnLst>
                                    </p:cTn>
                                  </p:par>
                                </p:childTnLst>
                              </p:cTn>
                            </p:par>
                            <p:par>
                              <p:cTn id="121" fill="hold">
                                <p:stCondLst>
                                  <p:cond delay="2000"/>
                                </p:stCondLst>
                                <p:childTnLst>
                                  <p:par>
                                    <p:cTn id="122" presetID="2" presetClass="entr" presetSubtype="4" accel="50000" fill="hold" nodeType="after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additive="base">
                                            <p:cTn id="124" dur="1000" fill="hold"/>
                                            <p:tgtEl>
                                              <p:spTgt spid="47"/>
                                            </p:tgtEl>
                                            <p:attrNameLst>
                                              <p:attrName>ppt_x</p:attrName>
                                            </p:attrNameLst>
                                          </p:cBhvr>
                                          <p:tavLst>
                                            <p:tav tm="0">
                                              <p:val>
                                                <p:strVal val="#ppt_x"/>
                                              </p:val>
                                            </p:tav>
                                            <p:tav tm="100000">
                                              <p:val>
                                                <p:strVal val="#ppt_x"/>
                                              </p:val>
                                            </p:tav>
                                          </p:tavLst>
                                        </p:anim>
                                        <p:anim calcmode="lin" valueType="num">
                                          <p:cBhvr additive="base">
                                            <p:cTn id="125" dur="1000" fill="hold"/>
                                            <p:tgtEl>
                                              <p:spTgt spid="47"/>
                                            </p:tgtEl>
                                            <p:attrNameLst>
                                              <p:attrName>ppt_y</p:attrName>
                                            </p:attrNameLst>
                                          </p:cBhvr>
                                          <p:tavLst>
                                            <p:tav tm="0">
                                              <p:val>
                                                <p:strVal val="1+#ppt_h/2"/>
                                              </p:val>
                                            </p:tav>
                                            <p:tav tm="100000">
                                              <p:val>
                                                <p:strVal val="#ppt_y"/>
                                              </p:val>
                                            </p:tav>
                                          </p:tavLst>
                                        </p:anim>
                                      </p:childTnLst>
                                    </p:cTn>
                                  </p:par>
                                  <p:par>
                                    <p:cTn id="126" presetID="2" presetClass="entr" presetSubtype="4" accel="50000" fill="hold" nodeType="with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additive="base">
                                            <p:cTn id="128" dur="1000" fill="hold"/>
                                            <p:tgtEl>
                                              <p:spTgt spid="52"/>
                                            </p:tgtEl>
                                            <p:attrNameLst>
                                              <p:attrName>ppt_x</p:attrName>
                                            </p:attrNameLst>
                                          </p:cBhvr>
                                          <p:tavLst>
                                            <p:tav tm="0">
                                              <p:val>
                                                <p:strVal val="#ppt_x"/>
                                              </p:val>
                                            </p:tav>
                                            <p:tav tm="100000">
                                              <p:val>
                                                <p:strVal val="#ppt_x"/>
                                              </p:val>
                                            </p:tav>
                                          </p:tavLst>
                                        </p:anim>
                                        <p:anim calcmode="lin" valueType="num">
                                          <p:cBhvr additive="base">
                                            <p:cTn id="129" dur="1000" fill="hold"/>
                                            <p:tgtEl>
                                              <p:spTgt spid="52"/>
                                            </p:tgtEl>
                                            <p:attrNameLst>
                                              <p:attrName>ppt_y</p:attrName>
                                            </p:attrNameLst>
                                          </p:cBhvr>
                                          <p:tavLst>
                                            <p:tav tm="0">
                                              <p:val>
                                                <p:strVal val="1+#ppt_h/2"/>
                                              </p:val>
                                            </p:tav>
                                            <p:tav tm="100000">
                                              <p:val>
                                                <p:strVal val="#ppt_y"/>
                                              </p:val>
                                            </p:tav>
                                          </p:tavLst>
                                        </p:anim>
                                      </p:childTnLst>
                                    </p:cTn>
                                  </p:par>
                                </p:childTnLst>
                              </p:cTn>
                            </p:par>
                            <p:par>
                              <p:cTn id="130" fill="hold">
                                <p:stCondLst>
                                  <p:cond delay="3000"/>
                                </p:stCondLst>
                                <p:childTnLst>
                                  <p:par>
                                    <p:cTn id="131" presetID="50" presetClass="entr" presetSubtype="0" decel="100000"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p:cTn id="133" dur="1000" fill="hold"/>
                                            <p:tgtEl>
                                              <p:spTgt spid="58"/>
                                            </p:tgtEl>
                                            <p:attrNameLst>
                                              <p:attrName>ppt_w</p:attrName>
                                            </p:attrNameLst>
                                          </p:cBhvr>
                                          <p:tavLst>
                                            <p:tav tm="0">
                                              <p:val>
                                                <p:strVal val="#ppt_w+.3"/>
                                              </p:val>
                                            </p:tav>
                                            <p:tav tm="100000">
                                              <p:val>
                                                <p:strVal val="#ppt_w"/>
                                              </p:val>
                                            </p:tav>
                                          </p:tavLst>
                                        </p:anim>
                                        <p:anim calcmode="lin" valueType="num">
                                          <p:cBhvr>
                                            <p:cTn id="134" dur="1000" fill="hold"/>
                                            <p:tgtEl>
                                              <p:spTgt spid="58"/>
                                            </p:tgtEl>
                                            <p:attrNameLst>
                                              <p:attrName>ppt_h</p:attrName>
                                            </p:attrNameLst>
                                          </p:cBhvr>
                                          <p:tavLst>
                                            <p:tav tm="0">
                                              <p:val>
                                                <p:strVal val="#ppt_h"/>
                                              </p:val>
                                            </p:tav>
                                            <p:tav tm="100000">
                                              <p:val>
                                                <p:strVal val="#ppt_h"/>
                                              </p:val>
                                            </p:tav>
                                          </p:tavLst>
                                        </p:anim>
                                        <p:animEffect transition="in" filter="fade">
                                          <p:cBhvr>
                                            <p:cTn id="135" dur="1000"/>
                                            <p:tgtEl>
                                              <p:spTgt spid="58"/>
                                            </p:tgtEl>
                                          </p:cBhvr>
                                        </p:animEffect>
                                      </p:childTnLst>
                                    </p:cTn>
                                  </p:par>
                                  <p:par>
                                    <p:cTn id="136" presetID="50" presetClass="entr" presetSubtype="0" decel="100000" fill="hold" grpId="0" nodeType="withEffect">
                                      <p:stCondLst>
                                        <p:cond delay="0"/>
                                      </p:stCondLst>
                                      <p:childTnLst>
                                        <p:set>
                                          <p:cBhvr>
                                            <p:cTn id="137" dur="1" fill="hold">
                                              <p:stCondLst>
                                                <p:cond delay="0"/>
                                              </p:stCondLst>
                                            </p:cTn>
                                            <p:tgtEl>
                                              <p:spTgt spid="57"/>
                                            </p:tgtEl>
                                            <p:attrNameLst>
                                              <p:attrName>style.visibility</p:attrName>
                                            </p:attrNameLst>
                                          </p:cBhvr>
                                          <p:to>
                                            <p:strVal val="visible"/>
                                          </p:to>
                                        </p:set>
                                        <p:anim calcmode="lin" valueType="num">
                                          <p:cBhvr>
                                            <p:cTn id="138" dur="1000" fill="hold"/>
                                            <p:tgtEl>
                                              <p:spTgt spid="57"/>
                                            </p:tgtEl>
                                            <p:attrNameLst>
                                              <p:attrName>ppt_w</p:attrName>
                                            </p:attrNameLst>
                                          </p:cBhvr>
                                          <p:tavLst>
                                            <p:tav tm="0">
                                              <p:val>
                                                <p:strVal val="#ppt_w+.3"/>
                                              </p:val>
                                            </p:tav>
                                            <p:tav tm="100000">
                                              <p:val>
                                                <p:strVal val="#ppt_w"/>
                                              </p:val>
                                            </p:tav>
                                          </p:tavLst>
                                        </p:anim>
                                        <p:anim calcmode="lin" valueType="num">
                                          <p:cBhvr>
                                            <p:cTn id="139" dur="1000" fill="hold"/>
                                            <p:tgtEl>
                                              <p:spTgt spid="57"/>
                                            </p:tgtEl>
                                            <p:attrNameLst>
                                              <p:attrName>ppt_h</p:attrName>
                                            </p:attrNameLst>
                                          </p:cBhvr>
                                          <p:tavLst>
                                            <p:tav tm="0">
                                              <p:val>
                                                <p:strVal val="#ppt_h"/>
                                              </p:val>
                                            </p:tav>
                                            <p:tav tm="100000">
                                              <p:val>
                                                <p:strVal val="#ppt_h"/>
                                              </p:val>
                                            </p:tav>
                                          </p:tavLst>
                                        </p:anim>
                                        <p:animEffect transition="in" filter="fade">
                                          <p:cBhvr>
                                            <p:cTn id="140"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1" repeatCount="indefinite" fill="remove" display="0">
                      <p:stCondLst>
                        <p:cond delay="indefinite"/>
                      </p:stCondLst>
                      <p:endCondLst>
                        <p:cond evt="onStopAudio" delay="0">
                          <p:tgtEl>
                            <p:sldTgt/>
                          </p:tgtEl>
                        </p:cond>
                      </p:endCondLst>
                    </p:cTn>
                    <p:tgtEl>
                      <p:spTgt spid="2"/>
                    </p:tgtEl>
                  </p:cMediaNode>
                </p:audio>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57" grpId="0" bldLvl="0" animBg="1"/>
          <p:bldP spid="58" grpId="0" bldLvl="0" animBg="1"/>
          <p:bldP spid="59" grpId="0" animBg="1"/>
          <p:bldP spid="6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13" name="Group 21"/>
          <p:cNvGrpSpPr/>
          <p:nvPr/>
        </p:nvGrpSpPr>
        <p:grpSpPr bwMode="auto">
          <a:xfrm>
            <a:off x="954088" y="1418828"/>
            <a:ext cx="1435100" cy="1120775"/>
            <a:chOff x="0" y="0"/>
            <a:chExt cx="1058" cy="827"/>
          </a:xfrm>
          <a:effectLst>
            <a:outerShdw blurRad="190500" dist="190500" dir="1800000" algn="ctr" rotWithShape="0">
              <a:srgbClr val="000000">
                <a:alpha val="43137"/>
              </a:srgbClr>
            </a:outerShdw>
          </a:effectLst>
        </p:grpSpPr>
        <p:sp>
          <p:nvSpPr>
            <p:cNvPr id="33814" name="Rectangle 22" descr="0x786"/>
            <p:cNvSpPr>
              <a:spLocks noChangeArrowheads="1"/>
            </p:cNvSpPr>
            <p:nvPr/>
          </p:nvSpPr>
          <p:spPr bwMode="auto">
            <a:xfrm>
              <a:off x="0" y="0"/>
              <a:ext cx="1058" cy="799"/>
            </a:xfrm>
            <a:prstGeom prst="rect">
              <a:avLst/>
            </a:prstGeom>
            <a:blipFill dpi="0" rotWithShape="1">
              <a:blip r:embed="rId4">
                <a:extLst>
                  <a:ext uri="{BEBA8EAE-BF5A-486C-A8C5-ECC9F3942E4B}">
                    <a14:imgProps xmlns:a14="http://schemas.microsoft.com/office/drawing/2010/main">
                      <a14:imgLayer r:embed="rId5">
                        <a14:imgEffect>
                          <a14:artisticBlur/>
                        </a14:imgEffect>
                      </a14:imgLayer>
                    </a14:imgProps>
                  </a:ext>
                </a:extLst>
              </a:blip>
              <a:srcRect/>
              <a:stretch>
                <a:fillRect b="-3241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33815" name="Rectangle 23"/>
            <p:cNvSpPr>
              <a:spLocks noChangeArrowheads="1"/>
            </p:cNvSpPr>
            <p:nvPr/>
          </p:nvSpPr>
          <p:spPr bwMode="auto">
            <a:xfrm>
              <a:off x="0" y="799"/>
              <a:ext cx="1058" cy="28"/>
            </a:xfrm>
            <a:prstGeom prst="rect">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3816" name="Rectangle 24"/>
          <p:cNvSpPr>
            <a:spLocks noChangeArrowheads="1"/>
          </p:cNvSpPr>
          <p:nvPr/>
        </p:nvSpPr>
        <p:spPr bwMode="auto">
          <a:xfrm>
            <a:off x="952500" y="2974578"/>
            <a:ext cx="1438275" cy="244475"/>
          </a:xfrm>
          <a:prstGeom prst="rect">
            <a:avLst/>
          </a:prstGeom>
          <a:noFill/>
          <a:ln w="6350" cmpd="sng">
            <a:solidFill>
              <a:srgbClr val="2EA6EB"/>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grpSp>
        <p:nvGrpSpPr>
          <p:cNvPr id="33817" name="Group 25"/>
          <p:cNvGrpSpPr/>
          <p:nvPr/>
        </p:nvGrpSpPr>
        <p:grpSpPr bwMode="auto">
          <a:xfrm>
            <a:off x="2887663" y="1418828"/>
            <a:ext cx="1435100" cy="1120775"/>
            <a:chOff x="0" y="0"/>
            <a:chExt cx="1058" cy="827"/>
          </a:xfrm>
          <a:effectLst>
            <a:outerShdw blurRad="190500" dist="190500" dir="1800000" algn="ctr" rotWithShape="0">
              <a:srgbClr val="000000">
                <a:alpha val="43137"/>
              </a:srgbClr>
            </a:outerShdw>
          </a:effectLst>
        </p:grpSpPr>
        <p:sp>
          <p:nvSpPr>
            <p:cNvPr id="33818" name="Rectangle 26" descr="0115mvtps00039"/>
            <p:cNvSpPr>
              <a:spLocks noChangeArrowheads="1"/>
            </p:cNvSpPr>
            <p:nvPr/>
          </p:nvSpPr>
          <p:spPr bwMode="auto">
            <a:xfrm>
              <a:off x="0" y="0"/>
              <a:ext cx="1058" cy="799"/>
            </a:xfrm>
            <a:prstGeom prst="rect">
              <a:avLst/>
            </a:prstGeom>
            <a:blipFill dpi="0" rotWithShape="1">
              <a:blip r:embed="rId6">
                <a:extLst>
                  <a:ext uri="{BEBA8EAE-BF5A-486C-A8C5-ECC9F3942E4B}">
                    <a14:imgProps xmlns:a14="http://schemas.microsoft.com/office/drawing/2010/main">
                      <a14:imgLayer r:embed="rId7">
                        <a14:imgEffect>
                          <a14:artisticBlur/>
                        </a14:imgEffect>
                      </a14:imgLayer>
                    </a14:imgProps>
                  </a:ext>
                </a:extLst>
              </a:blip>
              <a:srcRect/>
              <a:stretch>
                <a:fillRect b="-3241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33819" name="Rectangle 27"/>
            <p:cNvSpPr>
              <a:spLocks noChangeArrowheads="1"/>
            </p:cNvSpPr>
            <p:nvPr/>
          </p:nvSpPr>
          <p:spPr bwMode="auto">
            <a:xfrm>
              <a:off x="0" y="799"/>
              <a:ext cx="1058" cy="28"/>
            </a:xfrm>
            <a:prstGeom prst="rect">
              <a:avLst/>
            </a:prstGeom>
            <a:solidFill>
              <a:srgbClr val="D74B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grpSp>
      <p:sp>
        <p:nvSpPr>
          <p:cNvPr id="33820" name="Rectangle 28"/>
          <p:cNvSpPr>
            <a:spLocks noChangeArrowheads="1"/>
          </p:cNvSpPr>
          <p:nvPr/>
        </p:nvSpPr>
        <p:spPr bwMode="auto">
          <a:xfrm>
            <a:off x="2886075" y="2974578"/>
            <a:ext cx="1438275" cy="244475"/>
          </a:xfrm>
          <a:prstGeom prst="rect">
            <a:avLst/>
          </a:prstGeom>
          <a:noFill/>
          <a:ln w="6350" cmpd="sng">
            <a:solidFill>
              <a:srgbClr val="D74B4B"/>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grpSp>
        <p:nvGrpSpPr>
          <p:cNvPr id="33821" name="Group 29"/>
          <p:cNvGrpSpPr/>
          <p:nvPr/>
        </p:nvGrpSpPr>
        <p:grpSpPr bwMode="auto">
          <a:xfrm>
            <a:off x="4821238" y="1418828"/>
            <a:ext cx="1435100" cy="1120775"/>
            <a:chOff x="0" y="0"/>
            <a:chExt cx="1058" cy="827"/>
          </a:xfrm>
          <a:effectLst>
            <a:outerShdw blurRad="190500" dist="190500" dir="1800000" algn="ctr" rotWithShape="0">
              <a:srgbClr val="000000">
                <a:alpha val="43137"/>
              </a:srgbClr>
            </a:outerShdw>
          </a:effectLst>
        </p:grpSpPr>
        <p:sp>
          <p:nvSpPr>
            <p:cNvPr id="33822" name="Rectangle 30" descr="u=290065061,2920051158&amp;fm=15&amp;gp=0"/>
            <p:cNvSpPr>
              <a:spLocks noChangeArrowheads="1"/>
            </p:cNvSpPr>
            <p:nvPr/>
          </p:nvSpPr>
          <p:spPr bwMode="auto">
            <a:xfrm>
              <a:off x="0" y="0"/>
              <a:ext cx="1058" cy="799"/>
            </a:xfrm>
            <a:prstGeom prst="rect">
              <a:avLst/>
            </a:prstGeom>
            <a:blipFill dpi="0" rotWithShape="1">
              <a:blip r:embed="rId8">
                <a:extLst>
                  <a:ext uri="{BEBA8EAE-BF5A-486C-A8C5-ECC9F3942E4B}">
                    <a14:imgProps xmlns:a14="http://schemas.microsoft.com/office/drawing/2010/main">
                      <a14:imgLayer r:embed="rId9">
                        <a14:imgEffect>
                          <a14:artisticBlur/>
                        </a14:imgEffect>
                      </a14:imgLayer>
                    </a14:imgProps>
                  </a:ext>
                </a:extLst>
              </a:blip>
              <a:srcRect/>
              <a:stretch>
                <a:fillRect b="-3241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33823" name="Rectangle 31"/>
            <p:cNvSpPr>
              <a:spLocks noChangeArrowheads="1"/>
            </p:cNvSpPr>
            <p:nvPr/>
          </p:nvSpPr>
          <p:spPr bwMode="auto">
            <a:xfrm>
              <a:off x="0" y="799"/>
              <a:ext cx="1058" cy="28"/>
            </a:xfrm>
            <a:prstGeom prst="rect">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3824" name="Rectangle 32"/>
          <p:cNvSpPr>
            <a:spLocks noChangeArrowheads="1"/>
          </p:cNvSpPr>
          <p:nvPr/>
        </p:nvSpPr>
        <p:spPr bwMode="auto">
          <a:xfrm>
            <a:off x="4819650" y="2974578"/>
            <a:ext cx="1438275" cy="244475"/>
          </a:xfrm>
          <a:prstGeom prst="rect">
            <a:avLst/>
          </a:prstGeom>
          <a:noFill/>
          <a:ln w="6350" cmpd="sng">
            <a:solidFill>
              <a:schemeClr val="accent2"/>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grpSp>
        <p:nvGrpSpPr>
          <p:cNvPr id="33825" name="Group 33"/>
          <p:cNvGrpSpPr/>
          <p:nvPr/>
        </p:nvGrpSpPr>
        <p:grpSpPr bwMode="auto">
          <a:xfrm>
            <a:off x="6754813" y="1418828"/>
            <a:ext cx="1435100" cy="1120775"/>
            <a:chOff x="0" y="0"/>
            <a:chExt cx="1058" cy="827"/>
          </a:xfrm>
          <a:effectLst>
            <a:outerShdw blurRad="190500" dist="190500" dir="1800000" algn="ctr" rotWithShape="0">
              <a:srgbClr val="000000">
                <a:alpha val="43137"/>
              </a:srgbClr>
            </a:outerShdw>
          </a:effectLst>
        </p:grpSpPr>
        <p:sp>
          <p:nvSpPr>
            <p:cNvPr id="33826" name="Rectangle 34" descr="u=2137848116,541256983&amp;fm=15&amp;gp=0"/>
            <p:cNvSpPr>
              <a:spLocks noChangeArrowheads="1"/>
            </p:cNvSpPr>
            <p:nvPr/>
          </p:nvSpPr>
          <p:spPr bwMode="auto">
            <a:xfrm>
              <a:off x="0" y="0"/>
              <a:ext cx="1058" cy="799"/>
            </a:xfrm>
            <a:prstGeom prst="rect">
              <a:avLst/>
            </a:prstGeom>
            <a:blipFill dpi="0" rotWithShape="1">
              <a:blip r:embed="rId10">
                <a:extLst>
                  <a:ext uri="{BEBA8EAE-BF5A-486C-A8C5-ECC9F3942E4B}">
                    <a14:imgProps xmlns:a14="http://schemas.microsoft.com/office/drawing/2010/main">
                      <a14:imgLayer r:embed="rId11">
                        <a14:imgEffect>
                          <a14:artisticBlur/>
                        </a14:imgEffect>
                      </a14:imgLayer>
                    </a14:imgProps>
                  </a:ext>
                </a:extLst>
              </a:blip>
              <a:srcRect/>
              <a:stretch>
                <a:fillRect b="-3241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33827" name="Rectangle 35"/>
            <p:cNvSpPr>
              <a:spLocks noChangeArrowheads="1"/>
            </p:cNvSpPr>
            <p:nvPr/>
          </p:nvSpPr>
          <p:spPr bwMode="auto">
            <a:xfrm>
              <a:off x="0" y="799"/>
              <a:ext cx="1058" cy="28"/>
            </a:xfrm>
            <a:prstGeom prst="rect">
              <a:avLst/>
            </a:prstGeom>
            <a:solidFill>
              <a:srgbClr val="D74B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grpSp>
      <p:sp>
        <p:nvSpPr>
          <p:cNvPr id="33828" name="Rectangle 36"/>
          <p:cNvSpPr>
            <a:spLocks noChangeArrowheads="1"/>
          </p:cNvSpPr>
          <p:nvPr/>
        </p:nvSpPr>
        <p:spPr bwMode="auto">
          <a:xfrm>
            <a:off x="6753225" y="2974578"/>
            <a:ext cx="1438275" cy="244475"/>
          </a:xfrm>
          <a:prstGeom prst="rect">
            <a:avLst/>
          </a:prstGeom>
          <a:noFill/>
          <a:ln w="6350" cmpd="sng">
            <a:solidFill>
              <a:srgbClr val="2EA6EB"/>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sp>
        <p:nvSpPr>
          <p:cNvPr id="33829" name="Rectangle 37"/>
          <p:cNvSpPr>
            <a:spLocks noChangeArrowheads="1"/>
          </p:cNvSpPr>
          <p:nvPr/>
        </p:nvSpPr>
        <p:spPr bwMode="auto">
          <a:xfrm>
            <a:off x="1256405" y="2720578"/>
            <a:ext cx="8415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200" b="1" dirty="0">
                <a:solidFill>
                  <a:schemeClr val="tx1">
                    <a:lumMod val="65000"/>
                    <a:lumOff val="35000"/>
                  </a:schemeClr>
                </a:solidFill>
                <a:cs typeface="+mn-ea"/>
                <a:sym typeface="+mn-lt"/>
              </a:rPr>
              <a:t>Frank Furious</a:t>
            </a:r>
            <a:endParaRPr lang="zh-CN" altLang="zh-CN" sz="1200" dirty="0">
              <a:solidFill>
                <a:schemeClr val="tx1">
                  <a:lumMod val="65000"/>
                  <a:lumOff val="35000"/>
                </a:schemeClr>
              </a:solidFill>
              <a:cs typeface="+mn-ea"/>
              <a:sym typeface="+mn-lt"/>
            </a:endParaRPr>
          </a:p>
        </p:txBody>
      </p:sp>
      <p:sp>
        <p:nvSpPr>
          <p:cNvPr id="33830" name="Rectangle 38"/>
          <p:cNvSpPr>
            <a:spLocks noChangeArrowheads="1"/>
          </p:cNvSpPr>
          <p:nvPr/>
        </p:nvSpPr>
        <p:spPr bwMode="auto">
          <a:xfrm>
            <a:off x="1434331" y="3033315"/>
            <a:ext cx="48731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tx1">
                    <a:lumMod val="65000"/>
                    <a:lumOff val="35000"/>
                  </a:schemeClr>
                </a:solidFill>
                <a:cs typeface="+mn-ea"/>
                <a:sym typeface="+mn-lt"/>
              </a:rPr>
              <a:t>Art Director</a:t>
            </a:r>
          </a:p>
        </p:txBody>
      </p:sp>
      <p:sp>
        <p:nvSpPr>
          <p:cNvPr id="33831" name="Rectangle 39"/>
          <p:cNvSpPr>
            <a:spLocks noChangeArrowheads="1"/>
          </p:cNvSpPr>
          <p:nvPr/>
        </p:nvSpPr>
        <p:spPr bwMode="auto">
          <a:xfrm>
            <a:off x="3295740" y="2720578"/>
            <a:ext cx="6379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200" b="1" dirty="0">
                <a:solidFill>
                  <a:schemeClr val="tx1">
                    <a:lumMod val="65000"/>
                    <a:lumOff val="35000"/>
                  </a:schemeClr>
                </a:solidFill>
                <a:cs typeface="+mn-ea"/>
                <a:sym typeface="+mn-lt"/>
              </a:rPr>
              <a:t>Kara Kulis</a:t>
            </a:r>
            <a:endParaRPr lang="zh-CN" altLang="zh-CN" sz="1200" dirty="0">
              <a:solidFill>
                <a:schemeClr val="tx1">
                  <a:lumMod val="65000"/>
                  <a:lumOff val="35000"/>
                </a:schemeClr>
              </a:solidFill>
              <a:cs typeface="+mn-ea"/>
              <a:sym typeface="+mn-lt"/>
            </a:endParaRPr>
          </a:p>
        </p:txBody>
      </p:sp>
      <p:sp>
        <p:nvSpPr>
          <p:cNvPr id="33832" name="Rectangle 40"/>
          <p:cNvSpPr>
            <a:spLocks noChangeArrowheads="1"/>
          </p:cNvSpPr>
          <p:nvPr/>
        </p:nvSpPr>
        <p:spPr bwMode="auto">
          <a:xfrm>
            <a:off x="3234033" y="3033315"/>
            <a:ext cx="75982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tx1">
                    <a:lumMod val="65000"/>
                    <a:lumOff val="35000"/>
                  </a:schemeClr>
                </a:solidFill>
                <a:cs typeface="+mn-ea"/>
                <a:sym typeface="+mn-lt"/>
              </a:rPr>
              <a:t>Marketing &amp; Sales</a:t>
            </a:r>
          </a:p>
        </p:txBody>
      </p:sp>
      <p:sp>
        <p:nvSpPr>
          <p:cNvPr id="33833" name="Rectangle 41"/>
          <p:cNvSpPr>
            <a:spLocks noChangeArrowheads="1"/>
          </p:cNvSpPr>
          <p:nvPr/>
        </p:nvSpPr>
        <p:spPr bwMode="auto">
          <a:xfrm>
            <a:off x="5130761" y="2720578"/>
            <a:ext cx="8287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200" b="1" dirty="0">
                <a:solidFill>
                  <a:schemeClr val="tx1">
                    <a:lumMod val="65000"/>
                    <a:lumOff val="35000"/>
                  </a:schemeClr>
                </a:solidFill>
                <a:cs typeface="+mn-ea"/>
                <a:sym typeface="+mn-lt"/>
              </a:rPr>
              <a:t>Andrea Arkov</a:t>
            </a:r>
            <a:endParaRPr lang="zh-CN" altLang="zh-CN" sz="1200" dirty="0">
              <a:solidFill>
                <a:schemeClr val="tx1">
                  <a:lumMod val="65000"/>
                  <a:lumOff val="35000"/>
                </a:schemeClr>
              </a:solidFill>
              <a:cs typeface="+mn-ea"/>
              <a:sym typeface="+mn-lt"/>
            </a:endParaRPr>
          </a:p>
        </p:txBody>
      </p:sp>
      <p:sp>
        <p:nvSpPr>
          <p:cNvPr id="33834" name="Rectangle 42"/>
          <p:cNvSpPr>
            <a:spLocks noChangeArrowheads="1"/>
          </p:cNvSpPr>
          <p:nvPr/>
        </p:nvSpPr>
        <p:spPr bwMode="auto">
          <a:xfrm>
            <a:off x="5201301" y="3033315"/>
            <a:ext cx="68608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tx1">
                    <a:lumMod val="65000"/>
                    <a:lumOff val="35000"/>
                  </a:schemeClr>
                </a:solidFill>
                <a:cs typeface="+mn-ea"/>
                <a:sym typeface="+mn-lt"/>
              </a:rPr>
              <a:t>Public Relations</a:t>
            </a:r>
          </a:p>
        </p:txBody>
      </p:sp>
      <p:sp>
        <p:nvSpPr>
          <p:cNvPr id="33835" name="Rectangle 43"/>
          <p:cNvSpPr>
            <a:spLocks noChangeArrowheads="1"/>
          </p:cNvSpPr>
          <p:nvPr/>
        </p:nvSpPr>
        <p:spPr bwMode="auto">
          <a:xfrm>
            <a:off x="7016215" y="2722165"/>
            <a:ext cx="9313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200" b="1" dirty="0">
                <a:solidFill>
                  <a:schemeClr val="tx1">
                    <a:lumMod val="65000"/>
                    <a:lumOff val="35000"/>
                  </a:schemeClr>
                </a:solidFill>
                <a:cs typeface="+mn-ea"/>
                <a:sym typeface="+mn-lt"/>
              </a:rPr>
              <a:t>Harold Houdini</a:t>
            </a:r>
            <a:endParaRPr lang="zh-CN" altLang="zh-CN" sz="1200" dirty="0">
              <a:solidFill>
                <a:schemeClr val="tx1">
                  <a:lumMod val="65000"/>
                  <a:lumOff val="35000"/>
                </a:schemeClr>
              </a:solidFill>
              <a:cs typeface="+mn-ea"/>
              <a:sym typeface="+mn-lt"/>
            </a:endParaRPr>
          </a:p>
        </p:txBody>
      </p:sp>
      <p:sp>
        <p:nvSpPr>
          <p:cNvPr id="33836" name="Rectangle 44"/>
          <p:cNvSpPr>
            <a:spLocks noChangeArrowheads="1"/>
          </p:cNvSpPr>
          <p:nvPr/>
        </p:nvSpPr>
        <p:spPr bwMode="auto">
          <a:xfrm>
            <a:off x="7281520" y="3034903"/>
            <a:ext cx="3991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chemeClr val="tx1">
                    <a:lumMod val="65000"/>
                    <a:lumOff val="35000"/>
                  </a:schemeClr>
                </a:solidFill>
                <a:cs typeface="+mn-ea"/>
                <a:sym typeface="+mn-lt"/>
              </a:rPr>
              <a:t>Designer </a:t>
            </a:r>
          </a:p>
        </p:txBody>
      </p:sp>
      <p:sp>
        <p:nvSpPr>
          <p:cNvPr id="33837" name="Rectangle 45"/>
          <p:cNvSpPr>
            <a:spLocks noChangeArrowheads="1"/>
          </p:cNvSpPr>
          <p:nvPr/>
        </p:nvSpPr>
        <p:spPr bwMode="auto">
          <a:xfrm>
            <a:off x="1012825" y="3403203"/>
            <a:ext cx="1327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endParaRPr lang="zh-CN" altLang="zh-CN" sz="800" dirty="0">
              <a:solidFill>
                <a:schemeClr val="tx1">
                  <a:lumMod val="50000"/>
                  <a:lumOff val="50000"/>
                </a:schemeClr>
              </a:solidFill>
              <a:cs typeface="+mn-ea"/>
              <a:sym typeface="+mn-lt"/>
            </a:endParaRPr>
          </a:p>
        </p:txBody>
      </p:sp>
      <p:grpSp>
        <p:nvGrpSpPr>
          <p:cNvPr id="2" name="组合 1"/>
          <p:cNvGrpSpPr/>
          <p:nvPr/>
        </p:nvGrpSpPr>
        <p:grpSpPr>
          <a:xfrm>
            <a:off x="993775" y="4266803"/>
            <a:ext cx="195263" cy="196850"/>
            <a:chOff x="993775" y="4122738"/>
            <a:chExt cx="195263" cy="196850"/>
          </a:xfrm>
        </p:grpSpPr>
        <p:sp>
          <p:nvSpPr>
            <p:cNvPr id="33839" name="Oval 47"/>
            <p:cNvSpPr>
              <a:spLocks noChangeArrowheads="1"/>
            </p:cNvSpPr>
            <p:nvPr/>
          </p:nvSpPr>
          <p:spPr bwMode="auto">
            <a:xfrm>
              <a:off x="993775" y="4122738"/>
              <a:ext cx="195263" cy="196850"/>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840" name="Freeform 48"/>
            <p:cNvSpPr/>
            <p:nvPr/>
          </p:nvSpPr>
          <p:spPr bwMode="auto">
            <a:xfrm>
              <a:off x="1047750" y="4186238"/>
              <a:ext cx="87313" cy="68263"/>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3" name="组合 2"/>
          <p:cNvGrpSpPr/>
          <p:nvPr/>
        </p:nvGrpSpPr>
        <p:grpSpPr>
          <a:xfrm>
            <a:off x="1363663" y="4266803"/>
            <a:ext cx="195262" cy="196850"/>
            <a:chOff x="1363663" y="4122738"/>
            <a:chExt cx="195262" cy="196850"/>
          </a:xfrm>
        </p:grpSpPr>
        <p:sp>
          <p:nvSpPr>
            <p:cNvPr id="33842" name="Oval 50"/>
            <p:cNvSpPr>
              <a:spLocks noChangeArrowheads="1"/>
            </p:cNvSpPr>
            <p:nvPr/>
          </p:nvSpPr>
          <p:spPr bwMode="auto">
            <a:xfrm>
              <a:off x="1363663" y="4122738"/>
              <a:ext cx="195262" cy="196850"/>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843" name="Freeform 51"/>
            <p:cNvSpPr/>
            <p:nvPr/>
          </p:nvSpPr>
          <p:spPr bwMode="auto">
            <a:xfrm>
              <a:off x="1439863" y="4176713"/>
              <a:ext cx="46037" cy="88900"/>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5" name="组合 4"/>
          <p:cNvGrpSpPr/>
          <p:nvPr/>
        </p:nvGrpSpPr>
        <p:grpSpPr>
          <a:xfrm>
            <a:off x="2192338" y="4266803"/>
            <a:ext cx="195262" cy="196850"/>
            <a:chOff x="2192338" y="4122738"/>
            <a:chExt cx="195262" cy="196850"/>
          </a:xfrm>
        </p:grpSpPr>
        <p:sp>
          <p:nvSpPr>
            <p:cNvPr id="33845" name="Oval 53"/>
            <p:cNvSpPr>
              <a:spLocks noChangeArrowheads="1"/>
            </p:cNvSpPr>
            <p:nvPr/>
          </p:nvSpPr>
          <p:spPr bwMode="auto">
            <a:xfrm>
              <a:off x="2192338" y="4122738"/>
              <a:ext cx="195262" cy="196850"/>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846" name="Freeform 54"/>
            <p:cNvSpPr>
              <a:spLocks noEditPoints="1"/>
            </p:cNvSpPr>
            <p:nvPr/>
          </p:nvSpPr>
          <p:spPr bwMode="auto">
            <a:xfrm>
              <a:off x="2246313" y="4176713"/>
              <a:ext cx="87312" cy="88900"/>
            </a:xfrm>
            <a:custGeom>
              <a:avLst/>
              <a:gdLst>
                <a:gd name="T0" fmla="*/ 20 w 39"/>
                <a:gd name="T1" fmla="*/ 39 h 39"/>
                <a:gd name="T2" fmla="*/ 0 w 39"/>
                <a:gd name="T3" fmla="*/ 20 h 39"/>
                <a:gd name="T4" fmla="*/ 20 w 39"/>
                <a:gd name="T5" fmla="*/ 0 h 39"/>
                <a:gd name="T6" fmla="*/ 39 w 39"/>
                <a:gd name="T7" fmla="*/ 20 h 39"/>
                <a:gd name="T8" fmla="*/ 20 w 39"/>
                <a:gd name="T9" fmla="*/ 39 h 39"/>
                <a:gd name="T10" fmla="*/ 36 w 39"/>
                <a:gd name="T11" fmla="*/ 22 h 39"/>
                <a:gd name="T12" fmla="*/ 26 w 39"/>
                <a:gd name="T13" fmla="*/ 22 h 39"/>
                <a:gd name="T14" fmla="*/ 29 w 39"/>
                <a:gd name="T15" fmla="*/ 33 h 39"/>
                <a:gd name="T16" fmla="*/ 36 w 39"/>
                <a:gd name="T17" fmla="*/ 22 h 39"/>
                <a:gd name="T18" fmla="*/ 26 w 39"/>
                <a:gd name="T19" fmla="*/ 35 h 39"/>
                <a:gd name="T20" fmla="*/ 23 w 39"/>
                <a:gd name="T21" fmla="*/ 22 h 39"/>
                <a:gd name="T22" fmla="*/ 22 w 39"/>
                <a:gd name="T23" fmla="*/ 22 h 39"/>
                <a:gd name="T24" fmla="*/ 10 w 39"/>
                <a:gd name="T25" fmla="*/ 33 h 39"/>
                <a:gd name="T26" fmla="*/ 20 w 39"/>
                <a:gd name="T27" fmla="*/ 36 h 39"/>
                <a:gd name="T28" fmla="*/ 26 w 39"/>
                <a:gd name="T29" fmla="*/ 35 h 39"/>
                <a:gd name="T30" fmla="*/ 7 w 39"/>
                <a:gd name="T31" fmla="*/ 31 h 39"/>
                <a:gd name="T32" fmla="*/ 21 w 39"/>
                <a:gd name="T33" fmla="*/ 20 h 39"/>
                <a:gd name="T34" fmla="*/ 21 w 39"/>
                <a:gd name="T35" fmla="*/ 20 h 39"/>
                <a:gd name="T36" fmla="*/ 20 w 39"/>
                <a:gd name="T37" fmla="*/ 17 h 39"/>
                <a:gd name="T38" fmla="*/ 3 w 39"/>
                <a:gd name="T39" fmla="*/ 19 h 39"/>
                <a:gd name="T40" fmla="*/ 3 w 39"/>
                <a:gd name="T41" fmla="*/ 20 h 39"/>
                <a:gd name="T42" fmla="*/ 7 w 39"/>
                <a:gd name="T43" fmla="*/ 31 h 39"/>
                <a:gd name="T44" fmla="*/ 4 w 39"/>
                <a:gd name="T45" fmla="*/ 16 h 39"/>
                <a:gd name="T46" fmla="*/ 19 w 39"/>
                <a:gd name="T47" fmla="*/ 14 h 39"/>
                <a:gd name="T48" fmla="*/ 13 w 39"/>
                <a:gd name="T49" fmla="*/ 5 h 39"/>
                <a:gd name="T50" fmla="*/ 4 w 39"/>
                <a:gd name="T51" fmla="*/ 16 h 39"/>
                <a:gd name="T52" fmla="*/ 16 w 39"/>
                <a:gd name="T53" fmla="*/ 4 h 39"/>
                <a:gd name="T54" fmla="*/ 22 w 39"/>
                <a:gd name="T55" fmla="*/ 13 h 39"/>
                <a:gd name="T56" fmla="*/ 31 w 39"/>
                <a:gd name="T57" fmla="*/ 7 h 39"/>
                <a:gd name="T58" fmla="*/ 20 w 39"/>
                <a:gd name="T59" fmla="*/ 3 h 39"/>
                <a:gd name="T60" fmla="*/ 16 w 39"/>
                <a:gd name="T61" fmla="*/ 4 h 39"/>
                <a:gd name="T62" fmla="*/ 32 w 39"/>
                <a:gd name="T63" fmla="*/ 9 h 39"/>
                <a:gd name="T64" fmla="*/ 23 w 39"/>
                <a:gd name="T65" fmla="*/ 16 h 39"/>
                <a:gd name="T66" fmla="*/ 24 w 39"/>
                <a:gd name="T67" fmla="*/ 18 h 39"/>
                <a:gd name="T68" fmla="*/ 25 w 39"/>
                <a:gd name="T69" fmla="*/ 19 h 39"/>
                <a:gd name="T70" fmla="*/ 36 w 39"/>
                <a:gd name="T71" fmla="*/ 20 h 39"/>
                <a:gd name="T72" fmla="*/ 32 w 39"/>
                <a:gd name="T7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4" name="组合 3"/>
          <p:cNvGrpSpPr/>
          <p:nvPr/>
        </p:nvGrpSpPr>
        <p:grpSpPr>
          <a:xfrm>
            <a:off x="1776413" y="4266803"/>
            <a:ext cx="196850" cy="196850"/>
            <a:chOff x="1776413" y="4122738"/>
            <a:chExt cx="196850" cy="196850"/>
          </a:xfrm>
        </p:grpSpPr>
        <p:sp>
          <p:nvSpPr>
            <p:cNvPr id="33848" name="Oval 56"/>
            <p:cNvSpPr>
              <a:spLocks noChangeArrowheads="1"/>
            </p:cNvSpPr>
            <p:nvPr/>
          </p:nvSpPr>
          <p:spPr bwMode="auto">
            <a:xfrm>
              <a:off x="1776413" y="4122738"/>
              <a:ext cx="196850" cy="196850"/>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849" name="Freeform 57"/>
            <p:cNvSpPr>
              <a:spLocks noEditPoints="1"/>
            </p:cNvSpPr>
            <p:nvPr/>
          </p:nvSpPr>
          <p:spPr bwMode="auto">
            <a:xfrm>
              <a:off x="1830388" y="4170363"/>
              <a:ext cx="88900" cy="84138"/>
            </a:xfrm>
            <a:custGeom>
              <a:avLst/>
              <a:gdLst>
                <a:gd name="T0" fmla="*/ 9 w 39"/>
                <a:gd name="T1" fmla="*/ 4 h 38"/>
                <a:gd name="T2" fmla="*/ 5 w 39"/>
                <a:gd name="T3" fmla="*/ 8 h 38"/>
                <a:gd name="T4" fmla="*/ 0 w 39"/>
                <a:gd name="T5" fmla="*/ 4 h 38"/>
                <a:gd name="T6" fmla="*/ 5 w 39"/>
                <a:gd name="T7" fmla="*/ 0 h 38"/>
                <a:gd name="T8" fmla="*/ 9 w 39"/>
                <a:gd name="T9" fmla="*/ 4 h 38"/>
                <a:gd name="T10" fmla="*/ 1 w 39"/>
                <a:gd name="T11" fmla="*/ 38 h 38"/>
                <a:gd name="T12" fmla="*/ 1 w 39"/>
                <a:gd name="T13" fmla="*/ 12 h 38"/>
                <a:gd name="T14" fmla="*/ 9 w 39"/>
                <a:gd name="T15" fmla="*/ 12 h 38"/>
                <a:gd name="T16" fmla="*/ 9 w 39"/>
                <a:gd name="T17" fmla="*/ 38 h 38"/>
                <a:gd name="T18" fmla="*/ 1 w 39"/>
                <a:gd name="T19" fmla="*/ 38 h 38"/>
                <a:gd name="T20" fmla="*/ 14 w 39"/>
                <a:gd name="T21" fmla="*/ 20 h 38"/>
                <a:gd name="T22" fmla="*/ 14 w 39"/>
                <a:gd name="T23" fmla="*/ 12 h 38"/>
                <a:gd name="T24" fmla="*/ 21 w 39"/>
                <a:gd name="T25" fmla="*/ 12 h 38"/>
                <a:gd name="T26" fmla="*/ 21 w 39"/>
                <a:gd name="T27" fmla="*/ 15 h 38"/>
                <a:gd name="T28" fmla="*/ 21 w 39"/>
                <a:gd name="T29" fmla="*/ 15 h 38"/>
                <a:gd name="T30" fmla="*/ 29 w 39"/>
                <a:gd name="T31" fmla="*/ 11 h 38"/>
                <a:gd name="T32" fmla="*/ 39 w 39"/>
                <a:gd name="T33" fmla="*/ 22 h 38"/>
                <a:gd name="T34" fmla="*/ 39 w 39"/>
                <a:gd name="T35" fmla="*/ 38 h 38"/>
                <a:gd name="T36" fmla="*/ 31 w 39"/>
                <a:gd name="T37" fmla="*/ 38 h 38"/>
                <a:gd name="T38" fmla="*/ 31 w 39"/>
                <a:gd name="T39" fmla="*/ 23 h 38"/>
                <a:gd name="T40" fmla="*/ 26 w 39"/>
                <a:gd name="T41" fmla="*/ 18 h 38"/>
                <a:gd name="T42" fmla="*/ 22 w 39"/>
                <a:gd name="T43" fmla="*/ 21 h 38"/>
                <a:gd name="T44" fmla="*/ 22 w 39"/>
                <a:gd name="T45" fmla="*/ 23 h 38"/>
                <a:gd name="T46" fmla="*/ 22 w 39"/>
                <a:gd name="T47" fmla="*/ 38 h 38"/>
                <a:gd name="T48" fmla="*/ 14 w 39"/>
                <a:gd name="T49" fmla="*/ 38 h 38"/>
                <a:gd name="T50" fmla="*/ 14 w 39"/>
                <a:gd name="T5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38">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33850" name="Rectangle 58"/>
          <p:cNvSpPr>
            <a:spLocks noChangeArrowheads="1"/>
          </p:cNvSpPr>
          <p:nvPr/>
        </p:nvSpPr>
        <p:spPr bwMode="auto">
          <a:xfrm>
            <a:off x="2943225" y="3403203"/>
            <a:ext cx="1327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endParaRPr lang="zh-CN" altLang="zh-CN" sz="800" dirty="0">
              <a:solidFill>
                <a:schemeClr val="tx1">
                  <a:lumMod val="50000"/>
                  <a:lumOff val="50000"/>
                </a:schemeClr>
              </a:solidFill>
              <a:cs typeface="+mn-ea"/>
              <a:sym typeface="+mn-lt"/>
            </a:endParaRPr>
          </a:p>
        </p:txBody>
      </p:sp>
      <p:grpSp>
        <p:nvGrpSpPr>
          <p:cNvPr id="6" name="组合 5"/>
          <p:cNvGrpSpPr/>
          <p:nvPr/>
        </p:nvGrpSpPr>
        <p:grpSpPr>
          <a:xfrm>
            <a:off x="2924175" y="4266803"/>
            <a:ext cx="195263" cy="196850"/>
            <a:chOff x="2924175" y="4122738"/>
            <a:chExt cx="195263" cy="196850"/>
          </a:xfrm>
        </p:grpSpPr>
        <p:sp>
          <p:nvSpPr>
            <p:cNvPr id="33852" name="Oval 60"/>
            <p:cNvSpPr>
              <a:spLocks noChangeArrowheads="1"/>
            </p:cNvSpPr>
            <p:nvPr/>
          </p:nvSpPr>
          <p:spPr bwMode="auto">
            <a:xfrm>
              <a:off x="2924175" y="4122738"/>
              <a:ext cx="195263" cy="196850"/>
            </a:xfrm>
            <a:prstGeom prst="ellipse">
              <a:avLst/>
            </a:prstGeom>
            <a:solidFill>
              <a:srgbClr val="D74B4B"/>
            </a:solidFill>
            <a:ln>
              <a:noFill/>
            </a:ln>
          </p:spPr>
          <p:txBody>
            <a:bodyPr/>
            <a:lstStyle/>
            <a:p>
              <a:endParaRPr lang="zh-CN" altLang="en-US">
                <a:cs typeface="+mn-ea"/>
                <a:sym typeface="+mn-lt"/>
              </a:endParaRPr>
            </a:p>
          </p:txBody>
        </p:sp>
        <p:sp>
          <p:nvSpPr>
            <p:cNvPr id="33853" name="Freeform 61"/>
            <p:cNvSpPr/>
            <p:nvPr/>
          </p:nvSpPr>
          <p:spPr bwMode="auto">
            <a:xfrm>
              <a:off x="2978150" y="4186238"/>
              <a:ext cx="87313" cy="68263"/>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7" name="组合 6"/>
          <p:cNvGrpSpPr/>
          <p:nvPr/>
        </p:nvGrpSpPr>
        <p:grpSpPr>
          <a:xfrm>
            <a:off x="3294063" y="4266803"/>
            <a:ext cx="195262" cy="196850"/>
            <a:chOff x="3294063" y="4122738"/>
            <a:chExt cx="195262" cy="196850"/>
          </a:xfrm>
        </p:grpSpPr>
        <p:sp>
          <p:nvSpPr>
            <p:cNvPr id="33855" name="Oval 63"/>
            <p:cNvSpPr>
              <a:spLocks noChangeArrowheads="1"/>
            </p:cNvSpPr>
            <p:nvPr/>
          </p:nvSpPr>
          <p:spPr bwMode="auto">
            <a:xfrm>
              <a:off x="3294063" y="4122738"/>
              <a:ext cx="195262" cy="196850"/>
            </a:xfrm>
            <a:prstGeom prst="ellipse">
              <a:avLst/>
            </a:prstGeom>
            <a:solidFill>
              <a:srgbClr val="D74B4B"/>
            </a:solidFill>
            <a:ln>
              <a:noFill/>
            </a:ln>
          </p:spPr>
          <p:txBody>
            <a:bodyPr/>
            <a:lstStyle/>
            <a:p>
              <a:endParaRPr lang="zh-CN" altLang="en-US">
                <a:cs typeface="+mn-ea"/>
                <a:sym typeface="+mn-lt"/>
              </a:endParaRPr>
            </a:p>
          </p:txBody>
        </p:sp>
        <p:sp>
          <p:nvSpPr>
            <p:cNvPr id="33856" name="Freeform 64"/>
            <p:cNvSpPr/>
            <p:nvPr/>
          </p:nvSpPr>
          <p:spPr bwMode="auto">
            <a:xfrm>
              <a:off x="3370263" y="4176713"/>
              <a:ext cx="46037" cy="88900"/>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9" name="组合 8"/>
          <p:cNvGrpSpPr/>
          <p:nvPr/>
        </p:nvGrpSpPr>
        <p:grpSpPr>
          <a:xfrm>
            <a:off x="4122738" y="4266803"/>
            <a:ext cx="195262" cy="196850"/>
            <a:chOff x="4122738" y="4122738"/>
            <a:chExt cx="195262" cy="196850"/>
          </a:xfrm>
        </p:grpSpPr>
        <p:sp>
          <p:nvSpPr>
            <p:cNvPr id="33858" name="Oval 66"/>
            <p:cNvSpPr>
              <a:spLocks noChangeArrowheads="1"/>
            </p:cNvSpPr>
            <p:nvPr/>
          </p:nvSpPr>
          <p:spPr bwMode="auto">
            <a:xfrm>
              <a:off x="4122738" y="4122738"/>
              <a:ext cx="195262" cy="196850"/>
            </a:xfrm>
            <a:prstGeom prst="ellipse">
              <a:avLst/>
            </a:prstGeom>
            <a:solidFill>
              <a:srgbClr val="D74B4B"/>
            </a:solidFill>
            <a:ln>
              <a:noFill/>
            </a:ln>
          </p:spPr>
          <p:txBody>
            <a:bodyPr/>
            <a:lstStyle/>
            <a:p>
              <a:endParaRPr lang="zh-CN" altLang="en-US">
                <a:cs typeface="+mn-ea"/>
                <a:sym typeface="+mn-lt"/>
              </a:endParaRPr>
            </a:p>
          </p:txBody>
        </p:sp>
        <p:sp>
          <p:nvSpPr>
            <p:cNvPr id="33859" name="Freeform 67"/>
            <p:cNvSpPr>
              <a:spLocks noEditPoints="1"/>
            </p:cNvSpPr>
            <p:nvPr/>
          </p:nvSpPr>
          <p:spPr bwMode="auto">
            <a:xfrm>
              <a:off x="4176713" y="4176713"/>
              <a:ext cx="87312" cy="88900"/>
            </a:xfrm>
            <a:custGeom>
              <a:avLst/>
              <a:gdLst>
                <a:gd name="T0" fmla="*/ 20 w 39"/>
                <a:gd name="T1" fmla="*/ 39 h 39"/>
                <a:gd name="T2" fmla="*/ 0 w 39"/>
                <a:gd name="T3" fmla="*/ 20 h 39"/>
                <a:gd name="T4" fmla="*/ 20 w 39"/>
                <a:gd name="T5" fmla="*/ 0 h 39"/>
                <a:gd name="T6" fmla="*/ 39 w 39"/>
                <a:gd name="T7" fmla="*/ 20 h 39"/>
                <a:gd name="T8" fmla="*/ 20 w 39"/>
                <a:gd name="T9" fmla="*/ 39 h 39"/>
                <a:gd name="T10" fmla="*/ 36 w 39"/>
                <a:gd name="T11" fmla="*/ 22 h 39"/>
                <a:gd name="T12" fmla="*/ 26 w 39"/>
                <a:gd name="T13" fmla="*/ 22 h 39"/>
                <a:gd name="T14" fmla="*/ 29 w 39"/>
                <a:gd name="T15" fmla="*/ 33 h 39"/>
                <a:gd name="T16" fmla="*/ 36 w 39"/>
                <a:gd name="T17" fmla="*/ 22 h 39"/>
                <a:gd name="T18" fmla="*/ 26 w 39"/>
                <a:gd name="T19" fmla="*/ 35 h 39"/>
                <a:gd name="T20" fmla="*/ 23 w 39"/>
                <a:gd name="T21" fmla="*/ 22 h 39"/>
                <a:gd name="T22" fmla="*/ 22 w 39"/>
                <a:gd name="T23" fmla="*/ 22 h 39"/>
                <a:gd name="T24" fmla="*/ 10 w 39"/>
                <a:gd name="T25" fmla="*/ 33 h 39"/>
                <a:gd name="T26" fmla="*/ 20 w 39"/>
                <a:gd name="T27" fmla="*/ 36 h 39"/>
                <a:gd name="T28" fmla="*/ 26 w 39"/>
                <a:gd name="T29" fmla="*/ 35 h 39"/>
                <a:gd name="T30" fmla="*/ 7 w 39"/>
                <a:gd name="T31" fmla="*/ 31 h 39"/>
                <a:gd name="T32" fmla="*/ 21 w 39"/>
                <a:gd name="T33" fmla="*/ 20 h 39"/>
                <a:gd name="T34" fmla="*/ 21 w 39"/>
                <a:gd name="T35" fmla="*/ 20 h 39"/>
                <a:gd name="T36" fmla="*/ 20 w 39"/>
                <a:gd name="T37" fmla="*/ 17 h 39"/>
                <a:gd name="T38" fmla="*/ 3 w 39"/>
                <a:gd name="T39" fmla="*/ 19 h 39"/>
                <a:gd name="T40" fmla="*/ 3 w 39"/>
                <a:gd name="T41" fmla="*/ 20 h 39"/>
                <a:gd name="T42" fmla="*/ 7 w 39"/>
                <a:gd name="T43" fmla="*/ 31 h 39"/>
                <a:gd name="T44" fmla="*/ 4 w 39"/>
                <a:gd name="T45" fmla="*/ 16 h 39"/>
                <a:gd name="T46" fmla="*/ 19 w 39"/>
                <a:gd name="T47" fmla="*/ 14 h 39"/>
                <a:gd name="T48" fmla="*/ 13 w 39"/>
                <a:gd name="T49" fmla="*/ 5 h 39"/>
                <a:gd name="T50" fmla="*/ 4 w 39"/>
                <a:gd name="T51" fmla="*/ 16 h 39"/>
                <a:gd name="T52" fmla="*/ 16 w 39"/>
                <a:gd name="T53" fmla="*/ 4 h 39"/>
                <a:gd name="T54" fmla="*/ 22 w 39"/>
                <a:gd name="T55" fmla="*/ 13 h 39"/>
                <a:gd name="T56" fmla="*/ 31 w 39"/>
                <a:gd name="T57" fmla="*/ 7 h 39"/>
                <a:gd name="T58" fmla="*/ 20 w 39"/>
                <a:gd name="T59" fmla="*/ 3 h 39"/>
                <a:gd name="T60" fmla="*/ 16 w 39"/>
                <a:gd name="T61" fmla="*/ 4 h 39"/>
                <a:gd name="T62" fmla="*/ 32 w 39"/>
                <a:gd name="T63" fmla="*/ 9 h 39"/>
                <a:gd name="T64" fmla="*/ 23 w 39"/>
                <a:gd name="T65" fmla="*/ 16 h 39"/>
                <a:gd name="T66" fmla="*/ 24 w 39"/>
                <a:gd name="T67" fmla="*/ 18 h 39"/>
                <a:gd name="T68" fmla="*/ 25 w 39"/>
                <a:gd name="T69" fmla="*/ 19 h 39"/>
                <a:gd name="T70" fmla="*/ 36 w 39"/>
                <a:gd name="T71" fmla="*/ 20 h 39"/>
                <a:gd name="T72" fmla="*/ 32 w 39"/>
                <a:gd name="T7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8" name="组合 7"/>
          <p:cNvGrpSpPr/>
          <p:nvPr/>
        </p:nvGrpSpPr>
        <p:grpSpPr>
          <a:xfrm>
            <a:off x="3706813" y="4266803"/>
            <a:ext cx="196850" cy="196850"/>
            <a:chOff x="3706813" y="4122738"/>
            <a:chExt cx="196850" cy="196850"/>
          </a:xfrm>
        </p:grpSpPr>
        <p:sp>
          <p:nvSpPr>
            <p:cNvPr id="33861" name="Oval 69"/>
            <p:cNvSpPr>
              <a:spLocks noChangeArrowheads="1"/>
            </p:cNvSpPr>
            <p:nvPr/>
          </p:nvSpPr>
          <p:spPr bwMode="auto">
            <a:xfrm>
              <a:off x="3706813" y="4122738"/>
              <a:ext cx="196850" cy="196850"/>
            </a:xfrm>
            <a:prstGeom prst="ellipse">
              <a:avLst/>
            </a:prstGeom>
            <a:solidFill>
              <a:srgbClr val="D74B4B"/>
            </a:solidFill>
            <a:ln>
              <a:noFill/>
            </a:ln>
          </p:spPr>
          <p:txBody>
            <a:bodyPr/>
            <a:lstStyle/>
            <a:p>
              <a:endParaRPr lang="zh-CN" altLang="en-US">
                <a:cs typeface="+mn-ea"/>
                <a:sym typeface="+mn-lt"/>
              </a:endParaRPr>
            </a:p>
          </p:txBody>
        </p:sp>
        <p:sp>
          <p:nvSpPr>
            <p:cNvPr id="33862" name="Freeform 70"/>
            <p:cNvSpPr>
              <a:spLocks noEditPoints="1"/>
            </p:cNvSpPr>
            <p:nvPr/>
          </p:nvSpPr>
          <p:spPr bwMode="auto">
            <a:xfrm>
              <a:off x="3760788" y="4170363"/>
              <a:ext cx="88900" cy="84138"/>
            </a:xfrm>
            <a:custGeom>
              <a:avLst/>
              <a:gdLst>
                <a:gd name="T0" fmla="*/ 9 w 39"/>
                <a:gd name="T1" fmla="*/ 4 h 38"/>
                <a:gd name="T2" fmla="*/ 5 w 39"/>
                <a:gd name="T3" fmla="*/ 8 h 38"/>
                <a:gd name="T4" fmla="*/ 0 w 39"/>
                <a:gd name="T5" fmla="*/ 4 h 38"/>
                <a:gd name="T6" fmla="*/ 5 w 39"/>
                <a:gd name="T7" fmla="*/ 0 h 38"/>
                <a:gd name="T8" fmla="*/ 9 w 39"/>
                <a:gd name="T9" fmla="*/ 4 h 38"/>
                <a:gd name="T10" fmla="*/ 1 w 39"/>
                <a:gd name="T11" fmla="*/ 38 h 38"/>
                <a:gd name="T12" fmla="*/ 1 w 39"/>
                <a:gd name="T13" fmla="*/ 12 h 38"/>
                <a:gd name="T14" fmla="*/ 9 w 39"/>
                <a:gd name="T15" fmla="*/ 12 h 38"/>
                <a:gd name="T16" fmla="*/ 9 w 39"/>
                <a:gd name="T17" fmla="*/ 38 h 38"/>
                <a:gd name="T18" fmla="*/ 1 w 39"/>
                <a:gd name="T19" fmla="*/ 38 h 38"/>
                <a:gd name="T20" fmla="*/ 14 w 39"/>
                <a:gd name="T21" fmla="*/ 20 h 38"/>
                <a:gd name="T22" fmla="*/ 14 w 39"/>
                <a:gd name="T23" fmla="*/ 12 h 38"/>
                <a:gd name="T24" fmla="*/ 21 w 39"/>
                <a:gd name="T25" fmla="*/ 12 h 38"/>
                <a:gd name="T26" fmla="*/ 21 w 39"/>
                <a:gd name="T27" fmla="*/ 15 h 38"/>
                <a:gd name="T28" fmla="*/ 21 w 39"/>
                <a:gd name="T29" fmla="*/ 15 h 38"/>
                <a:gd name="T30" fmla="*/ 29 w 39"/>
                <a:gd name="T31" fmla="*/ 11 h 38"/>
                <a:gd name="T32" fmla="*/ 39 w 39"/>
                <a:gd name="T33" fmla="*/ 22 h 38"/>
                <a:gd name="T34" fmla="*/ 39 w 39"/>
                <a:gd name="T35" fmla="*/ 38 h 38"/>
                <a:gd name="T36" fmla="*/ 31 w 39"/>
                <a:gd name="T37" fmla="*/ 38 h 38"/>
                <a:gd name="T38" fmla="*/ 31 w 39"/>
                <a:gd name="T39" fmla="*/ 23 h 38"/>
                <a:gd name="T40" fmla="*/ 26 w 39"/>
                <a:gd name="T41" fmla="*/ 18 h 38"/>
                <a:gd name="T42" fmla="*/ 22 w 39"/>
                <a:gd name="T43" fmla="*/ 21 h 38"/>
                <a:gd name="T44" fmla="*/ 22 w 39"/>
                <a:gd name="T45" fmla="*/ 23 h 38"/>
                <a:gd name="T46" fmla="*/ 22 w 39"/>
                <a:gd name="T47" fmla="*/ 38 h 38"/>
                <a:gd name="T48" fmla="*/ 14 w 39"/>
                <a:gd name="T49" fmla="*/ 38 h 38"/>
                <a:gd name="T50" fmla="*/ 14 w 39"/>
                <a:gd name="T5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38">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33863" name="Rectangle 71"/>
          <p:cNvSpPr>
            <a:spLocks noChangeArrowheads="1"/>
          </p:cNvSpPr>
          <p:nvPr/>
        </p:nvSpPr>
        <p:spPr bwMode="auto">
          <a:xfrm>
            <a:off x="4873625" y="3403203"/>
            <a:ext cx="1327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endParaRPr lang="zh-CN" altLang="zh-CN" sz="800" dirty="0">
              <a:solidFill>
                <a:schemeClr val="tx1">
                  <a:lumMod val="50000"/>
                  <a:lumOff val="50000"/>
                </a:schemeClr>
              </a:solidFill>
              <a:cs typeface="+mn-ea"/>
              <a:sym typeface="+mn-lt"/>
            </a:endParaRPr>
          </a:p>
        </p:txBody>
      </p:sp>
      <p:grpSp>
        <p:nvGrpSpPr>
          <p:cNvPr id="10" name="组合 9"/>
          <p:cNvGrpSpPr/>
          <p:nvPr/>
        </p:nvGrpSpPr>
        <p:grpSpPr>
          <a:xfrm>
            <a:off x="4854575" y="4266803"/>
            <a:ext cx="195263" cy="196850"/>
            <a:chOff x="4854575" y="4266803"/>
            <a:chExt cx="195263" cy="196850"/>
          </a:xfrm>
        </p:grpSpPr>
        <p:sp>
          <p:nvSpPr>
            <p:cNvPr id="33865" name="Oval 73"/>
            <p:cNvSpPr>
              <a:spLocks noChangeArrowheads="1"/>
            </p:cNvSpPr>
            <p:nvPr/>
          </p:nvSpPr>
          <p:spPr bwMode="auto">
            <a:xfrm>
              <a:off x="4854575" y="4266803"/>
              <a:ext cx="195263" cy="196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866" name="Freeform 74"/>
            <p:cNvSpPr/>
            <p:nvPr/>
          </p:nvSpPr>
          <p:spPr bwMode="auto">
            <a:xfrm>
              <a:off x="4908550" y="4330303"/>
              <a:ext cx="87313" cy="68263"/>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1" name="组合 10"/>
          <p:cNvGrpSpPr/>
          <p:nvPr/>
        </p:nvGrpSpPr>
        <p:grpSpPr>
          <a:xfrm>
            <a:off x="5224463" y="4266803"/>
            <a:ext cx="195262" cy="196850"/>
            <a:chOff x="5224463" y="4266803"/>
            <a:chExt cx="195262" cy="196850"/>
          </a:xfrm>
        </p:grpSpPr>
        <p:sp>
          <p:nvSpPr>
            <p:cNvPr id="33868" name="Oval 76"/>
            <p:cNvSpPr>
              <a:spLocks noChangeArrowheads="1"/>
            </p:cNvSpPr>
            <p:nvPr/>
          </p:nvSpPr>
          <p:spPr bwMode="auto">
            <a:xfrm>
              <a:off x="5224463" y="4266803"/>
              <a:ext cx="195262" cy="196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869" name="Freeform 77"/>
            <p:cNvSpPr/>
            <p:nvPr/>
          </p:nvSpPr>
          <p:spPr bwMode="auto">
            <a:xfrm>
              <a:off x="5300663" y="4320778"/>
              <a:ext cx="46037" cy="88900"/>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3" name="组合 12"/>
          <p:cNvGrpSpPr/>
          <p:nvPr/>
        </p:nvGrpSpPr>
        <p:grpSpPr>
          <a:xfrm>
            <a:off x="6053138" y="4266803"/>
            <a:ext cx="195262" cy="196850"/>
            <a:chOff x="6053138" y="4266803"/>
            <a:chExt cx="195262" cy="196850"/>
          </a:xfrm>
        </p:grpSpPr>
        <p:sp>
          <p:nvSpPr>
            <p:cNvPr id="33871" name="Oval 79"/>
            <p:cNvSpPr>
              <a:spLocks noChangeArrowheads="1"/>
            </p:cNvSpPr>
            <p:nvPr/>
          </p:nvSpPr>
          <p:spPr bwMode="auto">
            <a:xfrm>
              <a:off x="6053138" y="4266803"/>
              <a:ext cx="195262" cy="196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3872" name="Freeform 80"/>
            <p:cNvSpPr>
              <a:spLocks noEditPoints="1"/>
            </p:cNvSpPr>
            <p:nvPr/>
          </p:nvSpPr>
          <p:spPr bwMode="auto">
            <a:xfrm>
              <a:off x="6107113" y="4320778"/>
              <a:ext cx="87312" cy="88900"/>
            </a:xfrm>
            <a:custGeom>
              <a:avLst/>
              <a:gdLst>
                <a:gd name="T0" fmla="*/ 20 w 39"/>
                <a:gd name="T1" fmla="*/ 39 h 39"/>
                <a:gd name="T2" fmla="*/ 0 w 39"/>
                <a:gd name="T3" fmla="*/ 20 h 39"/>
                <a:gd name="T4" fmla="*/ 20 w 39"/>
                <a:gd name="T5" fmla="*/ 0 h 39"/>
                <a:gd name="T6" fmla="*/ 39 w 39"/>
                <a:gd name="T7" fmla="*/ 20 h 39"/>
                <a:gd name="T8" fmla="*/ 20 w 39"/>
                <a:gd name="T9" fmla="*/ 39 h 39"/>
                <a:gd name="T10" fmla="*/ 36 w 39"/>
                <a:gd name="T11" fmla="*/ 22 h 39"/>
                <a:gd name="T12" fmla="*/ 26 w 39"/>
                <a:gd name="T13" fmla="*/ 22 h 39"/>
                <a:gd name="T14" fmla="*/ 29 w 39"/>
                <a:gd name="T15" fmla="*/ 33 h 39"/>
                <a:gd name="T16" fmla="*/ 36 w 39"/>
                <a:gd name="T17" fmla="*/ 22 h 39"/>
                <a:gd name="T18" fmla="*/ 26 w 39"/>
                <a:gd name="T19" fmla="*/ 35 h 39"/>
                <a:gd name="T20" fmla="*/ 23 w 39"/>
                <a:gd name="T21" fmla="*/ 22 h 39"/>
                <a:gd name="T22" fmla="*/ 22 w 39"/>
                <a:gd name="T23" fmla="*/ 22 h 39"/>
                <a:gd name="T24" fmla="*/ 10 w 39"/>
                <a:gd name="T25" fmla="*/ 33 h 39"/>
                <a:gd name="T26" fmla="*/ 20 w 39"/>
                <a:gd name="T27" fmla="*/ 36 h 39"/>
                <a:gd name="T28" fmla="*/ 26 w 39"/>
                <a:gd name="T29" fmla="*/ 35 h 39"/>
                <a:gd name="T30" fmla="*/ 7 w 39"/>
                <a:gd name="T31" fmla="*/ 31 h 39"/>
                <a:gd name="T32" fmla="*/ 21 w 39"/>
                <a:gd name="T33" fmla="*/ 20 h 39"/>
                <a:gd name="T34" fmla="*/ 21 w 39"/>
                <a:gd name="T35" fmla="*/ 20 h 39"/>
                <a:gd name="T36" fmla="*/ 20 w 39"/>
                <a:gd name="T37" fmla="*/ 17 h 39"/>
                <a:gd name="T38" fmla="*/ 3 w 39"/>
                <a:gd name="T39" fmla="*/ 19 h 39"/>
                <a:gd name="T40" fmla="*/ 3 w 39"/>
                <a:gd name="T41" fmla="*/ 20 h 39"/>
                <a:gd name="T42" fmla="*/ 7 w 39"/>
                <a:gd name="T43" fmla="*/ 31 h 39"/>
                <a:gd name="T44" fmla="*/ 4 w 39"/>
                <a:gd name="T45" fmla="*/ 16 h 39"/>
                <a:gd name="T46" fmla="*/ 19 w 39"/>
                <a:gd name="T47" fmla="*/ 14 h 39"/>
                <a:gd name="T48" fmla="*/ 13 w 39"/>
                <a:gd name="T49" fmla="*/ 5 h 39"/>
                <a:gd name="T50" fmla="*/ 4 w 39"/>
                <a:gd name="T51" fmla="*/ 16 h 39"/>
                <a:gd name="T52" fmla="*/ 16 w 39"/>
                <a:gd name="T53" fmla="*/ 4 h 39"/>
                <a:gd name="T54" fmla="*/ 22 w 39"/>
                <a:gd name="T55" fmla="*/ 13 h 39"/>
                <a:gd name="T56" fmla="*/ 31 w 39"/>
                <a:gd name="T57" fmla="*/ 7 h 39"/>
                <a:gd name="T58" fmla="*/ 20 w 39"/>
                <a:gd name="T59" fmla="*/ 3 h 39"/>
                <a:gd name="T60" fmla="*/ 16 w 39"/>
                <a:gd name="T61" fmla="*/ 4 h 39"/>
                <a:gd name="T62" fmla="*/ 32 w 39"/>
                <a:gd name="T63" fmla="*/ 9 h 39"/>
                <a:gd name="T64" fmla="*/ 23 w 39"/>
                <a:gd name="T65" fmla="*/ 16 h 39"/>
                <a:gd name="T66" fmla="*/ 24 w 39"/>
                <a:gd name="T67" fmla="*/ 18 h 39"/>
                <a:gd name="T68" fmla="*/ 25 w 39"/>
                <a:gd name="T69" fmla="*/ 19 h 39"/>
                <a:gd name="T70" fmla="*/ 36 w 39"/>
                <a:gd name="T71" fmla="*/ 20 h 39"/>
                <a:gd name="T72" fmla="*/ 32 w 39"/>
                <a:gd name="T7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2" name="组合 11"/>
          <p:cNvGrpSpPr/>
          <p:nvPr/>
        </p:nvGrpSpPr>
        <p:grpSpPr>
          <a:xfrm>
            <a:off x="5637213" y="4266803"/>
            <a:ext cx="196850" cy="196850"/>
            <a:chOff x="5637213" y="4266803"/>
            <a:chExt cx="196850" cy="196850"/>
          </a:xfrm>
        </p:grpSpPr>
        <p:sp>
          <p:nvSpPr>
            <p:cNvPr id="33874" name="Oval 82"/>
            <p:cNvSpPr>
              <a:spLocks noChangeArrowheads="1"/>
            </p:cNvSpPr>
            <p:nvPr/>
          </p:nvSpPr>
          <p:spPr bwMode="auto">
            <a:xfrm>
              <a:off x="5637213" y="4266803"/>
              <a:ext cx="196850" cy="196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875" name="Freeform 83"/>
            <p:cNvSpPr>
              <a:spLocks noEditPoints="1"/>
            </p:cNvSpPr>
            <p:nvPr/>
          </p:nvSpPr>
          <p:spPr bwMode="auto">
            <a:xfrm>
              <a:off x="5691188" y="4314428"/>
              <a:ext cx="88900" cy="84138"/>
            </a:xfrm>
            <a:custGeom>
              <a:avLst/>
              <a:gdLst>
                <a:gd name="T0" fmla="*/ 9 w 39"/>
                <a:gd name="T1" fmla="*/ 4 h 38"/>
                <a:gd name="T2" fmla="*/ 5 w 39"/>
                <a:gd name="T3" fmla="*/ 8 h 38"/>
                <a:gd name="T4" fmla="*/ 0 w 39"/>
                <a:gd name="T5" fmla="*/ 4 h 38"/>
                <a:gd name="T6" fmla="*/ 5 w 39"/>
                <a:gd name="T7" fmla="*/ 0 h 38"/>
                <a:gd name="T8" fmla="*/ 9 w 39"/>
                <a:gd name="T9" fmla="*/ 4 h 38"/>
                <a:gd name="T10" fmla="*/ 1 w 39"/>
                <a:gd name="T11" fmla="*/ 38 h 38"/>
                <a:gd name="T12" fmla="*/ 1 w 39"/>
                <a:gd name="T13" fmla="*/ 12 h 38"/>
                <a:gd name="T14" fmla="*/ 9 w 39"/>
                <a:gd name="T15" fmla="*/ 12 h 38"/>
                <a:gd name="T16" fmla="*/ 9 w 39"/>
                <a:gd name="T17" fmla="*/ 38 h 38"/>
                <a:gd name="T18" fmla="*/ 1 w 39"/>
                <a:gd name="T19" fmla="*/ 38 h 38"/>
                <a:gd name="T20" fmla="*/ 14 w 39"/>
                <a:gd name="T21" fmla="*/ 20 h 38"/>
                <a:gd name="T22" fmla="*/ 14 w 39"/>
                <a:gd name="T23" fmla="*/ 12 h 38"/>
                <a:gd name="T24" fmla="*/ 21 w 39"/>
                <a:gd name="T25" fmla="*/ 12 h 38"/>
                <a:gd name="T26" fmla="*/ 21 w 39"/>
                <a:gd name="T27" fmla="*/ 15 h 38"/>
                <a:gd name="T28" fmla="*/ 21 w 39"/>
                <a:gd name="T29" fmla="*/ 15 h 38"/>
                <a:gd name="T30" fmla="*/ 29 w 39"/>
                <a:gd name="T31" fmla="*/ 11 h 38"/>
                <a:gd name="T32" fmla="*/ 39 w 39"/>
                <a:gd name="T33" fmla="*/ 22 h 38"/>
                <a:gd name="T34" fmla="*/ 39 w 39"/>
                <a:gd name="T35" fmla="*/ 38 h 38"/>
                <a:gd name="T36" fmla="*/ 31 w 39"/>
                <a:gd name="T37" fmla="*/ 38 h 38"/>
                <a:gd name="T38" fmla="*/ 31 w 39"/>
                <a:gd name="T39" fmla="*/ 23 h 38"/>
                <a:gd name="T40" fmla="*/ 26 w 39"/>
                <a:gd name="T41" fmla="*/ 18 h 38"/>
                <a:gd name="T42" fmla="*/ 22 w 39"/>
                <a:gd name="T43" fmla="*/ 21 h 38"/>
                <a:gd name="T44" fmla="*/ 22 w 39"/>
                <a:gd name="T45" fmla="*/ 23 h 38"/>
                <a:gd name="T46" fmla="*/ 22 w 39"/>
                <a:gd name="T47" fmla="*/ 38 h 38"/>
                <a:gd name="T48" fmla="*/ 14 w 39"/>
                <a:gd name="T49" fmla="*/ 38 h 38"/>
                <a:gd name="T50" fmla="*/ 14 w 39"/>
                <a:gd name="T5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38">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33876" name="Rectangle 84"/>
          <p:cNvSpPr>
            <a:spLocks noChangeArrowheads="1"/>
          </p:cNvSpPr>
          <p:nvPr/>
        </p:nvSpPr>
        <p:spPr bwMode="auto">
          <a:xfrm>
            <a:off x="6810375" y="3403203"/>
            <a:ext cx="1327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endParaRPr lang="zh-CN" altLang="zh-CN" sz="800" dirty="0">
              <a:solidFill>
                <a:schemeClr val="tx1">
                  <a:lumMod val="50000"/>
                  <a:lumOff val="50000"/>
                </a:schemeClr>
              </a:solidFill>
              <a:cs typeface="+mn-ea"/>
              <a:sym typeface="+mn-lt"/>
            </a:endParaRPr>
          </a:p>
        </p:txBody>
      </p:sp>
      <p:grpSp>
        <p:nvGrpSpPr>
          <p:cNvPr id="14" name="组合 13"/>
          <p:cNvGrpSpPr/>
          <p:nvPr/>
        </p:nvGrpSpPr>
        <p:grpSpPr>
          <a:xfrm>
            <a:off x="6791325" y="4266803"/>
            <a:ext cx="195263" cy="196850"/>
            <a:chOff x="6791325" y="4266803"/>
            <a:chExt cx="195263" cy="196850"/>
          </a:xfrm>
        </p:grpSpPr>
        <p:sp>
          <p:nvSpPr>
            <p:cNvPr id="33878" name="Oval 86"/>
            <p:cNvSpPr>
              <a:spLocks noChangeArrowheads="1"/>
            </p:cNvSpPr>
            <p:nvPr/>
          </p:nvSpPr>
          <p:spPr bwMode="auto">
            <a:xfrm>
              <a:off x="6791325" y="4266803"/>
              <a:ext cx="195263" cy="196850"/>
            </a:xfrm>
            <a:prstGeom prst="ellipse">
              <a:avLst/>
            </a:prstGeom>
            <a:solidFill>
              <a:srgbClr val="2EA6EB"/>
            </a:solidFill>
            <a:ln>
              <a:noFill/>
            </a:ln>
          </p:spPr>
          <p:txBody>
            <a:bodyPr/>
            <a:lstStyle/>
            <a:p>
              <a:endParaRPr lang="zh-CN" altLang="en-US">
                <a:cs typeface="+mn-ea"/>
                <a:sym typeface="+mn-lt"/>
              </a:endParaRPr>
            </a:p>
          </p:txBody>
        </p:sp>
        <p:sp>
          <p:nvSpPr>
            <p:cNvPr id="33879" name="Freeform 87"/>
            <p:cNvSpPr/>
            <p:nvPr/>
          </p:nvSpPr>
          <p:spPr bwMode="auto">
            <a:xfrm>
              <a:off x="6845300" y="4330303"/>
              <a:ext cx="87313" cy="68263"/>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5" name="组合 14"/>
          <p:cNvGrpSpPr/>
          <p:nvPr/>
        </p:nvGrpSpPr>
        <p:grpSpPr>
          <a:xfrm>
            <a:off x="7161213" y="4266803"/>
            <a:ext cx="195262" cy="196850"/>
            <a:chOff x="7161213" y="4266803"/>
            <a:chExt cx="195262" cy="196850"/>
          </a:xfrm>
        </p:grpSpPr>
        <p:sp>
          <p:nvSpPr>
            <p:cNvPr id="33881" name="Oval 89"/>
            <p:cNvSpPr>
              <a:spLocks noChangeArrowheads="1"/>
            </p:cNvSpPr>
            <p:nvPr/>
          </p:nvSpPr>
          <p:spPr bwMode="auto">
            <a:xfrm>
              <a:off x="7161213" y="4266803"/>
              <a:ext cx="195262" cy="196850"/>
            </a:xfrm>
            <a:prstGeom prst="ellipse">
              <a:avLst/>
            </a:prstGeom>
            <a:solidFill>
              <a:srgbClr val="2EA6EB"/>
            </a:solidFill>
            <a:ln>
              <a:noFill/>
            </a:ln>
          </p:spPr>
          <p:txBody>
            <a:bodyPr/>
            <a:lstStyle/>
            <a:p>
              <a:endParaRPr lang="zh-CN" altLang="en-US">
                <a:cs typeface="+mn-ea"/>
                <a:sym typeface="+mn-lt"/>
              </a:endParaRPr>
            </a:p>
          </p:txBody>
        </p:sp>
        <p:sp>
          <p:nvSpPr>
            <p:cNvPr id="33882" name="Freeform 90"/>
            <p:cNvSpPr/>
            <p:nvPr/>
          </p:nvSpPr>
          <p:spPr bwMode="auto">
            <a:xfrm>
              <a:off x="7237413" y="4320778"/>
              <a:ext cx="46037" cy="88900"/>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7" name="组合 16"/>
          <p:cNvGrpSpPr/>
          <p:nvPr/>
        </p:nvGrpSpPr>
        <p:grpSpPr>
          <a:xfrm>
            <a:off x="7989888" y="4266803"/>
            <a:ext cx="195262" cy="196850"/>
            <a:chOff x="7989888" y="4266803"/>
            <a:chExt cx="195262" cy="196850"/>
          </a:xfrm>
        </p:grpSpPr>
        <p:sp>
          <p:nvSpPr>
            <p:cNvPr id="33884" name="Oval 92"/>
            <p:cNvSpPr>
              <a:spLocks noChangeArrowheads="1"/>
            </p:cNvSpPr>
            <p:nvPr/>
          </p:nvSpPr>
          <p:spPr bwMode="auto">
            <a:xfrm>
              <a:off x="7989888" y="4266803"/>
              <a:ext cx="195262" cy="196850"/>
            </a:xfrm>
            <a:prstGeom prst="ellipse">
              <a:avLst/>
            </a:prstGeom>
            <a:solidFill>
              <a:srgbClr val="2EA6EB"/>
            </a:solidFill>
            <a:ln>
              <a:noFill/>
            </a:ln>
          </p:spPr>
          <p:txBody>
            <a:bodyPr/>
            <a:lstStyle/>
            <a:p>
              <a:endParaRPr lang="zh-CN" altLang="en-US">
                <a:cs typeface="+mn-ea"/>
                <a:sym typeface="+mn-lt"/>
              </a:endParaRPr>
            </a:p>
          </p:txBody>
        </p:sp>
        <p:sp>
          <p:nvSpPr>
            <p:cNvPr id="33885" name="Freeform 93"/>
            <p:cNvSpPr>
              <a:spLocks noEditPoints="1"/>
            </p:cNvSpPr>
            <p:nvPr/>
          </p:nvSpPr>
          <p:spPr bwMode="auto">
            <a:xfrm>
              <a:off x="8043863" y="4320778"/>
              <a:ext cx="87312" cy="88900"/>
            </a:xfrm>
            <a:custGeom>
              <a:avLst/>
              <a:gdLst>
                <a:gd name="T0" fmla="*/ 20 w 39"/>
                <a:gd name="T1" fmla="*/ 39 h 39"/>
                <a:gd name="T2" fmla="*/ 0 w 39"/>
                <a:gd name="T3" fmla="*/ 20 h 39"/>
                <a:gd name="T4" fmla="*/ 20 w 39"/>
                <a:gd name="T5" fmla="*/ 0 h 39"/>
                <a:gd name="T6" fmla="*/ 39 w 39"/>
                <a:gd name="T7" fmla="*/ 20 h 39"/>
                <a:gd name="T8" fmla="*/ 20 w 39"/>
                <a:gd name="T9" fmla="*/ 39 h 39"/>
                <a:gd name="T10" fmla="*/ 36 w 39"/>
                <a:gd name="T11" fmla="*/ 22 h 39"/>
                <a:gd name="T12" fmla="*/ 26 w 39"/>
                <a:gd name="T13" fmla="*/ 22 h 39"/>
                <a:gd name="T14" fmla="*/ 29 w 39"/>
                <a:gd name="T15" fmla="*/ 33 h 39"/>
                <a:gd name="T16" fmla="*/ 36 w 39"/>
                <a:gd name="T17" fmla="*/ 22 h 39"/>
                <a:gd name="T18" fmla="*/ 26 w 39"/>
                <a:gd name="T19" fmla="*/ 35 h 39"/>
                <a:gd name="T20" fmla="*/ 23 w 39"/>
                <a:gd name="T21" fmla="*/ 22 h 39"/>
                <a:gd name="T22" fmla="*/ 22 w 39"/>
                <a:gd name="T23" fmla="*/ 22 h 39"/>
                <a:gd name="T24" fmla="*/ 10 w 39"/>
                <a:gd name="T25" fmla="*/ 33 h 39"/>
                <a:gd name="T26" fmla="*/ 20 w 39"/>
                <a:gd name="T27" fmla="*/ 36 h 39"/>
                <a:gd name="T28" fmla="*/ 26 w 39"/>
                <a:gd name="T29" fmla="*/ 35 h 39"/>
                <a:gd name="T30" fmla="*/ 7 w 39"/>
                <a:gd name="T31" fmla="*/ 31 h 39"/>
                <a:gd name="T32" fmla="*/ 21 w 39"/>
                <a:gd name="T33" fmla="*/ 20 h 39"/>
                <a:gd name="T34" fmla="*/ 21 w 39"/>
                <a:gd name="T35" fmla="*/ 20 h 39"/>
                <a:gd name="T36" fmla="*/ 20 w 39"/>
                <a:gd name="T37" fmla="*/ 17 h 39"/>
                <a:gd name="T38" fmla="*/ 3 w 39"/>
                <a:gd name="T39" fmla="*/ 19 h 39"/>
                <a:gd name="T40" fmla="*/ 3 w 39"/>
                <a:gd name="T41" fmla="*/ 20 h 39"/>
                <a:gd name="T42" fmla="*/ 7 w 39"/>
                <a:gd name="T43" fmla="*/ 31 h 39"/>
                <a:gd name="T44" fmla="*/ 4 w 39"/>
                <a:gd name="T45" fmla="*/ 16 h 39"/>
                <a:gd name="T46" fmla="*/ 19 w 39"/>
                <a:gd name="T47" fmla="*/ 14 h 39"/>
                <a:gd name="T48" fmla="*/ 13 w 39"/>
                <a:gd name="T49" fmla="*/ 5 h 39"/>
                <a:gd name="T50" fmla="*/ 4 w 39"/>
                <a:gd name="T51" fmla="*/ 16 h 39"/>
                <a:gd name="T52" fmla="*/ 16 w 39"/>
                <a:gd name="T53" fmla="*/ 4 h 39"/>
                <a:gd name="T54" fmla="*/ 22 w 39"/>
                <a:gd name="T55" fmla="*/ 13 h 39"/>
                <a:gd name="T56" fmla="*/ 31 w 39"/>
                <a:gd name="T57" fmla="*/ 7 h 39"/>
                <a:gd name="T58" fmla="*/ 20 w 39"/>
                <a:gd name="T59" fmla="*/ 3 h 39"/>
                <a:gd name="T60" fmla="*/ 16 w 39"/>
                <a:gd name="T61" fmla="*/ 4 h 39"/>
                <a:gd name="T62" fmla="*/ 32 w 39"/>
                <a:gd name="T63" fmla="*/ 9 h 39"/>
                <a:gd name="T64" fmla="*/ 23 w 39"/>
                <a:gd name="T65" fmla="*/ 16 h 39"/>
                <a:gd name="T66" fmla="*/ 24 w 39"/>
                <a:gd name="T67" fmla="*/ 18 h 39"/>
                <a:gd name="T68" fmla="*/ 25 w 39"/>
                <a:gd name="T69" fmla="*/ 19 h 39"/>
                <a:gd name="T70" fmla="*/ 36 w 39"/>
                <a:gd name="T71" fmla="*/ 20 h 39"/>
                <a:gd name="T72" fmla="*/ 32 w 39"/>
                <a:gd name="T7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16" name="组合 15"/>
          <p:cNvGrpSpPr/>
          <p:nvPr/>
        </p:nvGrpSpPr>
        <p:grpSpPr>
          <a:xfrm>
            <a:off x="7573963" y="4266803"/>
            <a:ext cx="196850" cy="196850"/>
            <a:chOff x="7573963" y="4266803"/>
            <a:chExt cx="196850" cy="196850"/>
          </a:xfrm>
        </p:grpSpPr>
        <p:sp>
          <p:nvSpPr>
            <p:cNvPr id="33887" name="Oval 95"/>
            <p:cNvSpPr>
              <a:spLocks noChangeArrowheads="1"/>
            </p:cNvSpPr>
            <p:nvPr/>
          </p:nvSpPr>
          <p:spPr bwMode="auto">
            <a:xfrm>
              <a:off x="7573963" y="4266803"/>
              <a:ext cx="196850" cy="196850"/>
            </a:xfrm>
            <a:prstGeom prst="ellipse">
              <a:avLst/>
            </a:prstGeom>
            <a:solidFill>
              <a:srgbClr val="2EA6EB"/>
            </a:solidFill>
            <a:ln>
              <a:noFill/>
            </a:ln>
          </p:spPr>
          <p:txBody>
            <a:bodyPr/>
            <a:lstStyle/>
            <a:p>
              <a:endParaRPr lang="zh-CN" altLang="en-US">
                <a:cs typeface="+mn-ea"/>
                <a:sym typeface="+mn-lt"/>
              </a:endParaRPr>
            </a:p>
          </p:txBody>
        </p:sp>
        <p:sp>
          <p:nvSpPr>
            <p:cNvPr id="33888" name="Freeform 96"/>
            <p:cNvSpPr>
              <a:spLocks noEditPoints="1"/>
            </p:cNvSpPr>
            <p:nvPr/>
          </p:nvSpPr>
          <p:spPr bwMode="auto">
            <a:xfrm>
              <a:off x="7627938" y="4314428"/>
              <a:ext cx="88900" cy="84138"/>
            </a:xfrm>
            <a:custGeom>
              <a:avLst/>
              <a:gdLst>
                <a:gd name="T0" fmla="*/ 9 w 39"/>
                <a:gd name="T1" fmla="*/ 4 h 38"/>
                <a:gd name="T2" fmla="*/ 5 w 39"/>
                <a:gd name="T3" fmla="*/ 8 h 38"/>
                <a:gd name="T4" fmla="*/ 0 w 39"/>
                <a:gd name="T5" fmla="*/ 4 h 38"/>
                <a:gd name="T6" fmla="*/ 5 w 39"/>
                <a:gd name="T7" fmla="*/ 0 h 38"/>
                <a:gd name="T8" fmla="*/ 9 w 39"/>
                <a:gd name="T9" fmla="*/ 4 h 38"/>
                <a:gd name="T10" fmla="*/ 1 w 39"/>
                <a:gd name="T11" fmla="*/ 38 h 38"/>
                <a:gd name="T12" fmla="*/ 1 w 39"/>
                <a:gd name="T13" fmla="*/ 12 h 38"/>
                <a:gd name="T14" fmla="*/ 9 w 39"/>
                <a:gd name="T15" fmla="*/ 12 h 38"/>
                <a:gd name="T16" fmla="*/ 9 w 39"/>
                <a:gd name="T17" fmla="*/ 38 h 38"/>
                <a:gd name="T18" fmla="*/ 1 w 39"/>
                <a:gd name="T19" fmla="*/ 38 h 38"/>
                <a:gd name="T20" fmla="*/ 14 w 39"/>
                <a:gd name="T21" fmla="*/ 20 h 38"/>
                <a:gd name="T22" fmla="*/ 14 w 39"/>
                <a:gd name="T23" fmla="*/ 12 h 38"/>
                <a:gd name="T24" fmla="*/ 21 w 39"/>
                <a:gd name="T25" fmla="*/ 12 h 38"/>
                <a:gd name="T26" fmla="*/ 21 w 39"/>
                <a:gd name="T27" fmla="*/ 15 h 38"/>
                <a:gd name="T28" fmla="*/ 21 w 39"/>
                <a:gd name="T29" fmla="*/ 15 h 38"/>
                <a:gd name="T30" fmla="*/ 29 w 39"/>
                <a:gd name="T31" fmla="*/ 11 h 38"/>
                <a:gd name="T32" fmla="*/ 39 w 39"/>
                <a:gd name="T33" fmla="*/ 22 h 38"/>
                <a:gd name="T34" fmla="*/ 39 w 39"/>
                <a:gd name="T35" fmla="*/ 38 h 38"/>
                <a:gd name="T36" fmla="*/ 31 w 39"/>
                <a:gd name="T37" fmla="*/ 38 h 38"/>
                <a:gd name="T38" fmla="*/ 31 w 39"/>
                <a:gd name="T39" fmla="*/ 23 h 38"/>
                <a:gd name="T40" fmla="*/ 26 w 39"/>
                <a:gd name="T41" fmla="*/ 18 h 38"/>
                <a:gd name="T42" fmla="*/ 22 w 39"/>
                <a:gd name="T43" fmla="*/ 21 h 38"/>
                <a:gd name="T44" fmla="*/ 22 w 39"/>
                <a:gd name="T45" fmla="*/ 23 h 38"/>
                <a:gd name="T46" fmla="*/ 22 w 39"/>
                <a:gd name="T47" fmla="*/ 38 h 38"/>
                <a:gd name="T48" fmla="*/ 14 w 39"/>
                <a:gd name="T49" fmla="*/ 38 h 38"/>
                <a:gd name="T50" fmla="*/ 14 w 39"/>
                <a:gd name="T5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38">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18" name="文本占位符 17"/>
          <p:cNvSpPr>
            <a:spLocks noGrp="1"/>
          </p:cNvSpPr>
          <p:nvPr>
            <p:ph type="body" sz="quarter" idx="10"/>
          </p:nvPr>
        </p:nvSpPr>
        <p:spPr/>
        <p:txBody>
          <a:bodyPr/>
          <a:lstStyle/>
          <a:p>
            <a:r>
              <a:rPr lang="zh-CN" altLang="en-US" dirty="0">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33813"/>
                                            </p:tgtEl>
                                            <p:attrNameLst>
                                              <p:attrName>style.visibility</p:attrName>
                                            </p:attrNameLst>
                                          </p:cBhvr>
                                          <p:to>
                                            <p:strVal val="visible"/>
                                          </p:to>
                                        </p:set>
                                        <p:anim calcmode="lin" valueType="num" p14:bounceEnd="50000">
                                          <p:cBhvr additive="base">
                                            <p:cTn id="7" dur="500" fill="hold"/>
                                            <p:tgtEl>
                                              <p:spTgt spid="338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38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100"/>
                                      </p:stCondLst>
                                      <p:childTnLst>
                                        <p:set>
                                          <p:cBhvr>
                                            <p:cTn id="10" dur="1" fill="hold">
                                              <p:stCondLst>
                                                <p:cond delay="0"/>
                                              </p:stCondLst>
                                            </p:cTn>
                                            <p:tgtEl>
                                              <p:spTgt spid="33829"/>
                                            </p:tgtEl>
                                            <p:attrNameLst>
                                              <p:attrName>style.visibility</p:attrName>
                                            </p:attrNameLst>
                                          </p:cBhvr>
                                          <p:to>
                                            <p:strVal val="visible"/>
                                          </p:to>
                                        </p:set>
                                        <p:anim calcmode="lin" valueType="num" p14:bounceEnd="50000">
                                          <p:cBhvr additive="base">
                                            <p:cTn id="11" dur="500" fill="hold"/>
                                            <p:tgtEl>
                                              <p:spTgt spid="33829"/>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338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200"/>
                                      </p:stCondLst>
                                      <p:childTnLst>
                                        <p:set>
                                          <p:cBhvr>
                                            <p:cTn id="14" dur="1" fill="hold">
                                              <p:stCondLst>
                                                <p:cond delay="0"/>
                                              </p:stCondLst>
                                            </p:cTn>
                                            <p:tgtEl>
                                              <p:spTgt spid="33830"/>
                                            </p:tgtEl>
                                            <p:attrNameLst>
                                              <p:attrName>style.visibility</p:attrName>
                                            </p:attrNameLst>
                                          </p:cBhvr>
                                          <p:to>
                                            <p:strVal val="visible"/>
                                          </p:to>
                                        </p:set>
                                        <p:anim calcmode="lin" valueType="num" p14:bounceEnd="50000">
                                          <p:cBhvr additive="base">
                                            <p:cTn id="15" dur="500" fill="hold"/>
                                            <p:tgtEl>
                                              <p:spTgt spid="33830"/>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338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200"/>
                                      </p:stCondLst>
                                      <p:childTnLst>
                                        <p:set>
                                          <p:cBhvr>
                                            <p:cTn id="18" dur="1" fill="hold">
                                              <p:stCondLst>
                                                <p:cond delay="0"/>
                                              </p:stCondLst>
                                            </p:cTn>
                                            <p:tgtEl>
                                              <p:spTgt spid="33816"/>
                                            </p:tgtEl>
                                            <p:attrNameLst>
                                              <p:attrName>style.visibility</p:attrName>
                                            </p:attrNameLst>
                                          </p:cBhvr>
                                          <p:to>
                                            <p:strVal val="visible"/>
                                          </p:to>
                                        </p:set>
                                        <p:anim calcmode="lin" valueType="num" p14:bounceEnd="50000">
                                          <p:cBhvr additive="base">
                                            <p:cTn id="19" dur="500" fill="hold"/>
                                            <p:tgtEl>
                                              <p:spTgt spid="33816"/>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38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0000">
                                      <p:stCondLst>
                                        <p:cond delay="300"/>
                                      </p:stCondLst>
                                      <p:childTnLst>
                                        <p:set>
                                          <p:cBhvr>
                                            <p:cTn id="22" dur="1" fill="hold">
                                              <p:stCondLst>
                                                <p:cond delay="0"/>
                                              </p:stCondLst>
                                            </p:cTn>
                                            <p:tgtEl>
                                              <p:spTgt spid="33837"/>
                                            </p:tgtEl>
                                            <p:attrNameLst>
                                              <p:attrName>style.visibility</p:attrName>
                                            </p:attrNameLst>
                                          </p:cBhvr>
                                          <p:to>
                                            <p:strVal val="visible"/>
                                          </p:to>
                                        </p:set>
                                        <p:anim calcmode="lin" valueType="num" p14:bounceEnd="50000">
                                          <p:cBhvr additive="base">
                                            <p:cTn id="23" dur="500" fill="hold"/>
                                            <p:tgtEl>
                                              <p:spTgt spid="33837"/>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33837"/>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300"/>
                                      </p:stCondLst>
                                      <p:childTnLst>
                                        <p:set>
                                          <p:cBhvr>
                                            <p:cTn id="26" dur="1" fill="hold">
                                              <p:stCondLst>
                                                <p:cond delay="0"/>
                                              </p:stCondLst>
                                            </p:cTn>
                                            <p:tgtEl>
                                              <p:spTgt spid="2"/>
                                            </p:tgtEl>
                                            <p:attrNameLst>
                                              <p:attrName>style.visibility</p:attrName>
                                            </p:attrNameLst>
                                          </p:cBhvr>
                                          <p:to>
                                            <p:strVal val="visible"/>
                                          </p:to>
                                        </p:set>
                                        <p:anim calcmode="lin" valueType="num">
                                          <p:cBhvr>
                                            <p:cTn id="27" dur="300" fill="hold"/>
                                            <p:tgtEl>
                                              <p:spTgt spid="2"/>
                                            </p:tgtEl>
                                            <p:attrNameLst>
                                              <p:attrName>ppt_w</p:attrName>
                                            </p:attrNameLst>
                                          </p:cBhvr>
                                          <p:tavLst>
                                            <p:tav tm="0">
                                              <p:val>
                                                <p:fltVal val="0"/>
                                              </p:val>
                                            </p:tav>
                                            <p:tav tm="100000">
                                              <p:val>
                                                <p:strVal val="#ppt_w"/>
                                              </p:val>
                                            </p:tav>
                                          </p:tavLst>
                                        </p:anim>
                                        <p:anim calcmode="lin" valueType="num">
                                          <p:cBhvr>
                                            <p:cTn id="28" dur="300" fill="hold"/>
                                            <p:tgtEl>
                                              <p:spTgt spid="2"/>
                                            </p:tgtEl>
                                            <p:attrNameLst>
                                              <p:attrName>ppt_h</p:attrName>
                                            </p:attrNameLst>
                                          </p:cBhvr>
                                          <p:tavLst>
                                            <p:tav tm="0">
                                              <p:val>
                                                <p:fltVal val="0"/>
                                              </p:val>
                                            </p:tav>
                                            <p:tav tm="100000">
                                              <p:val>
                                                <p:strVal val="#ppt_h"/>
                                              </p:val>
                                            </p:tav>
                                          </p:tavLst>
                                        </p:anim>
                                        <p:animEffect transition="in" filter="fade">
                                          <p:cBhvr>
                                            <p:cTn id="29" dur="300"/>
                                            <p:tgtEl>
                                              <p:spTgt spid="2"/>
                                            </p:tgtEl>
                                          </p:cBhvr>
                                        </p:animEffect>
                                      </p:childTnLst>
                                    </p:cTn>
                                  </p:par>
                                  <p:par>
                                    <p:cTn id="30" presetID="6" presetClass="emph" presetSubtype="0" autoRev="1" fill="hold" nodeType="withEffect">
                                      <p:stCondLst>
                                        <p:cond delay="600"/>
                                      </p:stCondLst>
                                      <p:childTnLst>
                                        <p:animScale>
                                          <p:cBhvr>
                                            <p:cTn id="31" dur="150" fill="hold"/>
                                            <p:tgtEl>
                                              <p:spTgt spid="2"/>
                                            </p:tgtEl>
                                          </p:cBhvr>
                                          <p:by x="110000" y="110000"/>
                                        </p:animScale>
                                      </p:childTnLst>
                                    </p:cTn>
                                  </p:par>
                                  <p:par>
                                    <p:cTn id="32" presetID="53" presetClass="entr" presetSubtype="16" fill="hold" nodeType="withEffect">
                                      <p:stCondLst>
                                        <p:cond delay="400"/>
                                      </p:stCondLst>
                                      <p:childTnLst>
                                        <p:set>
                                          <p:cBhvr>
                                            <p:cTn id="33" dur="1" fill="hold">
                                              <p:stCondLst>
                                                <p:cond delay="0"/>
                                              </p:stCondLst>
                                            </p:cTn>
                                            <p:tgtEl>
                                              <p:spTgt spid="3"/>
                                            </p:tgtEl>
                                            <p:attrNameLst>
                                              <p:attrName>style.visibility</p:attrName>
                                            </p:attrNameLst>
                                          </p:cBhvr>
                                          <p:to>
                                            <p:strVal val="visible"/>
                                          </p:to>
                                        </p:set>
                                        <p:anim calcmode="lin" valueType="num">
                                          <p:cBhvr>
                                            <p:cTn id="34" dur="300" fill="hold"/>
                                            <p:tgtEl>
                                              <p:spTgt spid="3"/>
                                            </p:tgtEl>
                                            <p:attrNameLst>
                                              <p:attrName>ppt_w</p:attrName>
                                            </p:attrNameLst>
                                          </p:cBhvr>
                                          <p:tavLst>
                                            <p:tav tm="0">
                                              <p:val>
                                                <p:fltVal val="0"/>
                                              </p:val>
                                            </p:tav>
                                            <p:tav tm="100000">
                                              <p:val>
                                                <p:strVal val="#ppt_w"/>
                                              </p:val>
                                            </p:tav>
                                          </p:tavLst>
                                        </p:anim>
                                        <p:anim calcmode="lin" valueType="num">
                                          <p:cBhvr>
                                            <p:cTn id="35" dur="300" fill="hold"/>
                                            <p:tgtEl>
                                              <p:spTgt spid="3"/>
                                            </p:tgtEl>
                                            <p:attrNameLst>
                                              <p:attrName>ppt_h</p:attrName>
                                            </p:attrNameLst>
                                          </p:cBhvr>
                                          <p:tavLst>
                                            <p:tav tm="0">
                                              <p:val>
                                                <p:fltVal val="0"/>
                                              </p:val>
                                            </p:tav>
                                            <p:tav tm="100000">
                                              <p:val>
                                                <p:strVal val="#ppt_h"/>
                                              </p:val>
                                            </p:tav>
                                          </p:tavLst>
                                        </p:anim>
                                        <p:animEffect transition="in" filter="fade">
                                          <p:cBhvr>
                                            <p:cTn id="36" dur="300"/>
                                            <p:tgtEl>
                                              <p:spTgt spid="3"/>
                                            </p:tgtEl>
                                          </p:cBhvr>
                                        </p:animEffect>
                                      </p:childTnLst>
                                    </p:cTn>
                                  </p:par>
                                  <p:par>
                                    <p:cTn id="37" presetID="6" presetClass="emph" presetSubtype="0" autoRev="1" fill="hold" nodeType="withEffect">
                                      <p:stCondLst>
                                        <p:cond delay="700"/>
                                      </p:stCondLst>
                                      <p:childTnLst>
                                        <p:animScale>
                                          <p:cBhvr>
                                            <p:cTn id="38" dur="500" fill="hold"/>
                                            <p:tgtEl>
                                              <p:spTgt spid="3"/>
                                            </p:tgtEl>
                                          </p:cBhvr>
                                          <p:by x="110000" y="110000"/>
                                        </p:animScale>
                                      </p:childTnLst>
                                    </p:cTn>
                                  </p:par>
                                  <p:par>
                                    <p:cTn id="39" presetID="53" presetClass="entr" presetSubtype="16" fill="hold" nodeType="withEffect">
                                      <p:stCondLst>
                                        <p:cond delay="50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par>
                                    <p:cTn id="44" presetID="6" presetClass="emph" presetSubtype="0" autoRev="1" fill="hold" nodeType="withEffect">
                                      <p:stCondLst>
                                        <p:cond delay="800"/>
                                      </p:stCondLst>
                                      <p:childTnLst>
                                        <p:animScale>
                                          <p:cBhvr>
                                            <p:cTn id="45" dur="500" fill="hold"/>
                                            <p:tgtEl>
                                              <p:spTgt spid="4"/>
                                            </p:tgtEl>
                                          </p:cBhvr>
                                          <p:by x="110000" y="110000"/>
                                        </p:animScale>
                                      </p:childTnLst>
                                    </p:cTn>
                                  </p:par>
                                  <p:par>
                                    <p:cTn id="46" presetID="53" presetClass="entr" presetSubtype="16" fill="hold" nodeType="withEffect">
                                      <p:stCondLst>
                                        <p:cond delay="60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6" presetClass="emph" presetSubtype="0" autoRev="1" fill="hold" nodeType="withEffect">
                                      <p:stCondLst>
                                        <p:cond delay="900"/>
                                      </p:stCondLst>
                                      <p:childTnLst>
                                        <p:animScale>
                                          <p:cBhvr>
                                            <p:cTn id="52" dur="500" fill="hold"/>
                                            <p:tgtEl>
                                              <p:spTgt spid="5"/>
                                            </p:tgtEl>
                                          </p:cBhvr>
                                          <p:by x="110000" y="110000"/>
                                        </p:animScale>
                                      </p:childTnLst>
                                    </p:cTn>
                                  </p:par>
                                  <p:par>
                                    <p:cTn id="53" presetID="2" presetClass="entr" presetSubtype="4" fill="hold" nodeType="withEffect" p14:presetBounceEnd="50000">
                                      <p:stCondLst>
                                        <p:cond delay="900"/>
                                      </p:stCondLst>
                                      <p:childTnLst>
                                        <p:set>
                                          <p:cBhvr>
                                            <p:cTn id="54" dur="1" fill="hold">
                                              <p:stCondLst>
                                                <p:cond delay="0"/>
                                              </p:stCondLst>
                                            </p:cTn>
                                            <p:tgtEl>
                                              <p:spTgt spid="33817"/>
                                            </p:tgtEl>
                                            <p:attrNameLst>
                                              <p:attrName>style.visibility</p:attrName>
                                            </p:attrNameLst>
                                          </p:cBhvr>
                                          <p:to>
                                            <p:strVal val="visible"/>
                                          </p:to>
                                        </p:set>
                                        <p:anim calcmode="lin" valueType="num" p14:bounceEnd="50000">
                                          <p:cBhvr additive="base">
                                            <p:cTn id="55" dur="500" fill="hold"/>
                                            <p:tgtEl>
                                              <p:spTgt spid="33817"/>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338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14:presetBounceEnd="50000">
                                      <p:stCondLst>
                                        <p:cond delay="1000"/>
                                      </p:stCondLst>
                                      <p:childTnLst>
                                        <p:set>
                                          <p:cBhvr>
                                            <p:cTn id="58" dur="1" fill="hold">
                                              <p:stCondLst>
                                                <p:cond delay="0"/>
                                              </p:stCondLst>
                                            </p:cTn>
                                            <p:tgtEl>
                                              <p:spTgt spid="33831"/>
                                            </p:tgtEl>
                                            <p:attrNameLst>
                                              <p:attrName>style.visibility</p:attrName>
                                            </p:attrNameLst>
                                          </p:cBhvr>
                                          <p:to>
                                            <p:strVal val="visible"/>
                                          </p:to>
                                        </p:set>
                                        <p:anim calcmode="lin" valueType="num" p14:bounceEnd="50000">
                                          <p:cBhvr additive="base">
                                            <p:cTn id="59" dur="500" fill="hold"/>
                                            <p:tgtEl>
                                              <p:spTgt spid="33831"/>
                                            </p:tgtEl>
                                            <p:attrNameLst>
                                              <p:attrName>ppt_x</p:attrName>
                                            </p:attrNameLst>
                                          </p:cBhvr>
                                          <p:tavLst>
                                            <p:tav tm="0">
                                              <p:val>
                                                <p:strVal val="#ppt_x"/>
                                              </p:val>
                                            </p:tav>
                                            <p:tav tm="100000">
                                              <p:val>
                                                <p:strVal val="#ppt_x"/>
                                              </p:val>
                                            </p:tav>
                                          </p:tavLst>
                                        </p:anim>
                                        <p:anim calcmode="lin" valueType="num" p14:bounceEnd="50000">
                                          <p:cBhvr additive="base">
                                            <p:cTn id="60" dur="500" fill="hold"/>
                                            <p:tgtEl>
                                              <p:spTgt spid="3383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14:presetBounceEnd="50000">
                                      <p:stCondLst>
                                        <p:cond delay="1100"/>
                                      </p:stCondLst>
                                      <p:childTnLst>
                                        <p:set>
                                          <p:cBhvr>
                                            <p:cTn id="62" dur="1" fill="hold">
                                              <p:stCondLst>
                                                <p:cond delay="0"/>
                                              </p:stCondLst>
                                            </p:cTn>
                                            <p:tgtEl>
                                              <p:spTgt spid="33832"/>
                                            </p:tgtEl>
                                            <p:attrNameLst>
                                              <p:attrName>style.visibility</p:attrName>
                                            </p:attrNameLst>
                                          </p:cBhvr>
                                          <p:to>
                                            <p:strVal val="visible"/>
                                          </p:to>
                                        </p:set>
                                        <p:anim calcmode="lin" valueType="num" p14:bounceEnd="50000">
                                          <p:cBhvr additive="base">
                                            <p:cTn id="63" dur="500" fill="hold"/>
                                            <p:tgtEl>
                                              <p:spTgt spid="33832"/>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338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50000">
                                      <p:stCondLst>
                                        <p:cond delay="1100"/>
                                      </p:stCondLst>
                                      <p:childTnLst>
                                        <p:set>
                                          <p:cBhvr>
                                            <p:cTn id="66" dur="1" fill="hold">
                                              <p:stCondLst>
                                                <p:cond delay="0"/>
                                              </p:stCondLst>
                                            </p:cTn>
                                            <p:tgtEl>
                                              <p:spTgt spid="33820"/>
                                            </p:tgtEl>
                                            <p:attrNameLst>
                                              <p:attrName>style.visibility</p:attrName>
                                            </p:attrNameLst>
                                          </p:cBhvr>
                                          <p:to>
                                            <p:strVal val="visible"/>
                                          </p:to>
                                        </p:set>
                                        <p:anim calcmode="lin" valueType="num" p14:bounceEnd="50000">
                                          <p:cBhvr additive="base">
                                            <p:cTn id="67" dur="500" fill="hold"/>
                                            <p:tgtEl>
                                              <p:spTgt spid="33820"/>
                                            </p:tgtEl>
                                            <p:attrNameLst>
                                              <p:attrName>ppt_x</p:attrName>
                                            </p:attrNameLst>
                                          </p:cBhvr>
                                          <p:tavLst>
                                            <p:tav tm="0">
                                              <p:val>
                                                <p:strVal val="#ppt_x"/>
                                              </p:val>
                                            </p:tav>
                                            <p:tav tm="100000">
                                              <p:val>
                                                <p:strVal val="#ppt_x"/>
                                              </p:val>
                                            </p:tav>
                                          </p:tavLst>
                                        </p:anim>
                                        <p:anim calcmode="lin" valueType="num" p14:bounceEnd="50000">
                                          <p:cBhvr additive="base">
                                            <p:cTn id="68" dur="500" fill="hold"/>
                                            <p:tgtEl>
                                              <p:spTgt spid="338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50000">
                                      <p:stCondLst>
                                        <p:cond delay="1200"/>
                                      </p:stCondLst>
                                      <p:childTnLst>
                                        <p:set>
                                          <p:cBhvr>
                                            <p:cTn id="70" dur="1" fill="hold">
                                              <p:stCondLst>
                                                <p:cond delay="0"/>
                                              </p:stCondLst>
                                            </p:cTn>
                                            <p:tgtEl>
                                              <p:spTgt spid="33850"/>
                                            </p:tgtEl>
                                            <p:attrNameLst>
                                              <p:attrName>style.visibility</p:attrName>
                                            </p:attrNameLst>
                                          </p:cBhvr>
                                          <p:to>
                                            <p:strVal val="visible"/>
                                          </p:to>
                                        </p:set>
                                        <p:anim calcmode="lin" valueType="num" p14:bounceEnd="50000">
                                          <p:cBhvr additive="base">
                                            <p:cTn id="71" dur="500" fill="hold"/>
                                            <p:tgtEl>
                                              <p:spTgt spid="33850"/>
                                            </p:tgtEl>
                                            <p:attrNameLst>
                                              <p:attrName>ppt_x</p:attrName>
                                            </p:attrNameLst>
                                          </p:cBhvr>
                                          <p:tavLst>
                                            <p:tav tm="0">
                                              <p:val>
                                                <p:strVal val="#ppt_x"/>
                                              </p:val>
                                            </p:tav>
                                            <p:tav tm="100000">
                                              <p:val>
                                                <p:strVal val="#ppt_x"/>
                                              </p:val>
                                            </p:tav>
                                          </p:tavLst>
                                        </p:anim>
                                        <p:anim calcmode="lin" valueType="num" p14:bounceEnd="50000">
                                          <p:cBhvr additive="base">
                                            <p:cTn id="72" dur="500" fill="hold"/>
                                            <p:tgtEl>
                                              <p:spTgt spid="33850"/>
                                            </p:tgtEl>
                                            <p:attrNameLst>
                                              <p:attrName>ppt_y</p:attrName>
                                            </p:attrNameLst>
                                          </p:cBhvr>
                                          <p:tavLst>
                                            <p:tav tm="0">
                                              <p:val>
                                                <p:strVal val="1+#ppt_h/2"/>
                                              </p:val>
                                            </p:tav>
                                            <p:tav tm="100000">
                                              <p:val>
                                                <p:strVal val="#ppt_y"/>
                                              </p:val>
                                            </p:tav>
                                          </p:tavLst>
                                        </p:anim>
                                      </p:childTnLst>
                                    </p:cTn>
                                  </p:par>
                                  <p:par>
                                    <p:cTn id="73" presetID="53" presetClass="entr" presetSubtype="16" fill="hold" nodeType="withEffect">
                                      <p:stCondLst>
                                        <p:cond delay="120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ppt_w</p:attrName>
                                            </p:attrNameLst>
                                          </p:cBhvr>
                                          <p:tavLst>
                                            <p:tav tm="0">
                                              <p:val>
                                                <p:fltVal val="0"/>
                                              </p:val>
                                            </p:tav>
                                            <p:tav tm="100000">
                                              <p:val>
                                                <p:strVal val="#ppt_w"/>
                                              </p:val>
                                            </p:tav>
                                          </p:tavLst>
                                        </p:anim>
                                        <p:anim calcmode="lin" valueType="num">
                                          <p:cBhvr>
                                            <p:cTn id="76" dur="500" fill="hold"/>
                                            <p:tgtEl>
                                              <p:spTgt spid="6"/>
                                            </p:tgtEl>
                                            <p:attrNameLst>
                                              <p:attrName>ppt_h</p:attrName>
                                            </p:attrNameLst>
                                          </p:cBhvr>
                                          <p:tavLst>
                                            <p:tav tm="0">
                                              <p:val>
                                                <p:fltVal val="0"/>
                                              </p:val>
                                            </p:tav>
                                            <p:tav tm="100000">
                                              <p:val>
                                                <p:strVal val="#ppt_h"/>
                                              </p:val>
                                            </p:tav>
                                          </p:tavLst>
                                        </p:anim>
                                        <p:animEffect transition="in" filter="fade">
                                          <p:cBhvr>
                                            <p:cTn id="77" dur="500"/>
                                            <p:tgtEl>
                                              <p:spTgt spid="6"/>
                                            </p:tgtEl>
                                          </p:cBhvr>
                                        </p:animEffect>
                                      </p:childTnLst>
                                    </p:cTn>
                                  </p:par>
                                  <p:par>
                                    <p:cTn id="78" presetID="6" presetClass="emph" presetSubtype="0" autoRev="1" fill="hold" nodeType="withEffect">
                                      <p:stCondLst>
                                        <p:cond delay="1500"/>
                                      </p:stCondLst>
                                      <p:childTnLst>
                                        <p:animScale>
                                          <p:cBhvr>
                                            <p:cTn id="79" dur="500" fill="hold"/>
                                            <p:tgtEl>
                                              <p:spTgt spid="6"/>
                                            </p:tgtEl>
                                          </p:cBhvr>
                                          <p:by x="110000" y="110000"/>
                                        </p:animScale>
                                      </p:childTnLst>
                                    </p:cTn>
                                  </p:par>
                                  <p:par>
                                    <p:cTn id="80" presetID="53" presetClass="entr" presetSubtype="16" fill="hold" nodeType="withEffect">
                                      <p:stCondLst>
                                        <p:cond delay="130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Effect transition="in" filter="fade">
                                          <p:cBhvr>
                                            <p:cTn id="84" dur="500"/>
                                            <p:tgtEl>
                                              <p:spTgt spid="7"/>
                                            </p:tgtEl>
                                          </p:cBhvr>
                                        </p:animEffect>
                                      </p:childTnLst>
                                    </p:cTn>
                                  </p:par>
                                  <p:par>
                                    <p:cTn id="85" presetID="6" presetClass="emph" presetSubtype="0" autoRev="1" fill="hold" nodeType="withEffect">
                                      <p:stCondLst>
                                        <p:cond delay="1600"/>
                                      </p:stCondLst>
                                      <p:childTnLst>
                                        <p:animScale>
                                          <p:cBhvr>
                                            <p:cTn id="86" dur="500" fill="hold"/>
                                            <p:tgtEl>
                                              <p:spTgt spid="7"/>
                                            </p:tgtEl>
                                          </p:cBhvr>
                                          <p:by x="110000" y="110000"/>
                                        </p:animScale>
                                      </p:childTnLst>
                                    </p:cTn>
                                  </p:par>
                                  <p:par>
                                    <p:cTn id="87" presetID="53" presetClass="entr" presetSubtype="16" fill="hold" nodeType="withEffect">
                                      <p:stCondLst>
                                        <p:cond delay="140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par>
                                    <p:cTn id="92" presetID="6" presetClass="emph" presetSubtype="0" autoRev="1" fill="hold" nodeType="withEffect">
                                      <p:stCondLst>
                                        <p:cond delay="1700"/>
                                      </p:stCondLst>
                                      <p:childTnLst>
                                        <p:animScale>
                                          <p:cBhvr>
                                            <p:cTn id="93" dur="500" fill="hold"/>
                                            <p:tgtEl>
                                              <p:spTgt spid="8"/>
                                            </p:tgtEl>
                                          </p:cBhvr>
                                          <p:by x="110000" y="110000"/>
                                        </p:animScale>
                                      </p:childTnLst>
                                    </p:cTn>
                                  </p:par>
                                  <p:par>
                                    <p:cTn id="94" presetID="53" presetClass="entr" presetSubtype="16" fill="hold" nodeType="withEffect">
                                      <p:stCondLst>
                                        <p:cond delay="1500"/>
                                      </p:stCondLst>
                                      <p:childTnLst>
                                        <p:set>
                                          <p:cBhvr>
                                            <p:cTn id="95" dur="1" fill="hold">
                                              <p:stCondLst>
                                                <p:cond delay="0"/>
                                              </p:stCondLst>
                                            </p:cTn>
                                            <p:tgtEl>
                                              <p:spTgt spid="9"/>
                                            </p:tgtEl>
                                            <p:attrNameLst>
                                              <p:attrName>style.visibility</p:attrName>
                                            </p:attrNameLst>
                                          </p:cBhvr>
                                          <p:to>
                                            <p:strVal val="visible"/>
                                          </p:to>
                                        </p:set>
                                        <p:anim calcmode="lin" valueType="num">
                                          <p:cBhvr>
                                            <p:cTn id="96" dur="500" fill="hold"/>
                                            <p:tgtEl>
                                              <p:spTgt spid="9"/>
                                            </p:tgtEl>
                                            <p:attrNameLst>
                                              <p:attrName>ppt_w</p:attrName>
                                            </p:attrNameLst>
                                          </p:cBhvr>
                                          <p:tavLst>
                                            <p:tav tm="0">
                                              <p:val>
                                                <p:fltVal val="0"/>
                                              </p:val>
                                            </p:tav>
                                            <p:tav tm="100000">
                                              <p:val>
                                                <p:strVal val="#ppt_w"/>
                                              </p:val>
                                            </p:tav>
                                          </p:tavLst>
                                        </p:anim>
                                        <p:anim calcmode="lin" valueType="num">
                                          <p:cBhvr>
                                            <p:cTn id="97" dur="500" fill="hold"/>
                                            <p:tgtEl>
                                              <p:spTgt spid="9"/>
                                            </p:tgtEl>
                                            <p:attrNameLst>
                                              <p:attrName>ppt_h</p:attrName>
                                            </p:attrNameLst>
                                          </p:cBhvr>
                                          <p:tavLst>
                                            <p:tav tm="0">
                                              <p:val>
                                                <p:fltVal val="0"/>
                                              </p:val>
                                            </p:tav>
                                            <p:tav tm="100000">
                                              <p:val>
                                                <p:strVal val="#ppt_h"/>
                                              </p:val>
                                            </p:tav>
                                          </p:tavLst>
                                        </p:anim>
                                        <p:animEffect transition="in" filter="fade">
                                          <p:cBhvr>
                                            <p:cTn id="98" dur="500"/>
                                            <p:tgtEl>
                                              <p:spTgt spid="9"/>
                                            </p:tgtEl>
                                          </p:cBhvr>
                                        </p:animEffect>
                                      </p:childTnLst>
                                    </p:cTn>
                                  </p:par>
                                  <p:par>
                                    <p:cTn id="99" presetID="6" presetClass="emph" presetSubtype="0" autoRev="1" fill="hold" nodeType="withEffect">
                                      <p:stCondLst>
                                        <p:cond delay="1800"/>
                                      </p:stCondLst>
                                      <p:childTnLst>
                                        <p:animScale>
                                          <p:cBhvr>
                                            <p:cTn id="100" dur="500" fill="hold"/>
                                            <p:tgtEl>
                                              <p:spTgt spid="9"/>
                                            </p:tgtEl>
                                          </p:cBhvr>
                                          <p:by x="110000" y="110000"/>
                                        </p:animScale>
                                      </p:childTnLst>
                                    </p:cTn>
                                  </p:par>
                                  <p:par>
                                    <p:cTn id="101" presetID="2" presetClass="entr" presetSubtype="4" fill="hold" nodeType="withEffect" p14:presetBounceEnd="50000">
                                      <p:stCondLst>
                                        <p:cond delay="1800"/>
                                      </p:stCondLst>
                                      <p:childTnLst>
                                        <p:set>
                                          <p:cBhvr>
                                            <p:cTn id="102" dur="1" fill="hold">
                                              <p:stCondLst>
                                                <p:cond delay="0"/>
                                              </p:stCondLst>
                                            </p:cTn>
                                            <p:tgtEl>
                                              <p:spTgt spid="33821"/>
                                            </p:tgtEl>
                                            <p:attrNameLst>
                                              <p:attrName>style.visibility</p:attrName>
                                            </p:attrNameLst>
                                          </p:cBhvr>
                                          <p:to>
                                            <p:strVal val="visible"/>
                                          </p:to>
                                        </p:set>
                                        <p:anim calcmode="lin" valueType="num" p14:bounceEnd="50000">
                                          <p:cBhvr additive="base">
                                            <p:cTn id="103" dur="500" fill="hold"/>
                                            <p:tgtEl>
                                              <p:spTgt spid="33821"/>
                                            </p:tgtEl>
                                            <p:attrNameLst>
                                              <p:attrName>ppt_x</p:attrName>
                                            </p:attrNameLst>
                                          </p:cBhvr>
                                          <p:tavLst>
                                            <p:tav tm="0">
                                              <p:val>
                                                <p:strVal val="#ppt_x"/>
                                              </p:val>
                                            </p:tav>
                                            <p:tav tm="100000">
                                              <p:val>
                                                <p:strVal val="#ppt_x"/>
                                              </p:val>
                                            </p:tav>
                                          </p:tavLst>
                                        </p:anim>
                                        <p:anim calcmode="lin" valueType="num" p14:bounceEnd="50000">
                                          <p:cBhvr additive="base">
                                            <p:cTn id="104" dur="500" fill="hold"/>
                                            <p:tgtEl>
                                              <p:spTgt spid="3382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14:presetBounceEnd="50000">
                                      <p:stCondLst>
                                        <p:cond delay="1900"/>
                                      </p:stCondLst>
                                      <p:childTnLst>
                                        <p:set>
                                          <p:cBhvr>
                                            <p:cTn id="106" dur="1" fill="hold">
                                              <p:stCondLst>
                                                <p:cond delay="0"/>
                                              </p:stCondLst>
                                            </p:cTn>
                                            <p:tgtEl>
                                              <p:spTgt spid="33833"/>
                                            </p:tgtEl>
                                            <p:attrNameLst>
                                              <p:attrName>style.visibility</p:attrName>
                                            </p:attrNameLst>
                                          </p:cBhvr>
                                          <p:to>
                                            <p:strVal val="visible"/>
                                          </p:to>
                                        </p:set>
                                        <p:anim calcmode="lin" valueType="num" p14:bounceEnd="50000">
                                          <p:cBhvr additive="base">
                                            <p:cTn id="107" dur="500" fill="hold"/>
                                            <p:tgtEl>
                                              <p:spTgt spid="33833"/>
                                            </p:tgtEl>
                                            <p:attrNameLst>
                                              <p:attrName>ppt_x</p:attrName>
                                            </p:attrNameLst>
                                          </p:cBhvr>
                                          <p:tavLst>
                                            <p:tav tm="0">
                                              <p:val>
                                                <p:strVal val="#ppt_x"/>
                                              </p:val>
                                            </p:tav>
                                            <p:tav tm="100000">
                                              <p:val>
                                                <p:strVal val="#ppt_x"/>
                                              </p:val>
                                            </p:tav>
                                          </p:tavLst>
                                        </p:anim>
                                        <p:anim calcmode="lin" valueType="num" p14:bounceEnd="50000">
                                          <p:cBhvr additive="base">
                                            <p:cTn id="108" dur="500" fill="hold"/>
                                            <p:tgtEl>
                                              <p:spTgt spid="3383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14:presetBounceEnd="50000">
                                      <p:stCondLst>
                                        <p:cond delay="2000"/>
                                      </p:stCondLst>
                                      <p:childTnLst>
                                        <p:set>
                                          <p:cBhvr>
                                            <p:cTn id="110" dur="1" fill="hold">
                                              <p:stCondLst>
                                                <p:cond delay="0"/>
                                              </p:stCondLst>
                                            </p:cTn>
                                            <p:tgtEl>
                                              <p:spTgt spid="33834"/>
                                            </p:tgtEl>
                                            <p:attrNameLst>
                                              <p:attrName>style.visibility</p:attrName>
                                            </p:attrNameLst>
                                          </p:cBhvr>
                                          <p:to>
                                            <p:strVal val="visible"/>
                                          </p:to>
                                        </p:set>
                                        <p:anim calcmode="lin" valueType="num" p14:bounceEnd="50000">
                                          <p:cBhvr additive="base">
                                            <p:cTn id="111" dur="500" fill="hold"/>
                                            <p:tgtEl>
                                              <p:spTgt spid="33834"/>
                                            </p:tgtEl>
                                            <p:attrNameLst>
                                              <p:attrName>ppt_x</p:attrName>
                                            </p:attrNameLst>
                                          </p:cBhvr>
                                          <p:tavLst>
                                            <p:tav tm="0">
                                              <p:val>
                                                <p:strVal val="#ppt_x"/>
                                              </p:val>
                                            </p:tav>
                                            <p:tav tm="100000">
                                              <p:val>
                                                <p:strVal val="#ppt_x"/>
                                              </p:val>
                                            </p:tav>
                                          </p:tavLst>
                                        </p:anim>
                                        <p:anim calcmode="lin" valueType="num" p14:bounceEnd="50000">
                                          <p:cBhvr additive="base">
                                            <p:cTn id="112" dur="500" fill="hold"/>
                                            <p:tgtEl>
                                              <p:spTgt spid="3383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14:presetBounceEnd="50000">
                                      <p:stCondLst>
                                        <p:cond delay="2000"/>
                                      </p:stCondLst>
                                      <p:childTnLst>
                                        <p:set>
                                          <p:cBhvr>
                                            <p:cTn id="114" dur="1" fill="hold">
                                              <p:stCondLst>
                                                <p:cond delay="0"/>
                                              </p:stCondLst>
                                            </p:cTn>
                                            <p:tgtEl>
                                              <p:spTgt spid="33824"/>
                                            </p:tgtEl>
                                            <p:attrNameLst>
                                              <p:attrName>style.visibility</p:attrName>
                                            </p:attrNameLst>
                                          </p:cBhvr>
                                          <p:to>
                                            <p:strVal val="visible"/>
                                          </p:to>
                                        </p:set>
                                        <p:anim calcmode="lin" valueType="num" p14:bounceEnd="50000">
                                          <p:cBhvr additive="base">
                                            <p:cTn id="115" dur="500" fill="hold"/>
                                            <p:tgtEl>
                                              <p:spTgt spid="33824"/>
                                            </p:tgtEl>
                                            <p:attrNameLst>
                                              <p:attrName>ppt_x</p:attrName>
                                            </p:attrNameLst>
                                          </p:cBhvr>
                                          <p:tavLst>
                                            <p:tav tm="0">
                                              <p:val>
                                                <p:strVal val="#ppt_x"/>
                                              </p:val>
                                            </p:tav>
                                            <p:tav tm="100000">
                                              <p:val>
                                                <p:strVal val="#ppt_x"/>
                                              </p:val>
                                            </p:tav>
                                          </p:tavLst>
                                        </p:anim>
                                        <p:anim calcmode="lin" valueType="num" p14:bounceEnd="50000">
                                          <p:cBhvr additive="base">
                                            <p:cTn id="116" dur="500" fill="hold"/>
                                            <p:tgtEl>
                                              <p:spTgt spid="3382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14:presetBounceEnd="50000">
                                      <p:stCondLst>
                                        <p:cond delay="2100"/>
                                      </p:stCondLst>
                                      <p:childTnLst>
                                        <p:set>
                                          <p:cBhvr>
                                            <p:cTn id="118" dur="1" fill="hold">
                                              <p:stCondLst>
                                                <p:cond delay="0"/>
                                              </p:stCondLst>
                                            </p:cTn>
                                            <p:tgtEl>
                                              <p:spTgt spid="33863"/>
                                            </p:tgtEl>
                                            <p:attrNameLst>
                                              <p:attrName>style.visibility</p:attrName>
                                            </p:attrNameLst>
                                          </p:cBhvr>
                                          <p:to>
                                            <p:strVal val="visible"/>
                                          </p:to>
                                        </p:set>
                                        <p:anim calcmode="lin" valueType="num" p14:bounceEnd="50000">
                                          <p:cBhvr additive="base">
                                            <p:cTn id="119" dur="500" fill="hold"/>
                                            <p:tgtEl>
                                              <p:spTgt spid="33863"/>
                                            </p:tgtEl>
                                            <p:attrNameLst>
                                              <p:attrName>ppt_x</p:attrName>
                                            </p:attrNameLst>
                                          </p:cBhvr>
                                          <p:tavLst>
                                            <p:tav tm="0">
                                              <p:val>
                                                <p:strVal val="#ppt_x"/>
                                              </p:val>
                                            </p:tav>
                                            <p:tav tm="100000">
                                              <p:val>
                                                <p:strVal val="#ppt_x"/>
                                              </p:val>
                                            </p:tav>
                                          </p:tavLst>
                                        </p:anim>
                                        <p:anim calcmode="lin" valueType="num" p14:bounceEnd="50000">
                                          <p:cBhvr additive="base">
                                            <p:cTn id="120" dur="500" fill="hold"/>
                                            <p:tgtEl>
                                              <p:spTgt spid="33863"/>
                                            </p:tgtEl>
                                            <p:attrNameLst>
                                              <p:attrName>ppt_y</p:attrName>
                                            </p:attrNameLst>
                                          </p:cBhvr>
                                          <p:tavLst>
                                            <p:tav tm="0">
                                              <p:val>
                                                <p:strVal val="1+#ppt_h/2"/>
                                              </p:val>
                                            </p:tav>
                                            <p:tav tm="100000">
                                              <p:val>
                                                <p:strVal val="#ppt_y"/>
                                              </p:val>
                                            </p:tav>
                                          </p:tavLst>
                                        </p:anim>
                                      </p:childTnLst>
                                    </p:cTn>
                                  </p:par>
                                  <p:par>
                                    <p:cTn id="121" presetID="53" presetClass="entr" presetSubtype="16" fill="hold" nodeType="withEffect">
                                      <p:stCondLst>
                                        <p:cond delay="2100"/>
                                      </p:stCondLst>
                                      <p:childTnLst>
                                        <p:set>
                                          <p:cBhvr>
                                            <p:cTn id="122" dur="1" fill="hold">
                                              <p:stCondLst>
                                                <p:cond delay="0"/>
                                              </p:stCondLst>
                                            </p:cTn>
                                            <p:tgtEl>
                                              <p:spTgt spid="10"/>
                                            </p:tgtEl>
                                            <p:attrNameLst>
                                              <p:attrName>style.visibility</p:attrName>
                                            </p:attrNameLst>
                                          </p:cBhvr>
                                          <p:to>
                                            <p:strVal val="visible"/>
                                          </p:to>
                                        </p:set>
                                        <p:anim calcmode="lin" valueType="num">
                                          <p:cBhvr>
                                            <p:cTn id="123" dur="500" fill="hold"/>
                                            <p:tgtEl>
                                              <p:spTgt spid="10"/>
                                            </p:tgtEl>
                                            <p:attrNameLst>
                                              <p:attrName>ppt_w</p:attrName>
                                            </p:attrNameLst>
                                          </p:cBhvr>
                                          <p:tavLst>
                                            <p:tav tm="0">
                                              <p:val>
                                                <p:fltVal val="0"/>
                                              </p:val>
                                            </p:tav>
                                            <p:tav tm="100000">
                                              <p:val>
                                                <p:strVal val="#ppt_w"/>
                                              </p:val>
                                            </p:tav>
                                          </p:tavLst>
                                        </p:anim>
                                        <p:anim calcmode="lin" valueType="num">
                                          <p:cBhvr>
                                            <p:cTn id="124" dur="500" fill="hold"/>
                                            <p:tgtEl>
                                              <p:spTgt spid="10"/>
                                            </p:tgtEl>
                                            <p:attrNameLst>
                                              <p:attrName>ppt_h</p:attrName>
                                            </p:attrNameLst>
                                          </p:cBhvr>
                                          <p:tavLst>
                                            <p:tav tm="0">
                                              <p:val>
                                                <p:fltVal val="0"/>
                                              </p:val>
                                            </p:tav>
                                            <p:tav tm="100000">
                                              <p:val>
                                                <p:strVal val="#ppt_h"/>
                                              </p:val>
                                            </p:tav>
                                          </p:tavLst>
                                        </p:anim>
                                        <p:animEffect transition="in" filter="fade">
                                          <p:cBhvr>
                                            <p:cTn id="125" dur="500"/>
                                            <p:tgtEl>
                                              <p:spTgt spid="10"/>
                                            </p:tgtEl>
                                          </p:cBhvr>
                                        </p:animEffect>
                                      </p:childTnLst>
                                    </p:cTn>
                                  </p:par>
                                  <p:par>
                                    <p:cTn id="126" presetID="6" presetClass="emph" presetSubtype="0" autoRev="1" fill="hold" nodeType="withEffect">
                                      <p:stCondLst>
                                        <p:cond delay="2400"/>
                                      </p:stCondLst>
                                      <p:childTnLst>
                                        <p:animScale>
                                          <p:cBhvr>
                                            <p:cTn id="127" dur="500" fill="hold"/>
                                            <p:tgtEl>
                                              <p:spTgt spid="10"/>
                                            </p:tgtEl>
                                          </p:cBhvr>
                                          <p:by x="110000" y="110000"/>
                                        </p:animScale>
                                      </p:childTnLst>
                                    </p:cTn>
                                  </p:par>
                                  <p:par>
                                    <p:cTn id="128" presetID="53" presetClass="entr" presetSubtype="16" fill="hold" nodeType="withEffect">
                                      <p:stCondLst>
                                        <p:cond delay="2200"/>
                                      </p:stCondLst>
                                      <p:childTnLst>
                                        <p:set>
                                          <p:cBhvr>
                                            <p:cTn id="129" dur="1" fill="hold">
                                              <p:stCondLst>
                                                <p:cond delay="0"/>
                                              </p:stCondLst>
                                            </p:cTn>
                                            <p:tgtEl>
                                              <p:spTgt spid="11"/>
                                            </p:tgtEl>
                                            <p:attrNameLst>
                                              <p:attrName>style.visibility</p:attrName>
                                            </p:attrNameLst>
                                          </p:cBhvr>
                                          <p:to>
                                            <p:strVal val="visible"/>
                                          </p:to>
                                        </p:set>
                                        <p:anim calcmode="lin" valueType="num">
                                          <p:cBhvr>
                                            <p:cTn id="130" dur="500" fill="hold"/>
                                            <p:tgtEl>
                                              <p:spTgt spid="11"/>
                                            </p:tgtEl>
                                            <p:attrNameLst>
                                              <p:attrName>ppt_w</p:attrName>
                                            </p:attrNameLst>
                                          </p:cBhvr>
                                          <p:tavLst>
                                            <p:tav tm="0">
                                              <p:val>
                                                <p:fltVal val="0"/>
                                              </p:val>
                                            </p:tav>
                                            <p:tav tm="100000">
                                              <p:val>
                                                <p:strVal val="#ppt_w"/>
                                              </p:val>
                                            </p:tav>
                                          </p:tavLst>
                                        </p:anim>
                                        <p:anim calcmode="lin" valueType="num">
                                          <p:cBhvr>
                                            <p:cTn id="131" dur="500" fill="hold"/>
                                            <p:tgtEl>
                                              <p:spTgt spid="11"/>
                                            </p:tgtEl>
                                            <p:attrNameLst>
                                              <p:attrName>ppt_h</p:attrName>
                                            </p:attrNameLst>
                                          </p:cBhvr>
                                          <p:tavLst>
                                            <p:tav tm="0">
                                              <p:val>
                                                <p:fltVal val="0"/>
                                              </p:val>
                                            </p:tav>
                                            <p:tav tm="100000">
                                              <p:val>
                                                <p:strVal val="#ppt_h"/>
                                              </p:val>
                                            </p:tav>
                                          </p:tavLst>
                                        </p:anim>
                                        <p:animEffect transition="in" filter="fade">
                                          <p:cBhvr>
                                            <p:cTn id="132" dur="500"/>
                                            <p:tgtEl>
                                              <p:spTgt spid="11"/>
                                            </p:tgtEl>
                                          </p:cBhvr>
                                        </p:animEffect>
                                      </p:childTnLst>
                                    </p:cTn>
                                  </p:par>
                                  <p:par>
                                    <p:cTn id="133" presetID="6" presetClass="emph" presetSubtype="0" autoRev="1" fill="hold" nodeType="withEffect">
                                      <p:stCondLst>
                                        <p:cond delay="2500"/>
                                      </p:stCondLst>
                                      <p:childTnLst>
                                        <p:animScale>
                                          <p:cBhvr>
                                            <p:cTn id="134" dur="500" fill="hold"/>
                                            <p:tgtEl>
                                              <p:spTgt spid="11"/>
                                            </p:tgtEl>
                                          </p:cBhvr>
                                          <p:by x="110000" y="110000"/>
                                        </p:animScale>
                                      </p:childTnLst>
                                    </p:cTn>
                                  </p:par>
                                  <p:par>
                                    <p:cTn id="135" presetID="53" presetClass="entr" presetSubtype="16" fill="hold" nodeType="withEffect">
                                      <p:stCondLst>
                                        <p:cond delay="2300"/>
                                      </p:stCondLst>
                                      <p:childTnLst>
                                        <p:set>
                                          <p:cBhvr>
                                            <p:cTn id="136" dur="1" fill="hold">
                                              <p:stCondLst>
                                                <p:cond delay="0"/>
                                              </p:stCondLst>
                                            </p:cTn>
                                            <p:tgtEl>
                                              <p:spTgt spid="12"/>
                                            </p:tgtEl>
                                            <p:attrNameLst>
                                              <p:attrName>style.visibility</p:attrName>
                                            </p:attrNameLst>
                                          </p:cBhvr>
                                          <p:to>
                                            <p:strVal val="visible"/>
                                          </p:to>
                                        </p:set>
                                        <p:anim calcmode="lin" valueType="num">
                                          <p:cBhvr>
                                            <p:cTn id="137" dur="500" fill="hold"/>
                                            <p:tgtEl>
                                              <p:spTgt spid="12"/>
                                            </p:tgtEl>
                                            <p:attrNameLst>
                                              <p:attrName>ppt_w</p:attrName>
                                            </p:attrNameLst>
                                          </p:cBhvr>
                                          <p:tavLst>
                                            <p:tav tm="0">
                                              <p:val>
                                                <p:fltVal val="0"/>
                                              </p:val>
                                            </p:tav>
                                            <p:tav tm="100000">
                                              <p:val>
                                                <p:strVal val="#ppt_w"/>
                                              </p:val>
                                            </p:tav>
                                          </p:tavLst>
                                        </p:anim>
                                        <p:anim calcmode="lin" valueType="num">
                                          <p:cBhvr>
                                            <p:cTn id="138" dur="500" fill="hold"/>
                                            <p:tgtEl>
                                              <p:spTgt spid="12"/>
                                            </p:tgtEl>
                                            <p:attrNameLst>
                                              <p:attrName>ppt_h</p:attrName>
                                            </p:attrNameLst>
                                          </p:cBhvr>
                                          <p:tavLst>
                                            <p:tav tm="0">
                                              <p:val>
                                                <p:fltVal val="0"/>
                                              </p:val>
                                            </p:tav>
                                            <p:tav tm="100000">
                                              <p:val>
                                                <p:strVal val="#ppt_h"/>
                                              </p:val>
                                            </p:tav>
                                          </p:tavLst>
                                        </p:anim>
                                        <p:animEffect transition="in" filter="fade">
                                          <p:cBhvr>
                                            <p:cTn id="139" dur="500"/>
                                            <p:tgtEl>
                                              <p:spTgt spid="12"/>
                                            </p:tgtEl>
                                          </p:cBhvr>
                                        </p:animEffect>
                                      </p:childTnLst>
                                    </p:cTn>
                                  </p:par>
                                  <p:par>
                                    <p:cTn id="140" presetID="6" presetClass="emph" presetSubtype="0" autoRev="1" fill="hold" nodeType="withEffect">
                                      <p:stCondLst>
                                        <p:cond delay="2600"/>
                                      </p:stCondLst>
                                      <p:childTnLst>
                                        <p:animScale>
                                          <p:cBhvr>
                                            <p:cTn id="141" dur="500" fill="hold"/>
                                            <p:tgtEl>
                                              <p:spTgt spid="12"/>
                                            </p:tgtEl>
                                          </p:cBhvr>
                                          <p:by x="110000" y="110000"/>
                                        </p:animScale>
                                      </p:childTnLst>
                                    </p:cTn>
                                  </p:par>
                                  <p:par>
                                    <p:cTn id="142" presetID="53" presetClass="entr" presetSubtype="16" fill="hold" nodeType="withEffect">
                                      <p:stCondLst>
                                        <p:cond delay="2400"/>
                                      </p:stCondLst>
                                      <p:childTnLst>
                                        <p:set>
                                          <p:cBhvr>
                                            <p:cTn id="143" dur="1" fill="hold">
                                              <p:stCondLst>
                                                <p:cond delay="0"/>
                                              </p:stCondLst>
                                            </p:cTn>
                                            <p:tgtEl>
                                              <p:spTgt spid="13"/>
                                            </p:tgtEl>
                                            <p:attrNameLst>
                                              <p:attrName>style.visibility</p:attrName>
                                            </p:attrNameLst>
                                          </p:cBhvr>
                                          <p:to>
                                            <p:strVal val="visible"/>
                                          </p:to>
                                        </p:set>
                                        <p:anim calcmode="lin" valueType="num">
                                          <p:cBhvr>
                                            <p:cTn id="144" dur="500" fill="hold"/>
                                            <p:tgtEl>
                                              <p:spTgt spid="13"/>
                                            </p:tgtEl>
                                            <p:attrNameLst>
                                              <p:attrName>ppt_w</p:attrName>
                                            </p:attrNameLst>
                                          </p:cBhvr>
                                          <p:tavLst>
                                            <p:tav tm="0">
                                              <p:val>
                                                <p:fltVal val="0"/>
                                              </p:val>
                                            </p:tav>
                                            <p:tav tm="100000">
                                              <p:val>
                                                <p:strVal val="#ppt_w"/>
                                              </p:val>
                                            </p:tav>
                                          </p:tavLst>
                                        </p:anim>
                                        <p:anim calcmode="lin" valueType="num">
                                          <p:cBhvr>
                                            <p:cTn id="145" dur="500" fill="hold"/>
                                            <p:tgtEl>
                                              <p:spTgt spid="13"/>
                                            </p:tgtEl>
                                            <p:attrNameLst>
                                              <p:attrName>ppt_h</p:attrName>
                                            </p:attrNameLst>
                                          </p:cBhvr>
                                          <p:tavLst>
                                            <p:tav tm="0">
                                              <p:val>
                                                <p:fltVal val="0"/>
                                              </p:val>
                                            </p:tav>
                                            <p:tav tm="100000">
                                              <p:val>
                                                <p:strVal val="#ppt_h"/>
                                              </p:val>
                                            </p:tav>
                                          </p:tavLst>
                                        </p:anim>
                                        <p:animEffect transition="in" filter="fade">
                                          <p:cBhvr>
                                            <p:cTn id="146" dur="500"/>
                                            <p:tgtEl>
                                              <p:spTgt spid="13"/>
                                            </p:tgtEl>
                                          </p:cBhvr>
                                        </p:animEffect>
                                      </p:childTnLst>
                                    </p:cTn>
                                  </p:par>
                                  <p:par>
                                    <p:cTn id="147" presetID="6" presetClass="emph" presetSubtype="0" autoRev="1" fill="hold" nodeType="withEffect">
                                      <p:stCondLst>
                                        <p:cond delay="2700"/>
                                      </p:stCondLst>
                                      <p:childTnLst>
                                        <p:animScale>
                                          <p:cBhvr>
                                            <p:cTn id="148" dur="500" fill="hold"/>
                                            <p:tgtEl>
                                              <p:spTgt spid="13"/>
                                            </p:tgtEl>
                                          </p:cBhvr>
                                          <p:by x="110000" y="110000"/>
                                        </p:animScale>
                                      </p:childTnLst>
                                    </p:cTn>
                                  </p:par>
                                  <p:par>
                                    <p:cTn id="149" presetID="2" presetClass="entr" presetSubtype="4" fill="hold" nodeType="withEffect" p14:presetBounceEnd="50000">
                                      <p:stCondLst>
                                        <p:cond delay="2700"/>
                                      </p:stCondLst>
                                      <p:childTnLst>
                                        <p:set>
                                          <p:cBhvr>
                                            <p:cTn id="150" dur="1" fill="hold">
                                              <p:stCondLst>
                                                <p:cond delay="0"/>
                                              </p:stCondLst>
                                            </p:cTn>
                                            <p:tgtEl>
                                              <p:spTgt spid="33825"/>
                                            </p:tgtEl>
                                            <p:attrNameLst>
                                              <p:attrName>style.visibility</p:attrName>
                                            </p:attrNameLst>
                                          </p:cBhvr>
                                          <p:to>
                                            <p:strVal val="visible"/>
                                          </p:to>
                                        </p:set>
                                        <p:anim calcmode="lin" valueType="num" p14:bounceEnd="50000">
                                          <p:cBhvr additive="base">
                                            <p:cTn id="151" dur="500" fill="hold"/>
                                            <p:tgtEl>
                                              <p:spTgt spid="33825"/>
                                            </p:tgtEl>
                                            <p:attrNameLst>
                                              <p:attrName>ppt_x</p:attrName>
                                            </p:attrNameLst>
                                          </p:cBhvr>
                                          <p:tavLst>
                                            <p:tav tm="0">
                                              <p:val>
                                                <p:strVal val="#ppt_x"/>
                                              </p:val>
                                            </p:tav>
                                            <p:tav tm="100000">
                                              <p:val>
                                                <p:strVal val="#ppt_x"/>
                                              </p:val>
                                            </p:tav>
                                          </p:tavLst>
                                        </p:anim>
                                        <p:anim calcmode="lin" valueType="num" p14:bounceEnd="50000">
                                          <p:cBhvr additive="base">
                                            <p:cTn id="152" dur="500" fill="hold"/>
                                            <p:tgtEl>
                                              <p:spTgt spid="3382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14:presetBounceEnd="50000">
                                      <p:stCondLst>
                                        <p:cond delay="2800"/>
                                      </p:stCondLst>
                                      <p:childTnLst>
                                        <p:set>
                                          <p:cBhvr>
                                            <p:cTn id="154" dur="1" fill="hold">
                                              <p:stCondLst>
                                                <p:cond delay="0"/>
                                              </p:stCondLst>
                                            </p:cTn>
                                            <p:tgtEl>
                                              <p:spTgt spid="33835"/>
                                            </p:tgtEl>
                                            <p:attrNameLst>
                                              <p:attrName>style.visibility</p:attrName>
                                            </p:attrNameLst>
                                          </p:cBhvr>
                                          <p:to>
                                            <p:strVal val="visible"/>
                                          </p:to>
                                        </p:set>
                                        <p:anim calcmode="lin" valueType="num" p14:bounceEnd="50000">
                                          <p:cBhvr additive="base">
                                            <p:cTn id="155" dur="500" fill="hold"/>
                                            <p:tgtEl>
                                              <p:spTgt spid="33835"/>
                                            </p:tgtEl>
                                            <p:attrNameLst>
                                              <p:attrName>ppt_x</p:attrName>
                                            </p:attrNameLst>
                                          </p:cBhvr>
                                          <p:tavLst>
                                            <p:tav tm="0">
                                              <p:val>
                                                <p:strVal val="#ppt_x"/>
                                              </p:val>
                                            </p:tav>
                                            <p:tav tm="100000">
                                              <p:val>
                                                <p:strVal val="#ppt_x"/>
                                              </p:val>
                                            </p:tav>
                                          </p:tavLst>
                                        </p:anim>
                                        <p:anim calcmode="lin" valueType="num" p14:bounceEnd="50000">
                                          <p:cBhvr additive="base">
                                            <p:cTn id="156" dur="500" fill="hold"/>
                                            <p:tgtEl>
                                              <p:spTgt spid="3383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14:presetBounceEnd="50000">
                                      <p:stCondLst>
                                        <p:cond delay="2900"/>
                                      </p:stCondLst>
                                      <p:childTnLst>
                                        <p:set>
                                          <p:cBhvr>
                                            <p:cTn id="158" dur="1" fill="hold">
                                              <p:stCondLst>
                                                <p:cond delay="0"/>
                                              </p:stCondLst>
                                            </p:cTn>
                                            <p:tgtEl>
                                              <p:spTgt spid="33836"/>
                                            </p:tgtEl>
                                            <p:attrNameLst>
                                              <p:attrName>style.visibility</p:attrName>
                                            </p:attrNameLst>
                                          </p:cBhvr>
                                          <p:to>
                                            <p:strVal val="visible"/>
                                          </p:to>
                                        </p:set>
                                        <p:anim calcmode="lin" valueType="num" p14:bounceEnd="50000">
                                          <p:cBhvr additive="base">
                                            <p:cTn id="159" dur="500" fill="hold"/>
                                            <p:tgtEl>
                                              <p:spTgt spid="33836"/>
                                            </p:tgtEl>
                                            <p:attrNameLst>
                                              <p:attrName>ppt_x</p:attrName>
                                            </p:attrNameLst>
                                          </p:cBhvr>
                                          <p:tavLst>
                                            <p:tav tm="0">
                                              <p:val>
                                                <p:strVal val="#ppt_x"/>
                                              </p:val>
                                            </p:tav>
                                            <p:tav tm="100000">
                                              <p:val>
                                                <p:strVal val="#ppt_x"/>
                                              </p:val>
                                            </p:tav>
                                          </p:tavLst>
                                        </p:anim>
                                        <p:anim calcmode="lin" valueType="num" p14:bounceEnd="50000">
                                          <p:cBhvr additive="base">
                                            <p:cTn id="160" dur="500" fill="hold"/>
                                            <p:tgtEl>
                                              <p:spTgt spid="3383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14:presetBounceEnd="50000">
                                      <p:stCondLst>
                                        <p:cond delay="2900"/>
                                      </p:stCondLst>
                                      <p:childTnLst>
                                        <p:set>
                                          <p:cBhvr>
                                            <p:cTn id="162" dur="1" fill="hold">
                                              <p:stCondLst>
                                                <p:cond delay="0"/>
                                              </p:stCondLst>
                                            </p:cTn>
                                            <p:tgtEl>
                                              <p:spTgt spid="33828"/>
                                            </p:tgtEl>
                                            <p:attrNameLst>
                                              <p:attrName>style.visibility</p:attrName>
                                            </p:attrNameLst>
                                          </p:cBhvr>
                                          <p:to>
                                            <p:strVal val="visible"/>
                                          </p:to>
                                        </p:set>
                                        <p:anim calcmode="lin" valueType="num" p14:bounceEnd="50000">
                                          <p:cBhvr additive="base">
                                            <p:cTn id="163" dur="500" fill="hold"/>
                                            <p:tgtEl>
                                              <p:spTgt spid="33828"/>
                                            </p:tgtEl>
                                            <p:attrNameLst>
                                              <p:attrName>ppt_x</p:attrName>
                                            </p:attrNameLst>
                                          </p:cBhvr>
                                          <p:tavLst>
                                            <p:tav tm="0">
                                              <p:val>
                                                <p:strVal val="#ppt_x"/>
                                              </p:val>
                                            </p:tav>
                                            <p:tav tm="100000">
                                              <p:val>
                                                <p:strVal val="#ppt_x"/>
                                              </p:val>
                                            </p:tav>
                                          </p:tavLst>
                                        </p:anim>
                                        <p:anim calcmode="lin" valueType="num" p14:bounceEnd="50000">
                                          <p:cBhvr additive="base">
                                            <p:cTn id="164" dur="500" fill="hold"/>
                                            <p:tgtEl>
                                              <p:spTgt spid="3382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14:presetBounceEnd="50000">
                                      <p:stCondLst>
                                        <p:cond delay="3000"/>
                                      </p:stCondLst>
                                      <p:childTnLst>
                                        <p:set>
                                          <p:cBhvr>
                                            <p:cTn id="166" dur="1" fill="hold">
                                              <p:stCondLst>
                                                <p:cond delay="0"/>
                                              </p:stCondLst>
                                            </p:cTn>
                                            <p:tgtEl>
                                              <p:spTgt spid="33876"/>
                                            </p:tgtEl>
                                            <p:attrNameLst>
                                              <p:attrName>style.visibility</p:attrName>
                                            </p:attrNameLst>
                                          </p:cBhvr>
                                          <p:to>
                                            <p:strVal val="visible"/>
                                          </p:to>
                                        </p:set>
                                        <p:anim calcmode="lin" valueType="num" p14:bounceEnd="50000">
                                          <p:cBhvr additive="base">
                                            <p:cTn id="167" dur="500" fill="hold"/>
                                            <p:tgtEl>
                                              <p:spTgt spid="33876"/>
                                            </p:tgtEl>
                                            <p:attrNameLst>
                                              <p:attrName>ppt_x</p:attrName>
                                            </p:attrNameLst>
                                          </p:cBhvr>
                                          <p:tavLst>
                                            <p:tav tm="0">
                                              <p:val>
                                                <p:strVal val="#ppt_x"/>
                                              </p:val>
                                            </p:tav>
                                            <p:tav tm="100000">
                                              <p:val>
                                                <p:strVal val="#ppt_x"/>
                                              </p:val>
                                            </p:tav>
                                          </p:tavLst>
                                        </p:anim>
                                        <p:anim calcmode="lin" valueType="num" p14:bounceEnd="50000">
                                          <p:cBhvr additive="base">
                                            <p:cTn id="168" dur="500" fill="hold"/>
                                            <p:tgtEl>
                                              <p:spTgt spid="33876"/>
                                            </p:tgtEl>
                                            <p:attrNameLst>
                                              <p:attrName>ppt_y</p:attrName>
                                            </p:attrNameLst>
                                          </p:cBhvr>
                                          <p:tavLst>
                                            <p:tav tm="0">
                                              <p:val>
                                                <p:strVal val="1+#ppt_h/2"/>
                                              </p:val>
                                            </p:tav>
                                            <p:tav tm="100000">
                                              <p:val>
                                                <p:strVal val="#ppt_y"/>
                                              </p:val>
                                            </p:tav>
                                          </p:tavLst>
                                        </p:anim>
                                      </p:childTnLst>
                                    </p:cTn>
                                  </p:par>
                                  <p:par>
                                    <p:cTn id="169" presetID="53" presetClass="entr" presetSubtype="16" fill="hold" nodeType="withEffect">
                                      <p:stCondLst>
                                        <p:cond delay="3000"/>
                                      </p:stCondLst>
                                      <p:childTnLst>
                                        <p:set>
                                          <p:cBhvr>
                                            <p:cTn id="170" dur="1" fill="hold">
                                              <p:stCondLst>
                                                <p:cond delay="0"/>
                                              </p:stCondLst>
                                            </p:cTn>
                                            <p:tgtEl>
                                              <p:spTgt spid="14"/>
                                            </p:tgtEl>
                                            <p:attrNameLst>
                                              <p:attrName>style.visibility</p:attrName>
                                            </p:attrNameLst>
                                          </p:cBhvr>
                                          <p:to>
                                            <p:strVal val="visible"/>
                                          </p:to>
                                        </p:set>
                                        <p:anim calcmode="lin" valueType="num">
                                          <p:cBhvr>
                                            <p:cTn id="171" dur="500" fill="hold"/>
                                            <p:tgtEl>
                                              <p:spTgt spid="14"/>
                                            </p:tgtEl>
                                            <p:attrNameLst>
                                              <p:attrName>ppt_w</p:attrName>
                                            </p:attrNameLst>
                                          </p:cBhvr>
                                          <p:tavLst>
                                            <p:tav tm="0">
                                              <p:val>
                                                <p:fltVal val="0"/>
                                              </p:val>
                                            </p:tav>
                                            <p:tav tm="100000">
                                              <p:val>
                                                <p:strVal val="#ppt_w"/>
                                              </p:val>
                                            </p:tav>
                                          </p:tavLst>
                                        </p:anim>
                                        <p:anim calcmode="lin" valueType="num">
                                          <p:cBhvr>
                                            <p:cTn id="172" dur="500" fill="hold"/>
                                            <p:tgtEl>
                                              <p:spTgt spid="14"/>
                                            </p:tgtEl>
                                            <p:attrNameLst>
                                              <p:attrName>ppt_h</p:attrName>
                                            </p:attrNameLst>
                                          </p:cBhvr>
                                          <p:tavLst>
                                            <p:tav tm="0">
                                              <p:val>
                                                <p:fltVal val="0"/>
                                              </p:val>
                                            </p:tav>
                                            <p:tav tm="100000">
                                              <p:val>
                                                <p:strVal val="#ppt_h"/>
                                              </p:val>
                                            </p:tav>
                                          </p:tavLst>
                                        </p:anim>
                                        <p:animEffect transition="in" filter="fade">
                                          <p:cBhvr>
                                            <p:cTn id="173" dur="500"/>
                                            <p:tgtEl>
                                              <p:spTgt spid="14"/>
                                            </p:tgtEl>
                                          </p:cBhvr>
                                        </p:animEffect>
                                      </p:childTnLst>
                                    </p:cTn>
                                  </p:par>
                                  <p:par>
                                    <p:cTn id="174" presetID="6" presetClass="emph" presetSubtype="0" autoRev="1" fill="hold" nodeType="withEffect">
                                      <p:stCondLst>
                                        <p:cond delay="3300"/>
                                      </p:stCondLst>
                                      <p:childTnLst>
                                        <p:animScale>
                                          <p:cBhvr>
                                            <p:cTn id="175" dur="500" fill="hold"/>
                                            <p:tgtEl>
                                              <p:spTgt spid="14"/>
                                            </p:tgtEl>
                                          </p:cBhvr>
                                          <p:by x="110000" y="110000"/>
                                        </p:animScale>
                                      </p:childTnLst>
                                    </p:cTn>
                                  </p:par>
                                  <p:par>
                                    <p:cTn id="176" presetID="53" presetClass="entr" presetSubtype="16" fill="hold" nodeType="withEffect">
                                      <p:stCondLst>
                                        <p:cond delay="3100"/>
                                      </p:stCondLst>
                                      <p:childTnLst>
                                        <p:set>
                                          <p:cBhvr>
                                            <p:cTn id="177" dur="1" fill="hold">
                                              <p:stCondLst>
                                                <p:cond delay="0"/>
                                              </p:stCondLst>
                                            </p:cTn>
                                            <p:tgtEl>
                                              <p:spTgt spid="15"/>
                                            </p:tgtEl>
                                            <p:attrNameLst>
                                              <p:attrName>style.visibility</p:attrName>
                                            </p:attrNameLst>
                                          </p:cBhvr>
                                          <p:to>
                                            <p:strVal val="visible"/>
                                          </p:to>
                                        </p:set>
                                        <p:anim calcmode="lin" valueType="num">
                                          <p:cBhvr>
                                            <p:cTn id="178" dur="500" fill="hold"/>
                                            <p:tgtEl>
                                              <p:spTgt spid="15"/>
                                            </p:tgtEl>
                                            <p:attrNameLst>
                                              <p:attrName>ppt_w</p:attrName>
                                            </p:attrNameLst>
                                          </p:cBhvr>
                                          <p:tavLst>
                                            <p:tav tm="0">
                                              <p:val>
                                                <p:fltVal val="0"/>
                                              </p:val>
                                            </p:tav>
                                            <p:tav tm="100000">
                                              <p:val>
                                                <p:strVal val="#ppt_w"/>
                                              </p:val>
                                            </p:tav>
                                          </p:tavLst>
                                        </p:anim>
                                        <p:anim calcmode="lin" valueType="num">
                                          <p:cBhvr>
                                            <p:cTn id="179" dur="500" fill="hold"/>
                                            <p:tgtEl>
                                              <p:spTgt spid="15"/>
                                            </p:tgtEl>
                                            <p:attrNameLst>
                                              <p:attrName>ppt_h</p:attrName>
                                            </p:attrNameLst>
                                          </p:cBhvr>
                                          <p:tavLst>
                                            <p:tav tm="0">
                                              <p:val>
                                                <p:fltVal val="0"/>
                                              </p:val>
                                            </p:tav>
                                            <p:tav tm="100000">
                                              <p:val>
                                                <p:strVal val="#ppt_h"/>
                                              </p:val>
                                            </p:tav>
                                          </p:tavLst>
                                        </p:anim>
                                        <p:animEffect transition="in" filter="fade">
                                          <p:cBhvr>
                                            <p:cTn id="180" dur="500"/>
                                            <p:tgtEl>
                                              <p:spTgt spid="15"/>
                                            </p:tgtEl>
                                          </p:cBhvr>
                                        </p:animEffect>
                                      </p:childTnLst>
                                    </p:cTn>
                                  </p:par>
                                  <p:par>
                                    <p:cTn id="181" presetID="6" presetClass="emph" presetSubtype="0" autoRev="1" fill="hold" nodeType="withEffect">
                                      <p:stCondLst>
                                        <p:cond delay="3400"/>
                                      </p:stCondLst>
                                      <p:childTnLst>
                                        <p:animScale>
                                          <p:cBhvr>
                                            <p:cTn id="182" dur="500" fill="hold"/>
                                            <p:tgtEl>
                                              <p:spTgt spid="15"/>
                                            </p:tgtEl>
                                          </p:cBhvr>
                                          <p:by x="110000" y="110000"/>
                                        </p:animScale>
                                      </p:childTnLst>
                                    </p:cTn>
                                  </p:par>
                                  <p:par>
                                    <p:cTn id="183" presetID="53" presetClass="entr" presetSubtype="16" fill="hold" nodeType="withEffect">
                                      <p:stCondLst>
                                        <p:cond delay="3200"/>
                                      </p:stCondLst>
                                      <p:childTnLst>
                                        <p:set>
                                          <p:cBhvr>
                                            <p:cTn id="184" dur="1" fill="hold">
                                              <p:stCondLst>
                                                <p:cond delay="0"/>
                                              </p:stCondLst>
                                            </p:cTn>
                                            <p:tgtEl>
                                              <p:spTgt spid="16"/>
                                            </p:tgtEl>
                                            <p:attrNameLst>
                                              <p:attrName>style.visibility</p:attrName>
                                            </p:attrNameLst>
                                          </p:cBhvr>
                                          <p:to>
                                            <p:strVal val="visible"/>
                                          </p:to>
                                        </p:set>
                                        <p:anim calcmode="lin" valueType="num">
                                          <p:cBhvr>
                                            <p:cTn id="185" dur="500" fill="hold"/>
                                            <p:tgtEl>
                                              <p:spTgt spid="16"/>
                                            </p:tgtEl>
                                            <p:attrNameLst>
                                              <p:attrName>ppt_w</p:attrName>
                                            </p:attrNameLst>
                                          </p:cBhvr>
                                          <p:tavLst>
                                            <p:tav tm="0">
                                              <p:val>
                                                <p:fltVal val="0"/>
                                              </p:val>
                                            </p:tav>
                                            <p:tav tm="100000">
                                              <p:val>
                                                <p:strVal val="#ppt_w"/>
                                              </p:val>
                                            </p:tav>
                                          </p:tavLst>
                                        </p:anim>
                                        <p:anim calcmode="lin" valueType="num">
                                          <p:cBhvr>
                                            <p:cTn id="186" dur="500" fill="hold"/>
                                            <p:tgtEl>
                                              <p:spTgt spid="16"/>
                                            </p:tgtEl>
                                            <p:attrNameLst>
                                              <p:attrName>ppt_h</p:attrName>
                                            </p:attrNameLst>
                                          </p:cBhvr>
                                          <p:tavLst>
                                            <p:tav tm="0">
                                              <p:val>
                                                <p:fltVal val="0"/>
                                              </p:val>
                                            </p:tav>
                                            <p:tav tm="100000">
                                              <p:val>
                                                <p:strVal val="#ppt_h"/>
                                              </p:val>
                                            </p:tav>
                                          </p:tavLst>
                                        </p:anim>
                                        <p:animEffect transition="in" filter="fade">
                                          <p:cBhvr>
                                            <p:cTn id="187" dur="500"/>
                                            <p:tgtEl>
                                              <p:spTgt spid="16"/>
                                            </p:tgtEl>
                                          </p:cBhvr>
                                        </p:animEffect>
                                      </p:childTnLst>
                                    </p:cTn>
                                  </p:par>
                                  <p:par>
                                    <p:cTn id="188" presetID="6" presetClass="emph" presetSubtype="0" autoRev="1" fill="hold" nodeType="withEffect">
                                      <p:stCondLst>
                                        <p:cond delay="3500"/>
                                      </p:stCondLst>
                                      <p:childTnLst>
                                        <p:animScale>
                                          <p:cBhvr>
                                            <p:cTn id="189" dur="500" fill="hold"/>
                                            <p:tgtEl>
                                              <p:spTgt spid="16"/>
                                            </p:tgtEl>
                                          </p:cBhvr>
                                          <p:by x="110000" y="110000"/>
                                        </p:animScale>
                                      </p:childTnLst>
                                    </p:cTn>
                                  </p:par>
                                  <p:par>
                                    <p:cTn id="190" presetID="53" presetClass="entr" presetSubtype="16" fill="hold" nodeType="withEffect">
                                      <p:stCondLst>
                                        <p:cond delay="3300"/>
                                      </p:stCondLst>
                                      <p:childTnLst>
                                        <p:set>
                                          <p:cBhvr>
                                            <p:cTn id="191" dur="1" fill="hold">
                                              <p:stCondLst>
                                                <p:cond delay="0"/>
                                              </p:stCondLst>
                                            </p:cTn>
                                            <p:tgtEl>
                                              <p:spTgt spid="17"/>
                                            </p:tgtEl>
                                            <p:attrNameLst>
                                              <p:attrName>style.visibility</p:attrName>
                                            </p:attrNameLst>
                                          </p:cBhvr>
                                          <p:to>
                                            <p:strVal val="visible"/>
                                          </p:to>
                                        </p:set>
                                        <p:anim calcmode="lin" valueType="num">
                                          <p:cBhvr>
                                            <p:cTn id="192" dur="500" fill="hold"/>
                                            <p:tgtEl>
                                              <p:spTgt spid="17"/>
                                            </p:tgtEl>
                                            <p:attrNameLst>
                                              <p:attrName>ppt_w</p:attrName>
                                            </p:attrNameLst>
                                          </p:cBhvr>
                                          <p:tavLst>
                                            <p:tav tm="0">
                                              <p:val>
                                                <p:fltVal val="0"/>
                                              </p:val>
                                            </p:tav>
                                            <p:tav tm="100000">
                                              <p:val>
                                                <p:strVal val="#ppt_w"/>
                                              </p:val>
                                            </p:tav>
                                          </p:tavLst>
                                        </p:anim>
                                        <p:anim calcmode="lin" valueType="num">
                                          <p:cBhvr>
                                            <p:cTn id="193" dur="500" fill="hold"/>
                                            <p:tgtEl>
                                              <p:spTgt spid="17"/>
                                            </p:tgtEl>
                                            <p:attrNameLst>
                                              <p:attrName>ppt_h</p:attrName>
                                            </p:attrNameLst>
                                          </p:cBhvr>
                                          <p:tavLst>
                                            <p:tav tm="0">
                                              <p:val>
                                                <p:fltVal val="0"/>
                                              </p:val>
                                            </p:tav>
                                            <p:tav tm="100000">
                                              <p:val>
                                                <p:strVal val="#ppt_h"/>
                                              </p:val>
                                            </p:tav>
                                          </p:tavLst>
                                        </p:anim>
                                        <p:animEffect transition="in" filter="fade">
                                          <p:cBhvr>
                                            <p:cTn id="194" dur="500"/>
                                            <p:tgtEl>
                                              <p:spTgt spid="17"/>
                                            </p:tgtEl>
                                          </p:cBhvr>
                                        </p:animEffect>
                                      </p:childTnLst>
                                    </p:cTn>
                                  </p:par>
                                  <p:par>
                                    <p:cTn id="195" presetID="6" presetClass="emph" presetSubtype="0" autoRev="1" fill="hold" nodeType="withEffect">
                                      <p:stCondLst>
                                        <p:cond delay="3600"/>
                                      </p:stCondLst>
                                      <p:childTnLst>
                                        <p:animScale>
                                          <p:cBhvr>
                                            <p:cTn id="196" dur="50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6" grpId="0" animBg="1"/>
          <p:bldP spid="33820" grpId="0" animBg="1"/>
          <p:bldP spid="33824" grpId="0" animBg="1"/>
          <p:bldP spid="33828" grpId="0" animBg="1"/>
          <p:bldP spid="33829" grpId="0"/>
          <p:bldP spid="33830" grpId="0"/>
          <p:bldP spid="33831" grpId="0"/>
          <p:bldP spid="33832" grpId="0"/>
          <p:bldP spid="33833" grpId="0"/>
          <p:bldP spid="33834" grpId="0"/>
          <p:bldP spid="33835" grpId="0"/>
          <p:bldP spid="33836" grpId="0"/>
          <p:bldP spid="33837" grpId="0"/>
          <p:bldP spid="33850" grpId="0"/>
          <p:bldP spid="33863" grpId="0"/>
          <p:bldP spid="338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813"/>
                                            </p:tgtEl>
                                            <p:attrNameLst>
                                              <p:attrName>style.visibility</p:attrName>
                                            </p:attrNameLst>
                                          </p:cBhvr>
                                          <p:to>
                                            <p:strVal val="visible"/>
                                          </p:to>
                                        </p:set>
                                        <p:anim calcmode="lin" valueType="num">
                                          <p:cBhvr additive="base">
                                            <p:cTn id="7" dur="500" fill="hold"/>
                                            <p:tgtEl>
                                              <p:spTgt spid="33813"/>
                                            </p:tgtEl>
                                            <p:attrNameLst>
                                              <p:attrName>ppt_x</p:attrName>
                                            </p:attrNameLst>
                                          </p:cBhvr>
                                          <p:tavLst>
                                            <p:tav tm="0">
                                              <p:val>
                                                <p:strVal val="#ppt_x"/>
                                              </p:val>
                                            </p:tav>
                                            <p:tav tm="100000">
                                              <p:val>
                                                <p:strVal val="#ppt_x"/>
                                              </p:val>
                                            </p:tav>
                                          </p:tavLst>
                                        </p:anim>
                                        <p:anim calcmode="lin" valueType="num">
                                          <p:cBhvr additive="base">
                                            <p:cTn id="8" dur="500" fill="hold"/>
                                            <p:tgtEl>
                                              <p:spTgt spid="338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33829"/>
                                            </p:tgtEl>
                                            <p:attrNameLst>
                                              <p:attrName>style.visibility</p:attrName>
                                            </p:attrNameLst>
                                          </p:cBhvr>
                                          <p:to>
                                            <p:strVal val="visible"/>
                                          </p:to>
                                        </p:set>
                                        <p:anim calcmode="lin" valueType="num">
                                          <p:cBhvr additive="base">
                                            <p:cTn id="11" dur="500" fill="hold"/>
                                            <p:tgtEl>
                                              <p:spTgt spid="33829"/>
                                            </p:tgtEl>
                                            <p:attrNameLst>
                                              <p:attrName>ppt_x</p:attrName>
                                            </p:attrNameLst>
                                          </p:cBhvr>
                                          <p:tavLst>
                                            <p:tav tm="0">
                                              <p:val>
                                                <p:strVal val="#ppt_x"/>
                                              </p:val>
                                            </p:tav>
                                            <p:tav tm="100000">
                                              <p:val>
                                                <p:strVal val="#ppt_x"/>
                                              </p:val>
                                            </p:tav>
                                          </p:tavLst>
                                        </p:anim>
                                        <p:anim calcmode="lin" valueType="num">
                                          <p:cBhvr additive="base">
                                            <p:cTn id="12" dur="500" fill="hold"/>
                                            <p:tgtEl>
                                              <p:spTgt spid="338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33830"/>
                                            </p:tgtEl>
                                            <p:attrNameLst>
                                              <p:attrName>style.visibility</p:attrName>
                                            </p:attrNameLst>
                                          </p:cBhvr>
                                          <p:to>
                                            <p:strVal val="visible"/>
                                          </p:to>
                                        </p:set>
                                        <p:anim calcmode="lin" valueType="num">
                                          <p:cBhvr additive="base">
                                            <p:cTn id="15" dur="500" fill="hold"/>
                                            <p:tgtEl>
                                              <p:spTgt spid="33830"/>
                                            </p:tgtEl>
                                            <p:attrNameLst>
                                              <p:attrName>ppt_x</p:attrName>
                                            </p:attrNameLst>
                                          </p:cBhvr>
                                          <p:tavLst>
                                            <p:tav tm="0">
                                              <p:val>
                                                <p:strVal val="#ppt_x"/>
                                              </p:val>
                                            </p:tav>
                                            <p:tav tm="100000">
                                              <p:val>
                                                <p:strVal val="#ppt_x"/>
                                              </p:val>
                                            </p:tav>
                                          </p:tavLst>
                                        </p:anim>
                                        <p:anim calcmode="lin" valueType="num">
                                          <p:cBhvr additive="base">
                                            <p:cTn id="16" dur="500" fill="hold"/>
                                            <p:tgtEl>
                                              <p:spTgt spid="338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33816"/>
                                            </p:tgtEl>
                                            <p:attrNameLst>
                                              <p:attrName>style.visibility</p:attrName>
                                            </p:attrNameLst>
                                          </p:cBhvr>
                                          <p:to>
                                            <p:strVal val="visible"/>
                                          </p:to>
                                        </p:set>
                                        <p:anim calcmode="lin" valueType="num">
                                          <p:cBhvr additive="base">
                                            <p:cTn id="19" dur="500" fill="hold"/>
                                            <p:tgtEl>
                                              <p:spTgt spid="33816"/>
                                            </p:tgtEl>
                                            <p:attrNameLst>
                                              <p:attrName>ppt_x</p:attrName>
                                            </p:attrNameLst>
                                          </p:cBhvr>
                                          <p:tavLst>
                                            <p:tav tm="0">
                                              <p:val>
                                                <p:strVal val="#ppt_x"/>
                                              </p:val>
                                            </p:tav>
                                            <p:tav tm="100000">
                                              <p:val>
                                                <p:strVal val="#ppt_x"/>
                                              </p:val>
                                            </p:tav>
                                          </p:tavLst>
                                        </p:anim>
                                        <p:anim calcmode="lin" valueType="num">
                                          <p:cBhvr additive="base">
                                            <p:cTn id="20" dur="500" fill="hold"/>
                                            <p:tgtEl>
                                              <p:spTgt spid="338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00"/>
                                      </p:stCondLst>
                                      <p:childTnLst>
                                        <p:set>
                                          <p:cBhvr>
                                            <p:cTn id="22" dur="1" fill="hold">
                                              <p:stCondLst>
                                                <p:cond delay="0"/>
                                              </p:stCondLst>
                                            </p:cTn>
                                            <p:tgtEl>
                                              <p:spTgt spid="33837"/>
                                            </p:tgtEl>
                                            <p:attrNameLst>
                                              <p:attrName>style.visibility</p:attrName>
                                            </p:attrNameLst>
                                          </p:cBhvr>
                                          <p:to>
                                            <p:strVal val="visible"/>
                                          </p:to>
                                        </p:set>
                                        <p:anim calcmode="lin" valueType="num">
                                          <p:cBhvr additive="base">
                                            <p:cTn id="23" dur="500" fill="hold"/>
                                            <p:tgtEl>
                                              <p:spTgt spid="33837"/>
                                            </p:tgtEl>
                                            <p:attrNameLst>
                                              <p:attrName>ppt_x</p:attrName>
                                            </p:attrNameLst>
                                          </p:cBhvr>
                                          <p:tavLst>
                                            <p:tav tm="0">
                                              <p:val>
                                                <p:strVal val="#ppt_x"/>
                                              </p:val>
                                            </p:tav>
                                            <p:tav tm="100000">
                                              <p:val>
                                                <p:strVal val="#ppt_x"/>
                                              </p:val>
                                            </p:tav>
                                          </p:tavLst>
                                        </p:anim>
                                        <p:anim calcmode="lin" valueType="num">
                                          <p:cBhvr additive="base">
                                            <p:cTn id="24" dur="500" fill="hold"/>
                                            <p:tgtEl>
                                              <p:spTgt spid="33837"/>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300"/>
                                      </p:stCondLst>
                                      <p:childTnLst>
                                        <p:set>
                                          <p:cBhvr>
                                            <p:cTn id="26" dur="1" fill="hold">
                                              <p:stCondLst>
                                                <p:cond delay="0"/>
                                              </p:stCondLst>
                                            </p:cTn>
                                            <p:tgtEl>
                                              <p:spTgt spid="2"/>
                                            </p:tgtEl>
                                            <p:attrNameLst>
                                              <p:attrName>style.visibility</p:attrName>
                                            </p:attrNameLst>
                                          </p:cBhvr>
                                          <p:to>
                                            <p:strVal val="visible"/>
                                          </p:to>
                                        </p:set>
                                        <p:anim calcmode="lin" valueType="num">
                                          <p:cBhvr>
                                            <p:cTn id="27" dur="300" fill="hold"/>
                                            <p:tgtEl>
                                              <p:spTgt spid="2"/>
                                            </p:tgtEl>
                                            <p:attrNameLst>
                                              <p:attrName>ppt_w</p:attrName>
                                            </p:attrNameLst>
                                          </p:cBhvr>
                                          <p:tavLst>
                                            <p:tav tm="0">
                                              <p:val>
                                                <p:fltVal val="0"/>
                                              </p:val>
                                            </p:tav>
                                            <p:tav tm="100000">
                                              <p:val>
                                                <p:strVal val="#ppt_w"/>
                                              </p:val>
                                            </p:tav>
                                          </p:tavLst>
                                        </p:anim>
                                        <p:anim calcmode="lin" valueType="num">
                                          <p:cBhvr>
                                            <p:cTn id="28" dur="300" fill="hold"/>
                                            <p:tgtEl>
                                              <p:spTgt spid="2"/>
                                            </p:tgtEl>
                                            <p:attrNameLst>
                                              <p:attrName>ppt_h</p:attrName>
                                            </p:attrNameLst>
                                          </p:cBhvr>
                                          <p:tavLst>
                                            <p:tav tm="0">
                                              <p:val>
                                                <p:fltVal val="0"/>
                                              </p:val>
                                            </p:tav>
                                            <p:tav tm="100000">
                                              <p:val>
                                                <p:strVal val="#ppt_h"/>
                                              </p:val>
                                            </p:tav>
                                          </p:tavLst>
                                        </p:anim>
                                        <p:animEffect transition="in" filter="fade">
                                          <p:cBhvr>
                                            <p:cTn id="29" dur="300"/>
                                            <p:tgtEl>
                                              <p:spTgt spid="2"/>
                                            </p:tgtEl>
                                          </p:cBhvr>
                                        </p:animEffect>
                                      </p:childTnLst>
                                    </p:cTn>
                                  </p:par>
                                  <p:par>
                                    <p:cTn id="30" presetID="6" presetClass="emph" presetSubtype="0" autoRev="1" fill="hold" nodeType="withEffect">
                                      <p:stCondLst>
                                        <p:cond delay="600"/>
                                      </p:stCondLst>
                                      <p:childTnLst>
                                        <p:animScale>
                                          <p:cBhvr>
                                            <p:cTn id="31" dur="150" fill="hold"/>
                                            <p:tgtEl>
                                              <p:spTgt spid="2"/>
                                            </p:tgtEl>
                                          </p:cBhvr>
                                          <p:by x="110000" y="110000"/>
                                        </p:animScale>
                                      </p:childTnLst>
                                    </p:cTn>
                                  </p:par>
                                  <p:par>
                                    <p:cTn id="32" presetID="53" presetClass="entr" presetSubtype="16" fill="hold" nodeType="withEffect">
                                      <p:stCondLst>
                                        <p:cond delay="400"/>
                                      </p:stCondLst>
                                      <p:childTnLst>
                                        <p:set>
                                          <p:cBhvr>
                                            <p:cTn id="33" dur="1" fill="hold">
                                              <p:stCondLst>
                                                <p:cond delay="0"/>
                                              </p:stCondLst>
                                            </p:cTn>
                                            <p:tgtEl>
                                              <p:spTgt spid="3"/>
                                            </p:tgtEl>
                                            <p:attrNameLst>
                                              <p:attrName>style.visibility</p:attrName>
                                            </p:attrNameLst>
                                          </p:cBhvr>
                                          <p:to>
                                            <p:strVal val="visible"/>
                                          </p:to>
                                        </p:set>
                                        <p:anim calcmode="lin" valueType="num">
                                          <p:cBhvr>
                                            <p:cTn id="34" dur="300" fill="hold"/>
                                            <p:tgtEl>
                                              <p:spTgt spid="3"/>
                                            </p:tgtEl>
                                            <p:attrNameLst>
                                              <p:attrName>ppt_w</p:attrName>
                                            </p:attrNameLst>
                                          </p:cBhvr>
                                          <p:tavLst>
                                            <p:tav tm="0">
                                              <p:val>
                                                <p:fltVal val="0"/>
                                              </p:val>
                                            </p:tav>
                                            <p:tav tm="100000">
                                              <p:val>
                                                <p:strVal val="#ppt_w"/>
                                              </p:val>
                                            </p:tav>
                                          </p:tavLst>
                                        </p:anim>
                                        <p:anim calcmode="lin" valueType="num">
                                          <p:cBhvr>
                                            <p:cTn id="35" dur="300" fill="hold"/>
                                            <p:tgtEl>
                                              <p:spTgt spid="3"/>
                                            </p:tgtEl>
                                            <p:attrNameLst>
                                              <p:attrName>ppt_h</p:attrName>
                                            </p:attrNameLst>
                                          </p:cBhvr>
                                          <p:tavLst>
                                            <p:tav tm="0">
                                              <p:val>
                                                <p:fltVal val="0"/>
                                              </p:val>
                                            </p:tav>
                                            <p:tav tm="100000">
                                              <p:val>
                                                <p:strVal val="#ppt_h"/>
                                              </p:val>
                                            </p:tav>
                                          </p:tavLst>
                                        </p:anim>
                                        <p:animEffect transition="in" filter="fade">
                                          <p:cBhvr>
                                            <p:cTn id="36" dur="300"/>
                                            <p:tgtEl>
                                              <p:spTgt spid="3"/>
                                            </p:tgtEl>
                                          </p:cBhvr>
                                        </p:animEffect>
                                      </p:childTnLst>
                                    </p:cTn>
                                  </p:par>
                                  <p:par>
                                    <p:cTn id="37" presetID="6" presetClass="emph" presetSubtype="0" autoRev="1" fill="hold" nodeType="withEffect">
                                      <p:stCondLst>
                                        <p:cond delay="700"/>
                                      </p:stCondLst>
                                      <p:childTnLst>
                                        <p:animScale>
                                          <p:cBhvr>
                                            <p:cTn id="38" dur="500" fill="hold"/>
                                            <p:tgtEl>
                                              <p:spTgt spid="3"/>
                                            </p:tgtEl>
                                          </p:cBhvr>
                                          <p:by x="110000" y="110000"/>
                                        </p:animScale>
                                      </p:childTnLst>
                                    </p:cTn>
                                  </p:par>
                                  <p:par>
                                    <p:cTn id="39" presetID="53" presetClass="entr" presetSubtype="16" fill="hold" nodeType="withEffect">
                                      <p:stCondLst>
                                        <p:cond delay="50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par>
                                    <p:cTn id="44" presetID="6" presetClass="emph" presetSubtype="0" autoRev="1" fill="hold" nodeType="withEffect">
                                      <p:stCondLst>
                                        <p:cond delay="800"/>
                                      </p:stCondLst>
                                      <p:childTnLst>
                                        <p:animScale>
                                          <p:cBhvr>
                                            <p:cTn id="45" dur="500" fill="hold"/>
                                            <p:tgtEl>
                                              <p:spTgt spid="4"/>
                                            </p:tgtEl>
                                          </p:cBhvr>
                                          <p:by x="110000" y="110000"/>
                                        </p:animScale>
                                      </p:childTnLst>
                                    </p:cTn>
                                  </p:par>
                                  <p:par>
                                    <p:cTn id="46" presetID="53" presetClass="entr" presetSubtype="16" fill="hold" nodeType="withEffect">
                                      <p:stCondLst>
                                        <p:cond delay="60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6" presetClass="emph" presetSubtype="0" autoRev="1" fill="hold" nodeType="withEffect">
                                      <p:stCondLst>
                                        <p:cond delay="900"/>
                                      </p:stCondLst>
                                      <p:childTnLst>
                                        <p:animScale>
                                          <p:cBhvr>
                                            <p:cTn id="52" dur="500" fill="hold"/>
                                            <p:tgtEl>
                                              <p:spTgt spid="5"/>
                                            </p:tgtEl>
                                          </p:cBhvr>
                                          <p:by x="110000" y="110000"/>
                                        </p:animScale>
                                      </p:childTnLst>
                                    </p:cTn>
                                  </p:par>
                                  <p:par>
                                    <p:cTn id="53" presetID="2" presetClass="entr" presetSubtype="4" fill="hold" nodeType="withEffect">
                                      <p:stCondLst>
                                        <p:cond delay="900"/>
                                      </p:stCondLst>
                                      <p:childTnLst>
                                        <p:set>
                                          <p:cBhvr>
                                            <p:cTn id="54" dur="1" fill="hold">
                                              <p:stCondLst>
                                                <p:cond delay="0"/>
                                              </p:stCondLst>
                                            </p:cTn>
                                            <p:tgtEl>
                                              <p:spTgt spid="33817"/>
                                            </p:tgtEl>
                                            <p:attrNameLst>
                                              <p:attrName>style.visibility</p:attrName>
                                            </p:attrNameLst>
                                          </p:cBhvr>
                                          <p:to>
                                            <p:strVal val="visible"/>
                                          </p:to>
                                        </p:set>
                                        <p:anim calcmode="lin" valueType="num">
                                          <p:cBhvr additive="base">
                                            <p:cTn id="55" dur="500" fill="hold"/>
                                            <p:tgtEl>
                                              <p:spTgt spid="33817"/>
                                            </p:tgtEl>
                                            <p:attrNameLst>
                                              <p:attrName>ppt_x</p:attrName>
                                            </p:attrNameLst>
                                          </p:cBhvr>
                                          <p:tavLst>
                                            <p:tav tm="0">
                                              <p:val>
                                                <p:strVal val="#ppt_x"/>
                                              </p:val>
                                            </p:tav>
                                            <p:tav tm="100000">
                                              <p:val>
                                                <p:strVal val="#ppt_x"/>
                                              </p:val>
                                            </p:tav>
                                          </p:tavLst>
                                        </p:anim>
                                        <p:anim calcmode="lin" valueType="num">
                                          <p:cBhvr additive="base">
                                            <p:cTn id="56" dur="500" fill="hold"/>
                                            <p:tgtEl>
                                              <p:spTgt spid="338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0"/>
                                      </p:stCondLst>
                                      <p:childTnLst>
                                        <p:set>
                                          <p:cBhvr>
                                            <p:cTn id="58" dur="1" fill="hold">
                                              <p:stCondLst>
                                                <p:cond delay="0"/>
                                              </p:stCondLst>
                                            </p:cTn>
                                            <p:tgtEl>
                                              <p:spTgt spid="33831"/>
                                            </p:tgtEl>
                                            <p:attrNameLst>
                                              <p:attrName>style.visibility</p:attrName>
                                            </p:attrNameLst>
                                          </p:cBhvr>
                                          <p:to>
                                            <p:strVal val="visible"/>
                                          </p:to>
                                        </p:set>
                                        <p:anim calcmode="lin" valueType="num">
                                          <p:cBhvr additive="base">
                                            <p:cTn id="59" dur="500" fill="hold"/>
                                            <p:tgtEl>
                                              <p:spTgt spid="33831"/>
                                            </p:tgtEl>
                                            <p:attrNameLst>
                                              <p:attrName>ppt_x</p:attrName>
                                            </p:attrNameLst>
                                          </p:cBhvr>
                                          <p:tavLst>
                                            <p:tav tm="0">
                                              <p:val>
                                                <p:strVal val="#ppt_x"/>
                                              </p:val>
                                            </p:tav>
                                            <p:tav tm="100000">
                                              <p:val>
                                                <p:strVal val="#ppt_x"/>
                                              </p:val>
                                            </p:tav>
                                          </p:tavLst>
                                        </p:anim>
                                        <p:anim calcmode="lin" valueType="num">
                                          <p:cBhvr additive="base">
                                            <p:cTn id="60" dur="500" fill="hold"/>
                                            <p:tgtEl>
                                              <p:spTgt spid="3383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100"/>
                                      </p:stCondLst>
                                      <p:childTnLst>
                                        <p:set>
                                          <p:cBhvr>
                                            <p:cTn id="62" dur="1" fill="hold">
                                              <p:stCondLst>
                                                <p:cond delay="0"/>
                                              </p:stCondLst>
                                            </p:cTn>
                                            <p:tgtEl>
                                              <p:spTgt spid="33832"/>
                                            </p:tgtEl>
                                            <p:attrNameLst>
                                              <p:attrName>style.visibility</p:attrName>
                                            </p:attrNameLst>
                                          </p:cBhvr>
                                          <p:to>
                                            <p:strVal val="visible"/>
                                          </p:to>
                                        </p:set>
                                        <p:anim calcmode="lin" valueType="num">
                                          <p:cBhvr additive="base">
                                            <p:cTn id="63" dur="500" fill="hold"/>
                                            <p:tgtEl>
                                              <p:spTgt spid="33832"/>
                                            </p:tgtEl>
                                            <p:attrNameLst>
                                              <p:attrName>ppt_x</p:attrName>
                                            </p:attrNameLst>
                                          </p:cBhvr>
                                          <p:tavLst>
                                            <p:tav tm="0">
                                              <p:val>
                                                <p:strVal val="#ppt_x"/>
                                              </p:val>
                                            </p:tav>
                                            <p:tav tm="100000">
                                              <p:val>
                                                <p:strVal val="#ppt_x"/>
                                              </p:val>
                                            </p:tav>
                                          </p:tavLst>
                                        </p:anim>
                                        <p:anim calcmode="lin" valueType="num">
                                          <p:cBhvr additive="base">
                                            <p:cTn id="64" dur="500" fill="hold"/>
                                            <p:tgtEl>
                                              <p:spTgt spid="338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100"/>
                                      </p:stCondLst>
                                      <p:childTnLst>
                                        <p:set>
                                          <p:cBhvr>
                                            <p:cTn id="66" dur="1" fill="hold">
                                              <p:stCondLst>
                                                <p:cond delay="0"/>
                                              </p:stCondLst>
                                            </p:cTn>
                                            <p:tgtEl>
                                              <p:spTgt spid="33820"/>
                                            </p:tgtEl>
                                            <p:attrNameLst>
                                              <p:attrName>style.visibility</p:attrName>
                                            </p:attrNameLst>
                                          </p:cBhvr>
                                          <p:to>
                                            <p:strVal val="visible"/>
                                          </p:to>
                                        </p:set>
                                        <p:anim calcmode="lin" valueType="num">
                                          <p:cBhvr additive="base">
                                            <p:cTn id="67" dur="500" fill="hold"/>
                                            <p:tgtEl>
                                              <p:spTgt spid="33820"/>
                                            </p:tgtEl>
                                            <p:attrNameLst>
                                              <p:attrName>ppt_x</p:attrName>
                                            </p:attrNameLst>
                                          </p:cBhvr>
                                          <p:tavLst>
                                            <p:tav tm="0">
                                              <p:val>
                                                <p:strVal val="#ppt_x"/>
                                              </p:val>
                                            </p:tav>
                                            <p:tav tm="100000">
                                              <p:val>
                                                <p:strVal val="#ppt_x"/>
                                              </p:val>
                                            </p:tav>
                                          </p:tavLst>
                                        </p:anim>
                                        <p:anim calcmode="lin" valueType="num">
                                          <p:cBhvr additive="base">
                                            <p:cTn id="68" dur="500" fill="hold"/>
                                            <p:tgtEl>
                                              <p:spTgt spid="338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200"/>
                                      </p:stCondLst>
                                      <p:childTnLst>
                                        <p:set>
                                          <p:cBhvr>
                                            <p:cTn id="70" dur="1" fill="hold">
                                              <p:stCondLst>
                                                <p:cond delay="0"/>
                                              </p:stCondLst>
                                            </p:cTn>
                                            <p:tgtEl>
                                              <p:spTgt spid="33850"/>
                                            </p:tgtEl>
                                            <p:attrNameLst>
                                              <p:attrName>style.visibility</p:attrName>
                                            </p:attrNameLst>
                                          </p:cBhvr>
                                          <p:to>
                                            <p:strVal val="visible"/>
                                          </p:to>
                                        </p:set>
                                        <p:anim calcmode="lin" valueType="num">
                                          <p:cBhvr additive="base">
                                            <p:cTn id="71" dur="500" fill="hold"/>
                                            <p:tgtEl>
                                              <p:spTgt spid="33850"/>
                                            </p:tgtEl>
                                            <p:attrNameLst>
                                              <p:attrName>ppt_x</p:attrName>
                                            </p:attrNameLst>
                                          </p:cBhvr>
                                          <p:tavLst>
                                            <p:tav tm="0">
                                              <p:val>
                                                <p:strVal val="#ppt_x"/>
                                              </p:val>
                                            </p:tav>
                                            <p:tav tm="100000">
                                              <p:val>
                                                <p:strVal val="#ppt_x"/>
                                              </p:val>
                                            </p:tav>
                                          </p:tavLst>
                                        </p:anim>
                                        <p:anim calcmode="lin" valueType="num">
                                          <p:cBhvr additive="base">
                                            <p:cTn id="72" dur="500" fill="hold"/>
                                            <p:tgtEl>
                                              <p:spTgt spid="33850"/>
                                            </p:tgtEl>
                                            <p:attrNameLst>
                                              <p:attrName>ppt_y</p:attrName>
                                            </p:attrNameLst>
                                          </p:cBhvr>
                                          <p:tavLst>
                                            <p:tav tm="0">
                                              <p:val>
                                                <p:strVal val="1+#ppt_h/2"/>
                                              </p:val>
                                            </p:tav>
                                            <p:tav tm="100000">
                                              <p:val>
                                                <p:strVal val="#ppt_y"/>
                                              </p:val>
                                            </p:tav>
                                          </p:tavLst>
                                        </p:anim>
                                      </p:childTnLst>
                                    </p:cTn>
                                  </p:par>
                                  <p:par>
                                    <p:cTn id="73" presetID="53" presetClass="entr" presetSubtype="16" fill="hold" nodeType="withEffect">
                                      <p:stCondLst>
                                        <p:cond delay="120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ppt_w</p:attrName>
                                            </p:attrNameLst>
                                          </p:cBhvr>
                                          <p:tavLst>
                                            <p:tav tm="0">
                                              <p:val>
                                                <p:fltVal val="0"/>
                                              </p:val>
                                            </p:tav>
                                            <p:tav tm="100000">
                                              <p:val>
                                                <p:strVal val="#ppt_w"/>
                                              </p:val>
                                            </p:tav>
                                          </p:tavLst>
                                        </p:anim>
                                        <p:anim calcmode="lin" valueType="num">
                                          <p:cBhvr>
                                            <p:cTn id="76" dur="500" fill="hold"/>
                                            <p:tgtEl>
                                              <p:spTgt spid="6"/>
                                            </p:tgtEl>
                                            <p:attrNameLst>
                                              <p:attrName>ppt_h</p:attrName>
                                            </p:attrNameLst>
                                          </p:cBhvr>
                                          <p:tavLst>
                                            <p:tav tm="0">
                                              <p:val>
                                                <p:fltVal val="0"/>
                                              </p:val>
                                            </p:tav>
                                            <p:tav tm="100000">
                                              <p:val>
                                                <p:strVal val="#ppt_h"/>
                                              </p:val>
                                            </p:tav>
                                          </p:tavLst>
                                        </p:anim>
                                        <p:animEffect transition="in" filter="fade">
                                          <p:cBhvr>
                                            <p:cTn id="77" dur="500"/>
                                            <p:tgtEl>
                                              <p:spTgt spid="6"/>
                                            </p:tgtEl>
                                          </p:cBhvr>
                                        </p:animEffect>
                                      </p:childTnLst>
                                    </p:cTn>
                                  </p:par>
                                  <p:par>
                                    <p:cTn id="78" presetID="6" presetClass="emph" presetSubtype="0" autoRev="1" fill="hold" nodeType="withEffect">
                                      <p:stCondLst>
                                        <p:cond delay="1500"/>
                                      </p:stCondLst>
                                      <p:childTnLst>
                                        <p:animScale>
                                          <p:cBhvr>
                                            <p:cTn id="79" dur="500" fill="hold"/>
                                            <p:tgtEl>
                                              <p:spTgt spid="6"/>
                                            </p:tgtEl>
                                          </p:cBhvr>
                                          <p:by x="110000" y="110000"/>
                                        </p:animScale>
                                      </p:childTnLst>
                                    </p:cTn>
                                  </p:par>
                                  <p:par>
                                    <p:cTn id="80" presetID="53" presetClass="entr" presetSubtype="16" fill="hold" nodeType="withEffect">
                                      <p:stCondLst>
                                        <p:cond delay="130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Effect transition="in" filter="fade">
                                          <p:cBhvr>
                                            <p:cTn id="84" dur="500"/>
                                            <p:tgtEl>
                                              <p:spTgt spid="7"/>
                                            </p:tgtEl>
                                          </p:cBhvr>
                                        </p:animEffect>
                                      </p:childTnLst>
                                    </p:cTn>
                                  </p:par>
                                  <p:par>
                                    <p:cTn id="85" presetID="6" presetClass="emph" presetSubtype="0" autoRev="1" fill="hold" nodeType="withEffect">
                                      <p:stCondLst>
                                        <p:cond delay="1600"/>
                                      </p:stCondLst>
                                      <p:childTnLst>
                                        <p:animScale>
                                          <p:cBhvr>
                                            <p:cTn id="86" dur="500" fill="hold"/>
                                            <p:tgtEl>
                                              <p:spTgt spid="7"/>
                                            </p:tgtEl>
                                          </p:cBhvr>
                                          <p:by x="110000" y="110000"/>
                                        </p:animScale>
                                      </p:childTnLst>
                                    </p:cTn>
                                  </p:par>
                                  <p:par>
                                    <p:cTn id="87" presetID="53" presetClass="entr" presetSubtype="16" fill="hold" nodeType="withEffect">
                                      <p:stCondLst>
                                        <p:cond delay="140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par>
                                    <p:cTn id="92" presetID="6" presetClass="emph" presetSubtype="0" autoRev="1" fill="hold" nodeType="withEffect">
                                      <p:stCondLst>
                                        <p:cond delay="1700"/>
                                      </p:stCondLst>
                                      <p:childTnLst>
                                        <p:animScale>
                                          <p:cBhvr>
                                            <p:cTn id="93" dur="500" fill="hold"/>
                                            <p:tgtEl>
                                              <p:spTgt spid="8"/>
                                            </p:tgtEl>
                                          </p:cBhvr>
                                          <p:by x="110000" y="110000"/>
                                        </p:animScale>
                                      </p:childTnLst>
                                    </p:cTn>
                                  </p:par>
                                  <p:par>
                                    <p:cTn id="94" presetID="53" presetClass="entr" presetSubtype="16" fill="hold" nodeType="withEffect">
                                      <p:stCondLst>
                                        <p:cond delay="1500"/>
                                      </p:stCondLst>
                                      <p:childTnLst>
                                        <p:set>
                                          <p:cBhvr>
                                            <p:cTn id="95" dur="1" fill="hold">
                                              <p:stCondLst>
                                                <p:cond delay="0"/>
                                              </p:stCondLst>
                                            </p:cTn>
                                            <p:tgtEl>
                                              <p:spTgt spid="9"/>
                                            </p:tgtEl>
                                            <p:attrNameLst>
                                              <p:attrName>style.visibility</p:attrName>
                                            </p:attrNameLst>
                                          </p:cBhvr>
                                          <p:to>
                                            <p:strVal val="visible"/>
                                          </p:to>
                                        </p:set>
                                        <p:anim calcmode="lin" valueType="num">
                                          <p:cBhvr>
                                            <p:cTn id="96" dur="500" fill="hold"/>
                                            <p:tgtEl>
                                              <p:spTgt spid="9"/>
                                            </p:tgtEl>
                                            <p:attrNameLst>
                                              <p:attrName>ppt_w</p:attrName>
                                            </p:attrNameLst>
                                          </p:cBhvr>
                                          <p:tavLst>
                                            <p:tav tm="0">
                                              <p:val>
                                                <p:fltVal val="0"/>
                                              </p:val>
                                            </p:tav>
                                            <p:tav tm="100000">
                                              <p:val>
                                                <p:strVal val="#ppt_w"/>
                                              </p:val>
                                            </p:tav>
                                          </p:tavLst>
                                        </p:anim>
                                        <p:anim calcmode="lin" valueType="num">
                                          <p:cBhvr>
                                            <p:cTn id="97" dur="500" fill="hold"/>
                                            <p:tgtEl>
                                              <p:spTgt spid="9"/>
                                            </p:tgtEl>
                                            <p:attrNameLst>
                                              <p:attrName>ppt_h</p:attrName>
                                            </p:attrNameLst>
                                          </p:cBhvr>
                                          <p:tavLst>
                                            <p:tav tm="0">
                                              <p:val>
                                                <p:fltVal val="0"/>
                                              </p:val>
                                            </p:tav>
                                            <p:tav tm="100000">
                                              <p:val>
                                                <p:strVal val="#ppt_h"/>
                                              </p:val>
                                            </p:tav>
                                          </p:tavLst>
                                        </p:anim>
                                        <p:animEffect transition="in" filter="fade">
                                          <p:cBhvr>
                                            <p:cTn id="98" dur="500"/>
                                            <p:tgtEl>
                                              <p:spTgt spid="9"/>
                                            </p:tgtEl>
                                          </p:cBhvr>
                                        </p:animEffect>
                                      </p:childTnLst>
                                    </p:cTn>
                                  </p:par>
                                  <p:par>
                                    <p:cTn id="99" presetID="6" presetClass="emph" presetSubtype="0" autoRev="1" fill="hold" nodeType="withEffect">
                                      <p:stCondLst>
                                        <p:cond delay="1800"/>
                                      </p:stCondLst>
                                      <p:childTnLst>
                                        <p:animScale>
                                          <p:cBhvr>
                                            <p:cTn id="100" dur="500" fill="hold"/>
                                            <p:tgtEl>
                                              <p:spTgt spid="9"/>
                                            </p:tgtEl>
                                          </p:cBhvr>
                                          <p:by x="110000" y="110000"/>
                                        </p:animScale>
                                      </p:childTnLst>
                                    </p:cTn>
                                  </p:par>
                                  <p:par>
                                    <p:cTn id="101" presetID="2" presetClass="entr" presetSubtype="4" fill="hold" nodeType="withEffect">
                                      <p:stCondLst>
                                        <p:cond delay="1800"/>
                                      </p:stCondLst>
                                      <p:childTnLst>
                                        <p:set>
                                          <p:cBhvr>
                                            <p:cTn id="102" dur="1" fill="hold">
                                              <p:stCondLst>
                                                <p:cond delay="0"/>
                                              </p:stCondLst>
                                            </p:cTn>
                                            <p:tgtEl>
                                              <p:spTgt spid="33821"/>
                                            </p:tgtEl>
                                            <p:attrNameLst>
                                              <p:attrName>style.visibility</p:attrName>
                                            </p:attrNameLst>
                                          </p:cBhvr>
                                          <p:to>
                                            <p:strVal val="visible"/>
                                          </p:to>
                                        </p:set>
                                        <p:anim calcmode="lin" valueType="num">
                                          <p:cBhvr additive="base">
                                            <p:cTn id="103" dur="500" fill="hold"/>
                                            <p:tgtEl>
                                              <p:spTgt spid="33821"/>
                                            </p:tgtEl>
                                            <p:attrNameLst>
                                              <p:attrName>ppt_x</p:attrName>
                                            </p:attrNameLst>
                                          </p:cBhvr>
                                          <p:tavLst>
                                            <p:tav tm="0">
                                              <p:val>
                                                <p:strVal val="#ppt_x"/>
                                              </p:val>
                                            </p:tav>
                                            <p:tav tm="100000">
                                              <p:val>
                                                <p:strVal val="#ppt_x"/>
                                              </p:val>
                                            </p:tav>
                                          </p:tavLst>
                                        </p:anim>
                                        <p:anim calcmode="lin" valueType="num">
                                          <p:cBhvr additive="base">
                                            <p:cTn id="104" dur="500" fill="hold"/>
                                            <p:tgtEl>
                                              <p:spTgt spid="3382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1900"/>
                                      </p:stCondLst>
                                      <p:childTnLst>
                                        <p:set>
                                          <p:cBhvr>
                                            <p:cTn id="106" dur="1" fill="hold">
                                              <p:stCondLst>
                                                <p:cond delay="0"/>
                                              </p:stCondLst>
                                            </p:cTn>
                                            <p:tgtEl>
                                              <p:spTgt spid="33833"/>
                                            </p:tgtEl>
                                            <p:attrNameLst>
                                              <p:attrName>style.visibility</p:attrName>
                                            </p:attrNameLst>
                                          </p:cBhvr>
                                          <p:to>
                                            <p:strVal val="visible"/>
                                          </p:to>
                                        </p:set>
                                        <p:anim calcmode="lin" valueType="num">
                                          <p:cBhvr additive="base">
                                            <p:cTn id="107" dur="500" fill="hold"/>
                                            <p:tgtEl>
                                              <p:spTgt spid="33833"/>
                                            </p:tgtEl>
                                            <p:attrNameLst>
                                              <p:attrName>ppt_x</p:attrName>
                                            </p:attrNameLst>
                                          </p:cBhvr>
                                          <p:tavLst>
                                            <p:tav tm="0">
                                              <p:val>
                                                <p:strVal val="#ppt_x"/>
                                              </p:val>
                                            </p:tav>
                                            <p:tav tm="100000">
                                              <p:val>
                                                <p:strVal val="#ppt_x"/>
                                              </p:val>
                                            </p:tav>
                                          </p:tavLst>
                                        </p:anim>
                                        <p:anim calcmode="lin" valueType="num">
                                          <p:cBhvr additive="base">
                                            <p:cTn id="108" dur="500" fill="hold"/>
                                            <p:tgtEl>
                                              <p:spTgt spid="3383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000"/>
                                      </p:stCondLst>
                                      <p:childTnLst>
                                        <p:set>
                                          <p:cBhvr>
                                            <p:cTn id="110" dur="1" fill="hold">
                                              <p:stCondLst>
                                                <p:cond delay="0"/>
                                              </p:stCondLst>
                                            </p:cTn>
                                            <p:tgtEl>
                                              <p:spTgt spid="33834"/>
                                            </p:tgtEl>
                                            <p:attrNameLst>
                                              <p:attrName>style.visibility</p:attrName>
                                            </p:attrNameLst>
                                          </p:cBhvr>
                                          <p:to>
                                            <p:strVal val="visible"/>
                                          </p:to>
                                        </p:set>
                                        <p:anim calcmode="lin" valueType="num">
                                          <p:cBhvr additive="base">
                                            <p:cTn id="111" dur="500" fill="hold"/>
                                            <p:tgtEl>
                                              <p:spTgt spid="33834"/>
                                            </p:tgtEl>
                                            <p:attrNameLst>
                                              <p:attrName>ppt_x</p:attrName>
                                            </p:attrNameLst>
                                          </p:cBhvr>
                                          <p:tavLst>
                                            <p:tav tm="0">
                                              <p:val>
                                                <p:strVal val="#ppt_x"/>
                                              </p:val>
                                            </p:tav>
                                            <p:tav tm="100000">
                                              <p:val>
                                                <p:strVal val="#ppt_x"/>
                                              </p:val>
                                            </p:tav>
                                          </p:tavLst>
                                        </p:anim>
                                        <p:anim calcmode="lin" valueType="num">
                                          <p:cBhvr additive="base">
                                            <p:cTn id="112" dur="500" fill="hold"/>
                                            <p:tgtEl>
                                              <p:spTgt spid="3383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2000"/>
                                      </p:stCondLst>
                                      <p:childTnLst>
                                        <p:set>
                                          <p:cBhvr>
                                            <p:cTn id="114" dur="1" fill="hold">
                                              <p:stCondLst>
                                                <p:cond delay="0"/>
                                              </p:stCondLst>
                                            </p:cTn>
                                            <p:tgtEl>
                                              <p:spTgt spid="33824"/>
                                            </p:tgtEl>
                                            <p:attrNameLst>
                                              <p:attrName>style.visibility</p:attrName>
                                            </p:attrNameLst>
                                          </p:cBhvr>
                                          <p:to>
                                            <p:strVal val="visible"/>
                                          </p:to>
                                        </p:set>
                                        <p:anim calcmode="lin" valueType="num">
                                          <p:cBhvr additive="base">
                                            <p:cTn id="115" dur="500" fill="hold"/>
                                            <p:tgtEl>
                                              <p:spTgt spid="33824"/>
                                            </p:tgtEl>
                                            <p:attrNameLst>
                                              <p:attrName>ppt_x</p:attrName>
                                            </p:attrNameLst>
                                          </p:cBhvr>
                                          <p:tavLst>
                                            <p:tav tm="0">
                                              <p:val>
                                                <p:strVal val="#ppt_x"/>
                                              </p:val>
                                            </p:tav>
                                            <p:tav tm="100000">
                                              <p:val>
                                                <p:strVal val="#ppt_x"/>
                                              </p:val>
                                            </p:tav>
                                          </p:tavLst>
                                        </p:anim>
                                        <p:anim calcmode="lin" valueType="num">
                                          <p:cBhvr additive="base">
                                            <p:cTn id="116" dur="500" fill="hold"/>
                                            <p:tgtEl>
                                              <p:spTgt spid="3382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100"/>
                                      </p:stCondLst>
                                      <p:childTnLst>
                                        <p:set>
                                          <p:cBhvr>
                                            <p:cTn id="118" dur="1" fill="hold">
                                              <p:stCondLst>
                                                <p:cond delay="0"/>
                                              </p:stCondLst>
                                            </p:cTn>
                                            <p:tgtEl>
                                              <p:spTgt spid="33863"/>
                                            </p:tgtEl>
                                            <p:attrNameLst>
                                              <p:attrName>style.visibility</p:attrName>
                                            </p:attrNameLst>
                                          </p:cBhvr>
                                          <p:to>
                                            <p:strVal val="visible"/>
                                          </p:to>
                                        </p:set>
                                        <p:anim calcmode="lin" valueType="num">
                                          <p:cBhvr additive="base">
                                            <p:cTn id="119" dur="500" fill="hold"/>
                                            <p:tgtEl>
                                              <p:spTgt spid="33863"/>
                                            </p:tgtEl>
                                            <p:attrNameLst>
                                              <p:attrName>ppt_x</p:attrName>
                                            </p:attrNameLst>
                                          </p:cBhvr>
                                          <p:tavLst>
                                            <p:tav tm="0">
                                              <p:val>
                                                <p:strVal val="#ppt_x"/>
                                              </p:val>
                                            </p:tav>
                                            <p:tav tm="100000">
                                              <p:val>
                                                <p:strVal val="#ppt_x"/>
                                              </p:val>
                                            </p:tav>
                                          </p:tavLst>
                                        </p:anim>
                                        <p:anim calcmode="lin" valueType="num">
                                          <p:cBhvr additive="base">
                                            <p:cTn id="120" dur="500" fill="hold"/>
                                            <p:tgtEl>
                                              <p:spTgt spid="33863"/>
                                            </p:tgtEl>
                                            <p:attrNameLst>
                                              <p:attrName>ppt_y</p:attrName>
                                            </p:attrNameLst>
                                          </p:cBhvr>
                                          <p:tavLst>
                                            <p:tav tm="0">
                                              <p:val>
                                                <p:strVal val="1+#ppt_h/2"/>
                                              </p:val>
                                            </p:tav>
                                            <p:tav tm="100000">
                                              <p:val>
                                                <p:strVal val="#ppt_y"/>
                                              </p:val>
                                            </p:tav>
                                          </p:tavLst>
                                        </p:anim>
                                      </p:childTnLst>
                                    </p:cTn>
                                  </p:par>
                                  <p:par>
                                    <p:cTn id="121" presetID="53" presetClass="entr" presetSubtype="16" fill="hold" nodeType="withEffect">
                                      <p:stCondLst>
                                        <p:cond delay="2100"/>
                                      </p:stCondLst>
                                      <p:childTnLst>
                                        <p:set>
                                          <p:cBhvr>
                                            <p:cTn id="122" dur="1" fill="hold">
                                              <p:stCondLst>
                                                <p:cond delay="0"/>
                                              </p:stCondLst>
                                            </p:cTn>
                                            <p:tgtEl>
                                              <p:spTgt spid="10"/>
                                            </p:tgtEl>
                                            <p:attrNameLst>
                                              <p:attrName>style.visibility</p:attrName>
                                            </p:attrNameLst>
                                          </p:cBhvr>
                                          <p:to>
                                            <p:strVal val="visible"/>
                                          </p:to>
                                        </p:set>
                                        <p:anim calcmode="lin" valueType="num">
                                          <p:cBhvr>
                                            <p:cTn id="123" dur="500" fill="hold"/>
                                            <p:tgtEl>
                                              <p:spTgt spid="10"/>
                                            </p:tgtEl>
                                            <p:attrNameLst>
                                              <p:attrName>ppt_w</p:attrName>
                                            </p:attrNameLst>
                                          </p:cBhvr>
                                          <p:tavLst>
                                            <p:tav tm="0">
                                              <p:val>
                                                <p:fltVal val="0"/>
                                              </p:val>
                                            </p:tav>
                                            <p:tav tm="100000">
                                              <p:val>
                                                <p:strVal val="#ppt_w"/>
                                              </p:val>
                                            </p:tav>
                                          </p:tavLst>
                                        </p:anim>
                                        <p:anim calcmode="lin" valueType="num">
                                          <p:cBhvr>
                                            <p:cTn id="124" dur="500" fill="hold"/>
                                            <p:tgtEl>
                                              <p:spTgt spid="10"/>
                                            </p:tgtEl>
                                            <p:attrNameLst>
                                              <p:attrName>ppt_h</p:attrName>
                                            </p:attrNameLst>
                                          </p:cBhvr>
                                          <p:tavLst>
                                            <p:tav tm="0">
                                              <p:val>
                                                <p:fltVal val="0"/>
                                              </p:val>
                                            </p:tav>
                                            <p:tav tm="100000">
                                              <p:val>
                                                <p:strVal val="#ppt_h"/>
                                              </p:val>
                                            </p:tav>
                                          </p:tavLst>
                                        </p:anim>
                                        <p:animEffect transition="in" filter="fade">
                                          <p:cBhvr>
                                            <p:cTn id="125" dur="500"/>
                                            <p:tgtEl>
                                              <p:spTgt spid="10"/>
                                            </p:tgtEl>
                                          </p:cBhvr>
                                        </p:animEffect>
                                      </p:childTnLst>
                                    </p:cTn>
                                  </p:par>
                                  <p:par>
                                    <p:cTn id="126" presetID="6" presetClass="emph" presetSubtype="0" autoRev="1" fill="hold" nodeType="withEffect">
                                      <p:stCondLst>
                                        <p:cond delay="2400"/>
                                      </p:stCondLst>
                                      <p:childTnLst>
                                        <p:animScale>
                                          <p:cBhvr>
                                            <p:cTn id="127" dur="500" fill="hold"/>
                                            <p:tgtEl>
                                              <p:spTgt spid="10"/>
                                            </p:tgtEl>
                                          </p:cBhvr>
                                          <p:by x="110000" y="110000"/>
                                        </p:animScale>
                                      </p:childTnLst>
                                    </p:cTn>
                                  </p:par>
                                  <p:par>
                                    <p:cTn id="128" presetID="53" presetClass="entr" presetSubtype="16" fill="hold" nodeType="withEffect">
                                      <p:stCondLst>
                                        <p:cond delay="2200"/>
                                      </p:stCondLst>
                                      <p:childTnLst>
                                        <p:set>
                                          <p:cBhvr>
                                            <p:cTn id="129" dur="1" fill="hold">
                                              <p:stCondLst>
                                                <p:cond delay="0"/>
                                              </p:stCondLst>
                                            </p:cTn>
                                            <p:tgtEl>
                                              <p:spTgt spid="11"/>
                                            </p:tgtEl>
                                            <p:attrNameLst>
                                              <p:attrName>style.visibility</p:attrName>
                                            </p:attrNameLst>
                                          </p:cBhvr>
                                          <p:to>
                                            <p:strVal val="visible"/>
                                          </p:to>
                                        </p:set>
                                        <p:anim calcmode="lin" valueType="num">
                                          <p:cBhvr>
                                            <p:cTn id="130" dur="500" fill="hold"/>
                                            <p:tgtEl>
                                              <p:spTgt spid="11"/>
                                            </p:tgtEl>
                                            <p:attrNameLst>
                                              <p:attrName>ppt_w</p:attrName>
                                            </p:attrNameLst>
                                          </p:cBhvr>
                                          <p:tavLst>
                                            <p:tav tm="0">
                                              <p:val>
                                                <p:fltVal val="0"/>
                                              </p:val>
                                            </p:tav>
                                            <p:tav tm="100000">
                                              <p:val>
                                                <p:strVal val="#ppt_w"/>
                                              </p:val>
                                            </p:tav>
                                          </p:tavLst>
                                        </p:anim>
                                        <p:anim calcmode="lin" valueType="num">
                                          <p:cBhvr>
                                            <p:cTn id="131" dur="500" fill="hold"/>
                                            <p:tgtEl>
                                              <p:spTgt spid="11"/>
                                            </p:tgtEl>
                                            <p:attrNameLst>
                                              <p:attrName>ppt_h</p:attrName>
                                            </p:attrNameLst>
                                          </p:cBhvr>
                                          <p:tavLst>
                                            <p:tav tm="0">
                                              <p:val>
                                                <p:fltVal val="0"/>
                                              </p:val>
                                            </p:tav>
                                            <p:tav tm="100000">
                                              <p:val>
                                                <p:strVal val="#ppt_h"/>
                                              </p:val>
                                            </p:tav>
                                          </p:tavLst>
                                        </p:anim>
                                        <p:animEffect transition="in" filter="fade">
                                          <p:cBhvr>
                                            <p:cTn id="132" dur="500"/>
                                            <p:tgtEl>
                                              <p:spTgt spid="11"/>
                                            </p:tgtEl>
                                          </p:cBhvr>
                                        </p:animEffect>
                                      </p:childTnLst>
                                    </p:cTn>
                                  </p:par>
                                  <p:par>
                                    <p:cTn id="133" presetID="6" presetClass="emph" presetSubtype="0" autoRev="1" fill="hold" nodeType="withEffect">
                                      <p:stCondLst>
                                        <p:cond delay="2500"/>
                                      </p:stCondLst>
                                      <p:childTnLst>
                                        <p:animScale>
                                          <p:cBhvr>
                                            <p:cTn id="134" dur="500" fill="hold"/>
                                            <p:tgtEl>
                                              <p:spTgt spid="11"/>
                                            </p:tgtEl>
                                          </p:cBhvr>
                                          <p:by x="110000" y="110000"/>
                                        </p:animScale>
                                      </p:childTnLst>
                                    </p:cTn>
                                  </p:par>
                                  <p:par>
                                    <p:cTn id="135" presetID="53" presetClass="entr" presetSubtype="16" fill="hold" nodeType="withEffect">
                                      <p:stCondLst>
                                        <p:cond delay="2300"/>
                                      </p:stCondLst>
                                      <p:childTnLst>
                                        <p:set>
                                          <p:cBhvr>
                                            <p:cTn id="136" dur="1" fill="hold">
                                              <p:stCondLst>
                                                <p:cond delay="0"/>
                                              </p:stCondLst>
                                            </p:cTn>
                                            <p:tgtEl>
                                              <p:spTgt spid="12"/>
                                            </p:tgtEl>
                                            <p:attrNameLst>
                                              <p:attrName>style.visibility</p:attrName>
                                            </p:attrNameLst>
                                          </p:cBhvr>
                                          <p:to>
                                            <p:strVal val="visible"/>
                                          </p:to>
                                        </p:set>
                                        <p:anim calcmode="lin" valueType="num">
                                          <p:cBhvr>
                                            <p:cTn id="137" dur="500" fill="hold"/>
                                            <p:tgtEl>
                                              <p:spTgt spid="12"/>
                                            </p:tgtEl>
                                            <p:attrNameLst>
                                              <p:attrName>ppt_w</p:attrName>
                                            </p:attrNameLst>
                                          </p:cBhvr>
                                          <p:tavLst>
                                            <p:tav tm="0">
                                              <p:val>
                                                <p:fltVal val="0"/>
                                              </p:val>
                                            </p:tav>
                                            <p:tav tm="100000">
                                              <p:val>
                                                <p:strVal val="#ppt_w"/>
                                              </p:val>
                                            </p:tav>
                                          </p:tavLst>
                                        </p:anim>
                                        <p:anim calcmode="lin" valueType="num">
                                          <p:cBhvr>
                                            <p:cTn id="138" dur="500" fill="hold"/>
                                            <p:tgtEl>
                                              <p:spTgt spid="12"/>
                                            </p:tgtEl>
                                            <p:attrNameLst>
                                              <p:attrName>ppt_h</p:attrName>
                                            </p:attrNameLst>
                                          </p:cBhvr>
                                          <p:tavLst>
                                            <p:tav tm="0">
                                              <p:val>
                                                <p:fltVal val="0"/>
                                              </p:val>
                                            </p:tav>
                                            <p:tav tm="100000">
                                              <p:val>
                                                <p:strVal val="#ppt_h"/>
                                              </p:val>
                                            </p:tav>
                                          </p:tavLst>
                                        </p:anim>
                                        <p:animEffect transition="in" filter="fade">
                                          <p:cBhvr>
                                            <p:cTn id="139" dur="500"/>
                                            <p:tgtEl>
                                              <p:spTgt spid="12"/>
                                            </p:tgtEl>
                                          </p:cBhvr>
                                        </p:animEffect>
                                      </p:childTnLst>
                                    </p:cTn>
                                  </p:par>
                                  <p:par>
                                    <p:cTn id="140" presetID="6" presetClass="emph" presetSubtype="0" autoRev="1" fill="hold" nodeType="withEffect">
                                      <p:stCondLst>
                                        <p:cond delay="2600"/>
                                      </p:stCondLst>
                                      <p:childTnLst>
                                        <p:animScale>
                                          <p:cBhvr>
                                            <p:cTn id="141" dur="500" fill="hold"/>
                                            <p:tgtEl>
                                              <p:spTgt spid="12"/>
                                            </p:tgtEl>
                                          </p:cBhvr>
                                          <p:by x="110000" y="110000"/>
                                        </p:animScale>
                                      </p:childTnLst>
                                    </p:cTn>
                                  </p:par>
                                  <p:par>
                                    <p:cTn id="142" presetID="53" presetClass="entr" presetSubtype="16" fill="hold" nodeType="withEffect">
                                      <p:stCondLst>
                                        <p:cond delay="2400"/>
                                      </p:stCondLst>
                                      <p:childTnLst>
                                        <p:set>
                                          <p:cBhvr>
                                            <p:cTn id="143" dur="1" fill="hold">
                                              <p:stCondLst>
                                                <p:cond delay="0"/>
                                              </p:stCondLst>
                                            </p:cTn>
                                            <p:tgtEl>
                                              <p:spTgt spid="13"/>
                                            </p:tgtEl>
                                            <p:attrNameLst>
                                              <p:attrName>style.visibility</p:attrName>
                                            </p:attrNameLst>
                                          </p:cBhvr>
                                          <p:to>
                                            <p:strVal val="visible"/>
                                          </p:to>
                                        </p:set>
                                        <p:anim calcmode="lin" valueType="num">
                                          <p:cBhvr>
                                            <p:cTn id="144" dur="500" fill="hold"/>
                                            <p:tgtEl>
                                              <p:spTgt spid="13"/>
                                            </p:tgtEl>
                                            <p:attrNameLst>
                                              <p:attrName>ppt_w</p:attrName>
                                            </p:attrNameLst>
                                          </p:cBhvr>
                                          <p:tavLst>
                                            <p:tav tm="0">
                                              <p:val>
                                                <p:fltVal val="0"/>
                                              </p:val>
                                            </p:tav>
                                            <p:tav tm="100000">
                                              <p:val>
                                                <p:strVal val="#ppt_w"/>
                                              </p:val>
                                            </p:tav>
                                          </p:tavLst>
                                        </p:anim>
                                        <p:anim calcmode="lin" valueType="num">
                                          <p:cBhvr>
                                            <p:cTn id="145" dur="500" fill="hold"/>
                                            <p:tgtEl>
                                              <p:spTgt spid="13"/>
                                            </p:tgtEl>
                                            <p:attrNameLst>
                                              <p:attrName>ppt_h</p:attrName>
                                            </p:attrNameLst>
                                          </p:cBhvr>
                                          <p:tavLst>
                                            <p:tav tm="0">
                                              <p:val>
                                                <p:fltVal val="0"/>
                                              </p:val>
                                            </p:tav>
                                            <p:tav tm="100000">
                                              <p:val>
                                                <p:strVal val="#ppt_h"/>
                                              </p:val>
                                            </p:tav>
                                          </p:tavLst>
                                        </p:anim>
                                        <p:animEffect transition="in" filter="fade">
                                          <p:cBhvr>
                                            <p:cTn id="146" dur="500"/>
                                            <p:tgtEl>
                                              <p:spTgt spid="13"/>
                                            </p:tgtEl>
                                          </p:cBhvr>
                                        </p:animEffect>
                                      </p:childTnLst>
                                    </p:cTn>
                                  </p:par>
                                  <p:par>
                                    <p:cTn id="147" presetID="6" presetClass="emph" presetSubtype="0" autoRev="1" fill="hold" nodeType="withEffect">
                                      <p:stCondLst>
                                        <p:cond delay="2700"/>
                                      </p:stCondLst>
                                      <p:childTnLst>
                                        <p:animScale>
                                          <p:cBhvr>
                                            <p:cTn id="148" dur="500" fill="hold"/>
                                            <p:tgtEl>
                                              <p:spTgt spid="13"/>
                                            </p:tgtEl>
                                          </p:cBhvr>
                                          <p:by x="110000" y="110000"/>
                                        </p:animScale>
                                      </p:childTnLst>
                                    </p:cTn>
                                  </p:par>
                                  <p:par>
                                    <p:cTn id="149" presetID="2" presetClass="entr" presetSubtype="4" fill="hold" nodeType="withEffect">
                                      <p:stCondLst>
                                        <p:cond delay="2700"/>
                                      </p:stCondLst>
                                      <p:childTnLst>
                                        <p:set>
                                          <p:cBhvr>
                                            <p:cTn id="150" dur="1" fill="hold">
                                              <p:stCondLst>
                                                <p:cond delay="0"/>
                                              </p:stCondLst>
                                            </p:cTn>
                                            <p:tgtEl>
                                              <p:spTgt spid="33825"/>
                                            </p:tgtEl>
                                            <p:attrNameLst>
                                              <p:attrName>style.visibility</p:attrName>
                                            </p:attrNameLst>
                                          </p:cBhvr>
                                          <p:to>
                                            <p:strVal val="visible"/>
                                          </p:to>
                                        </p:set>
                                        <p:anim calcmode="lin" valueType="num">
                                          <p:cBhvr additive="base">
                                            <p:cTn id="151" dur="500" fill="hold"/>
                                            <p:tgtEl>
                                              <p:spTgt spid="33825"/>
                                            </p:tgtEl>
                                            <p:attrNameLst>
                                              <p:attrName>ppt_x</p:attrName>
                                            </p:attrNameLst>
                                          </p:cBhvr>
                                          <p:tavLst>
                                            <p:tav tm="0">
                                              <p:val>
                                                <p:strVal val="#ppt_x"/>
                                              </p:val>
                                            </p:tav>
                                            <p:tav tm="100000">
                                              <p:val>
                                                <p:strVal val="#ppt_x"/>
                                              </p:val>
                                            </p:tav>
                                          </p:tavLst>
                                        </p:anim>
                                        <p:anim calcmode="lin" valueType="num">
                                          <p:cBhvr additive="base">
                                            <p:cTn id="152" dur="500" fill="hold"/>
                                            <p:tgtEl>
                                              <p:spTgt spid="3382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2800"/>
                                      </p:stCondLst>
                                      <p:childTnLst>
                                        <p:set>
                                          <p:cBhvr>
                                            <p:cTn id="154" dur="1" fill="hold">
                                              <p:stCondLst>
                                                <p:cond delay="0"/>
                                              </p:stCondLst>
                                            </p:cTn>
                                            <p:tgtEl>
                                              <p:spTgt spid="33835"/>
                                            </p:tgtEl>
                                            <p:attrNameLst>
                                              <p:attrName>style.visibility</p:attrName>
                                            </p:attrNameLst>
                                          </p:cBhvr>
                                          <p:to>
                                            <p:strVal val="visible"/>
                                          </p:to>
                                        </p:set>
                                        <p:anim calcmode="lin" valueType="num">
                                          <p:cBhvr additive="base">
                                            <p:cTn id="155" dur="500" fill="hold"/>
                                            <p:tgtEl>
                                              <p:spTgt spid="33835"/>
                                            </p:tgtEl>
                                            <p:attrNameLst>
                                              <p:attrName>ppt_x</p:attrName>
                                            </p:attrNameLst>
                                          </p:cBhvr>
                                          <p:tavLst>
                                            <p:tav tm="0">
                                              <p:val>
                                                <p:strVal val="#ppt_x"/>
                                              </p:val>
                                            </p:tav>
                                            <p:tav tm="100000">
                                              <p:val>
                                                <p:strVal val="#ppt_x"/>
                                              </p:val>
                                            </p:tav>
                                          </p:tavLst>
                                        </p:anim>
                                        <p:anim calcmode="lin" valueType="num">
                                          <p:cBhvr additive="base">
                                            <p:cTn id="156" dur="500" fill="hold"/>
                                            <p:tgtEl>
                                              <p:spTgt spid="3383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2900"/>
                                      </p:stCondLst>
                                      <p:childTnLst>
                                        <p:set>
                                          <p:cBhvr>
                                            <p:cTn id="158" dur="1" fill="hold">
                                              <p:stCondLst>
                                                <p:cond delay="0"/>
                                              </p:stCondLst>
                                            </p:cTn>
                                            <p:tgtEl>
                                              <p:spTgt spid="33836"/>
                                            </p:tgtEl>
                                            <p:attrNameLst>
                                              <p:attrName>style.visibility</p:attrName>
                                            </p:attrNameLst>
                                          </p:cBhvr>
                                          <p:to>
                                            <p:strVal val="visible"/>
                                          </p:to>
                                        </p:set>
                                        <p:anim calcmode="lin" valueType="num">
                                          <p:cBhvr additive="base">
                                            <p:cTn id="159" dur="500" fill="hold"/>
                                            <p:tgtEl>
                                              <p:spTgt spid="33836"/>
                                            </p:tgtEl>
                                            <p:attrNameLst>
                                              <p:attrName>ppt_x</p:attrName>
                                            </p:attrNameLst>
                                          </p:cBhvr>
                                          <p:tavLst>
                                            <p:tav tm="0">
                                              <p:val>
                                                <p:strVal val="#ppt_x"/>
                                              </p:val>
                                            </p:tav>
                                            <p:tav tm="100000">
                                              <p:val>
                                                <p:strVal val="#ppt_x"/>
                                              </p:val>
                                            </p:tav>
                                          </p:tavLst>
                                        </p:anim>
                                        <p:anim calcmode="lin" valueType="num">
                                          <p:cBhvr additive="base">
                                            <p:cTn id="160" dur="500" fill="hold"/>
                                            <p:tgtEl>
                                              <p:spTgt spid="3383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2900"/>
                                      </p:stCondLst>
                                      <p:childTnLst>
                                        <p:set>
                                          <p:cBhvr>
                                            <p:cTn id="162" dur="1" fill="hold">
                                              <p:stCondLst>
                                                <p:cond delay="0"/>
                                              </p:stCondLst>
                                            </p:cTn>
                                            <p:tgtEl>
                                              <p:spTgt spid="33828"/>
                                            </p:tgtEl>
                                            <p:attrNameLst>
                                              <p:attrName>style.visibility</p:attrName>
                                            </p:attrNameLst>
                                          </p:cBhvr>
                                          <p:to>
                                            <p:strVal val="visible"/>
                                          </p:to>
                                        </p:set>
                                        <p:anim calcmode="lin" valueType="num">
                                          <p:cBhvr additive="base">
                                            <p:cTn id="163" dur="500" fill="hold"/>
                                            <p:tgtEl>
                                              <p:spTgt spid="33828"/>
                                            </p:tgtEl>
                                            <p:attrNameLst>
                                              <p:attrName>ppt_x</p:attrName>
                                            </p:attrNameLst>
                                          </p:cBhvr>
                                          <p:tavLst>
                                            <p:tav tm="0">
                                              <p:val>
                                                <p:strVal val="#ppt_x"/>
                                              </p:val>
                                            </p:tav>
                                            <p:tav tm="100000">
                                              <p:val>
                                                <p:strVal val="#ppt_x"/>
                                              </p:val>
                                            </p:tav>
                                          </p:tavLst>
                                        </p:anim>
                                        <p:anim calcmode="lin" valueType="num">
                                          <p:cBhvr additive="base">
                                            <p:cTn id="164" dur="500" fill="hold"/>
                                            <p:tgtEl>
                                              <p:spTgt spid="3382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3000"/>
                                      </p:stCondLst>
                                      <p:childTnLst>
                                        <p:set>
                                          <p:cBhvr>
                                            <p:cTn id="166" dur="1" fill="hold">
                                              <p:stCondLst>
                                                <p:cond delay="0"/>
                                              </p:stCondLst>
                                            </p:cTn>
                                            <p:tgtEl>
                                              <p:spTgt spid="33876"/>
                                            </p:tgtEl>
                                            <p:attrNameLst>
                                              <p:attrName>style.visibility</p:attrName>
                                            </p:attrNameLst>
                                          </p:cBhvr>
                                          <p:to>
                                            <p:strVal val="visible"/>
                                          </p:to>
                                        </p:set>
                                        <p:anim calcmode="lin" valueType="num">
                                          <p:cBhvr additive="base">
                                            <p:cTn id="167" dur="500" fill="hold"/>
                                            <p:tgtEl>
                                              <p:spTgt spid="33876"/>
                                            </p:tgtEl>
                                            <p:attrNameLst>
                                              <p:attrName>ppt_x</p:attrName>
                                            </p:attrNameLst>
                                          </p:cBhvr>
                                          <p:tavLst>
                                            <p:tav tm="0">
                                              <p:val>
                                                <p:strVal val="#ppt_x"/>
                                              </p:val>
                                            </p:tav>
                                            <p:tav tm="100000">
                                              <p:val>
                                                <p:strVal val="#ppt_x"/>
                                              </p:val>
                                            </p:tav>
                                          </p:tavLst>
                                        </p:anim>
                                        <p:anim calcmode="lin" valueType="num">
                                          <p:cBhvr additive="base">
                                            <p:cTn id="168" dur="500" fill="hold"/>
                                            <p:tgtEl>
                                              <p:spTgt spid="33876"/>
                                            </p:tgtEl>
                                            <p:attrNameLst>
                                              <p:attrName>ppt_y</p:attrName>
                                            </p:attrNameLst>
                                          </p:cBhvr>
                                          <p:tavLst>
                                            <p:tav tm="0">
                                              <p:val>
                                                <p:strVal val="1+#ppt_h/2"/>
                                              </p:val>
                                            </p:tav>
                                            <p:tav tm="100000">
                                              <p:val>
                                                <p:strVal val="#ppt_y"/>
                                              </p:val>
                                            </p:tav>
                                          </p:tavLst>
                                        </p:anim>
                                      </p:childTnLst>
                                    </p:cTn>
                                  </p:par>
                                  <p:par>
                                    <p:cTn id="169" presetID="53" presetClass="entr" presetSubtype="16" fill="hold" nodeType="withEffect">
                                      <p:stCondLst>
                                        <p:cond delay="3000"/>
                                      </p:stCondLst>
                                      <p:childTnLst>
                                        <p:set>
                                          <p:cBhvr>
                                            <p:cTn id="170" dur="1" fill="hold">
                                              <p:stCondLst>
                                                <p:cond delay="0"/>
                                              </p:stCondLst>
                                            </p:cTn>
                                            <p:tgtEl>
                                              <p:spTgt spid="14"/>
                                            </p:tgtEl>
                                            <p:attrNameLst>
                                              <p:attrName>style.visibility</p:attrName>
                                            </p:attrNameLst>
                                          </p:cBhvr>
                                          <p:to>
                                            <p:strVal val="visible"/>
                                          </p:to>
                                        </p:set>
                                        <p:anim calcmode="lin" valueType="num">
                                          <p:cBhvr>
                                            <p:cTn id="171" dur="500" fill="hold"/>
                                            <p:tgtEl>
                                              <p:spTgt spid="14"/>
                                            </p:tgtEl>
                                            <p:attrNameLst>
                                              <p:attrName>ppt_w</p:attrName>
                                            </p:attrNameLst>
                                          </p:cBhvr>
                                          <p:tavLst>
                                            <p:tav tm="0">
                                              <p:val>
                                                <p:fltVal val="0"/>
                                              </p:val>
                                            </p:tav>
                                            <p:tav tm="100000">
                                              <p:val>
                                                <p:strVal val="#ppt_w"/>
                                              </p:val>
                                            </p:tav>
                                          </p:tavLst>
                                        </p:anim>
                                        <p:anim calcmode="lin" valueType="num">
                                          <p:cBhvr>
                                            <p:cTn id="172" dur="500" fill="hold"/>
                                            <p:tgtEl>
                                              <p:spTgt spid="14"/>
                                            </p:tgtEl>
                                            <p:attrNameLst>
                                              <p:attrName>ppt_h</p:attrName>
                                            </p:attrNameLst>
                                          </p:cBhvr>
                                          <p:tavLst>
                                            <p:tav tm="0">
                                              <p:val>
                                                <p:fltVal val="0"/>
                                              </p:val>
                                            </p:tav>
                                            <p:tav tm="100000">
                                              <p:val>
                                                <p:strVal val="#ppt_h"/>
                                              </p:val>
                                            </p:tav>
                                          </p:tavLst>
                                        </p:anim>
                                        <p:animEffect transition="in" filter="fade">
                                          <p:cBhvr>
                                            <p:cTn id="173" dur="500"/>
                                            <p:tgtEl>
                                              <p:spTgt spid="14"/>
                                            </p:tgtEl>
                                          </p:cBhvr>
                                        </p:animEffect>
                                      </p:childTnLst>
                                    </p:cTn>
                                  </p:par>
                                  <p:par>
                                    <p:cTn id="174" presetID="6" presetClass="emph" presetSubtype="0" autoRev="1" fill="hold" nodeType="withEffect">
                                      <p:stCondLst>
                                        <p:cond delay="3300"/>
                                      </p:stCondLst>
                                      <p:childTnLst>
                                        <p:animScale>
                                          <p:cBhvr>
                                            <p:cTn id="175" dur="500" fill="hold"/>
                                            <p:tgtEl>
                                              <p:spTgt spid="14"/>
                                            </p:tgtEl>
                                          </p:cBhvr>
                                          <p:by x="110000" y="110000"/>
                                        </p:animScale>
                                      </p:childTnLst>
                                    </p:cTn>
                                  </p:par>
                                  <p:par>
                                    <p:cTn id="176" presetID="53" presetClass="entr" presetSubtype="16" fill="hold" nodeType="withEffect">
                                      <p:stCondLst>
                                        <p:cond delay="3100"/>
                                      </p:stCondLst>
                                      <p:childTnLst>
                                        <p:set>
                                          <p:cBhvr>
                                            <p:cTn id="177" dur="1" fill="hold">
                                              <p:stCondLst>
                                                <p:cond delay="0"/>
                                              </p:stCondLst>
                                            </p:cTn>
                                            <p:tgtEl>
                                              <p:spTgt spid="15"/>
                                            </p:tgtEl>
                                            <p:attrNameLst>
                                              <p:attrName>style.visibility</p:attrName>
                                            </p:attrNameLst>
                                          </p:cBhvr>
                                          <p:to>
                                            <p:strVal val="visible"/>
                                          </p:to>
                                        </p:set>
                                        <p:anim calcmode="lin" valueType="num">
                                          <p:cBhvr>
                                            <p:cTn id="178" dur="500" fill="hold"/>
                                            <p:tgtEl>
                                              <p:spTgt spid="15"/>
                                            </p:tgtEl>
                                            <p:attrNameLst>
                                              <p:attrName>ppt_w</p:attrName>
                                            </p:attrNameLst>
                                          </p:cBhvr>
                                          <p:tavLst>
                                            <p:tav tm="0">
                                              <p:val>
                                                <p:fltVal val="0"/>
                                              </p:val>
                                            </p:tav>
                                            <p:tav tm="100000">
                                              <p:val>
                                                <p:strVal val="#ppt_w"/>
                                              </p:val>
                                            </p:tav>
                                          </p:tavLst>
                                        </p:anim>
                                        <p:anim calcmode="lin" valueType="num">
                                          <p:cBhvr>
                                            <p:cTn id="179" dur="500" fill="hold"/>
                                            <p:tgtEl>
                                              <p:spTgt spid="15"/>
                                            </p:tgtEl>
                                            <p:attrNameLst>
                                              <p:attrName>ppt_h</p:attrName>
                                            </p:attrNameLst>
                                          </p:cBhvr>
                                          <p:tavLst>
                                            <p:tav tm="0">
                                              <p:val>
                                                <p:fltVal val="0"/>
                                              </p:val>
                                            </p:tav>
                                            <p:tav tm="100000">
                                              <p:val>
                                                <p:strVal val="#ppt_h"/>
                                              </p:val>
                                            </p:tav>
                                          </p:tavLst>
                                        </p:anim>
                                        <p:animEffect transition="in" filter="fade">
                                          <p:cBhvr>
                                            <p:cTn id="180" dur="500"/>
                                            <p:tgtEl>
                                              <p:spTgt spid="15"/>
                                            </p:tgtEl>
                                          </p:cBhvr>
                                        </p:animEffect>
                                      </p:childTnLst>
                                    </p:cTn>
                                  </p:par>
                                  <p:par>
                                    <p:cTn id="181" presetID="6" presetClass="emph" presetSubtype="0" autoRev="1" fill="hold" nodeType="withEffect">
                                      <p:stCondLst>
                                        <p:cond delay="3400"/>
                                      </p:stCondLst>
                                      <p:childTnLst>
                                        <p:animScale>
                                          <p:cBhvr>
                                            <p:cTn id="182" dur="500" fill="hold"/>
                                            <p:tgtEl>
                                              <p:spTgt spid="15"/>
                                            </p:tgtEl>
                                          </p:cBhvr>
                                          <p:by x="110000" y="110000"/>
                                        </p:animScale>
                                      </p:childTnLst>
                                    </p:cTn>
                                  </p:par>
                                  <p:par>
                                    <p:cTn id="183" presetID="53" presetClass="entr" presetSubtype="16" fill="hold" nodeType="withEffect">
                                      <p:stCondLst>
                                        <p:cond delay="3200"/>
                                      </p:stCondLst>
                                      <p:childTnLst>
                                        <p:set>
                                          <p:cBhvr>
                                            <p:cTn id="184" dur="1" fill="hold">
                                              <p:stCondLst>
                                                <p:cond delay="0"/>
                                              </p:stCondLst>
                                            </p:cTn>
                                            <p:tgtEl>
                                              <p:spTgt spid="16"/>
                                            </p:tgtEl>
                                            <p:attrNameLst>
                                              <p:attrName>style.visibility</p:attrName>
                                            </p:attrNameLst>
                                          </p:cBhvr>
                                          <p:to>
                                            <p:strVal val="visible"/>
                                          </p:to>
                                        </p:set>
                                        <p:anim calcmode="lin" valueType="num">
                                          <p:cBhvr>
                                            <p:cTn id="185" dur="500" fill="hold"/>
                                            <p:tgtEl>
                                              <p:spTgt spid="16"/>
                                            </p:tgtEl>
                                            <p:attrNameLst>
                                              <p:attrName>ppt_w</p:attrName>
                                            </p:attrNameLst>
                                          </p:cBhvr>
                                          <p:tavLst>
                                            <p:tav tm="0">
                                              <p:val>
                                                <p:fltVal val="0"/>
                                              </p:val>
                                            </p:tav>
                                            <p:tav tm="100000">
                                              <p:val>
                                                <p:strVal val="#ppt_w"/>
                                              </p:val>
                                            </p:tav>
                                          </p:tavLst>
                                        </p:anim>
                                        <p:anim calcmode="lin" valueType="num">
                                          <p:cBhvr>
                                            <p:cTn id="186" dur="500" fill="hold"/>
                                            <p:tgtEl>
                                              <p:spTgt spid="16"/>
                                            </p:tgtEl>
                                            <p:attrNameLst>
                                              <p:attrName>ppt_h</p:attrName>
                                            </p:attrNameLst>
                                          </p:cBhvr>
                                          <p:tavLst>
                                            <p:tav tm="0">
                                              <p:val>
                                                <p:fltVal val="0"/>
                                              </p:val>
                                            </p:tav>
                                            <p:tav tm="100000">
                                              <p:val>
                                                <p:strVal val="#ppt_h"/>
                                              </p:val>
                                            </p:tav>
                                          </p:tavLst>
                                        </p:anim>
                                        <p:animEffect transition="in" filter="fade">
                                          <p:cBhvr>
                                            <p:cTn id="187" dur="500"/>
                                            <p:tgtEl>
                                              <p:spTgt spid="16"/>
                                            </p:tgtEl>
                                          </p:cBhvr>
                                        </p:animEffect>
                                      </p:childTnLst>
                                    </p:cTn>
                                  </p:par>
                                  <p:par>
                                    <p:cTn id="188" presetID="6" presetClass="emph" presetSubtype="0" autoRev="1" fill="hold" nodeType="withEffect">
                                      <p:stCondLst>
                                        <p:cond delay="3500"/>
                                      </p:stCondLst>
                                      <p:childTnLst>
                                        <p:animScale>
                                          <p:cBhvr>
                                            <p:cTn id="189" dur="500" fill="hold"/>
                                            <p:tgtEl>
                                              <p:spTgt spid="16"/>
                                            </p:tgtEl>
                                          </p:cBhvr>
                                          <p:by x="110000" y="110000"/>
                                        </p:animScale>
                                      </p:childTnLst>
                                    </p:cTn>
                                  </p:par>
                                  <p:par>
                                    <p:cTn id="190" presetID="53" presetClass="entr" presetSubtype="16" fill="hold" nodeType="withEffect">
                                      <p:stCondLst>
                                        <p:cond delay="3300"/>
                                      </p:stCondLst>
                                      <p:childTnLst>
                                        <p:set>
                                          <p:cBhvr>
                                            <p:cTn id="191" dur="1" fill="hold">
                                              <p:stCondLst>
                                                <p:cond delay="0"/>
                                              </p:stCondLst>
                                            </p:cTn>
                                            <p:tgtEl>
                                              <p:spTgt spid="17"/>
                                            </p:tgtEl>
                                            <p:attrNameLst>
                                              <p:attrName>style.visibility</p:attrName>
                                            </p:attrNameLst>
                                          </p:cBhvr>
                                          <p:to>
                                            <p:strVal val="visible"/>
                                          </p:to>
                                        </p:set>
                                        <p:anim calcmode="lin" valueType="num">
                                          <p:cBhvr>
                                            <p:cTn id="192" dur="500" fill="hold"/>
                                            <p:tgtEl>
                                              <p:spTgt spid="17"/>
                                            </p:tgtEl>
                                            <p:attrNameLst>
                                              <p:attrName>ppt_w</p:attrName>
                                            </p:attrNameLst>
                                          </p:cBhvr>
                                          <p:tavLst>
                                            <p:tav tm="0">
                                              <p:val>
                                                <p:fltVal val="0"/>
                                              </p:val>
                                            </p:tav>
                                            <p:tav tm="100000">
                                              <p:val>
                                                <p:strVal val="#ppt_w"/>
                                              </p:val>
                                            </p:tav>
                                          </p:tavLst>
                                        </p:anim>
                                        <p:anim calcmode="lin" valueType="num">
                                          <p:cBhvr>
                                            <p:cTn id="193" dur="500" fill="hold"/>
                                            <p:tgtEl>
                                              <p:spTgt spid="17"/>
                                            </p:tgtEl>
                                            <p:attrNameLst>
                                              <p:attrName>ppt_h</p:attrName>
                                            </p:attrNameLst>
                                          </p:cBhvr>
                                          <p:tavLst>
                                            <p:tav tm="0">
                                              <p:val>
                                                <p:fltVal val="0"/>
                                              </p:val>
                                            </p:tav>
                                            <p:tav tm="100000">
                                              <p:val>
                                                <p:strVal val="#ppt_h"/>
                                              </p:val>
                                            </p:tav>
                                          </p:tavLst>
                                        </p:anim>
                                        <p:animEffect transition="in" filter="fade">
                                          <p:cBhvr>
                                            <p:cTn id="194" dur="500"/>
                                            <p:tgtEl>
                                              <p:spTgt spid="17"/>
                                            </p:tgtEl>
                                          </p:cBhvr>
                                        </p:animEffect>
                                      </p:childTnLst>
                                    </p:cTn>
                                  </p:par>
                                  <p:par>
                                    <p:cTn id="195" presetID="6" presetClass="emph" presetSubtype="0" autoRev="1" fill="hold" nodeType="withEffect">
                                      <p:stCondLst>
                                        <p:cond delay="3600"/>
                                      </p:stCondLst>
                                      <p:childTnLst>
                                        <p:animScale>
                                          <p:cBhvr>
                                            <p:cTn id="196" dur="50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6" grpId="0" animBg="1"/>
          <p:bldP spid="33820" grpId="0" animBg="1"/>
          <p:bldP spid="33824" grpId="0" animBg="1"/>
          <p:bldP spid="33828" grpId="0" animBg="1"/>
          <p:bldP spid="33829" grpId="0"/>
          <p:bldP spid="33830" grpId="0"/>
          <p:bldP spid="33831" grpId="0"/>
          <p:bldP spid="33832" grpId="0"/>
          <p:bldP spid="33833" grpId="0"/>
          <p:bldP spid="33834" grpId="0"/>
          <p:bldP spid="33835" grpId="0"/>
          <p:bldP spid="33836" grpId="0"/>
          <p:bldP spid="33837" grpId="0"/>
          <p:bldP spid="33850" grpId="0"/>
          <p:bldP spid="33863" grpId="0"/>
          <p:bldP spid="3387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8"/>
          <p:cNvSpPr/>
          <p:nvPr/>
        </p:nvSpPr>
        <p:spPr bwMode="auto">
          <a:xfrm>
            <a:off x="3273425" y="1899597"/>
            <a:ext cx="1252538" cy="1215323"/>
          </a:xfrm>
          <a:prstGeom prst="ellipse">
            <a:avLst/>
          </a:prstGeom>
          <a:solidFill>
            <a:srgbClr val="2EA6EB"/>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65000"/>
                  <a:lumOff val="35000"/>
                </a:schemeClr>
              </a:solidFill>
              <a:cs typeface="+mn-ea"/>
              <a:sym typeface="+mn-lt"/>
            </a:endParaRPr>
          </a:p>
        </p:txBody>
      </p:sp>
      <p:sp>
        <p:nvSpPr>
          <p:cNvPr id="33" name="Freeform 9"/>
          <p:cNvSpPr/>
          <p:nvPr/>
        </p:nvSpPr>
        <p:spPr bwMode="auto">
          <a:xfrm>
            <a:off x="4875213" y="2594405"/>
            <a:ext cx="1125537" cy="1087394"/>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65000"/>
                  <a:lumOff val="35000"/>
                </a:schemeClr>
              </a:solidFill>
              <a:cs typeface="+mn-ea"/>
              <a:sym typeface="+mn-lt"/>
            </a:endParaRPr>
          </a:p>
        </p:txBody>
      </p:sp>
      <p:sp>
        <p:nvSpPr>
          <p:cNvPr id="34" name="Freeform 10"/>
          <p:cNvSpPr/>
          <p:nvPr/>
        </p:nvSpPr>
        <p:spPr bwMode="auto">
          <a:xfrm>
            <a:off x="6076950" y="2841655"/>
            <a:ext cx="649288" cy="628983"/>
          </a:xfrm>
          <a:prstGeom prst="ellipse">
            <a:avLst/>
          </a:pr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65000"/>
                  <a:lumOff val="35000"/>
                </a:schemeClr>
              </a:solidFill>
              <a:cs typeface="+mn-ea"/>
              <a:sym typeface="+mn-lt"/>
            </a:endParaRPr>
          </a:p>
        </p:txBody>
      </p:sp>
      <p:sp>
        <p:nvSpPr>
          <p:cNvPr id="35" name="Freeform 11"/>
          <p:cNvSpPr/>
          <p:nvPr/>
        </p:nvSpPr>
        <p:spPr bwMode="auto">
          <a:xfrm>
            <a:off x="2566988" y="2594019"/>
            <a:ext cx="630237" cy="611659"/>
          </a:xfrm>
          <a:prstGeom prst="ellipse">
            <a:avLst/>
          </a:pr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65000"/>
                  <a:lumOff val="35000"/>
                </a:schemeClr>
              </a:solidFill>
              <a:cs typeface="+mn-ea"/>
              <a:sym typeface="+mn-lt"/>
            </a:endParaRPr>
          </a:p>
        </p:txBody>
      </p:sp>
      <p:sp>
        <p:nvSpPr>
          <p:cNvPr id="36" name="Freeform 12"/>
          <p:cNvSpPr/>
          <p:nvPr/>
        </p:nvSpPr>
        <p:spPr bwMode="auto">
          <a:xfrm>
            <a:off x="4605338" y="1961913"/>
            <a:ext cx="682625" cy="660965"/>
          </a:xfrm>
          <a:prstGeom prst="ellipse">
            <a:avLst/>
          </a:pr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65000"/>
                  <a:lumOff val="35000"/>
                </a:schemeClr>
              </a:solidFill>
              <a:cs typeface="+mn-ea"/>
              <a:sym typeface="+mn-lt"/>
            </a:endParaRPr>
          </a:p>
        </p:txBody>
      </p:sp>
      <p:sp>
        <p:nvSpPr>
          <p:cNvPr id="37" name="Freeform 13"/>
          <p:cNvSpPr/>
          <p:nvPr/>
        </p:nvSpPr>
        <p:spPr bwMode="auto">
          <a:xfrm>
            <a:off x="2981325" y="3124201"/>
            <a:ext cx="865188" cy="838200"/>
          </a:xfrm>
          <a:prstGeom prst="ellipse">
            <a:avLst/>
          </a:pr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65000"/>
                  <a:lumOff val="35000"/>
                </a:schemeClr>
              </a:solidFill>
              <a:cs typeface="+mn-ea"/>
              <a:sym typeface="+mn-lt"/>
            </a:endParaRPr>
          </a:p>
        </p:txBody>
      </p:sp>
      <p:grpSp>
        <p:nvGrpSpPr>
          <p:cNvPr id="38" name="Group 14"/>
          <p:cNvGrpSpPr/>
          <p:nvPr/>
        </p:nvGrpSpPr>
        <p:grpSpPr bwMode="auto">
          <a:xfrm>
            <a:off x="3287713" y="3414713"/>
            <a:ext cx="252412" cy="266700"/>
            <a:chOff x="0" y="0"/>
            <a:chExt cx="159" cy="168"/>
          </a:xfrm>
        </p:grpSpPr>
        <p:sp>
          <p:nvSpPr>
            <p:cNvPr id="39" name="Freeform 15"/>
            <p:cNvSpPr/>
            <p:nvPr/>
          </p:nvSpPr>
          <p:spPr bwMode="auto">
            <a:xfrm>
              <a:off x="127" y="40"/>
              <a:ext cx="13" cy="128"/>
            </a:xfrm>
            <a:custGeom>
              <a:avLst/>
              <a:gdLst>
                <a:gd name="T0" fmla="*/ 4 w 7"/>
                <a:gd name="T1" fmla="*/ 0 h 67"/>
                <a:gd name="T2" fmla="*/ 0 w 7"/>
                <a:gd name="T3" fmla="*/ 3 h 67"/>
                <a:gd name="T4" fmla="*/ 0 w 7"/>
                <a:gd name="T5" fmla="*/ 63 h 67"/>
                <a:gd name="T6" fmla="*/ 4 w 7"/>
                <a:gd name="T7" fmla="*/ 67 h 67"/>
                <a:gd name="T8" fmla="*/ 7 w 7"/>
                <a:gd name="T9" fmla="*/ 63 h 67"/>
                <a:gd name="T10" fmla="*/ 7 w 7"/>
                <a:gd name="T11" fmla="*/ 3 h 67"/>
                <a:gd name="T12" fmla="*/ 4 w 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 h="67">
                  <a:moveTo>
                    <a:pt x="4" y="0"/>
                  </a:moveTo>
                  <a:cubicBezTo>
                    <a:pt x="2" y="0"/>
                    <a:pt x="0" y="1"/>
                    <a:pt x="0" y="3"/>
                  </a:cubicBezTo>
                  <a:cubicBezTo>
                    <a:pt x="0" y="63"/>
                    <a:pt x="0" y="63"/>
                    <a:pt x="0" y="63"/>
                  </a:cubicBezTo>
                  <a:cubicBezTo>
                    <a:pt x="0" y="65"/>
                    <a:pt x="2" y="67"/>
                    <a:pt x="4" y="67"/>
                  </a:cubicBezTo>
                  <a:cubicBezTo>
                    <a:pt x="6" y="67"/>
                    <a:pt x="7" y="65"/>
                    <a:pt x="7" y="63"/>
                  </a:cubicBezTo>
                  <a:cubicBezTo>
                    <a:pt x="7" y="3"/>
                    <a:pt x="7" y="3"/>
                    <a:pt x="7" y="3"/>
                  </a:cubicBezTo>
                  <a:cubicBezTo>
                    <a:pt x="7" y="1"/>
                    <a:pt x="6"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40" name="Freeform 16"/>
            <p:cNvSpPr/>
            <p:nvPr/>
          </p:nvSpPr>
          <p:spPr bwMode="auto">
            <a:xfrm>
              <a:off x="146" y="61"/>
              <a:ext cx="13" cy="107"/>
            </a:xfrm>
            <a:custGeom>
              <a:avLst/>
              <a:gdLst>
                <a:gd name="T0" fmla="*/ 3 w 7"/>
                <a:gd name="T1" fmla="*/ 0 h 56"/>
                <a:gd name="T2" fmla="*/ 0 w 7"/>
                <a:gd name="T3" fmla="*/ 4 h 56"/>
                <a:gd name="T4" fmla="*/ 0 w 7"/>
                <a:gd name="T5" fmla="*/ 52 h 56"/>
                <a:gd name="T6" fmla="*/ 3 w 7"/>
                <a:gd name="T7" fmla="*/ 56 h 56"/>
                <a:gd name="T8" fmla="*/ 7 w 7"/>
                <a:gd name="T9" fmla="*/ 52 h 56"/>
                <a:gd name="T10" fmla="*/ 7 w 7"/>
                <a:gd name="T11" fmla="*/ 4 h 56"/>
                <a:gd name="T12" fmla="*/ 3 w 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7" h="56">
                  <a:moveTo>
                    <a:pt x="3" y="0"/>
                  </a:moveTo>
                  <a:cubicBezTo>
                    <a:pt x="1" y="0"/>
                    <a:pt x="0" y="2"/>
                    <a:pt x="0" y="4"/>
                  </a:cubicBezTo>
                  <a:cubicBezTo>
                    <a:pt x="0" y="52"/>
                    <a:pt x="0" y="52"/>
                    <a:pt x="0" y="52"/>
                  </a:cubicBezTo>
                  <a:cubicBezTo>
                    <a:pt x="0" y="54"/>
                    <a:pt x="1" y="56"/>
                    <a:pt x="3" y="56"/>
                  </a:cubicBezTo>
                  <a:cubicBezTo>
                    <a:pt x="5" y="56"/>
                    <a:pt x="7" y="54"/>
                    <a:pt x="7" y="52"/>
                  </a:cubicBezTo>
                  <a:cubicBezTo>
                    <a:pt x="7" y="4"/>
                    <a:pt x="7" y="4"/>
                    <a:pt x="7" y="4"/>
                  </a:cubicBezTo>
                  <a:cubicBezTo>
                    <a:pt x="7"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41" name="Freeform 17"/>
            <p:cNvSpPr/>
            <p:nvPr/>
          </p:nvSpPr>
          <p:spPr bwMode="auto">
            <a:xfrm>
              <a:off x="31" y="48"/>
              <a:ext cx="57" cy="15"/>
            </a:xfrm>
            <a:custGeom>
              <a:avLst/>
              <a:gdLst>
                <a:gd name="T0" fmla="*/ 27 w 30"/>
                <a:gd name="T1" fmla="*/ 0 h 8"/>
                <a:gd name="T2" fmla="*/ 4 w 30"/>
                <a:gd name="T3" fmla="*/ 0 h 8"/>
                <a:gd name="T4" fmla="*/ 0 w 30"/>
                <a:gd name="T5" fmla="*/ 4 h 8"/>
                <a:gd name="T6" fmla="*/ 4 w 30"/>
                <a:gd name="T7" fmla="*/ 8 h 8"/>
                <a:gd name="T8" fmla="*/ 27 w 30"/>
                <a:gd name="T9" fmla="*/ 8 h 8"/>
                <a:gd name="T10" fmla="*/ 30 w 30"/>
                <a:gd name="T11" fmla="*/ 4 h 8"/>
                <a:gd name="T12" fmla="*/ 27 w 3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27" y="0"/>
                  </a:moveTo>
                  <a:cubicBezTo>
                    <a:pt x="4" y="0"/>
                    <a:pt x="4" y="0"/>
                    <a:pt x="4" y="0"/>
                  </a:cubicBezTo>
                  <a:cubicBezTo>
                    <a:pt x="2" y="0"/>
                    <a:pt x="0" y="2"/>
                    <a:pt x="0" y="4"/>
                  </a:cubicBezTo>
                  <a:cubicBezTo>
                    <a:pt x="0" y="6"/>
                    <a:pt x="2" y="8"/>
                    <a:pt x="4" y="8"/>
                  </a:cubicBezTo>
                  <a:cubicBezTo>
                    <a:pt x="27" y="8"/>
                    <a:pt x="27" y="8"/>
                    <a:pt x="27" y="8"/>
                  </a:cubicBezTo>
                  <a:cubicBezTo>
                    <a:pt x="29" y="8"/>
                    <a:pt x="30" y="6"/>
                    <a:pt x="30" y="4"/>
                  </a:cubicBezTo>
                  <a:cubicBezTo>
                    <a:pt x="30" y="2"/>
                    <a:pt x="29" y="0"/>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42" name="Freeform 18"/>
            <p:cNvSpPr/>
            <p:nvPr/>
          </p:nvSpPr>
          <p:spPr bwMode="auto">
            <a:xfrm>
              <a:off x="31" y="77"/>
              <a:ext cx="57" cy="13"/>
            </a:xfrm>
            <a:custGeom>
              <a:avLst/>
              <a:gdLst>
                <a:gd name="T0" fmla="*/ 27 w 30"/>
                <a:gd name="T1" fmla="*/ 0 h 7"/>
                <a:gd name="T2" fmla="*/ 4 w 30"/>
                <a:gd name="T3" fmla="*/ 0 h 7"/>
                <a:gd name="T4" fmla="*/ 0 w 30"/>
                <a:gd name="T5" fmla="*/ 4 h 7"/>
                <a:gd name="T6" fmla="*/ 4 w 30"/>
                <a:gd name="T7" fmla="*/ 7 h 7"/>
                <a:gd name="T8" fmla="*/ 27 w 30"/>
                <a:gd name="T9" fmla="*/ 7 h 7"/>
                <a:gd name="T10" fmla="*/ 30 w 30"/>
                <a:gd name="T11" fmla="*/ 4 h 7"/>
                <a:gd name="T12" fmla="*/ 27 w 3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0" h="7">
                  <a:moveTo>
                    <a:pt x="27" y="0"/>
                  </a:moveTo>
                  <a:cubicBezTo>
                    <a:pt x="4" y="0"/>
                    <a:pt x="4" y="0"/>
                    <a:pt x="4" y="0"/>
                  </a:cubicBezTo>
                  <a:cubicBezTo>
                    <a:pt x="2" y="0"/>
                    <a:pt x="0" y="2"/>
                    <a:pt x="0" y="4"/>
                  </a:cubicBezTo>
                  <a:cubicBezTo>
                    <a:pt x="0" y="6"/>
                    <a:pt x="2" y="7"/>
                    <a:pt x="4" y="7"/>
                  </a:cubicBezTo>
                  <a:cubicBezTo>
                    <a:pt x="27" y="7"/>
                    <a:pt x="27" y="7"/>
                    <a:pt x="27" y="7"/>
                  </a:cubicBezTo>
                  <a:cubicBezTo>
                    <a:pt x="29" y="7"/>
                    <a:pt x="30" y="6"/>
                    <a:pt x="30" y="4"/>
                  </a:cubicBezTo>
                  <a:cubicBezTo>
                    <a:pt x="30" y="2"/>
                    <a:pt x="29" y="0"/>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43" name="Freeform 19"/>
            <p:cNvSpPr/>
            <p:nvPr/>
          </p:nvSpPr>
          <p:spPr bwMode="auto">
            <a:xfrm>
              <a:off x="31" y="105"/>
              <a:ext cx="44" cy="14"/>
            </a:xfrm>
            <a:custGeom>
              <a:avLst/>
              <a:gdLst>
                <a:gd name="T0" fmla="*/ 19 w 23"/>
                <a:gd name="T1" fmla="*/ 0 h 7"/>
                <a:gd name="T2" fmla="*/ 4 w 23"/>
                <a:gd name="T3" fmla="*/ 0 h 7"/>
                <a:gd name="T4" fmla="*/ 0 w 23"/>
                <a:gd name="T5" fmla="*/ 3 h 7"/>
                <a:gd name="T6" fmla="*/ 4 w 23"/>
                <a:gd name="T7" fmla="*/ 7 h 7"/>
                <a:gd name="T8" fmla="*/ 19 w 23"/>
                <a:gd name="T9" fmla="*/ 7 h 7"/>
                <a:gd name="T10" fmla="*/ 23 w 23"/>
                <a:gd name="T11" fmla="*/ 3 h 7"/>
                <a:gd name="T12" fmla="*/ 19 w 2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19" y="0"/>
                  </a:moveTo>
                  <a:cubicBezTo>
                    <a:pt x="4" y="0"/>
                    <a:pt x="4" y="0"/>
                    <a:pt x="4" y="0"/>
                  </a:cubicBezTo>
                  <a:cubicBezTo>
                    <a:pt x="2" y="0"/>
                    <a:pt x="0" y="1"/>
                    <a:pt x="0" y="3"/>
                  </a:cubicBezTo>
                  <a:cubicBezTo>
                    <a:pt x="0" y="5"/>
                    <a:pt x="2" y="7"/>
                    <a:pt x="4" y="7"/>
                  </a:cubicBezTo>
                  <a:cubicBezTo>
                    <a:pt x="19" y="7"/>
                    <a:pt x="19" y="7"/>
                    <a:pt x="19" y="7"/>
                  </a:cubicBezTo>
                  <a:cubicBezTo>
                    <a:pt x="22" y="7"/>
                    <a:pt x="23" y="5"/>
                    <a:pt x="23" y="3"/>
                  </a:cubicBezTo>
                  <a:cubicBezTo>
                    <a:pt x="23" y="1"/>
                    <a:pt x="22" y="0"/>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48" name="Freeform 20"/>
            <p:cNvSpPr>
              <a:spLocks noEditPoints="1"/>
            </p:cNvSpPr>
            <p:nvPr/>
          </p:nvSpPr>
          <p:spPr bwMode="auto">
            <a:xfrm>
              <a:off x="0" y="0"/>
              <a:ext cx="121" cy="168"/>
            </a:xfrm>
            <a:custGeom>
              <a:avLst/>
              <a:gdLst>
                <a:gd name="T0" fmla="*/ 55 w 63"/>
                <a:gd name="T1" fmla="*/ 0 h 88"/>
                <a:gd name="T2" fmla="*/ 9 w 63"/>
                <a:gd name="T3" fmla="*/ 0 h 88"/>
                <a:gd name="T4" fmla="*/ 0 w 63"/>
                <a:gd name="T5" fmla="*/ 8 h 88"/>
                <a:gd name="T6" fmla="*/ 0 w 63"/>
                <a:gd name="T7" fmla="*/ 79 h 88"/>
                <a:gd name="T8" fmla="*/ 9 w 63"/>
                <a:gd name="T9" fmla="*/ 88 h 88"/>
                <a:gd name="T10" fmla="*/ 55 w 63"/>
                <a:gd name="T11" fmla="*/ 88 h 88"/>
                <a:gd name="T12" fmla="*/ 63 w 63"/>
                <a:gd name="T13" fmla="*/ 79 h 88"/>
                <a:gd name="T14" fmla="*/ 63 w 63"/>
                <a:gd name="T15" fmla="*/ 8 h 88"/>
                <a:gd name="T16" fmla="*/ 55 w 63"/>
                <a:gd name="T17" fmla="*/ 0 h 88"/>
                <a:gd name="T18" fmla="*/ 55 w 63"/>
                <a:gd name="T19" fmla="*/ 79 h 88"/>
                <a:gd name="T20" fmla="*/ 55 w 63"/>
                <a:gd name="T21" fmla="*/ 80 h 88"/>
                <a:gd name="T22" fmla="*/ 9 w 63"/>
                <a:gd name="T23" fmla="*/ 80 h 88"/>
                <a:gd name="T24" fmla="*/ 8 w 63"/>
                <a:gd name="T25" fmla="*/ 79 h 88"/>
                <a:gd name="T26" fmla="*/ 8 w 63"/>
                <a:gd name="T27" fmla="*/ 8 h 88"/>
                <a:gd name="T28" fmla="*/ 9 w 63"/>
                <a:gd name="T29" fmla="*/ 7 h 88"/>
                <a:gd name="T30" fmla="*/ 55 w 63"/>
                <a:gd name="T31" fmla="*/ 7 h 88"/>
                <a:gd name="T32" fmla="*/ 55 w 63"/>
                <a:gd name="T33" fmla="*/ 8 h 88"/>
                <a:gd name="T34" fmla="*/ 55 w 63"/>
                <a:gd name="T35"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88">
                  <a:moveTo>
                    <a:pt x="55" y="0"/>
                  </a:moveTo>
                  <a:cubicBezTo>
                    <a:pt x="9" y="0"/>
                    <a:pt x="9" y="0"/>
                    <a:pt x="9" y="0"/>
                  </a:cubicBezTo>
                  <a:cubicBezTo>
                    <a:pt x="4" y="0"/>
                    <a:pt x="0" y="3"/>
                    <a:pt x="0" y="8"/>
                  </a:cubicBezTo>
                  <a:cubicBezTo>
                    <a:pt x="0" y="79"/>
                    <a:pt x="0" y="79"/>
                    <a:pt x="0" y="79"/>
                  </a:cubicBezTo>
                  <a:cubicBezTo>
                    <a:pt x="0" y="84"/>
                    <a:pt x="4" y="88"/>
                    <a:pt x="9" y="88"/>
                  </a:cubicBezTo>
                  <a:cubicBezTo>
                    <a:pt x="55" y="88"/>
                    <a:pt x="55" y="88"/>
                    <a:pt x="55" y="88"/>
                  </a:cubicBezTo>
                  <a:cubicBezTo>
                    <a:pt x="59" y="88"/>
                    <a:pt x="63" y="84"/>
                    <a:pt x="63" y="79"/>
                  </a:cubicBezTo>
                  <a:cubicBezTo>
                    <a:pt x="63" y="8"/>
                    <a:pt x="63" y="8"/>
                    <a:pt x="63" y="8"/>
                  </a:cubicBezTo>
                  <a:cubicBezTo>
                    <a:pt x="63" y="3"/>
                    <a:pt x="59" y="0"/>
                    <a:pt x="55" y="0"/>
                  </a:cubicBezTo>
                  <a:close/>
                  <a:moveTo>
                    <a:pt x="55" y="79"/>
                  </a:moveTo>
                  <a:cubicBezTo>
                    <a:pt x="55" y="80"/>
                    <a:pt x="55" y="80"/>
                    <a:pt x="55" y="80"/>
                  </a:cubicBezTo>
                  <a:cubicBezTo>
                    <a:pt x="9" y="80"/>
                    <a:pt x="9" y="80"/>
                    <a:pt x="9" y="80"/>
                  </a:cubicBezTo>
                  <a:cubicBezTo>
                    <a:pt x="8" y="80"/>
                    <a:pt x="8" y="80"/>
                    <a:pt x="8" y="79"/>
                  </a:cubicBezTo>
                  <a:cubicBezTo>
                    <a:pt x="8" y="8"/>
                    <a:pt x="8" y="8"/>
                    <a:pt x="8" y="8"/>
                  </a:cubicBezTo>
                  <a:cubicBezTo>
                    <a:pt x="8" y="8"/>
                    <a:pt x="8" y="7"/>
                    <a:pt x="9" y="7"/>
                  </a:cubicBezTo>
                  <a:cubicBezTo>
                    <a:pt x="55" y="7"/>
                    <a:pt x="55" y="7"/>
                    <a:pt x="55" y="7"/>
                  </a:cubicBezTo>
                  <a:cubicBezTo>
                    <a:pt x="55" y="7"/>
                    <a:pt x="55" y="8"/>
                    <a:pt x="55" y="8"/>
                  </a:cubicBezTo>
                  <a:lnTo>
                    <a:pt x="5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grpSp>
      <p:grpSp>
        <p:nvGrpSpPr>
          <p:cNvPr id="49" name="Group 21"/>
          <p:cNvGrpSpPr/>
          <p:nvPr/>
        </p:nvGrpSpPr>
        <p:grpSpPr bwMode="auto">
          <a:xfrm>
            <a:off x="2747963" y="2768600"/>
            <a:ext cx="266700" cy="266700"/>
            <a:chOff x="0" y="0"/>
            <a:chExt cx="168" cy="168"/>
          </a:xfrm>
        </p:grpSpPr>
        <p:sp>
          <p:nvSpPr>
            <p:cNvPr id="50" name="Freeform 22"/>
            <p:cNvSpPr>
              <a:spLocks noEditPoints="1"/>
            </p:cNvSpPr>
            <p:nvPr/>
          </p:nvSpPr>
          <p:spPr bwMode="auto">
            <a:xfrm>
              <a:off x="0" y="0"/>
              <a:ext cx="168" cy="16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80 h 88"/>
                <a:gd name="T12" fmla="*/ 8 w 88"/>
                <a:gd name="T13" fmla="*/ 44 h 88"/>
                <a:gd name="T14" fmla="*/ 44 w 88"/>
                <a:gd name="T15" fmla="*/ 7 h 88"/>
                <a:gd name="T16" fmla="*/ 80 w 88"/>
                <a:gd name="T17" fmla="*/ 44 h 88"/>
                <a:gd name="T18" fmla="*/ 44 w 88"/>
                <a:gd name="T1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0"/>
                  </a:moveTo>
                  <a:cubicBezTo>
                    <a:pt x="24" y="80"/>
                    <a:pt x="8" y="64"/>
                    <a:pt x="8" y="44"/>
                  </a:cubicBezTo>
                  <a:cubicBezTo>
                    <a:pt x="8" y="24"/>
                    <a:pt x="24" y="7"/>
                    <a:pt x="44" y="7"/>
                  </a:cubicBezTo>
                  <a:cubicBezTo>
                    <a:pt x="64" y="7"/>
                    <a:pt x="80" y="24"/>
                    <a:pt x="80" y="44"/>
                  </a:cubicBezTo>
                  <a:cubicBezTo>
                    <a:pt x="80" y="64"/>
                    <a:pt x="64" y="80"/>
                    <a:pt x="44"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51" name="Freeform 23"/>
            <p:cNvSpPr/>
            <p:nvPr/>
          </p:nvSpPr>
          <p:spPr bwMode="auto">
            <a:xfrm>
              <a:off x="52" y="56"/>
              <a:ext cx="78" cy="63"/>
            </a:xfrm>
            <a:custGeom>
              <a:avLst/>
              <a:gdLst>
                <a:gd name="T0" fmla="*/ 39 w 41"/>
                <a:gd name="T1" fmla="*/ 1 h 33"/>
                <a:gd name="T2" fmla="*/ 34 w 41"/>
                <a:gd name="T3" fmla="*/ 2 h 33"/>
                <a:gd name="T4" fmla="*/ 17 w 41"/>
                <a:gd name="T5" fmla="*/ 23 h 33"/>
                <a:gd name="T6" fmla="*/ 6 w 41"/>
                <a:gd name="T7" fmla="*/ 12 h 33"/>
                <a:gd name="T8" fmla="*/ 1 w 41"/>
                <a:gd name="T9" fmla="*/ 12 h 33"/>
                <a:gd name="T10" fmla="*/ 1 w 41"/>
                <a:gd name="T11" fmla="*/ 17 h 33"/>
                <a:gd name="T12" fmla="*/ 14 w 41"/>
                <a:gd name="T13" fmla="*/ 32 h 33"/>
                <a:gd name="T14" fmla="*/ 17 w 41"/>
                <a:gd name="T15" fmla="*/ 33 h 33"/>
                <a:gd name="T16" fmla="*/ 17 w 41"/>
                <a:gd name="T17" fmla="*/ 33 h 33"/>
                <a:gd name="T18" fmla="*/ 20 w 41"/>
                <a:gd name="T19" fmla="*/ 31 h 33"/>
                <a:gd name="T20" fmla="*/ 40 w 41"/>
                <a:gd name="T21" fmla="*/ 6 h 33"/>
                <a:gd name="T22" fmla="*/ 39 w 41"/>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3">
                  <a:moveTo>
                    <a:pt x="39" y="1"/>
                  </a:moveTo>
                  <a:cubicBezTo>
                    <a:pt x="38" y="0"/>
                    <a:pt x="35" y="0"/>
                    <a:pt x="34" y="2"/>
                  </a:cubicBezTo>
                  <a:cubicBezTo>
                    <a:pt x="17" y="23"/>
                    <a:pt x="17" y="23"/>
                    <a:pt x="17" y="23"/>
                  </a:cubicBezTo>
                  <a:cubicBezTo>
                    <a:pt x="6" y="12"/>
                    <a:pt x="6" y="12"/>
                    <a:pt x="6" y="12"/>
                  </a:cubicBezTo>
                  <a:cubicBezTo>
                    <a:pt x="5" y="11"/>
                    <a:pt x="3" y="11"/>
                    <a:pt x="1" y="12"/>
                  </a:cubicBezTo>
                  <a:cubicBezTo>
                    <a:pt x="0" y="14"/>
                    <a:pt x="0" y="16"/>
                    <a:pt x="1" y="17"/>
                  </a:cubicBezTo>
                  <a:cubicBezTo>
                    <a:pt x="14" y="32"/>
                    <a:pt x="14" y="32"/>
                    <a:pt x="14" y="32"/>
                  </a:cubicBezTo>
                  <a:cubicBezTo>
                    <a:pt x="15" y="32"/>
                    <a:pt x="16" y="33"/>
                    <a:pt x="17" y="33"/>
                  </a:cubicBezTo>
                  <a:cubicBezTo>
                    <a:pt x="17" y="33"/>
                    <a:pt x="17" y="33"/>
                    <a:pt x="17" y="33"/>
                  </a:cubicBezTo>
                  <a:cubicBezTo>
                    <a:pt x="18" y="33"/>
                    <a:pt x="19" y="32"/>
                    <a:pt x="20" y="31"/>
                  </a:cubicBezTo>
                  <a:cubicBezTo>
                    <a:pt x="40" y="6"/>
                    <a:pt x="40" y="6"/>
                    <a:pt x="40" y="6"/>
                  </a:cubicBezTo>
                  <a:cubicBezTo>
                    <a:pt x="41" y="5"/>
                    <a:pt x="41" y="2"/>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grpSp>
      <p:grpSp>
        <p:nvGrpSpPr>
          <p:cNvPr id="52" name="Group 24"/>
          <p:cNvGrpSpPr/>
          <p:nvPr/>
        </p:nvGrpSpPr>
        <p:grpSpPr bwMode="auto">
          <a:xfrm>
            <a:off x="6297613" y="3024188"/>
            <a:ext cx="206375" cy="266700"/>
            <a:chOff x="0" y="0"/>
            <a:chExt cx="130" cy="168"/>
          </a:xfrm>
        </p:grpSpPr>
        <p:sp>
          <p:nvSpPr>
            <p:cNvPr id="54" name="Freeform 25"/>
            <p:cNvSpPr/>
            <p:nvPr/>
          </p:nvSpPr>
          <p:spPr bwMode="auto">
            <a:xfrm>
              <a:off x="0" y="0"/>
              <a:ext cx="130" cy="168"/>
            </a:xfrm>
            <a:custGeom>
              <a:avLst/>
              <a:gdLst>
                <a:gd name="T0" fmla="*/ 15 w 68"/>
                <a:gd name="T1" fmla="*/ 81 h 88"/>
                <a:gd name="T2" fmla="*/ 8 w 68"/>
                <a:gd name="T3" fmla="*/ 81 h 88"/>
                <a:gd name="T4" fmla="*/ 8 w 68"/>
                <a:gd name="T5" fmla="*/ 8 h 88"/>
                <a:gd name="T6" fmla="*/ 65 w 68"/>
                <a:gd name="T7" fmla="*/ 8 h 88"/>
                <a:gd name="T8" fmla="*/ 68 w 68"/>
                <a:gd name="T9" fmla="*/ 4 h 88"/>
                <a:gd name="T10" fmla="*/ 65 w 68"/>
                <a:gd name="T11" fmla="*/ 0 h 88"/>
                <a:gd name="T12" fmla="*/ 4 w 68"/>
                <a:gd name="T13" fmla="*/ 0 h 88"/>
                <a:gd name="T14" fmla="*/ 0 w 68"/>
                <a:gd name="T15" fmla="*/ 4 h 88"/>
                <a:gd name="T16" fmla="*/ 0 w 68"/>
                <a:gd name="T17" fmla="*/ 84 h 88"/>
                <a:gd name="T18" fmla="*/ 4 w 68"/>
                <a:gd name="T19" fmla="*/ 88 h 88"/>
                <a:gd name="T20" fmla="*/ 15 w 68"/>
                <a:gd name="T21" fmla="*/ 88 h 88"/>
                <a:gd name="T22" fmla="*/ 19 w 68"/>
                <a:gd name="T23" fmla="*/ 84 h 88"/>
                <a:gd name="T24" fmla="*/ 15 w 68"/>
                <a:gd name="T2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8">
                  <a:moveTo>
                    <a:pt x="15" y="81"/>
                  </a:moveTo>
                  <a:cubicBezTo>
                    <a:pt x="8" y="81"/>
                    <a:pt x="8" y="81"/>
                    <a:pt x="8" y="81"/>
                  </a:cubicBezTo>
                  <a:cubicBezTo>
                    <a:pt x="8" y="8"/>
                    <a:pt x="8" y="8"/>
                    <a:pt x="8" y="8"/>
                  </a:cubicBezTo>
                  <a:cubicBezTo>
                    <a:pt x="65" y="8"/>
                    <a:pt x="65" y="8"/>
                    <a:pt x="65" y="8"/>
                  </a:cubicBezTo>
                  <a:cubicBezTo>
                    <a:pt x="67" y="8"/>
                    <a:pt x="68" y="6"/>
                    <a:pt x="68" y="4"/>
                  </a:cubicBezTo>
                  <a:cubicBezTo>
                    <a:pt x="68" y="2"/>
                    <a:pt x="67" y="0"/>
                    <a:pt x="65" y="0"/>
                  </a:cubicBezTo>
                  <a:cubicBezTo>
                    <a:pt x="4" y="0"/>
                    <a:pt x="4" y="0"/>
                    <a:pt x="4" y="0"/>
                  </a:cubicBezTo>
                  <a:cubicBezTo>
                    <a:pt x="2" y="0"/>
                    <a:pt x="0" y="2"/>
                    <a:pt x="0" y="4"/>
                  </a:cubicBezTo>
                  <a:cubicBezTo>
                    <a:pt x="0" y="84"/>
                    <a:pt x="0" y="84"/>
                    <a:pt x="0" y="84"/>
                  </a:cubicBezTo>
                  <a:cubicBezTo>
                    <a:pt x="0" y="87"/>
                    <a:pt x="2" y="88"/>
                    <a:pt x="4" y="88"/>
                  </a:cubicBezTo>
                  <a:cubicBezTo>
                    <a:pt x="15" y="88"/>
                    <a:pt x="15" y="88"/>
                    <a:pt x="15" y="88"/>
                  </a:cubicBezTo>
                  <a:cubicBezTo>
                    <a:pt x="17" y="88"/>
                    <a:pt x="19" y="87"/>
                    <a:pt x="19" y="84"/>
                  </a:cubicBezTo>
                  <a:cubicBezTo>
                    <a:pt x="19" y="82"/>
                    <a:pt x="17" y="81"/>
                    <a:pt x="15"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55" name="Freeform 26"/>
            <p:cNvSpPr/>
            <p:nvPr/>
          </p:nvSpPr>
          <p:spPr bwMode="auto">
            <a:xfrm>
              <a:off x="83" y="99"/>
              <a:ext cx="47" cy="69"/>
            </a:xfrm>
            <a:custGeom>
              <a:avLst/>
              <a:gdLst>
                <a:gd name="T0" fmla="*/ 22 w 25"/>
                <a:gd name="T1" fmla="*/ 0 h 36"/>
                <a:gd name="T2" fmla="*/ 18 w 25"/>
                <a:gd name="T3" fmla="*/ 4 h 36"/>
                <a:gd name="T4" fmla="*/ 18 w 25"/>
                <a:gd name="T5" fmla="*/ 29 h 36"/>
                <a:gd name="T6" fmla="*/ 4 w 25"/>
                <a:gd name="T7" fmla="*/ 29 h 36"/>
                <a:gd name="T8" fmla="*/ 0 w 25"/>
                <a:gd name="T9" fmla="*/ 32 h 36"/>
                <a:gd name="T10" fmla="*/ 4 w 25"/>
                <a:gd name="T11" fmla="*/ 36 h 36"/>
                <a:gd name="T12" fmla="*/ 22 w 25"/>
                <a:gd name="T13" fmla="*/ 36 h 36"/>
                <a:gd name="T14" fmla="*/ 24 w 25"/>
                <a:gd name="T15" fmla="*/ 35 h 36"/>
                <a:gd name="T16" fmla="*/ 25 w 25"/>
                <a:gd name="T17" fmla="*/ 32 h 36"/>
                <a:gd name="T18" fmla="*/ 25 w 25"/>
                <a:gd name="T19" fmla="*/ 4 h 36"/>
                <a:gd name="T20" fmla="*/ 22 w 25"/>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6">
                  <a:moveTo>
                    <a:pt x="22" y="0"/>
                  </a:moveTo>
                  <a:cubicBezTo>
                    <a:pt x="20" y="0"/>
                    <a:pt x="18" y="1"/>
                    <a:pt x="18" y="4"/>
                  </a:cubicBezTo>
                  <a:cubicBezTo>
                    <a:pt x="18" y="29"/>
                    <a:pt x="18" y="29"/>
                    <a:pt x="18" y="29"/>
                  </a:cubicBezTo>
                  <a:cubicBezTo>
                    <a:pt x="4" y="29"/>
                    <a:pt x="4" y="29"/>
                    <a:pt x="4" y="29"/>
                  </a:cubicBezTo>
                  <a:cubicBezTo>
                    <a:pt x="2" y="29"/>
                    <a:pt x="0" y="30"/>
                    <a:pt x="0" y="32"/>
                  </a:cubicBezTo>
                  <a:cubicBezTo>
                    <a:pt x="0" y="35"/>
                    <a:pt x="2" y="36"/>
                    <a:pt x="4" y="36"/>
                  </a:cubicBezTo>
                  <a:cubicBezTo>
                    <a:pt x="22" y="36"/>
                    <a:pt x="22" y="36"/>
                    <a:pt x="22" y="36"/>
                  </a:cubicBezTo>
                  <a:cubicBezTo>
                    <a:pt x="23" y="36"/>
                    <a:pt x="24" y="36"/>
                    <a:pt x="24" y="35"/>
                  </a:cubicBezTo>
                  <a:cubicBezTo>
                    <a:pt x="25" y="34"/>
                    <a:pt x="25" y="33"/>
                    <a:pt x="25" y="32"/>
                  </a:cubicBezTo>
                  <a:cubicBezTo>
                    <a:pt x="25" y="4"/>
                    <a:pt x="25" y="4"/>
                    <a:pt x="25" y="4"/>
                  </a:cubicBezTo>
                  <a:cubicBezTo>
                    <a:pt x="25" y="1"/>
                    <a:pt x="24"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57" name="Freeform 27"/>
            <p:cNvSpPr>
              <a:spLocks noEditPoints="1"/>
            </p:cNvSpPr>
            <p:nvPr/>
          </p:nvSpPr>
          <p:spPr bwMode="auto">
            <a:xfrm>
              <a:off x="48" y="36"/>
              <a:ext cx="80" cy="119"/>
            </a:xfrm>
            <a:custGeom>
              <a:avLst/>
              <a:gdLst>
                <a:gd name="T0" fmla="*/ 37 w 42"/>
                <a:gd name="T1" fmla="*/ 1 h 62"/>
                <a:gd name="T2" fmla="*/ 32 w 42"/>
                <a:gd name="T3" fmla="*/ 0 h 62"/>
                <a:gd name="T4" fmla="*/ 24 w 42"/>
                <a:gd name="T5" fmla="*/ 4 h 62"/>
                <a:gd name="T6" fmla="*/ 0 w 42"/>
                <a:gd name="T7" fmla="*/ 46 h 62"/>
                <a:gd name="T8" fmla="*/ 0 w 42"/>
                <a:gd name="T9" fmla="*/ 48 h 62"/>
                <a:gd name="T10" fmla="*/ 0 w 42"/>
                <a:gd name="T11" fmla="*/ 58 h 62"/>
                <a:gd name="T12" fmla="*/ 2 w 42"/>
                <a:gd name="T13" fmla="*/ 61 h 62"/>
                <a:gd name="T14" fmla="*/ 4 w 42"/>
                <a:gd name="T15" fmla="*/ 62 h 62"/>
                <a:gd name="T16" fmla="*/ 5 w 42"/>
                <a:gd name="T17" fmla="*/ 61 h 62"/>
                <a:gd name="T18" fmla="*/ 14 w 42"/>
                <a:gd name="T19" fmla="*/ 57 h 62"/>
                <a:gd name="T20" fmla="*/ 15 w 42"/>
                <a:gd name="T21" fmla="*/ 55 h 62"/>
                <a:gd name="T22" fmla="*/ 40 w 42"/>
                <a:gd name="T23" fmla="*/ 13 h 62"/>
                <a:gd name="T24" fmla="*/ 37 w 42"/>
                <a:gd name="T25" fmla="*/ 1 h 62"/>
                <a:gd name="T26" fmla="*/ 33 w 42"/>
                <a:gd name="T27" fmla="*/ 9 h 62"/>
                <a:gd name="T28" fmla="*/ 9 w 42"/>
                <a:gd name="T29" fmla="*/ 50 h 62"/>
                <a:gd name="T30" fmla="*/ 7 w 42"/>
                <a:gd name="T31" fmla="*/ 52 h 62"/>
                <a:gd name="T32" fmla="*/ 7 w 42"/>
                <a:gd name="T33" fmla="*/ 49 h 62"/>
                <a:gd name="T34" fmla="*/ 31 w 42"/>
                <a:gd name="T35" fmla="*/ 8 h 62"/>
                <a:gd name="T36" fmla="*/ 33 w 42"/>
                <a:gd name="T37" fmla="*/ 7 h 62"/>
                <a:gd name="T38" fmla="*/ 33 w 42"/>
                <a:gd name="T3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2">
                  <a:moveTo>
                    <a:pt x="37" y="1"/>
                  </a:moveTo>
                  <a:cubicBezTo>
                    <a:pt x="35" y="0"/>
                    <a:pt x="34" y="0"/>
                    <a:pt x="32" y="0"/>
                  </a:cubicBezTo>
                  <a:cubicBezTo>
                    <a:pt x="29" y="0"/>
                    <a:pt x="26" y="1"/>
                    <a:pt x="24" y="4"/>
                  </a:cubicBezTo>
                  <a:cubicBezTo>
                    <a:pt x="0" y="46"/>
                    <a:pt x="0" y="46"/>
                    <a:pt x="0" y="46"/>
                  </a:cubicBezTo>
                  <a:cubicBezTo>
                    <a:pt x="0" y="47"/>
                    <a:pt x="0" y="48"/>
                    <a:pt x="0" y="48"/>
                  </a:cubicBezTo>
                  <a:cubicBezTo>
                    <a:pt x="0" y="58"/>
                    <a:pt x="0" y="58"/>
                    <a:pt x="0" y="58"/>
                  </a:cubicBezTo>
                  <a:cubicBezTo>
                    <a:pt x="0" y="59"/>
                    <a:pt x="1" y="60"/>
                    <a:pt x="2" y="61"/>
                  </a:cubicBezTo>
                  <a:cubicBezTo>
                    <a:pt x="2" y="61"/>
                    <a:pt x="3" y="62"/>
                    <a:pt x="4" y="62"/>
                  </a:cubicBezTo>
                  <a:cubicBezTo>
                    <a:pt x="4" y="62"/>
                    <a:pt x="5" y="61"/>
                    <a:pt x="5" y="61"/>
                  </a:cubicBezTo>
                  <a:cubicBezTo>
                    <a:pt x="14" y="57"/>
                    <a:pt x="14" y="57"/>
                    <a:pt x="14" y="57"/>
                  </a:cubicBezTo>
                  <a:cubicBezTo>
                    <a:pt x="15" y="56"/>
                    <a:pt x="15" y="56"/>
                    <a:pt x="15" y="55"/>
                  </a:cubicBezTo>
                  <a:cubicBezTo>
                    <a:pt x="40" y="13"/>
                    <a:pt x="40" y="13"/>
                    <a:pt x="40" y="13"/>
                  </a:cubicBezTo>
                  <a:cubicBezTo>
                    <a:pt x="42" y="9"/>
                    <a:pt x="41" y="3"/>
                    <a:pt x="37" y="1"/>
                  </a:cubicBezTo>
                  <a:close/>
                  <a:moveTo>
                    <a:pt x="33" y="9"/>
                  </a:moveTo>
                  <a:cubicBezTo>
                    <a:pt x="9" y="50"/>
                    <a:pt x="9" y="50"/>
                    <a:pt x="9" y="50"/>
                  </a:cubicBezTo>
                  <a:cubicBezTo>
                    <a:pt x="7" y="52"/>
                    <a:pt x="7" y="52"/>
                    <a:pt x="7" y="52"/>
                  </a:cubicBezTo>
                  <a:cubicBezTo>
                    <a:pt x="7" y="49"/>
                    <a:pt x="7" y="49"/>
                    <a:pt x="7" y="49"/>
                  </a:cubicBezTo>
                  <a:cubicBezTo>
                    <a:pt x="31" y="8"/>
                    <a:pt x="31" y="8"/>
                    <a:pt x="31" y="8"/>
                  </a:cubicBezTo>
                  <a:cubicBezTo>
                    <a:pt x="31" y="7"/>
                    <a:pt x="32" y="7"/>
                    <a:pt x="33" y="7"/>
                  </a:cubicBezTo>
                  <a:cubicBezTo>
                    <a:pt x="33" y="8"/>
                    <a:pt x="34"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58" name="Freeform 28"/>
            <p:cNvSpPr/>
            <p:nvPr/>
          </p:nvSpPr>
          <p:spPr bwMode="auto">
            <a:xfrm>
              <a:off x="25" y="48"/>
              <a:ext cx="50" cy="15"/>
            </a:xfrm>
            <a:custGeom>
              <a:avLst/>
              <a:gdLst>
                <a:gd name="T0" fmla="*/ 26 w 26"/>
                <a:gd name="T1" fmla="*/ 4 h 8"/>
                <a:gd name="T2" fmla="*/ 23 w 26"/>
                <a:gd name="T3" fmla="*/ 0 h 8"/>
                <a:gd name="T4" fmla="*/ 4 w 26"/>
                <a:gd name="T5" fmla="*/ 0 h 8"/>
                <a:gd name="T6" fmla="*/ 0 w 26"/>
                <a:gd name="T7" fmla="*/ 4 h 8"/>
                <a:gd name="T8" fmla="*/ 4 w 26"/>
                <a:gd name="T9" fmla="*/ 8 h 8"/>
                <a:gd name="T10" fmla="*/ 23 w 26"/>
                <a:gd name="T11" fmla="*/ 8 h 8"/>
                <a:gd name="T12" fmla="*/ 26 w 2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26" y="4"/>
                  </a:moveTo>
                  <a:cubicBezTo>
                    <a:pt x="26" y="2"/>
                    <a:pt x="25" y="0"/>
                    <a:pt x="23" y="0"/>
                  </a:cubicBezTo>
                  <a:cubicBezTo>
                    <a:pt x="4" y="0"/>
                    <a:pt x="4" y="0"/>
                    <a:pt x="4" y="0"/>
                  </a:cubicBezTo>
                  <a:cubicBezTo>
                    <a:pt x="2" y="0"/>
                    <a:pt x="0" y="2"/>
                    <a:pt x="0" y="4"/>
                  </a:cubicBezTo>
                  <a:cubicBezTo>
                    <a:pt x="0" y="6"/>
                    <a:pt x="2" y="8"/>
                    <a:pt x="4" y="8"/>
                  </a:cubicBezTo>
                  <a:cubicBezTo>
                    <a:pt x="23" y="8"/>
                    <a:pt x="23" y="8"/>
                    <a:pt x="23" y="8"/>
                  </a:cubicBezTo>
                  <a:cubicBezTo>
                    <a:pt x="25" y="8"/>
                    <a:pt x="26" y="6"/>
                    <a:pt x="2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59" name="Freeform 29"/>
            <p:cNvSpPr/>
            <p:nvPr/>
          </p:nvSpPr>
          <p:spPr bwMode="auto">
            <a:xfrm>
              <a:off x="25" y="76"/>
              <a:ext cx="33" cy="15"/>
            </a:xfrm>
            <a:custGeom>
              <a:avLst/>
              <a:gdLst>
                <a:gd name="T0" fmla="*/ 4 w 17"/>
                <a:gd name="T1" fmla="*/ 0 h 8"/>
                <a:gd name="T2" fmla="*/ 0 w 17"/>
                <a:gd name="T3" fmla="*/ 4 h 8"/>
                <a:gd name="T4" fmla="*/ 4 w 17"/>
                <a:gd name="T5" fmla="*/ 8 h 8"/>
                <a:gd name="T6" fmla="*/ 13 w 17"/>
                <a:gd name="T7" fmla="*/ 8 h 8"/>
                <a:gd name="T8" fmla="*/ 17 w 17"/>
                <a:gd name="T9" fmla="*/ 4 h 8"/>
                <a:gd name="T10" fmla="*/ 13 w 17"/>
                <a:gd name="T11" fmla="*/ 0 h 8"/>
                <a:gd name="T12" fmla="*/ 4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4" y="0"/>
                  </a:moveTo>
                  <a:cubicBezTo>
                    <a:pt x="2" y="0"/>
                    <a:pt x="0" y="2"/>
                    <a:pt x="0" y="4"/>
                  </a:cubicBezTo>
                  <a:cubicBezTo>
                    <a:pt x="0" y="6"/>
                    <a:pt x="2" y="8"/>
                    <a:pt x="4" y="8"/>
                  </a:cubicBezTo>
                  <a:cubicBezTo>
                    <a:pt x="13" y="8"/>
                    <a:pt x="13" y="8"/>
                    <a:pt x="13" y="8"/>
                  </a:cubicBezTo>
                  <a:cubicBezTo>
                    <a:pt x="15" y="8"/>
                    <a:pt x="17" y="6"/>
                    <a:pt x="17" y="4"/>
                  </a:cubicBezTo>
                  <a:cubicBezTo>
                    <a:pt x="17" y="2"/>
                    <a:pt x="15" y="0"/>
                    <a:pt x="13"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grpSp>
      <p:grpSp>
        <p:nvGrpSpPr>
          <p:cNvPr id="60" name="Group 30"/>
          <p:cNvGrpSpPr/>
          <p:nvPr/>
        </p:nvGrpSpPr>
        <p:grpSpPr bwMode="auto">
          <a:xfrm>
            <a:off x="5305425" y="3011488"/>
            <a:ext cx="265113" cy="266700"/>
            <a:chOff x="0" y="0"/>
            <a:chExt cx="167" cy="168"/>
          </a:xfrm>
        </p:grpSpPr>
        <p:sp>
          <p:nvSpPr>
            <p:cNvPr id="61" name="Freeform 31"/>
            <p:cNvSpPr>
              <a:spLocks noEditPoints="1"/>
            </p:cNvSpPr>
            <p:nvPr/>
          </p:nvSpPr>
          <p:spPr bwMode="auto">
            <a:xfrm>
              <a:off x="0" y="0"/>
              <a:ext cx="167" cy="168"/>
            </a:xfrm>
            <a:custGeom>
              <a:avLst/>
              <a:gdLst>
                <a:gd name="T0" fmla="*/ 84 w 87"/>
                <a:gd name="T1" fmla="*/ 34 h 88"/>
                <a:gd name="T2" fmla="*/ 76 w 87"/>
                <a:gd name="T3" fmla="*/ 28 h 88"/>
                <a:gd name="T4" fmla="*/ 79 w 87"/>
                <a:gd name="T5" fmla="*/ 18 h 88"/>
                <a:gd name="T6" fmla="*/ 66 w 87"/>
                <a:gd name="T7" fmla="*/ 8 h 88"/>
                <a:gd name="T8" fmla="*/ 56 w 87"/>
                <a:gd name="T9" fmla="*/ 10 h 88"/>
                <a:gd name="T10" fmla="*/ 50 w 87"/>
                <a:gd name="T11" fmla="*/ 0 h 88"/>
                <a:gd name="T12" fmla="*/ 34 w 87"/>
                <a:gd name="T13" fmla="*/ 3 h 88"/>
                <a:gd name="T14" fmla="*/ 28 w 87"/>
                <a:gd name="T15" fmla="*/ 11 h 88"/>
                <a:gd name="T16" fmla="*/ 18 w 87"/>
                <a:gd name="T17" fmla="*/ 8 h 88"/>
                <a:gd name="T18" fmla="*/ 8 w 87"/>
                <a:gd name="T19" fmla="*/ 22 h 88"/>
                <a:gd name="T20" fmla="*/ 9 w 87"/>
                <a:gd name="T21" fmla="*/ 32 h 88"/>
                <a:gd name="T22" fmla="*/ 0 w 87"/>
                <a:gd name="T23" fmla="*/ 37 h 88"/>
                <a:gd name="T24" fmla="*/ 0 w 87"/>
                <a:gd name="T25" fmla="*/ 50 h 88"/>
                <a:gd name="T26" fmla="*/ 9 w 87"/>
                <a:gd name="T27" fmla="*/ 56 h 88"/>
                <a:gd name="T28" fmla="*/ 8 w 87"/>
                <a:gd name="T29" fmla="*/ 66 h 88"/>
                <a:gd name="T30" fmla="*/ 18 w 87"/>
                <a:gd name="T31" fmla="*/ 79 h 88"/>
                <a:gd name="T32" fmla="*/ 28 w 87"/>
                <a:gd name="T33" fmla="*/ 76 h 88"/>
                <a:gd name="T34" fmla="*/ 34 w 87"/>
                <a:gd name="T35" fmla="*/ 85 h 88"/>
                <a:gd name="T36" fmla="*/ 43 w 87"/>
                <a:gd name="T37" fmla="*/ 88 h 88"/>
                <a:gd name="T38" fmla="*/ 53 w 87"/>
                <a:gd name="T39" fmla="*/ 85 h 88"/>
                <a:gd name="T40" fmla="*/ 59 w 87"/>
                <a:gd name="T41" fmla="*/ 76 h 88"/>
                <a:gd name="T42" fmla="*/ 69 w 87"/>
                <a:gd name="T43" fmla="*/ 79 h 88"/>
                <a:gd name="T44" fmla="*/ 79 w 87"/>
                <a:gd name="T45" fmla="*/ 66 h 88"/>
                <a:gd name="T46" fmla="*/ 77 w 87"/>
                <a:gd name="T47" fmla="*/ 56 h 88"/>
                <a:gd name="T48" fmla="*/ 87 w 87"/>
                <a:gd name="T49" fmla="*/ 50 h 88"/>
                <a:gd name="T50" fmla="*/ 87 w 87"/>
                <a:gd name="T51" fmla="*/ 37 h 88"/>
                <a:gd name="T52" fmla="*/ 73 w 87"/>
                <a:gd name="T53" fmla="*/ 49 h 88"/>
                <a:gd name="T54" fmla="*/ 69 w 87"/>
                <a:gd name="T55" fmla="*/ 57 h 88"/>
                <a:gd name="T56" fmla="*/ 71 w 87"/>
                <a:gd name="T57" fmla="*/ 67 h 88"/>
                <a:gd name="T58" fmla="*/ 61 w 87"/>
                <a:gd name="T59" fmla="*/ 69 h 88"/>
                <a:gd name="T60" fmla="*/ 52 w 87"/>
                <a:gd name="T61" fmla="*/ 71 h 88"/>
                <a:gd name="T62" fmla="*/ 47 w 87"/>
                <a:gd name="T63" fmla="*/ 80 h 88"/>
                <a:gd name="T64" fmla="*/ 38 w 87"/>
                <a:gd name="T65" fmla="*/ 74 h 88"/>
                <a:gd name="T66" fmla="*/ 30 w 87"/>
                <a:gd name="T67" fmla="*/ 69 h 88"/>
                <a:gd name="T68" fmla="*/ 20 w 87"/>
                <a:gd name="T69" fmla="*/ 72 h 88"/>
                <a:gd name="T70" fmla="*/ 18 w 87"/>
                <a:gd name="T71" fmla="*/ 61 h 88"/>
                <a:gd name="T72" fmla="*/ 16 w 87"/>
                <a:gd name="T73" fmla="*/ 52 h 88"/>
                <a:gd name="T74" fmla="*/ 7 w 87"/>
                <a:gd name="T75" fmla="*/ 47 h 88"/>
                <a:gd name="T76" fmla="*/ 7 w 87"/>
                <a:gd name="T77" fmla="*/ 40 h 88"/>
                <a:gd name="T78" fmla="*/ 16 w 87"/>
                <a:gd name="T79" fmla="*/ 36 h 88"/>
                <a:gd name="T80" fmla="*/ 18 w 87"/>
                <a:gd name="T81" fmla="*/ 27 h 88"/>
                <a:gd name="T82" fmla="*/ 20 w 87"/>
                <a:gd name="T83" fmla="*/ 16 h 88"/>
                <a:gd name="T84" fmla="*/ 30 w 87"/>
                <a:gd name="T85" fmla="*/ 19 h 88"/>
                <a:gd name="T86" fmla="*/ 38 w 87"/>
                <a:gd name="T87" fmla="*/ 14 h 88"/>
                <a:gd name="T88" fmla="*/ 47 w 87"/>
                <a:gd name="T89" fmla="*/ 8 h 88"/>
                <a:gd name="T90" fmla="*/ 52 w 87"/>
                <a:gd name="T91" fmla="*/ 16 h 88"/>
                <a:gd name="T92" fmla="*/ 61 w 87"/>
                <a:gd name="T93" fmla="*/ 19 h 88"/>
                <a:gd name="T94" fmla="*/ 71 w 87"/>
                <a:gd name="T95" fmla="*/ 21 h 88"/>
                <a:gd name="T96" fmla="*/ 69 w 87"/>
                <a:gd name="T97" fmla="*/ 30 h 88"/>
                <a:gd name="T98" fmla="*/ 73 w 87"/>
                <a:gd name="T99" fmla="*/ 38 h 88"/>
                <a:gd name="T100" fmla="*/ 80 w 87"/>
                <a:gd name="T10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88">
                  <a:moveTo>
                    <a:pt x="87" y="37"/>
                  </a:moveTo>
                  <a:cubicBezTo>
                    <a:pt x="87" y="36"/>
                    <a:pt x="86" y="35"/>
                    <a:pt x="84" y="34"/>
                  </a:cubicBezTo>
                  <a:cubicBezTo>
                    <a:pt x="77" y="32"/>
                    <a:pt x="77" y="32"/>
                    <a:pt x="77" y="32"/>
                  </a:cubicBezTo>
                  <a:cubicBezTo>
                    <a:pt x="77" y="31"/>
                    <a:pt x="77" y="29"/>
                    <a:pt x="76" y="28"/>
                  </a:cubicBezTo>
                  <a:cubicBezTo>
                    <a:pt x="79" y="22"/>
                    <a:pt x="79" y="22"/>
                    <a:pt x="79" y="22"/>
                  </a:cubicBezTo>
                  <a:cubicBezTo>
                    <a:pt x="80" y="20"/>
                    <a:pt x="80" y="19"/>
                    <a:pt x="79" y="18"/>
                  </a:cubicBezTo>
                  <a:cubicBezTo>
                    <a:pt x="76" y="14"/>
                    <a:pt x="73" y="11"/>
                    <a:pt x="69" y="8"/>
                  </a:cubicBezTo>
                  <a:cubicBezTo>
                    <a:pt x="68" y="8"/>
                    <a:pt x="67" y="7"/>
                    <a:pt x="66" y="8"/>
                  </a:cubicBezTo>
                  <a:cubicBezTo>
                    <a:pt x="59" y="11"/>
                    <a:pt x="59" y="11"/>
                    <a:pt x="59" y="11"/>
                  </a:cubicBezTo>
                  <a:cubicBezTo>
                    <a:pt x="58" y="11"/>
                    <a:pt x="57" y="10"/>
                    <a:pt x="56" y="10"/>
                  </a:cubicBezTo>
                  <a:cubicBezTo>
                    <a:pt x="53" y="3"/>
                    <a:pt x="53" y="3"/>
                    <a:pt x="53" y="3"/>
                  </a:cubicBezTo>
                  <a:cubicBezTo>
                    <a:pt x="53" y="2"/>
                    <a:pt x="52" y="1"/>
                    <a:pt x="50" y="0"/>
                  </a:cubicBezTo>
                  <a:cubicBezTo>
                    <a:pt x="45" y="0"/>
                    <a:pt x="42" y="0"/>
                    <a:pt x="37" y="0"/>
                  </a:cubicBezTo>
                  <a:cubicBezTo>
                    <a:pt x="35" y="1"/>
                    <a:pt x="34" y="2"/>
                    <a:pt x="34" y="3"/>
                  </a:cubicBezTo>
                  <a:cubicBezTo>
                    <a:pt x="31" y="10"/>
                    <a:pt x="31" y="10"/>
                    <a:pt x="31" y="10"/>
                  </a:cubicBezTo>
                  <a:cubicBezTo>
                    <a:pt x="30" y="10"/>
                    <a:pt x="29" y="11"/>
                    <a:pt x="28" y="11"/>
                  </a:cubicBezTo>
                  <a:cubicBezTo>
                    <a:pt x="21" y="8"/>
                    <a:pt x="21" y="8"/>
                    <a:pt x="21" y="8"/>
                  </a:cubicBezTo>
                  <a:cubicBezTo>
                    <a:pt x="20" y="7"/>
                    <a:pt x="19" y="8"/>
                    <a:pt x="18" y="8"/>
                  </a:cubicBezTo>
                  <a:cubicBezTo>
                    <a:pt x="14" y="11"/>
                    <a:pt x="11" y="14"/>
                    <a:pt x="8" y="18"/>
                  </a:cubicBezTo>
                  <a:cubicBezTo>
                    <a:pt x="7" y="19"/>
                    <a:pt x="7" y="20"/>
                    <a:pt x="8" y="22"/>
                  </a:cubicBezTo>
                  <a:cubicBezTo>
                    <a:pt x="11" y="28"/>
                    <a:pt x="11" y="28"/>
                    <a:pt x="11" y="28"/>
                  </a:cubicBezTo>
                  <a:cubicBezTo>
                    <a:pt x="10" y="29"/>
                    <a:pt x="10" y="31"/>
                    <a:pt x="9" y="32"/>
                  </a:cubicBezTo>
                  <a:cubicBezTo>
                    <a:pt x="3" y="34"/>
                    <a:pt x="3" y="34"/>
                    <a:pt x="3" y="34"/>
                  </a:cubicBezTo>
                  <a:cubicBezTo>
                    <a:pt x="1" y="35"/>
                    <a:pt x="0" y="36"/>
                    <a:pt x="0" y="37"/>
                  </a:cubicBezTo>
                  <a:cubicBezTo>
                    <a:pt x="0" y="40"/>
                    <a:pt x="0" y="42"/>
                    <a:pt x="0" y="44"/>
                  </a:cubicBezTo>
                  <a:cubicBezTo>
                    <a:pt x="0" y="46"/>
                    <a:pt x="0" y="48"/>
                    <a:pt x="0" y="50"/>
                  </a:cubicBezTo>
                  <a:cubicBezTo>
                    <a:pt x="0" y="52"/>
                    <a:pt x="1" y="53"/>
                    <a:pt x="3" y="53"/>
                  </a:cubicBezTo>
                  <a:cubicBezTo>
                    <a:pt x="9" y="56"/>
                    <a:pt x="9" y="56"/>
                    <a:pt x="9" y="56"/>
                  </a:cubicBezTo>
                  <a:cubicBezTo>
                    <a:pt x="10" y="57"/>
                    <a:pt x="10" y="58"/>
                    <a:pt x="11" y="59"/>
                  </a:cubicBezTo>
                  <a:cubicBezTo>
                    <a:pt x="8" y="66"/>
                    <a:pt x="8" y="66"/>
                    <a:pt x="8" y="66"/>
                  </a:cubicBezTo>
                  <a:cubicBezTo>
                    <a:pt x="7" y="67"/>
                    <a:pt x="7" y="69"/>
                    <a:pt x="8" y="70"/>
                  </a:cubicBezTo>
                  <a:cubicBezTo>
                    <a:pt x="11" y="73"/>
                    <a:pt x="14" y="77"/>
                    <a:pt x="18" y="79"/>
                  </a:cubicBezTo>
                  <a:cubicBezTo>
                    <a:pt x="19" y="80"/>
                    <a:pt x="20" y="80"/>
                    <a:pt x="21" y="80"/>
                  </a:cubicBezTo>
                  <a:cubicBezTo>
                    <a:pt x="28" y="76"/>
                    <a:pt x="28" y="76"/>
                    <a:pt x="28" y="76"/>
                  </a:cubicBezTo>
                  <a:cubicBezTo>
                    <a:pt x="29" y="77"/>
                    <a:pt x="30" y="77"/>
                    <a:pt x="31" y="78"/>
                  </a:cubicBezTo>
                  <a:cubicBezTo>
                    <a:pt x="34" y="85"/>
                    <a:pt x="34" y="85"/>
                    <a:pt x="34" y="85"/>
                  </a:cubicBezTo>
                  <a:cubicBezTo>
                    <a:pt x="34" y="86"/>
                    <a:pt x="35" y="87"/>
                    <a:pt x="37" y="87"/>
                  </a:cubicBezTo>
                  <a:cubicBezTo>
                    <a:pt x="39" y="88"/>
                    <a:pt x="41" y="88"/>
                    <a:pt x="43" y="88"/>
                  </a:cubicBezTo>
                  <a:cubicBezTo>
                    <a:pt x="46" y="88"/>
                    <a:pt x="48" y="88"/>
                    <a:pt x="50" y="87"/>
                  </a:cubicBezTo>
                  <a:cubicBezTo>
                    <a:pt x="52" y="87"/>
                    <a:pt x="53" y="86"/>
                    <a:pt x="53" y="85"/>
                  </a:cubicBezTo>
                  <a:cubicBezTo>
                    <a:pt x="56" y="78"/>
                    <a:pt x="56" y="78"/>
                    <a:pt x="56" y="78"/>
                  </a:cubicBezTo>
                  <a:cubicBezTo>
                    <a:pt x="57" y="77"/>
                    <a:pt x="58" y="77"/>
                    <a:pt x="59" y="76"/>
                  </a:cubicBezTo>
                  <a:cubicBezTo>
                    <a:pt x="66" y="80"/>
                    <a:pt x="66" y="80"/>
                    <a:pt x="66" y="80"/>
                  </a:cubicBezTo>
                  <a:cubicBezTo>
                    <a:pt x="67" y="80"/>
                    <a:pt x="68" y="80"/>
                    <a:pt x="69" y="79"/>
                  </a:cubicBezTo>
                  <a:cubicBezTo>
                    <a:pt x="73" y="77"/>
                    <a:pt x="76" y="73"/>
                    <a:pt x="79" y="70"/>
                  </a:cubicBezTo>
                  <a:cubicBezTo>
                    <a:pt x="80" y="69"/>
                    <a:pt x="80" y="67"/>
                    <a:pt x="79" y="66"/>
                  </a:cubicBezTo>
                  <a:cubicBezTo>
                    <a:pt x="76" y="59"/>
                    <a:pt x="76" y="59"/>
                    <a:pt x="76" y="59"/>
                  </a:cubicBezTo>
                  <a:cubicBezTo>
                    <a:pt x="77" y="58"/>
                    <a:pt x="77" y="57"/>
                    <a:pt x="77" y="56"/>
                  </a:cubicBezTo>
                  <a:cubicBezTo>
                    <a:pt x="84" y="53"/>
                    <a:pt x="84" y="53"/>
                    <a:pt x="84" y="53"/>
                  </a:cubicBezTo>
                  <a:cubicBezTo>
                    <a:pt x="86" y="53"/>
                    <a:pt x="87" y="52"/>
                    <a:pt x="87" y="50"/>
                  </a:cubicBezTo>
                  <a:cubicBezTo>
                    <a:pt x="87" y="48"/>
                    <a:pt x="87" y="46"/>
                    <a:pt x="87" y="44"/>
                  </a:cubicBezTo>
                  <a:cubicBezTo>
                    <a:pt x="87" y="42"/>
                    <a:pt x="87" y="40"/>
                    <a:pt x="87" y="37"/>
                  </a:cubicBezTo>
                  <a:close/>
                  <a:moveTo>
                    <a:pt x="80" y="47"/>
                  </a:moveTo>
                  <a:cubicBezTo>
                    <a:pt x="73" y="49"/>
                    <a:pt x="73" y="49"/>
                    <a:pt x="73" y="49"/>
                  </a:cubicBezTo>
                  <a:cubicBezTo>
                    <a:pt x="72" y="50"/>
                    <a:pt x="71" y="51"/>
                    <a:pt x="71" y="52"/>
                  </a:cubicBezTo>
                  <a:cubicBezTo>
                    <a:pt x="70" y="54"/>
                    <a:pt x="70" y="56"/>
                    <a:pt x="69" y="57"/>
                  </a:cubicBezTo>
                  <a:cubicBezTo>
                    <a:pt x="68" y="58"/>
                    <a:pt x="68" y="60"/>
                    <a:pt x="68" y="61"/>
                  </a:cubicBezTo>
                  <a:cubicBezTo>
                    <a:pt x="71" y="67"/>
                    <a:pt x="71" y="67"/>
                    <a:pt x="71" y="67"/>
                  </a:cubicBezTo>
                  <a:cubicBezTo>
                    <a:pt x="70" y="69"/>
                    <a:pt x="68" y="70"/>
                    <a:pt x="67" y="72"/>
                  </a:cubicBezTo>
                  <a:cubicBezTo>
                    <a:pt x="61" y="69"/>
                    <a:pt x="61" y="69"/>
                    <a:pt x="61" y="69"/>
                  </a:cubicBezTo>
                  <a:cubicBezTo>
                    <a:pt x="59" y="68"/>
                    <a:pt x="58" y="68"/>
                    <a:pt x="57" y="69"/>
                  </a:cubicBezTo>
                  <a:cubicBezTo>
                    <a:pt x="55" y="70"/>
                    <a:pt x="54" y="71"/>
                    <a:pt x="52" y="71"/>
                  </a:cubicBezTo>
                  <a:cubicBezTo>
                    <a:pt x="50" y="71"/>
                    <a:pt x="50" y="72"/>
                    <a:pt x="49" y="74"/>
                  </a:cubicBezTo>
                  <a:cubicBezTo>
                    <a:pt x="47" y="80"/>
                    <a:pt x="47" y="80"/>
                    <a:pt x="47" y="80"/>
                  </a:cubicBezTo>
                  <a:cubicBezTo>
                    <a:pt x="44" y="80"/>
                    <a:pt x="43" y="80"/>
                    <a:pt x="40" y="80"/>
                  </a:cubicBezTo>
                  <a:cubicBezTo>
                    <a:pt x="38" y="74"/>
                    <a:pt x="38" y="74"/>
                    <a:pt x="38" y="74"/>
                  </a:cubicBezTo>
                  <a:cubicBezTo>
                    <a:pt x="37" y="72"/>
                    <a:pt x="37" y="71"/>
                    <a:pt x="35" y="71"/>
                  </a:cubicBezTo>
                  <a:cubicBezTo>
                    <a:pt x="33" y="71"/>
                    <a:pt x="32" y="70"/>
                    <a:pt x="30" y="69"/>
                  </a:cubicBezTo>
                  <a:cubicBezTo>
                    <a:pt x="29" y="68"/>
                    <a:pt x="28" y="68"/>
                    <a:pt x="26" y="69"/>
                  </a:cubicBezTo>
                  <a:cubicBezTo>
                    <a:pt x="20" y="72"/>
                    <a:pt x="20" y="72"/>
                    <a:pt x="20" y="72"/>
                  </a:cubicBezTo>
                  <a:cubicBezTo>
                    <a:pt x="19" y="70"/>
                    <a:pt x="17" y="69"/>
                    <a:pt x="16" y="67"/>
                  </a:cubicBezTo>
                  <a:cubicBezTo>
                    <a:pt x="18" y="61"/>
                    <a:pt x="18" y="61"/>
                    <a:pt x="18" y="61"/>
                  </a:cubicBezTo>
                  <a:cubicBezTo>
                    <a:pt x="19" y="60"/>
                    <a:pt x="19" y="58"/>
                    <a:pt x="18" y="57"/>
                  </a:cubicBezTo>
                  <a:cubicBezTo>
                    <a:pt x="17" y="56"/>
                    <a:pt x="17" y="54"/>
                    <a:pt x="16" y="52"/>
                  </a:cubicBezTo>
                  <a:cubicBezTo>
                    <a:pt x="16" y="51"/>
                    <a:pt x="15" y="50"/>
                    <a:pt x="14" y="49"/>
                  </a:cubicBezTo>
                  <a:cubicBezTo>
                    <a:pt x="7" y="47"/>
                    <a:pt x="7" y="47"/>
                    <a:pt x="7" y="47"/>
                  </a:cubicBezTo>
                  <a:cubicBezTo>
                    <a:pt x="7" y="46"/>
                    <a:pt x="7" y="45"/>
                    <a:pt x="7" y="44"/>
                  </a:cubicBezTo>
                  <a:cubicBezTo>
                    <a:pt x="7" y="43"/>
                    <a:pt x="7" y="42"/>
                    <a:pt x="7" y="40"/>
                  </a:cubicBezTo>
                  <a:cubicBezTo>
                    <a:pt x="14" y="38"/>
                    <a:pt x="14" y="38"/>
                    <a:pt x="14" y="38"/>
                  </a:cubicBezTo>
                  <a:cubicBezTo>
                    <a:pt x="15" y="38"/>
                    <a:pt x="16" y="37"/>
                    <a:pt x="16" y="36"/>
                  </a:cubicBezTo>
                  <a:cubicBezTo>
                    <a:pt x="17" y="34"/>
                    <a:pt x="17" y="32"/>
                    <a:pt x="18" y="30"/>
                  </a:cubicBezTo>
                  <a:cubicBezTo>
                    <a:pt x="19" y="29"/>
                    <a:pt x="19" y="28"/>
                    <a:pt x="18" y="27"/>
                  </a:cubicBezTo>
                  <a:cubicBezTo>
                    <a:pt x="16" y="21"/>
                    <a:pt x="16" y="21"/>
                    <a:pt x="16" y="21"/>
                  </a:cubicBezTo>
                  <a:cubicBezTo>
                    <a:pt x="17" y="19"/>
                    <a:pt x="19" y="17"/>
                    <a:pt x="20" y="16"/>
                  </a:cubicBezTo>
                  <a:cubicBezTo>
                    <a:pt x="26" y="19"/>
                    <a:pt x="26" y="19"/>
                    <a:pt x="26" y="19"/>
                  </a:cubicBezTo>
                  <a:cubicBezTo>
                    <a:pt x="28" y="19"/>
                    <a:pt x="29" y="19"/>
                    <a:pt x="30" y="19"/>
                  </a:cubicBezTo>
                  <a:cubicBezTo>
                    <a:pt x="32" y="18"/>
                    <a:pt x="33" y="17"/>
                    <a:pt x="35" y="16"/>
                  </a:cubicBezTo>
                  <a:cubicBezTo>
                    <a:pt x="37" y="16"/>
                    <a:pt x="37" y="15"/>
                    <a:pt x="38" y="14"/>
                  </a:cubicBezTo>
                  <a:cubicBezTo>
                    <a:pt x="40" y="8"/>
                    <a:pt x="40" y="8"/>
                    <a:pt x="40" y="8"/>
                  </a:cubicBezTo>
                  <a:cubicBezTo>
                    <a:pt x="42" y="7"/>
                    <a:pt x="44" y="7"/>
                    <a:pt x="47" y="8"/>
                  </a:cubicBezTo>
                  <a:cubicBezTo>
                    <a:pt x="49" y="14"/>
                    <a:pt x="49" y="14"/>
                    <a:pt x="49" y="14"/>
                  </a:cubicBezTo>
                  <a:cubicBezTo>
                    <a:pt x="50" y="15"/>
                    <a:pt x="50" y="16"/>
                    <a:pt x="52" y="16"/>
                  </a:cubicBezTo>
                  <a:cubicBezTo>
                    <a:pt x="54" y="17"/>
                    <a:pt x="55" y="18"/>
                    <a:pt x="57" y="19"/>
                  </a:cubicBezTo>
                  <a:cubicBezTo>
                    <a:pt x="58" y="19"/>
                    <a:pt x="59" y="19"/>
                    <a:pt x="61" y="19"/>
                  </a:cubicBezTo>
                  <a:cubicBezTo>
                    <a:pt x="67" y="16"/>
                    <a:pt x="67" y="16"/>
                    <a:pt x="67" y="16"/>
                  </a:cubicBezTo>
                  <a:cubicBezTo>
                    <a:pt x="68" y="17"/>
                    <a:pt x="70" y="19"/>
                    <a:pt x="71" y="21"/>
                  </a:cubicBezTo>
                  <a:cubicBezTo>
                    <a:pt x="68" y="27"/>
                    <a:pt x="68" y="27"/>
                    <a:pt x="68" y="27"/>
                  </a:cubicBezTo>
                  <a:cubicBezTo>
                    <a:pt x="68" y="28"/>
                    <a:pt x="68" y="29"/>
                    <a:pt x="69" y="30"/>
                  </a:cubicBezTo>
                  <a:cubicBezTo>
                    <a:pt x="70" y="32"/>
                    <a:pt x="70" y="34"/>
                    <a:pt x="71" y="36"/>
                  </a:cubicBezTo>
                  <a:cubicBezTo>
                    <a:pt x="71" y="37"/>
                    <a:pt x="72" y="38"/>
                    <a:pt x="73" y="38"/>
                  </a:cubicBezTo>
                  <a:cubicBezTo>
                    <a:pt x="80" y="40"/>
                    <a:pt x="80" y="40"/>
                    <a:pt x="80" y="40"/>
                  </a:cubicBezTo>
                  <a:cubicBezTo>
                    <a:pt x="80" y="42"/>
                    <a:pt x="80" y="43"/>
                    <a:pt x="80" y="44"/>
                  </a:cubicBezTo>
                  <a:cubicBezTo>
                    <a:pt x="80" y="45"/>
                    <a:pt x="80" y="46"/>
                    <a:pt x="80"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62" name="Freeform 32"/>
            <p:cNvSpPr>
              <a:spLocks noEditPoints="1"/>
            </p:cNvSpPr>
            <p:nvPr/>
          </p:nvSpPr>
          <p:spPr bwMode="auto">
            <a:xfrm>
              <a:off x="50" y="48"/>
              <a:ext cx="67" cy="67"/>
            </a:xfrm>
            <a:custGeom>
              <a:avLst/>
              <a:gdLst>
                <a:gd name="T0" fmla="*/ 17 w 35"/>
                <a:gd name="T1" fmla="*/ 0 h 35"/>
                <a:gd name="T2" fmla="*/ 0 w 35"/>
                <a:gd name="T3" fmla="*/ 18 h 35"/>
                <a:gd name="T4" fmla="*/ 17 w 35"/>
                <a:gd name="T5" fmla="*/ 35 h 35"/>
                <a:gd name="T6" fmla="*/ 35 w 35"/>
                <a:gd name="T7" fmla="*/ 18 h 35"/>
                <a:gd name="T8" fmla="*/ 17 w 35"/>
                <a:gd name="T9" fmla="*/ 0 h 35"/>
                <a:gd name="T10" fmla="*/ 17 w 35"/>
                <a:gd name="T11" fmla="*/ 28 h 35"/>
                <a:gd name="T12" fmla="*/ 8 w 35"/>
                <a:gd name="T13" fmla="*/ 18 h 35"/>
                <a:gd name="T14" fmla="*/ 17 w 35"/>
                <a:gd name="T15" fmla="*/ 8 h 35"/>
                <a:gd name="T16" fmla="*/ 27 w 35"/>
                <a:gd name="T17" fmla="*/ 18 h 35"/>
                <a:gd name="T18" fmla="*/ 17 w 3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8" y="0"/>
                    <a:pt x="0" y="8"/>
                    <a:pt x="0" y="18"/>
                  </a:cubicBezTo>
                  <a:cubicBezTo>
                    <a:pt x="0" y="28"/>
                    <a:pt x="8" y="35"/>
                    <a:pt x="17" y="35"/>
                  </a:cubicBezTo>
                  <a:cubicBezTo>
                    <a:pt x="27" y="35"/>
                    <a:pt x="35" y="28"/>
                    <a:pt x="35" y="18"/>
                  </a:cubicBezTo>
                  <a:cubicBezTo>
                    <a:pt x="35" y="8"/>
                    <a:pt x="27" y="0"/>
                    <a:pt x="17" y="0"/>
                  </a:cubicBezTo>
                  <a:close/>
                  <a:moveTo>
                    <a:pt x="17" y="28"/>
                  </a:moveTo>
                  <a:cubicBezTo>
                    <a:pt x="12" y="28"/>
                    <a:pt x="8" y="23"/>
                    <a:pt x="8" y="18"/>
                  </a:cubicBezTo>
                  <a:cubicBezTo>
                    <a:pt x="8" y="12"/>
                    <a:pt x="12" y="8"/>
                    <a:pt x="17" y="8"/>
                  </a:cubicBezTo>
                  <a:cubicBezTo>
                    <a:pt x="23" y="8"/>
                    <a:pt x="27" y="12"/>
                    <a:pt x="27" y="18"/>
                  </a:cubicBezTo>
                  <a:cubicBezTo>
                    <a:pt x="27" y="23"/>
                    <a:pt x="23" y="28"/>
                    <a:pt x="1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grpSp>
      <p:grpSp>
        <p:nvGrpSpPr>
          <p:cNvPr id="63" name="Group 33"/>
          <p:cNvGrpSpPr/>
          <p:nvPr/>
        </p:nvGrpSpPr>
        <p:grpSpPr bwMode="auto">
          <a:xfrm>
            <a:off x="4814888" y="2162175"/>
            <a:ext cx="263525" cy="266700"/>
            <a:chOff x="0" y="0"/>
            <a:chExt cx="166" cy="168"/>
          </a:xfrm>
        </p:grpSpPr>
        <p:sp>
          <p:nvSpPr>
            <p:cNvPr id="64" name="Freeform 34"/>
            <p:cNvSpPr/>
            <p:nvPr/>
          </p:nvSpPr>
          <p:spPr bwMode="auto">
            <a:xfrm>
              <a:off x="0" y="0"/>
              <a:ext cx="166" cy="120"/>
            </a:xfrm>
            <a:custGeom>
              <a:avLst/>
              <a:gdLst>
                <a:gd name="T0" fmla="*/ 67 w 87"/>
                <a:gd name="T1" fmla="*/ 23 h 63"/>
                <a:gd name="T2" fmla="*/ 63 w 87"/>
                <a:gd name="T3" fmla="*/ 24 h 63"/>
                <a:gd name="T4" fmla="*/ 63 w 87"/>
                <a:gd name="T5" fmla="*/ 22 h 63"/>
                <a:gd name="T6" fmla="*/ 41 w 87"/>
                <a:gd name="T7" fmla="*/ 0 h 63"/>
                <a:gd name="T8" fmla="*/ 20 w 87"/>
                <a:gd name="T9" fmla="*/ 18 h 63"/>
                <a:gd name="T10" fmla="*/ 14 w 87"/>
                <a:gd name="T11" fmla="*/ 19 h 63"/>
                <a:gd name="T12" fmla="*/ 14 w 87"/>
                <a:gd name="T13" fmla="*/ 19 h 63"/>
                <a:gd name="T14" fmla="*/ 5 w 87"/>
                <a:gd name="T15" fmla="*/ 32 h 63"/>
                <a:gd name="T16" fmla="*/ 6 w 87"/>
                <a:gd name="T17" fmla="*/ 38 h 63"/>
                <a:gd name="T18" fmla="*/ 0 w 87"/>
                <a:gd name="T19" fmla="*/ 50 h 63"/>
                <a:gd name="T20" fmla="*/ 14 w 87"/>
                <a:gd name="T21" fmla="*/ 63 h 63"/>
                <a:gd name="T22" fmla="*/ 28 w 87"/>
                <a:gd name="T23" fmla="*/ 63 h 63"/>
                <a:gd name="T24" fmla="*/ 32 w 87"/>
                <a:gd name="T25" fmla="*/ 60 h 63"/>
                <a:gd name="T26" fmla="*/ 28 w 87"/>
                <a:gd name="T27" fmla="*/ 56 h 63"/>
                <a:gd name="T28" fmla="*/ 14 w 87"/>
                <a:gd name="T29" fmla="*/ 56 h 63"/>
                <a:gd name="T30" fmla="*/ 8 w 87"/>
                <a:gd name="T31" fmla="*/ 50 h 63"/>
                <a:gd name="T32" fmla="*/ 13 w 87"/>
                <a:gd name="T33" fmla="*/ 43 h 63"/>
                <a:gd name="T34" fmla="*/ 16 w 87"/>
                <a:gd name="T35" fmla="*/ 41 h 63"/>
                <a:gd name="T36" fmla="*/ 15 w 87"/>
                <a:gd name="T37" fmla="*/ 37 h 63"/>
                <a:gd name="T38" fmla="*/ 13 w 87"/>
                <a:gd name="T39" fmla="*/ 32 h 63"/>
                <a:gd name="T40" fmla="*/ 17 w 87"/>
                <a:gd name="T41" fmla="*/ 26 h 63"/>
                <a:gd name="T42" fmla="*/ 17 w 87"/>
                <a:gd name="T43" fmla="*/ 26 h 63"/>
                <a:gd name="T44" fmla="*/ 22 w 87"/>
                <a:gd name="T45" fmla="*/ 27 h 63"/>
                <a:gd name="T46" fmla="*/ 26 w 87"/>
                <a:gd name="T47" fmla="*/ 26 h 63"/>
                <a:gd name="T48" fmla="*/ 28 w 87"/>
                <a:gd name="T49" fmla="*/ 23 h 63"/>
                <a:gd name="T50" fmla="*/ 27 w 87"/>
                <a:gd name="T51" fmla="*/ 22 h 63"/>
                <a:gd name="T52" fmla="*/ 27 w 87"/>
                <a:gd name="T53" fmla="*/ 22 h 63"/>
                <a:gd name="T54" fmla="*/ 41 w 87"/>
                <a:gd name="T55" fmla="*/ 8 h 63"/>
                <a:gd name="T56" fmla="*/ 55 w 87"/>
                <a:gd name="T57" fmla="*/ 22 h 63"/>
                <a:gd name="T58" fmla="*/ 53 w 87"/>
                <a:gd name="T59" fmla="*/ 29 h 63"/>
                <a:gd name="T60" fmla="*/ 54 w 87"/>
                <a:gd name="T61" fmla="*/ 34 h 63"/>
                <a:gd name="T62" fmla="*/ 59 w 87"/>
                <a:gd name="T63" fmla="*/ 34 h 63"/>
                <a:gd name="T64" fmla="*/ 67 w 87"/>
                <a:gd name="T65" fmla="*/ 31 h 63"/>
                <a:gd name="T66" fmla="*/ 79 w 87"/>
                <a:gd name="T67" fmla="*/ 43 h 63"/>
                <a:gd name="T68" fmla="*/ 67 w 87"/>
                <a:gd name="T69" fmla="*/ 56 h 63"/>
                <a:gd name="T70" fmla="*/ 59 w 87"/>
                <a:gd name="T71" fmla="*/ 56 h 63"/>
                <a:gd name="T72" fmla="*/ 55 w 87"/>
                <a:gd name="T73" fmla="*/ 60 h 63"/>
                <a:gd name="T74" fmla="*/ 59 w 87"/>
                <a:gd name="T75" fmla="*/ 63 h 63"/>
                <a:gd name="T76" fmla="*/ 67 w 87"/>
                <a:gd name="T77" fmla="*/ 63 h 63"/>
                <a:gd name="T78" fmla="*/ 87 w 87"/>
                <a:gd name="T79" fmla="*/ 43 h 63"/>
                <a:gd name="T80" fmla="*/ 67 w 87"/>
                <a:gd name="T81"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63">
                  <a:moveTo>
                    <a:pt x="67" y="23"/>
                  </a:moveTo>
                  <a:cubicBezTo>
                    <a:pt x="65" y="23"/>
                    <a:pt x="64" y="24"/>
                    <a:pt x="63" y="24"/>
                  </a:cubicBezTo>
                  <a:cubicBezTo>
                    <a:pt x="63" y="23"/>
                    <a:pt x="63" y="23"/>
                    <a:pt x="63" y="22"/>
                  </a:cubicBezTo>
                  <a:cubicBezTo>
                    <a:pt x="63" y="10"/>
                    <a:pt x="53" y="0"/>
                    <a:pt x="41" y="0"/>
                  </a:cubicBezTo>
                  <a:cubicBezTo>
                    <a:pt x="31" y="0"/>
                    <a:pt x="22" y="8"/>
                    <a:pt x="20" y="18"/>
                  </a:cubicBezTo>
                  <a:cubicBezTo>
                    <a:pt x="18" y="18"/>
                    <a:pt x="16" y="18"/>
                    <a:pt x="14" y="19"/>
                  </a:cubicBezTo>
                  <a:cubicBezTo>
                    <a:pt x="14" y="19"/>
                    <a:pt x="14" y="19"/>
                    <a:pt x="14" y="19"/>
                  </a:cubicBezTo>
                  <a:cubicBezTo>
                    <a:pt x="9" y="21"/>
                    <a:pt x="5" y="26"/>
                    <a:pt x="5" y="32"/>
                  </a:cubicBezTo>
                  <a:cubicBezTo>
                    <a:pt x="5" y="34"/>
                    <a:pt x="6" y="36"/>
                    <a:pt x="6" y="38"/>
                  </a:cubicBezTo>
                  <a:cubicBezTo>
                    <a:pt x="3" y="41"/>
                    <a:pt x="0" y="45"/>
                    <a:pt x="0" y="50"/>
                  </a:cubicBezTo>
                  <a:cubicBezTo>
                    <a:pt x="0" y="57"/>
                    <a:pt x="6" y="63"/>
                    <a:pt x="14" y="63"/>
                  </a:cubicBezTo>
                  <a:cubicBezTo>
                    <a:pt x="28" y="63"/>
                    <a:pt x="28" y="63"/>
                    <a:pt x="28" y="63"/>
                  </a:cubicBezTo>
                  <a:cubicBezTo>
                    <a:pt x="30" y="63"/>
                    <a:pt x="32" y="62"/>
                    <a:pt x="32" y="60"/>
                  </a:cubicBezTo>
                  <a:cubicBezTo>
                    <a:pt x="32" y="58"/>
                    <a:pt x="30" y="56"/>
                    <a:pt x="28" y="56"/>
                  </a:cubicBezTo>
                  <a:cubicBezTo>
                    <a:pt x="14" y="56"/>
                    <a:pt x="14" y="56"/>
                    <a:pt x="14" y="56"/>
                  </a:cubicBezTo>
                  <a:cubicBezTo>
                    <a:pt x="10" y="56"/>
                    <a:pt x="8" y="53"/>
                    <a:pt x="8" y="50"/>
                  </a:cubicBezTo>
                  <a:cubicBezTo>
                    <a:pt x="8" y="47"/>
                    <a:pt x="10" y="44"/>
                    <a:pt x="13" y="43"/>
                  </a:cubicBezTo>
                  <a:cubicBezTo>
                    <a:pt x="15" y="43"/>
                    <a:pt x="16" y="42"/>
                    <a:pt x="16" y="41"/>
                  </a:cubicBezTo>
                  <a:cubicBezTo>
                    <a:pt x="17" y="39"/>
                    <a:pt x="16" y="38"/>
                    <a:pt x="15" y="37"/>
                  </a:cubicBezTo>
                  <a:cubicBezTo>
                    <a:pt x="13" y="36"/>
                    <a:pt x="13" y="34"/>
                    <a:pt x="13" y="32"/>
                  </a:cubicBezTo>
                  <a:cubicBezTo>
                    <a:pt x="13" y="29"/>
                    <a:pt x="14" y="27"/>
                    <a:pt x="17" y="26"/>
                  </a:cubicBezTo>
                  <a:cubicBezTo>
                    <a:pt x="17" y="26"/>
                    <a:pt x="17" y="26"/>
                    <a:pt x="17" y="26"/>
                  </a:cubicBezTo>
                  <a:cubicBezTo>
                    <a:pt x="18" y="25"/>
                    <a:pt x="20" y="26"/>
                    <a:pt x="22" y="27"/>
                  </a:cubicBezTo>
                  <a:cubicBezTo>
                    <a:pt x="23" y="27"/>
                    <a:pt x="25" y="27"/>
                    <a:pt x="26" y="26"/>
                  </a:cubicBezTo>
                  <a:cubicBezTo>
                    <a:pt x="27" y="26"/>
                    <a:pt x="28" y="24"/>
                    <a:pt x="28" y="23"/>
                  </a:cubicBezTo>
                  <a:cubicBezTo>
                    <a:pt x="27" y="23"/>
                    <a:pt x="27" y="22"/>
                    <a:pt x="27" y="22"/>
                  </a:cubicBezTo>
                  <a:cubicBezTo>
                    <a:pt x="27" y="22"/>
                    <a:pt x="27" y="22"/>
                    <a:pt x="27" y="22"/>
                  </a:cubicBezTo>
                  <a:cubicBezTo>
                    <a:pt x="27" y="14"/>
                    <a:pt x="34" y="8"/>
                    <a:pt x="41" y="8"/>
                  </a:cubicBezTo>
                  <a:cubicBezTo>
                    <a:pt x="49" y="8"/>
                    <a:pt x="55" y="14"/>
                    <a:pt x="55" y="22"/>
                  </a:cubicBezTo>
                  <a:cubicBezTo>
                    <a:pt x="55" y="24"/>
                    <a:pt x="55" y="27"/>
                    <a:pt x="53" y="29"/>
                  </a:cubicBezTo>
                  <a:cubicBezTo>
                    <a:pt x="52" y="31"/>
                    <a:pt x="53" y="33"/>
                    <a:pt x="54" y="34"/>
                  </a:cubicBezTo>
                  <a:cubicBezTo>
                    <a:pt x="55" y="35"/>
                    <a:pt x="57" y="35"/>
                    <a:pt x="59" y="34"/>
                  </a:cubicBezTo>
                  <a:cubicBezTo>
                    <a:pt x="60" y="33"/>
                    <a:pt x="63" y="31"/>
                    <a:pt x="67" y="31"/>
                  </a:cubicBezTo>
                  <a:cubicBezTo>
                    <a:pt x="74" y="31"/>
                    <a:pt x="79" y="37"/>
                    <a:pt x="79" y="43"/>
                  </a:cubicBezTo>
                  <a:cubicBezTo>
                    <a:pt x="79" y="50"/>
                    <a:pt x="74" y="56"/>
                    <a:pt x="67" y="56"/>
                  </a:cubicBezTo>
                  <a:cubicBezTo>
                    <a:pt x="59" y="56"/>
                    <a:pt x="59" y="56"/>
                    <a:pt x="59" y="56"/>
                  </a:cubicBezTo>
                  <a:cubicBezTo>
                    <a:pt x="56" y="56"/>
                    <a:pt x="55" y="58"/>
                    <a:pt x="55" y="60"/>
                  </a:cubicBezTo>
                  <a:cubicBezTo>
                    <a:pt x="55" y="62"/>
                    <a:pt x="56" y="63"/>
                    <a:pt x="59" y="63"/>
                  </a:cubicBezTo>
                  <a:cubicBezTo>
                    <a:pt x="67" y="63"/>
                    <a:pt x="67" y="63"/>
                    <a:pt x="67" y="63"/>
                  </a:cubicBezTo>
                  <a:cubicBezTo>
                    <a:pt x="78" y="63"/>
                    <a:pt x="87" y="54"/>
                    <a:pt x="87" y="43"/>
                  </a:cubicBezTo>
                  <a:cubicBezTo>
                    <a:pt x="87" y="32"/>
                    <a:pt x="78" y="23"/>
                    <a:pt x="67"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65" name="Freeform 35"/>
            <p:cNvSpPr/>
            <p:nvPr/>
          </p:nvSpPr>
          <p:spPr bwMode="auto">
            <a:xfrm>
              <a:off x="51" y="69"/>
              <a:ext cx="63" cy="99"/>
            </a:xfrm>
            <a:custGeom>
              <a:avLst/>
              <a:gdLst>
                <a:gd name="T0" fmla="*/ 27 w 33"/>
                <a:gd name="T1" fmla="*/ 33 h 52"/>
                <a:gd name="T2" fmla="*/ 20 w 33"/>
                <a:gd name="T3" fmla="*/ 39 h 52"/>
                <a:gd name="T4" fmla="*/ 20 w 33"/>
                <a:gd name="T5" fmla="*/ 3 h 52"/>
                <a:gd name="T6" fmla="*/ 16 w 33"/>
                <a:gd name="T7" fmla="*/ 0 h 52"/>
                <a:gd name="T8" fmla="*/ 13 w 33"/>
                <a:gd name="T9" fmla="*/ 3 h 52"/>
                <a:gd name="T10" fmla="*/ 13 w 33"/>
                <a:gd name="T11" fmla="*/ 39 h 52"/>
                <a:gd name="T12" fmla="*/ 6 w 33"/>
                <a:gd name="T13" fmla="*/ 33 h 52"/>
                <a:gd name="T14" fmla="*/ 1 w 33"/>
                <a:gd name="T15" fmla="*/ 33 h 52"/>
                <a:gd name="T16" fmla="*/ 1 w 33"/>
                <a:gd name="T17" fmla="*/ 38 h 52"/>
                <a:gd name="T18" fmla="*/ 14 w 33"/>
                <a:gd name="T19" fmla="*/ 51 h 52"/>
                <a:gd name="T20" fmla="*/ 16 w 33"/>
                <a:gd name="T21" fmla="*/ 52 h 52"/>
                <a:gd name="T22" fmla="*/ 19 w 33"/>
                <a:gd name="T23" fmla="*/ 51 h 52"/>
                <a:gd name="T24" fmla="*/ 32 w 33"/>
                <a:gd name="T25" fmla="*/ 38 h 52"/>
                <a:gd name="T26" fmla="*/ 32 w 33"/>
                <a:gd name="T27" fmla="*/ 33 h 52"/>
                <a:gd name="T28" fmla="*/ 27 w 33"/>
                <a:gd name="T2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52">
                  <a:moveTo>
                    <a:pt x="27" y="33"/>
                  </a:moveTo>
                  <a:cubicBezTo>
                    <a:pt x="20" y="39"/>
                    <a:pt x="20" y="39"/>
                    <a:pt x="20" y="39"/>
                  </a:cubicBezTo>
                  <a:cubicBezTo>
                    <a:pt x="20" y="3"/>
                    <a:pt x="20" y="3"/>
                    <a:pt x="20" y="3"/>
                  </a:cubicBezTo>
                  <a:cubicBezTo>
                    <a:pt x="20" y="1"/>
                    <a:pt x="19" y="0"/>
                    <a:pt x="16" y="0"/>
                  </a:cubicBezTo>
                  <a:cubicBezTo>
                    <a:pt x="14" y="0"/>
                    <a:pt x="13" y="1"/>
                    <a:pt x="13" y="3"/>
                  </a:cubicBezTo>
                  <a:cubicBezTo>
                    <a:pt x="13" y="39"/>
                    <a:pt x="13" y="39"/>
                    <a:pt x="13" y="39"/>
                  </a:cubicBezTo>
                  <a:cubicBezTo>
                    <a:pt x="6" y="33"/>
                    <a:pt x="6" y="33"/>
                    <a:pt x="6" y="33"/>
                  </a:cubicBezTo>
                  <a:cubicBezTo>
                    <a:pt x="5" y="32"/>
                    <a:pt x="2" y="32"/>
                    <a:pt x="1" y="33"/>
                  </a:cubicBezTo>
                  <a:cubicBezTo>
                    <a:pt x="0" y="34"/>
                    <a:pt x="0" y="37"/>
                    <a:pt x="1" y="38"/>
                  </a:cubicBezTo>
                  <a:cubicBezTo>
                    <a:pt x="14" y="51"/>
                    <a:pt x="14" y="51"/>
                    <a:pt x="14" y="51"/>
                  </a:cubicBezTo>
                  <a:cubicBezTo>
                    <a:pt x="15" y="52"/>
                    <a:pt x="15" y="52"/>
                    <a:pt x="16" y="52"/>
                  </a:cubicBezTo>
                  <a:cubicBezTo>
                    <a:pt x="17" y="52"/>
                    <a:pt x="18" y="52"/>
                    <a:pt x="19" y="51"/>
                  </a:cubicBezTo>
                  <a:cubicBezTo>
                    <a:pt x="32" y="38"/>
                    <a:pt x="32" y="38"/>
                    <a:pt x="32" y="38"/>
                  </a:cubicBezTo>
                  <a:cubicBezTo>
                    <a:pt x="33" y="37"/>
                    <a:pt x="33" y="34"/>
                    <a:pt x="32" y="33"/>
                  </a:cubicBezTo>
                  <a:cubicBezTo>
                    <a:pt x="30" y="32"/>
                    <a:pt x="28" y="32"/>
                    <a:pt x="27"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grpSp>
      <p:sp>
        <p:nvSpPr>
          <p:cNvPr id="66" name="Freeform 36"/>
          <p:cNvSpPr>
            <a:spLocks noEditPoints="1"/>
          </p:cNvSpPr>
          <p:nvPr/>
        </p:nvSpPr>
        <p:spPr bwMode="auto">
          <a:xfrm>
            <a:off x="3767138" y="2419350"/>
            <a:ext cx="268287" cy="185738"/>
          </a:xfrm>
          <a:custGeom>
            <a:avLst/>
            <a:gdLst>
              <a:gd name="T0" fmla="*/ 84 w 88"/>
              <a:gd name="T1" fmla="*/ 7 h 61"/>
              <a:gd name="T2" fmla="*/ 76 w 88"/>
              <a:gd name="T3" fmla="*/ 4 h 61"/>
              <a:gd name="T4" fmla="*/ 68 w 88"/>
              <a:gd name="T5" fmla="*/ 7 h 61"/>
              <a:gd name="T6" fmla="*/ 64 w 88"/>
              <a:gd name="T7" fmla="*/ 15 h 61"/>
              <a:gd name="T8" fmla="*/ 65 w 88"/>
              <a:gd name="T9" fmla="*/ 20 h 61"/>
              <a:gd name="T10" fmla="*/ 51 w 88"/>
              <a:gd name="T11" fmla="*/ 33 h 61"/>
              <a:gd name="T12" fmla="*/ 43 w 88"/>
              <a:gd name="T13" fmla="*/ 31 h 61"/>
              <a:gd name="T14" fmla="*/ 36 w 88"/>
              <a:gd name="T15" fmla="*/ 33 h 61"/>
              <a:gd name="T16" fmla="*/ 25 w 88"/>
              <a:gd name="T17" fmla="*/ 21 h 61"/>
              <a:gd name="T18" fmla="*/ 23 w 88"/>
              <a:gd name="T19" fmla="*/ 4 h 61"/>
              <a:gd name="T20" fmla="*/ 14 w 88"/>
              <a:gd name="T21" fmla="*/ 0 h 61"/>
              <a:gd name="T22" fmla="*/ 4 w 88"/>
              <a:gd name="T23" fmla="*/ 4 h 61"/>
              <a:gd name="T24" fmla="*/ 0 w 88"/>
              <a:gd name="T25" fmla="*/ 14 h 61"/>
              <a:gd name="T26" fmla="*/ 4 w 88"/>
              <a:gd name="T27" fmla="*/ 23 h 61"/>
              <a:gd name="T28" fmla="*/ 14 w 88"/>
              <a:gd name="T29" fmla="*/ 27 h 61"/>
              <a:gd name="T30" fmla="*/ 20 w 88"/>
              <a:gd name="T31" fmla="*/ 26 h 61"/>
              <a:gd name="T32" fmla="*/ 30 w 88"/>
              <a:gd name="T33" fmla="*/ 38 h 61"/>
              <a:gd name="T34" fmla="*/ 33 w 88"/>
              <a:gd name="T35" fmla="*/ 56 h 61"/>
              <a:gd name="T36" fmla="*/ 43 w 88"/>
              <a:gd name="T37" fmla="*/ 61 h 61"/>
              <a:gd name="T38" fmla="*/ 54 w 88"/>
              <a:gd name="T39" fmla="*/ 56 h 61"/>
              <a:gd name="T40" fmla="*/ 56 w 88"/>
              <a:gd name="T41" fmla="*/ 38 h 61"/>
              <a:gd name="T42" fmla="*/ 71 w 88"/>
              <a:gd name="T43" fmla="*/ 26 h 61"/>
              <a:gd name="T44" fmla="*/ 76 w 88"/>
              <a:gd name="T45" fmla="*/ 27 h 61"/>
              <a:gd name="T46" fmla="*/ 84 w 88"/>
              <a:gd name="T47" fmla="*/ 24 h 61"/>
              <a:gd name="T48" fmla="*/ 88 w 88"/>
              <a:gd name="T49" fmla="*/ 15 h 61"/>
              <a:gd name="T50" fmla="*/ 84 w 88"/>
              <a:gd name="T51" fmla="*/ 7 h 61"/>
              <a:gd name="T52" fmla="*/ 9 w 88"/>
              <a:gd name="T53" fmla="*/ 18 h 61"/>
              <a:gd name="T54" fmla="*/ 7 w 88"/>
              <a:gd name="T55" fmla="*/ 14 h 61"/>
              <a:gd name="T56" fmla="*/ 9 w 88"/>
              <a:gd name="T57" fmla="*/ 9 h 61"/>
              <a:gd name="T58" fmla="*/ 14 w 88"/>
              <a:gd name="T59" fmla="*/ 8 h 61"/>
              <a:gd name="T60" fmla="*/ 18 w 88"/>
              <a:gd name="T61" fmla="*/ 9 h 61"/>
              <a:gd name="T62" fmla="*/ 18 w 88"/>
              <a:gd name="T63" fmla="*/ 18 h 61"/>
              <a:gd name="T64" fmla="*/ 9 w 88"/>
              <a:gd name="T65" fmla="*/ 18 h 61"/>
              <a:gd name="T66" fmla="*/ 79 w 88"/>
              <a:gd name="T67" fmla="*/ 18 h 61"/>
              <a:gd name="T68" fmla="*/ 73 w 88"/>
              <a:gd name="T69" fmla="*/ 18 h 61"/>
              <a:gd name="T70" fmla="*/ 72 w 88"/>
              <a:gd name="T71" fmla="*/ 15 h 61"/>
              <a:gd name="T72" fmla="*/ 73 w 88"/>
              <a:gd name="T73" fmla="*/ 12 h 61"/>
              <a:gd name="T74" fmla="*/ 76 w 88"/>
              <a:gd name="T75" fmla="*/ 11 h 61"/>
              <a:gd name="T76" fmla="*/ 79 w 88"/>
              <a:gd name="T77" fmla="*/ 12 h 61"/>
              <a:gd name="T78" fmla="*/ 80 w 88"/>
              <a:gd name="T79" fmla="*/ 15 h 61"/>
              <a:gd name="T80" fmla="*/ 79 w 88"/>
              <a:gd name="T81"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61">
                <a:moveTo>
                  <a:pt x="84" y="7"/>
                </a:moveTo>
                <a:cubicBezTo>
                  <a:pt x="82" y="5"/>
                  <a:pt x="79" y="4"/>
                  <a:pt x="76" y="4"/>
                </a:cubicBezTo>
                <a:cubicBezTo>
                  <a:pt x="73" y="4"/>
                  <a:pt x="70" y="5"/>
                  <a:pt x="68" y="7"/>
                </a:cubicBezTo>
                <a:cubicBezTo>
                  <a:pt x="65" y="9"/>
                  <a:pt x="64" y="12"/>
                  <a:pt x="64" y="15"/>
                </a:cubicBezTo>
                <a:cubicBezTo>
                  <a:pt x="64" y="17"/>
                  <a:pt x="65" y="19"/>
                  <a:pt x="65" y="20"/>
                </a:cubicBezTo>
                <a:cubicBezTo>
                  <a:pt x="51" y="33"/>
                  <a:pt x="51" y="33"/>
                  <a:pt x="51" y="33"/>
                </a:cubicBezTo>
                <a:cubicBezTo>
                  <a:pt x="48" y="32"/>
                  <a:pt x="46" y="31"/>
                  <a:pt x="43" y="31"/>
                </a:cubicBezTo>
                <a:cubicBezTo>
                  <a:pt x="40" y="31"/>
                  <a:pt x="38" y="32"/>
                  <a:pt x="36" y="33"/>
                </a:cubicBezTo>
                <a:cubicBezTo>
                  <a:pt x="25" y="21"/>
                  <a:pt x="25" y="21"/>
                  <a:pt x="25" y="21"/>
                </a:cubicBezTo>
                <a:cubicBezTo>
                  <a:pt x="28" y="15"/>
                  <a:pt x="28" y="8"/>
                  <a:pt x="23" y="4"/>
                </a:cubicBezTo>
                <a:cubicBezTo>
                  <a:pt x="21" y="1"/>
                  <a:pt x="17" y="0"/>
                  <a:pt x="14" y="0"/>
                </a:cubicBezTo>
                <a:cubicBezTo>
                  <a:pt x="10" y="0"/>
                  <a:pt x="6" y="1"/>
                  <a:pt x="4" y="4"/>
                </a:cubicBezTo>
                <a:cubicBezTo>
                  <a:pt x="1" y="7"/>
                  <a:pt x="0" y="10"/>
                  <a:pt x="0" y="14"/>
                </a:cubicBezTo>
                <a:cubicBezTo>
                  <a:pt x="0" y="17"/>
                  <a:pt x="1" y="21"/>
                  <a:pt x="4" y="23"/>
                </a:cubicBezTo>
                <a:cubicBezTo>
                  <a:pt x="6" y="26"/>
                  <a:pt x="10" y="27"/>
                  <a:pt x="14" y="27"/>
                </a:cubicBezTo>
                <a:cubicBezTo>
                  <a:pt x="16" y="27"/>
                  <a:pt x="18" y="27"/>
                  <a:pt x="20" y="26"/>
                </a:cubicBezTo>
                <a:cubicBezTo>
                  <a:pt x="30" y="38"/>
                  <a:pt x="30" y="38"/>
                  <a:pt x="30" y="38"/>
                </a:cubicBezTo>
                <a:cubicBezTo>
                  <a:pt x="27" y="44"/>
                  <a:pt x="28" y="51"/>
                  <a:pt x="33" y="56"/>
                </a:cubicBezTo>
                <a:cubicBezTo>
                  <a:pt x="35" y="59"/>
                  <a:pt x="39" y="61"/>
                  <a:pt x="43" y="61"/>
                </a:cubicBezTo>
                <a:cubicBezTo>
                  <a:pt x="47" y="61"/>
                  <a:pt x="51" y="59"/>
                  <a:pt x="54" y="56"/>
                </a:cubicBezTo>
                <a:cubicBezTo>
                  <a:pt x="58" y="51"/>
                  <a:pt x="59" y="44"/>
                  <a:pt x="56" y="38"/>
                </a:cubicBezTo>
                <a:cubicBezTo>
                  <a:pt x="71" y="26"/>
                  <a:pt x="71" y="26"/>
                  <a:pt x="71" y="26"/>
                </a:cubicBezTo>
                <a:cubicBezTo>
                  <a:pt x="72" y="27"/>
                  <a:pt x="74" y="27"/>
                  <a:pt x="76" y="27"/>
                </a:cubicBezTo>
                <a:cubicBezTo>
                  <a:pt x="79" y="27"/>
                  <a:pt x="82" y="26"/>
                  <a:pt x="84" y="24"/>
                </a:cubicBezTo>
                <a:cubicBezTo>
                  <a:pt x="87" y="21"/>
                  <a:pt x="88" y="18"/>
                  <a:pt x="88" y="15"/>
                </a:cubicBezTo>
                <a:cubicBezTo>
                  <a:pt x="88" y="12"/>
                  <a:pt x="87" y="9"/>
                  <a:pt x="84" y="7"/>
                </a:cubicBezTo>
                <a:close/>
                <a:moveTo>
                  <a:pt x="9" y="18"/>
                </a:moveTo>
                <a:cubicBezTo>
                  <a:pt x="8" y="17"/>
                  <a:pt x="7" y="15"/>
                  <a:pt x="7" y="14"/>
                </a:cubicBezTo>
                <a:cubicBezTo>
                  <a:pt x="7" y="12"/>
                  <a:pt x="8" y="11"/>
                  <a:pt x="9" y="9"/>
                </a:cubicBezTo>
                <a:cubicBezTo>
                  <a:pt x="10" y="8"/>
                  <a:pt x="12" y="8"/>
                  <a:pt x="14" y="8"/>
                </a:cubicBezTo>
                <a:cubicBezTo>
                  <a:pt x="15" y="8"/>
                  <a:pt x="17" y="8"/>
                  <a:pt x="18" y="9"/>
                </a:cubicBezTo>
                <a:cubicBezTo>
                  <a:pt x="20" y="12"/>
                  <a:pt x="20" y="16"/>
                  <a:pt x="18" y="18"/>
                </a:cubicBezTo>
                <a:cubicBezTo>
                  <a:pt x="16" y="20"/>
                  <a:pt x="12" y="20"/>
                  <a:pt x="9" y="18"/>
                </a:cubicBezTo>
                <a:close/>
                <a:moveTo>
                  <a:pt x="79" y="18"/>
                </a:moveTo>
                <a:cubicBezTo>
                  <a:pt x="77" y="20"/>
                  <a:pt x="75" y="20"/>
                  <a:pt x="73" y="18"/>
                </a:cubicBezTo>
                <a:cubicBezTo>
                  <a:pt x="72" y="18"/>
                  <a:pt x="72" y="16"/>
                  <a:pt x="72" y="15"/>
                </a:cubicBezTo>
                <a:cubicBezTo>
                  <a:pt x="72" y="14"/>
                  <a:pt x="72" y="13"/>
                  <a:pt x="73" y="12"/>
                </a:cubicBezTo>
                <a:cubicBezTo>
                  <a:pt x="74" y="12"/>
                  <a:pt x="75" y="11"/>
                  <a:pt x="76" y="11"/>
                </a:cubicBezTo>
                <a:cubicBezTo>
                  <a:pt x="77" y="11"/>
                  <a:pt x="78" y="12"/>
                  <a:pt x="79" y="12"/>
                </a:cubicBezTo>
                <a:cubicBezTo>
                  <a:pt x="80" y="13"/>
                  <a:pt x="80" y="14"/>
                  <a:pt x="80" y="15"/>
                </a:cubicBezTo>
                <a:cubicBezTo>
                  <a:pt x="80" y="16"/>
                  <a:pt x="80" y="18"/>
                  <a:pt x="79"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67" name="Freeform 37"/>
          <p:cNvSpPr/>
          <p:nvPr/>
        </p:nvSpPr>
        <p:spPr bwMode="auto">
          <a:xfrm>
            <a:off x="3197225" y="1582738"/>
            <a:ext cx="704850" cy="206375"/>
          </a:xfrm>
          <a:custGeom>
            <a:avLst/>
            <a:gdLst>
              <a:gd name="T0" fmla="*/ 444 w 444"/>
              <a:gd name="T1" fmla="*/ 130 h 130"/>
              <a:gd name="T2" fmla="*/ 444 w 444"/>
              <a:gd name="T3" fmla="*/ 0 h 130"/>
              <a:gd name="T4" fmla="*/ 0 w 444"/>
              <a:gd name="T5" fmla="*/ 0 h 130"/>
            </a:gdLst>
            <a:ahLst/>
            <a:cxnLst>
              <a:cxn ang="0">
                <a:pos x="T0" y="T1"/>
              </a:cxn>
              <a:cxn ang="0">
                <a:pos x="T2" y="T3"/>
              </a:cxn>
              <a:cxn ang="0">
                <a:pos x="T4" y="T5"/>
              </a:cxn>
            </a:cxnLst>
            <a:rect l="0" t="0" r="r" b="b"/>
            <a:pathLst>
              <a:path w="444" h="130">
                <a:moveTo>
                  <a:pt x="444" y="130"/>
                </a:moveTo>
                <a:lnTo>
                  <a:pt x="444" y="0"/>
                </a:lnTo>
                <a:lnTo>
                  <a:pt x="0" y="0"/>
                </a:lnTo>
              </a:path>
            </a:pathLst>
          </a:custGeom>
          <a:noFill/>
          <a:ln w="6350" cap="flat" cmpd="sng">
            <a:solidFill>
              <a:schemeClr val="accent5">
                <a:lumMod val="60000"/>
                <a:lumOff val="40000"/>
              </a:schemeClr>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sp>
        <p:nvSpPr>
          <p:cNvPr id="68" name="Freeform 38"/>
          <p:cNvSpPr/>
          <p:nvPr/>
        </p:nvSpPr>
        <p:spPr bwMode="auto">
          <a:xfrm>
            <a:off x="4945063" y="1582738"/>
            <a:ext cx="679450" cy="319087"/>
          </a:xfrm>
          <a:custGeom>
            <a:avLst/>
            <a:gdLst>
              <a:gd name="T0" fmla="*/ 0 w 428"/>
              <a:gd name="T1" fmla="*/ 201 h 201"/>
              <a:gd name="T2" fmla="*/ 0 w 428"/>
              <a:gd name="T3" fmla="*/ 0 h 201"/>
              <a:gd name="T4" fmla="*/ 428 w 428"/>
              <a:gd name="T5" fmla="*/ 0 h 201"/>
            </a:gdLst>
            <a:ahLst/>
            <a:cxnLst>
              <a:cxn ang="0">
                <a:pos x="T0" y="T1"/>
              </a:cxn>
              <a:cxn ang="0">
                <a:pos x="T2" y="T3"/>
              </a:cxn>
              <a:cxn ang="0">
                <a:pos x="T4" y="T5"/>
              </a:cxn>
            </a:cxnLst>
            <a:rect l="0" t="0" r="r" b="b"/>
            <a:pathLst>
              <a:path w="428" h="201">
                <a:moveTo>
                  <a:pt x="0" y="201"/>
                </a:moveTo>
                <a:lnTo>
                  <a:pt x="0" y="0"/>
                </a:lnTo>
                <a:lnTo>
                  <a:pt x="428" y="0"/>
                </a:lnTo>
              </a:path>
            </a:pathLst>
          </a:custGeom>
          <a:noFill/>
          <a:ln w="6350" cap="flat" cmpd="sng">
            <a:solidFill>
              <a:srgbClr val="D74B4B"/>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sp>
        <p:nvSpPr>
          <p:cNvPr id="69" name="Freeform 39"/>
          <p:cNvSpPr/>
          <p:nvPr/>
        </p:nvSpPr>
        <p:spPr bwMode="auto">
          <a:xfrm>
            <a:off x="6400800" y="2295525"/>
            <a:ext cx="1344613" cy="488950"/>
          </a:xfrm>
          <a:custGeom>
            <a:avLst/>
            <a:gdLst>
              <a:gd name="T0" fmla="*/ 0 w 847"/>
              <a:gd name="T1" fmla="*/ 308 h 308"/>
              <a:gd name="T2" fmla="*/ 0 w 847"/>
              <a:gd name="T3" fmla="*/ 0 h 308"/>
              <a:gd name="T4" fmla="*/ 847 w 847"/>
              <a:gd name="T5" fmla="*/ 0 h 308"/>
              <a:gd name="T6" fmla="*/ 847 w 847"/>
              <a:gd name="T7" fmla="*/ 105 h 308"/>
            </a:gdLst>
            <a:ahLst/>
            <a:cxnLst>
              <a:cxn ang="0">
                <a:pos x="T0" y="T1"/>
              </a:cxn>
              <a:cxn ang="0">
                <a:pos x="T2" y="T3"/>
              </a:cxn>
              <a:cxn ang="0">
                <a:pos x="T4" y="T5"/>
              </a:cxn>
              <a:cxn ang="0">
                <a:pos x="T6" y="T7"/>
              </a:cxn>
            </a:cxnLst>
            <a:rect l="0" t="0" r="r" b="b"/>
            <a:pathLst>
              <a:path w="847" h="308">
                <a:moveTo>
                  <a:pt x="0" y="308"/>
                </a:moveTo>
                <a:lnTo>
                  <a:pt x="0" y="0"/>
                </a:lnTo>
                <a:lnTo>
                  <a:pt x="847" y="0"/>
                </a:lnTo>
                <a:lnTo>
                  <a:pt x="847" y="105"/>
                </a:lnTo>
              </a:path>
            </a:pathLst>
          </a:custGeom>
          <a:noFill/>
          <a:ln w="6350" cap="flat" cmpd="sng">
            <a:solidFill>
              <a:srgbClr val="2EA6EB"/>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sp>
        <p:nvSpPr>
          <p:cNvPr id="70" name="Freeform 40"/>
          <p:cNvSpPr/>
          <p:nvPr/>
        </p:nvSpPr>
        <p:spPr bwMode="auto">
          <a:xfrm>
            <a:off x="1401763" y="2295525"/>
            <a:ext cx="1479550" cy="242888"/>
          </a:xfrm>
          <a:custGeom>
            <a:avLst/>
            <a:gdLst>
              <a:gd name="T0" fmla="*/ 932 w 932"/>
              <a:gd name="T1" fmla="*/ 153 h 153"/>
              <a:gd name="T2" fmla="*/ 932 w 932"/>
              <a:gd name="T3" fmla="*/ 0 h 153"/>
              <a:gd name="T4" fmla="*/ 0 w 932"/>
              <a:gd name="T5" fmla="*/ 0 h 153"/>
              <a:gd name="T6" fmla="*/ 0 w 932"/>
              <a:gd name="T7" fmla="*/ 105 h 153"/>
            </a:gdLst>
            <a:ahLst/>
            <a:cxnLst>
              <a:cxn ang="0">
                <a:pos x="T0" y="T1"/>
              </a:cxn>
              <a:cxn ang="0">
                <a:pos x="T2" y="T3"/>
              </a:cxn>
              <a:cxn ang="0">
                <a:pos x="T4" y="T5"/>
              </a:cxn>
              <a:cxn ang="0">
                <a:pos x="T6" y="T7"/>
              </a:cxn>
            </a:cxnLst>
            <a:rect l="0" t="0" r="r" b="b"/>
            <a:pathLst>
              <a:path w="932" h="153">
                <a:moveTo>
                  <a:pt x="932" y="153"/>
                </a:moveTo>
                <a:lnTo>
                  <a:pt x="932" y="0"/>
                </a:lnTo>
                <a:lnTo>
                  <a:pt x="0" y="0"/>
                </a:lnTo>
                <a:lnTo>
                  <a:pt x="0" y="105"/>
                </a:lnTo>
              </a:path>
            </a:pathLst>
          </a:custGeom>
          <a:noFill/>
          <a:ln w="6350" cap="flat" cmpd="sng">
            <a:solidFill>
              <a:srgbClr val="2EA6EB"/>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sp>
        <p:nvSpPr>
          <p:cNvPr id="71" name="Freeform 41"/>
          <p:cNvSpPr/>
          <p:nvPr/>
        </p:nvSpPr>
        <p:spPr bwMode="auto">
          <a:xfrm>
            <a:off x="3090863" y="3797300"/>
            <a:ext cx="989012" cy="446088"/>
          </a:xfrm>
          <a:custGeom>
            <a:avLst/>
            <a:gdLst>
              <a:gd name="T0" fmla="*/ 476 w 623"/>
              <a:gd name="T1" fmla="*/ 0 h 281"/>
              <a:gd name="T2" fmla="*/ 623 w 623"/>
              <a:gd name="T3" fmla="*/ 0 h 281"/>
              <a:gd name="T4" fmla="*/ 623 w 623"/>
              <a:gd name="T5" fmla="*/ 281 h 281"/>
              <a:gd name="T6" fmla="*/ 0 w 623"/>
              <a:gd name="T7" fmla="*/ 281 h 281"/>
            </a:gdLst>
            <a:ahLst/>
            <a:cxnLst>
              <a:cxn ang="0">
                <a:pos x="T0" y="T1"/>
              </a:cxn>
              <a:cxn ang="0">
                <a:pos x="T2" y="T3"/>
              </a:cxn>
              <a:cxn ang="0">
                <a:pos x="T4" y="T5"/>
              </a:cxn>
              <a:cxn ang="0">
                <a:pos x="T6" y="T7"/>
              </a:cxn>
            </a:cxnLst>
            <a:rect l="0" t="0" r="r" b="b"/>
            <a:pathLst>
              <a:path w="623" h="281">
                <a:moveTo>
                  <a:pt x="476" y="0"/>
                </a:moveTo>
                <a:lnTo>
                  <a:pt x="623" y="0"/>
                </a:lnTo>
                <a:lnTo>
                  <a:pt x="623" y="281"/>
                </a:lnTo>
                <a:lnTo>
                  <a:pt x="0" y="281"/>
                </a:lnTo>
              </a:path>
            </a:pathLst>
          </a:custGeom>
          <a:noFill/>
          <a:ln w="6350" cap="flat" cmpd="sng">
            <a:solidFill>
              <a:srgbClr val="D74B4B"/>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sp>
        <p:nvSpPr>
          <p:cNvPr id="72" name="Freeform 42"/>
          <p:cNvSpPr/>
          <p:nvPr/>
        </p:nvSpPr>
        <p:spPr bwMode="auto">
          <a:xfrm>
            <a:off x="4622800" y="3470275"/>
            <a:ext cx="1157288" cy="773113"/>
          </a:xfrm>
          <a:custGeom>
            <a:avLst/>
            <a:gdLst>
              <a:gd name="T0" fmla="*/ 159 w 729"/>
              <a:gd name="T1" fmla="*/ 0 h 487"/>
              <a:gd name="T2" fmla="*/ 0 w 729"/>
              <a:gd name="T3" fmla="*/ 0 h 487"/>
              <a:gd name="T4" fmla="*/ 0 w 729"/>
              <a:gd name="T5" fmla="*/ 487 h 487"/>
              <a:gd name="T6" fmla="*/ 729 w 729"/>
              <a:gd name="T7" fmla="*/ 487 h 487"/>
            </a:gdLst>
            <a:ahLst/>
            <a:cxnLst>
              <a:cxn ang="0">
                <a:pos x="T0" y="T1"/>
              </a:cxn>
              <a:cxn ang="0">
                <a:pos x="T2" y="T3"/>
              </a:cxn>
              <a:cxn ang="0">
                <a:pos x="T4" y="T5"/>
              </a:cxn>
              <a:cxn ang="0">
                <a:pos x="T6" y="T7"/>
              </a:cxn>
            </a:cxnLst>
            <a:rect l="0" t="0" r="r" b="b"/>
            <a:pathLst>
              <a:path w="729" h="487">
                <a:moveTo>
                  <a:pt x="159" y="0"/>
                </a:moveTo>
                <a:lnTo>
                  <a:pt x="0" y="0"/>
                </a:lnTo>
                <a:lnTo>
                  <a:pt x="0" y="487"/>
                </a:lnTo>
                <a:lnTo>
                  <a:pt x="729" y="487"/>
                </a:lnTo>
              </a:path>
            </a:pathLst>
          </a:custGeom>
          <a:noFill/>
          <a:ln w="6350" cap="flat" cmpd="sng">
            <a:solidFill>
              <a:schemeClr val="accent5">
                <a:lumMod val="60000"/>
                <a:lumOff val="40000"/>
              </a:schemeClr>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cs typeface="+mn-ea"/>
              <a:sym typeface="+mn-lt"/>
            </a:endParaRPr>
          </a:p>
        </p:txBody>
      </p:sp>
      <p:sp>
        <p:nvSpPr>
          <p:cNvPr id="73" name="Rectangle 43"/>
          <p:cNvSpPr>
            <a:spLocks noChangeArrowheads="1"/>
          </p:cNvSpPr>
          <p:nvPr/>
        </p:nvSpPr>
        <p:spPr bwMode="auto">
          <a:xfrm>
            <a:off x="427038" y="2562225"/>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dirty="0">
                <a:solidFill>
                  <a:prstClr val="black">
                    <a:lumMod val="65000"/>
                    <a:lumOff val="35000"/>
                  </a:prstClr>
                </a:solidFill>
                <a:cs typeface="+mn-ea"/>
                <a:sym typeface="+mn-lt"/>
              </a:rPr>
              <a:t>添加标题文本</a:t>
            </a:r>
            <a:endParaRPr lang="en-US" altLang="zh-CN" sz="1000" dirty="0">
              <a:solidFill>
                <a:prstClr val="black">
                  <a:lumMod val="65000"/>
                  <a:lumOff val="35000"/>
                </a:prst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74" name="Rectangle 44"/>
          <p:cNvSpPr>
            <a:spLocks noChangeArrowheads="1"/>
          </p:cNvSpPr>
          <p:nvPr/>
        </p:nvSpPr>
        <p:spPr bwMode="auto">
          <a:xfrm>
            <a:off x="1201738" y="1247775"/>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dirty="0">
                <a:solidFill>
                  <a:prstClr val="black">
                    <a:lumMod val="65000"/>
                    <a:lumOff val="35000"/>
                  </a:prstClr>
                </a:solidFill>
                <a:cs typeface="+mn-ea"/>
                <a:sym typeface="+mn-lt"/>
              </a:rPr>
              <a:t>添加标题文本</a:t>
            </a:r>
            <a:endParaRPr lang="en-US" altLang="zh-CN" sz="1000" dirty="0">
              <a:solidFill>
                <a:prstClr val="black">
                  <a:lumMod val="65000"/>
                  <a:lumOff val="35000"/>
                </a:prst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75" name="Rectangle 45"/>
          <p:cNvSpPr>
            <a:spLocks noChangeArrowheads="1"/>
          </p:cNvSpPr>
          <p:nvPr/>
        </p:nvSpPr>
        <p:spPr bwMode="auto">
          <a:xfrm>
            <a:off x="5659438" y="1247775"/>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dirty="0">
                <a:solidFill>
                  <a:prstClr val="black">
                    <a:lumMod val="65000"/>
                    <a:lumOff val="35000"/>
                  </a:prstClr>
                </a:solidFill>
                <a:cs typeface="+mn-ea"/>
                <a:sym typeface="+mn-lt"/>
              </a:rPr>
              <a:t>添加标题文本</a:t>
            </a:r>
            <a:endParaRPr lang="en-US" altLang="zh-CN" sz="1000" dirty="0">
              <a:solidFill>
                <a:prstClr val="black">
                  <a:lumMod val="65000"/>
                  <a:lumOff val="35000"/>
                </a:prst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76" name="Rectangle 46"/>
          <p:cNvSpPr>
            <a:spLocks noChangeArrowheads="1"/>
          </p:cNvSpPr>
          <p:nvPr/>
        </p:nvSpPr>
        <p:spPr bwMode="auto">
          <a:xfrm>
            <a:off x="6777038" y="2562225"/>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dirty="0">
                <a:solidFill>
                  <a:prstClr val="black">
                    <a:lumMod val="65000"/>
                    <a:lumOff val="35000"/>
                  </a:prstClr>
                </a:solidFill>
                <a:cs typeface="+mn-ea"/>
                <a:sym typeface="+mn-lt"/>
              </a:rPr>
              <a:t>添加标题文本</a:t>
            </a:r>
            <a:endParaRPr lang="en-US" altLang="zh-CN" sz="1000" dirty="0">
              <a:solidFill>
                <a:prstClr val="black">
                  <a:lumMod val="65000"/>
                  <a:lumOff val="35000"/>
                </a:prst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77" name="Rectangle 47"/>
          <p:cNvSpPr>
            <a:spLocks noChangeArrowheads="1"/>
          </p:cNvSpPr>
          <p:nvPr/>
        </p:nvSpPr>
        <p:spPr bwMode="auto">
          <a:xfrm>
            <a:off x="5867400" y="3883025"/>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dirty="0">
                <a:solidFill>
                  <a:prstClr val="black">
                    <a:lumMod val="65000"/>
                    <a:lumOff val="35000"/>
                  </a:prstClr>
                </a:solidFill>
                <a:cs typeface="+mn-ea"/>
                <a:sym typeface="+mn-lt"/>
              </a:rPr>
              <a:t>添加标题文本</a:t>
            </a:r>
            <a:endParaRPr lang="en-US" altLang="zh-CN" sz="1000" dirty="0">
              <a:solidFill>
                <a:prstClr val="black">
                  <a:lumMod val="65000"/>
                  <a:lumOff val="35000"/>
                </a:prst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78" name="Rectangle 48"/>
          <p:cNvSpPr>
            <a:spLocks noChangeArrowheads="1"/>
          </p:cNvSpPr>
          <p:nvPr/>
        </p:nvSpPr>
        <p:spPr bwMode="auto">
          <a:xfrm>
            <a:off x="1079500" y="3883025"/>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dirty="0">
                <a:solidFill>
                  <a:prstClr val="black">
                    <a:lumMod val="65000"/>
                    <a:lumOff val="35000"/>
                  </a:prstClr>
                </a:solidFill>
                <a:cs typeface="+mn-ea"/>
                <a:sym typeface="+mn-lt"/>
              </a:rPr>
              <a:t>添加标题文本</a:t>
            </a:r>
            <a:endParaRPr lang="en-US" altLang="zh-CN" sz="1000" dirty="0">
              <a:solidFill>
                <a:prstClr val="black">
                  <a:lumMod val="65000"/>
                  <a:lumOff val="35000"/>
                </a:prst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par>
                                    <p:cTn id="10" presetID="6" presetClass="emph" presetSubtype="0" autoRev="1" fill="hold" grpId="1" nodeType="withEffect">
                                      <p:stCondLst>
                                        <p:cond delay="300"/>
                                      </p:stCondLst>
                                      <p:childTnLst>
                                        <p:animScale>
                                          <p:cBhvr>
                                            <p:cTn id="11" dur="150" fill="hold"/>
                                            <p:tgtEl>
                                              <p:spTgt spid="32"/>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66"/>
                                            </p:tgtEl>
                                            <p:attrNameLst>
                                              <p:attrName>style.visibility</p:attrName>
                                            </p:attrNameLst>
                                          </p:cBhvr>
                                          <p:to>
                                            <p:strVal val="visible"/>
                                          </p:to>
                                        </p:set>
                                        <p:anim calcmode="lin" valueType="num">
                                          <p:cBhvr>
                                            <p:cTn id="14" dur="300" fill="hold"/>
                                            <p:tgtEl>
                                              <p:spTgt spid="66"/>
                                            </p:tgtEl>
                                            <p:attrNameLst>
                                              <p:attrName>ppt_w</p:attrName>
                                            </p:attrNameLst>
                                          </p:cBhvr>
                                          <p:tavLst>
                                            <p:tav tm="0">
                                              <p:val>
                                                <p:fltVal val="0"/>
                                              </p:val>
                                            </p:tav>
                                            <p:tav tm="100000">
                                              <p:val>
                                                <p:strVal val="#ppt_w"/>
                                              </p:val>
                                            </p:tav>
                                          </p:tavLst>
                                        </p:anim>
                                        <p:anim calcmode="lin" valueType="num">
                                          <p:cBhvr>
                                            <p:cTn id="15" dur="300" fill="hold"/>
                                            <p:tgtEl>
                                              <p:spTgt spid="66"/>
                                            </p:tgtEl>
                                            <p:attrNameLst>
                                              <p:attrName>ppt_h</p:attrName>
                                            </p:attrNameLst>
                                          </p:cBhvr>
                                          <p:tavLst>
                                            <p:tav tm="0">
                                              <p:val>
                                                <p:fltVal val="0"/>
                                              </p:val>
                                            </p:tav>
                                            <p:tav tm="100000">
                                              <p:val>
                                                <p:strVal val="#ppt_h"/>
                                              </p:val>
                                            </p:tav>
                                          </p:tavLst>
                                        </p:anim>
                                        <p:animEffect transition="in" filter="fade">
                                          <p:cBhvr>
                                            <p:cTn id="16" dur="300"/>
                                            <p:tgtEl>
                                              <p:spTgt spid="66"/>
                                            </p:tgtEl>
                                          </p:cBhvr>
                                        </p:animEffect>
                                      </p:childTnLst>
                                    </p:cTn>
                                  </p:par>
                                  <p:par>
                                    <p:cTn id="17" presetID="6" presetClass="emph" presetSubtype="0" autoRev="1" fill="hold" grpId="1" nodeType="withEffect">
                                      <p:stCondLst>
                                        <p:cond delay="400"/>
                                      </p:stCondLst>
                                      <p:childTnLst>
                                        <p:animScale>
                                          <p:cBhvr>
                                            <p:cTn id="18" dur="150" fill="hold"/>
                                            <p:tgtEl>
                                              <p:spTgt spid="66"/>
                                            </p:tgtEl>
                                          </p:cBhvr>
                                          <p:by x="110000" y="110000"/>
                                        </p:animScale>
                                      </p:childTnLst>
                                    </p:cTn>
                                  </p:par>
                                  <p:par>
                                    <p:cTn id="19" presetID="22" presetClass="entr" presetSubtype="2" fill="hold" grpId="0" nodeType="withEffect">
                                      <p:stCondLst>
                                        <p:cond delay="400"/>
                                      </p:stCondLst>
                                      <p:childTnLst>
                                        <p:set>
                                          <p:cBhvr>
                                            <p:cTn id="20" dur="1" fill="hold">
                                              <p:stCondLst>
                                                <p:cond delay="0"/>
                                              </p:stCondLst>
                                            </p:cTn>
                                            <p:tgtEl>
                                              <p:spTgt spid="67"/>
                                            </p:tgtEl>
                                            <p:attrNameLst>
                                              <p:attrName>style.visibility</p:attrName>
                                            </p:attrNameLst>
                                          </p:cBhvr>
                                          <p:to>
                                            <p:strVal val="visible"/>
                                          </p:to>
                                        </p:set>
                                        <p:animEffect transition="in" filter="wipe(right)">
                                          <p:cBhvr>
                                            <p:cTn id="21" dur="500"/>
                                            <p:tgtEl>
                                              <p:spTgt spid="67"/>
                                            </p:tgtEl>
                                          </p:cBhvr>
                                        </p:animEffect>
                                      </p:childTnLst>
                                    </p:cTn>
                                  </p:par>
                                  <p:par>
                                    <p:cTn id="22" presetID="2" presetClass="entr" presetSubtype="8" fill="hold" grpId="0" nodeType="withEffect" p14:presetBounceEnd="56000">
                                      <p:stCondLst>
                                        <p:cond delay="900"/>
                                      </p:stCondLst>
                                      <p:childTnLst>
                                        <p:set>
                                          <p:cBhvr>
                                            <p:cTn id="23" dur="1" fill="hold">
                                              <p:stCondLst>
                                                <p:cond delay="0"/>
                                              </p:stCondLst>
                                            </p:cTn>
                                            <p:tgtEl>
                                              <p:spTgt spid="74"/>
                                            </p:tgtEl>
                                            <p:attrNameLst>
                                              <p:attrName>style.visibility</p:attrName>
                                            </p:attrNameLst>
                                          </p:cBhvr>
                                          <p:to>
                                            <p:strVal val="visible"/>
                                          </p:to>
                                        </p:set>
                                        <p:anim calcmode="lin" valueType="num" p14:bounceEnd="56000">
                                          <p:cBhvr additive="base">
                                            <p:cTn id="24" dur="500" fill="hold"/>
                                            <p:tgtEl>
                                              <p:spTgt spid="74"/>
                                            </p:tgtEl>
                                            <p:attrNameLst>
                                              <p:attrName>ppt_x</p:attrName>
                                            </p:attrNameLst>
                                          </p:cBhvr>
                                          <p:tavLst>
                                            <p:tav tm="0">
                                              <p:val>
                                                <p:strVal val="0-#ppt_w/2"/>
                                              </p:val>
                                            </p:tav>
                                            <p:tav tm="100000">
                                              <p:val>
                                                <p:strVal val="#ppt_x"/>
                                              </p:val>
                                            </p:tav>
                                          </p:tavLst>
                                        </p:anim>
                                        <p:anim calcmode="lin" valueType="num" p14:bounceEnd="56000">
                                          <p:cBhvr additive="base">
                                            <p:cTn id="25" dur="500" fill="hold"/>
                                            <p:tgtEl>
                                              <p:spTgt spid="74"/>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1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300" fill="hold"/>
                                            <p:tgtEl>
                                              <p:spTgt spid="36"/>
                                            </p:tgtEl>
                                            <p:attrNameLst>
                                              <p:attrName>ppt_w</p:attrName>
                                            </p:attrNameLst>
                                          </p:cBhvr>
                                          <p:tavLst>
                                            <p:tav tm="0">
                                              <p:val>
                                                <p:fltVal val="0"/>
                                              </p:val>
                                            </p:tav>
                                            <p:tav tm="100000">
                                              <p:val>
                                                <p:strVal val="#ppt_w"/>
                                              </p:val>
                                            </p:tav>
                                          </p:tavLst>
                                        </p:anim>
                                        <p:anim calcmode="lin" valueType="num">
                                          <p:cBhvr>
                                            <p:cTn id="29" dur="300" fill="hold"/>
                                            <p:tgtEl>
                                              <p:spTgt spid="36"/>
                                            </p:tgtEl>
                                            <p:attrNameLst>
                                              <p:attrName>ppt_h</p:attrName>
                                            </p:attrNameLst>
                                          </p:cBhvr>
                                          <p:tavLst>
                                            <p:tav tm="0">
                                              <p:val>
                                                <p:fltVal val="0"/>
                                              </p:val>
                                            </p:tav>
                                            <p:tav tm="100000">
                                              <p:val>
                                                <p:strVal val="#ppt_h"/>
                                              </p:val>
                                            </p:tav>
                                          </p:tavLst>
                                        </p:anim>
                                        <p:animEffect transition="in" filter="fade">
                                          <p:cBhvr>
                                            <p:cTn id="30" dur="300"/>
                                            <p:tgtEl>
                                              <p:spTgt spid="36"/>
                                            </p:tgtEl>
                                          </p:cBhvr>
                                        </p:animEffect>
                                      </p:childTnLst>
                                    </p:cTn>
                                  </p:par>
                                  <p:par>
                                    <p:cTn id="31" presetID="6" presetClass="emph" presetSubtype="0" autoRev="1" fill="hold" grpId="1" nodeType="withEffect">
                                      <p:stCondLst>
                                        <p:cond delay="400"/>
                                      </p:stCondLst>
                                      <p:childTnLst>
                                        <p:animScale>
                                          <p:cBhvr>
                                            <p:cTn id="32" dur="150" fill="hold"/>
                                            <p:tgtEl>
                                              <p:spTgt spid="36"/>
                                            </p:tgtEl>
                                          </p:cBhvr>
                                          <p:by x="110000" y="110000"/>
                                        </p:animScale>
                                      </p:childTnLst>
                                    </p:cTn>
                                  </p:par>
                                  <p:par>
                                    <p:cTn id="33" presetID="53" presetClass="entr" presetSubtype="16" fill="hold" nodeType="withEffect">
                                      <p:stCondLst>
                                        <p:cond delay="200"/>
                                      </p:stCondLst>
                                      <p:childTnLst>
                                        <p:set>
                                          <p:cBhvr>
                                            <p:cTn id="34" dur="1" fill="hold">
                                              <p:stCondLst>
                                                <p:cond delay="0"/>
                                              </p:stCondLst>
                                            </p:cTn>
                                            <p:tgtEl>
                                              <p:spTgt spid="63"/>
                                            </p:tgtEl>
                                            <p:attrNameLst>
                                              <p:attrName>style.visibility</p:attrName>
                                            </p:attrNameLst>
                                          </p:cBhvr>
                                          <p:to>
                                            <p:strVal val="visible"/>
                                          </p:to>
                                        </p:set>
                                        <p:anim calcmode="lin" valueType="num">
                                          <p:cBhvr>
                                            <p:cTn id="35" dur="300" fill="hold"/>
                                            <p:tgtEl>
                                              <p:spTgt spid="63"/>
                                            </p:tgtEl>
                                            <p:attrNameLst>
                                              <p:attrName>ppt_w</p:attrName>
                                            </p:attrNameLst>
                                          </p:cBhvr>
                                          <p:tavLst>
                                            <p:tav tm="0">
                                              <p:val>
                                                <p:fltVal val="0"/>
                                              </p:val>
                                            </p:tav>
                                            <p:tav tm="100000">
                                              <p:val>
                                                <p:strVal val="#ppt_w"/>
                                              </p:val>
                                            </p:tav>
                                          </p:tavLst>
                                        </p:anim>
                                        <p:anim calcmode="lin" valueType="num">
                                          <p:cBhvr>
                                            <p:cTn id="36" dur="300" fill="hold"/>
                                            <p:tgtEl>
                                              <p:spTgt spid="63"/>
                                            </p:tgtEl>
                                            <p:attrNameLst>
                                              <p:attrName>ppt_h</p:attrName>
                                            </p:attrNameLst>
                                          </p:cBhvr>
                                          <p:tavLst>
                                            <p:tav tm="0">
                                              <p:val>
                                                <p:fltVal val="0"/>
                                              </p:val>
                                            </p:tav>
                                            <p:tav tm="100000">
                                              <p:val>
                                                <p:strVal val="#ppt_h"/>
                                              </p:val>
                                            </p:tav>
                                          </p:tavLst>
                                        </p:anim>
                                        <p:animEffect transition="in" filter="fade">
                                          <p:cBhvr>
                                            <p:cTn id="37" dur="300"/>
                                            <p:tgtEl>
                                              <p:spTgt spid="63"/>
                                            </p:tgtEl>
                                          </p:cBhvr>
                                        </p:animEffect>
                                      </p:childTnLst>
                                    </p:cTn>
                                  </p:par>
                                  <p:par>
                                    <p:cTn id="38" presetID="6" presetClass="emph" presetSubtype="0" autoRev="1" fill="hold" nodeType="withEffect">
                                      <p:stCondLst>
                                        <p:cond delay="500"/>
                                      </p:stCondLst>
                                      <p:childTnLst>
                                        <p:animScale>
                                          <p:cBhvr>
                                            <p:cTn id="39" dur="150" fill="hold"/>
                                            <p:tgtEl>
                                              <p:spTgt spid="63"/>
                                            </p:tgtEl>
                                          </p:cBhvr>
                                          <p:by x="110000" y="110000"/>
                                        </p:animScale>
                                      </p:childTnLst>
                                    </p:cTn>
                                  </p:par>
                                  <p:par>
                                    <p:cTn id="40" presetID="22" presetClass="entr" presetSubtype="8" fill="hold" grpId="0" nodeType="withEffect">
                                      <p:stCondLst>
                                        <p:cond delay="50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par>
                                    <p:cTn id="43" presetID="2" presetClass="entr" presetSubtype="2" fill="hold" grpId="0" nodeType="withEffect" p14:presetBounceEnd="56000">
                                      <p:stCondLst>
                                        <p:cond delay="1000"/>
                                      </p:stCondLst>
                                      <p:childTnLst>
                                        <p:set>
                                          <p:cBhvr>
                                            <p:cTn id="44" dur="1" fill="hold">
                                              <p:stCondLst>
                                                <p:cond delay="0"/>
                                              </p:stCondLst>
                                            </p:cTn>
                                            <p:tgtEl>
                                              <p:spTgt spid="75"/>
                                            </p:tgtEl>
                                            <p:attrNameLst>
                                              <p:attrName>style.visibility</p:attrName>
                                            </p:attrNameLst>
                                          </p:cBhvr>
                                          <p:to>
                                            <p:strVal val="visible"/>
                                          </p:to>
                                        </p:set>
                                        <p:anim calcmode="lin" valueType="num" p14:bounceEnd="56000">
                                          <p:cBhvr additive="base">
                                            <p:cTn id="45" dur="500" fill="hold"/>
                                            <p:tgtEl>
                                              <p:spTgt spid="75"/>
                                            </p:tgtEl>
                                            <p:attrNameLst>
                                              <p:attrName>ppt_x</p:attrName>
                                            </p:attrNameLst>
                                          </p:cBhvr>
                                          <p:tavLst>
                                            <p:tav tm="0">
                                              <p:val>
                                                <p:strVal val="1+#ppt_w/2"/>
                                              </p:val>
                                            </p:tav>
                                            <p:tav tm="100000">
                                              <p:val>
                                                <p:strVal val="#ppt_x"/>
                                              </p:val>
                                            </p:tav>
                                          </p:tavLst>
                                        </p:anim>
                                        <p:anim calcmode="lin" valueType="num" p14:bounceEnd="56000">
                                          <p:cBhvr additive="base">
                                            <p:cTn id="46" dur="500" fill="hold"/>
                                            <p:tgtEl>
                                              <p:spTgt spid="75"/>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200"/>
                                      </p:stCondLst>
                                      <p:childTnLst>
                                        <p:set>
                                          <p:cBhvr>
                                            <p:cTn id="48" dur="1" fill="hold">
                                              <p:stCondLst>
                                                <p:cond delay="0"/>
                                              </p:stCondLst>
                                            </p:cTn>
                                            <p:tgtEl>
                                              <p:spTgt spid="35"/>
                                            </p:tgtEl>
                                            <p:attrNameLst>
                                              <p:attrName>style.visibility</p:attrName>
                                            </p:attrNameLst>
                                          </p:cBhvr>
                                          <p:to>
                                            <p:strVal val="visible"/>
                                          </p:to>
                                        </p:set>
                                        <p:anim calcmode="lin" valueType="num">
                                          <p:cBhvr>
                                            <p:cTn id="49" dur="300" fill="hold"/>
                                            <p:tgtEl>
                                              <p:spTgt spid="35"/>
                                            </p:tgtEl>
                                            <p:attrNameLst>
                                              <p:attrName>ppt_w</p:attrName>
                                            </p:attrNameLst>
                                          </p:cBhvr>
                                          <p:tavLst>
                                            <p:tav tm="0">
                                              <p:val>
                                                <p:fltVal val="0"/>
                                              </p:val>
                                            </p:tav>
                                            <p:tav tm="100000">
                                              <p:val>
                                                <p:strVal val="#ppt_w"/>
                                              </p:val>
                                            </p:tav>
                                          </p:tavLst>
                                        </p:anim>
                                        <p:anim calcmode="lin" valueType="num">
                                          <p:cBhvr>
                                            <p:cTn id="50" dur="300" fill="hold"/>
                                            <p:tgtEl>
                                              <p:spTgt spid="35"/>
                                            </p:tgtEl>
                                            <p:attrNameLst>
                                              <p:attrName>ppt_h</p:attrName>
                                            </p:attrNameLst>
                                          </p:cBhvr>
                                          <p:tavLst>
                                            <p:tav tm="0">
                                              <p:val>
                                                <p:fltVal val="0"/>
                                              </p:val>
                                            </p:tav>
                                            <p:tav tm="100000">
                                              <p:val>
                                                <p:strVal val="#ppt_h"/>
                                              </p:val>
                                            </p:tav>
                                          </p:tavLst>
                                        </p:anim>
                                        <p:animEffect transition="in" filter="fade">
                                          <p:cBhvr>
                                            <p:cTn id="51" dur="300"/>
                                            <p:tgtEl>
                                              <p:spTgt spid="35"/>
                                            </p:tgtEl>
                                          </p:cBhvr>
                                        </p:animEffect>
                                      </p:childTnLst>
                                    </p:cTn>
                                  </p:par>
                                  <p:par>
                                    <p:cTn id="52" presetID="6" presetClass="emph" presetSubtype="0" autoRev="1" fill="hold" grpId="1" nodeType="withEffect">
                                      <p:stCondLst>
                                        <p:cond delay="500"/>
                                      </p:stCondLst>
                                      <p:childTnLst>
                                        <p:animScale>
                                          <p:cBhvr>
                                            <p:cTn id="53" dur="150" fill="hold"/>
                                            <p:tgtEl>
                                              <p:spTgt spid="35"/>
                                            </p:tgtEl>
                                          </p:cBhvr>
                                          <p:by x="110000" y="110000"/>
                                        </p:animScale>
                                      </p:childTnLst>
                                    </p:cTn>
                                  </p:par>
                                  <p:par>
                                    <p:cTn id="54" presetID="53" presetClass="entr" presetSubtype="16" fill="hold" nodeType="withEffect">
                                      <p:stCondLst>
                                        <p:cond delay="300"/>
                                      </p:stCondLst>
                                      <p:childTnLst>
                                        <p:set>
                                          <p:cBhvr>
                                            <p:cTn id="55" dur="1" fill="hold">
                                              <p:stCondLst>
                                                <p:cond delay="0"/>
                                              </p:stCondLst>
                                            </p:cTn>
                                            <p:tgtEl>
                                              <p:spTgt spid="49"/>
                                            </p:tgtEl>
                                            <p:attrNameLst>
                                              <p:attrName>style.visibility</p:attrName>
                                            </p:attrNameLst>
                                          </p:cBhvr>
                                          <p:to>
                                            <p:strVal val="visible"/>
                                          </p:to>
                                        </p:set>
                                        <p:anim calcmode="lin" valueType="num">
                                          <p:cBhvr>
                                            <p:cTn id="56" dur="300" fill="hold"/>
                                            <p:tgtEl>
                                              <p:spTgt spid="49"/>
                                            </p:tgtEl>
                                            <p:attrNameLst>
                                              <p:attrName>ppt_w</p:attrName>
                                            </p:attrNameLst>
                                          </p:cBhvr>
                                          <p:tavLst>
                                            <p:tav tm="0">
                                              <p:val>
                                                <p:fltVal val="0"/>
                                              </p:val>
                                            </p:tav>
                                            <p:tav tm="100000">
                                              <p:val>
                                                <p:strVal val="#ppt_w"/>
                                              </p:val>
                                            </p:tav>
                                          </p:tavLst>
                                        </p:anim>
                                        <p:anim calcmode="lin" valueType="num">
                                          <p:cBhvr>
                                            <p:cTn id="57" dur="300" fill="hold"/>
                                            <p:tgtEl>
                                              <p:spTgt spid="49"/>
                                            </p:tgtEl>
                                            <p:attrNameLst>
                                              <p:attrName>ppt_h</p:attrName>
                                            </p:attrNameLst>
                                          </p:cBhvr>
                                          <p:tavLst>
                                            <p:tav tm="0">
                                              <p:val>
                                                <p:fltVal val="0"/>
                                              </p:val>
                                            </p:tav>
                                            <p:tav tm="100000">
                                              <p:val>
                                                <p:strVal val="#ppt_h"/>
                                              </p:val>
                                            </p:tav>
                                          </p:tavLst>
                                        </p:anim>
                                        <p:animEffect transition="in" filter="fade">
                                          <p:cBhvr>
                                            <p:cTn id="58" dur="300"/>
                                            <p:tgtEl>
                                              <p:spTgt spid="49"/>
                                            </p:tgtEl>
                                          </p:cBhvr>
                                        </p:animEffect>
                                      </p:childTnLst>
                                    </p:cTn>
                                  </p:par>
                                  <p:par>
                                    <p:cTn id="59" presetID="6" presetClass="emph" presetSubtype="0" autoRev="1" fill="hold" nodeType="withEffect">
                                      <p:stCondLst>
                                        <p:cond delay="600"/>
                                      </p:stCondLst>
                                      <p:childTnLst>
                                        <p:animScale>
                                          <p:cBhvr>
                                            <p:cTn id="60" dur="150" fill="hold"/>
                                            <p:tgtEl>
                                              <p:spTgt spid="49"/>
                                            </p:tgtEl>
                                          </p:cBhvr>
                                          <p:by x="110000" y="110000"/>
                                        </p:animScale>
                                      </p:childTnLst>
                                    </p:cTn>
                                  </p:par>
                                  <p:par>
                                    <p:cTn id="61" presetID="22" presetClass="entr" presetSubtype="2" fill="hold" grpId="0" nodeType="withEffect">
                                      <p:stCondLst>
                                        <p:cond delay="600"/>
                                      </p:stCondLst>
                                      <p:childTnLst>
                                        <p:set>
                                          <p:cBhvr>
                                            <p:cTn id="62" dur="1" fill="hold">
                                              <p:stCondLst>
                                                <p:cond delay="0"/>
                                              </p:stCondLst>
                                            </p:cTn>
                                            <p:tgtEl>
                                              <p:spTgt spid="70"/>
                                            </p:tgtEl>
                                            <p:attrNameLst>
                                              <p:attrName>style.visibility</p:attrName>
                                            </p:attrNameLst>
                                          </p:cBhvr>
                                          <p:to>
                                            <p:strVal val="visible"/>
                                          </p:to>
                                        </p:set>
                                        <p:animEffect transition="in" filter="wipe(right)">
                                          <p:cBhvr>
                                            <p:cTn id="63" dur="500"/>
                                            <p:tgtEl>
                                              <p:spTgt spid="70"/>
                                            </p:tgtEl>
                                          </p:cBhvr>
                                        </p:animEffect>
                                      </p:childTnLst>
                                    </p:cTn>
                                  </p:par>
                                  <p:par>
                                    <p:cTn id="64" presetID="2" presetClass="entr" presetSubtype="8" fill="hold" grpId="0" nodeType="withEffect" p14:presetBounceEnd="56000">
                                      <p:stCondLst>
                                        <p:cond delay="1100"/>
                                      </p:stCondLst>
                                      <p:childTnLst>
                                        <p:set>
                                          <p:cBhvr>
                                            <p:cTn id="65" dur="1" fill="hold">
                                              <p:stCondLst>
                                                <p:cond delay="0"/>
                                              </p:stCondLst>
                                            </p:cTn>
                                            <p:tgtEl>
                                              <p:spTgt spid="73"/>
                                            </p:tgtEl>
                                            <p:attrNameLst>
                                              <p:attrName>style.visibility</p:attrName>
                                            </p:attrNameLst>
                                          </p:cBhvr>
                                          <p:to>
                                            <p:strVal val="visible"/>
                                          </p:to>
                                        </p:set>
                                        <p:anim calcmode="lin" valueType="num" p14:bounceEnd="56000">
                                          <p:cBhvr additive="base">
                                            <p:cTn id="66" dur="500" fill="hold"/>
                                            <p:tgtEl>
                                              <p:spTgt spid="73"/>
                                            </p:tgtEl>
                                            <p:attrNameLst>
                                              <p:attrName>ppt_x</p:attrName>
                                            </p:attrNameLst>
                                          </p:cBhvr>
                                          <p:tavLst>
                                            <p:tav tm="0">
                                              <p:val>
                                                <p:strVal val="0-#ppt_w/2"/>
                                              </p:val>
                                            </p:tav>
                                            <p:tav tm="100000">
                                              <p:val>
                                                <p:strVal val="#ppt_x"/>
                                              </p:val>
                                            </p:tav>
                                          </p:tavLst>
                                        </p:anim>
                                        <p:anim calcmode="lin" valueType="num" p14:bounceEnd="56000">
                                          <p:cBhvr additive="base">
                                            <p:cTn id="67" dur="500" fill="hold"/>
                                            <p:tgtEl>
                                              <p:spTgt spid="73"/>
                                            </p:tgtEl>
                                            <p:attrNameLst>
                                              <p:attrName>ppt_y</p:attrName>
                                            </p:attrNameLst>
                                          </p:cBhvr>
                                          <p:tavLst>
                                            <p:tav tm="0">
                                              <p:val>
                                                <p:strVal val="#ppt_y"/>
                                              </p:val>
                                            </p:tav>
                                            <p:tav tm="100000">
                                              <p:val>
                                                <p:strVal val="#ppt_y"/>
                                              </p:val>
                                            </p:tav>
                                          </p:tavLst>
                                        </p:anim>
                                      </p:childTnLst>
                                    </p:cTn>
                                  </p:par>
                                  <p:par>
                                    <p:cTn id="68" presetID="53" presetClass="entr" presetSubtype="16" fill="hold" grpId="0" nodeType="withEffect">
                                      <p:stCondLst>
                                        <p:cond delay="300"/>
                                      </p:stCondLst>
                                      <p:childTnLst>
                                        <p:set>
                                          <p:cBhvr>
                                            <p:cTn id="69" dur="1" fill="hold">
                                              <p:stCondLst>
                                                <p:cond delay="0"/>
                                              </p:stCondLst>
                                            </p:cTn>
                                            <p:tgtEl>
                                              <p:spTgt spid="33"/>
                                            </p:tgtEl>
                                            <p:attrNameLst>
                                              <p:attrName>style.visibility</p:attrName>
                                            </p:attrNameLst>
                                          </p:cBhvr>
                                          <p:to>
                                            <p:strVal val="visible"/>
                                          </p:to>
                                        </p:set>
                                        <p:anim calcmode="lin" valueType="num">
                                          <p:cBhvr>
                                            <p:cTn id="70" dur="300" fill="hold"/>
                                            <p:tgtEl>
                                              <p:spTgt spid="33"/>
                                            </p:tgtEl>
                                            <p:attrNameLst>
                                              <p:attrName>ppt_w</p:attrName>
                                            </p:attrNameLst>
                                          </p:cBhvr>
                                          <p:tavLst>
                                            <p:tav tm="0">
                                              <p:val>
                                                <p:fltVal val="0"/>
                                              </p:val>
                                            </p:tav>
                                            <p:tav tm="100000">
                                              <p:val>
                                                <p:strVal val="#ppt_w"/>
                                              </p:val>
                                            </p:tav>
                                          </p:tavLst>
                                        </p:anim>
                                        <p:anim calcmode="lin" valueType="num">
                                          <p:cBhvr>
                                            <p:cTn id="71" dur="300" fill="hold"/>
                                            <p:tgtEl>
                                              <p:spTgt spid="33"/>
                                            </p:tgtEl>
                                            <p:attrNameLst>
                                              <p:attrName>ppt_h</p:attrName>
                                            </p:attrNameLst>
                                          </p:cBhvr>
                                          <p:tavLst>
                                            <p:tav tm="0">
                                              <p:val>
                                                <p:fltVal val="0"/>
                                              </p:val>
                                            </p:tav>
                                            <p:tav tm="100000">
                                              <p:val>
                                                <p:strVal val="#ppt_h"/>
                                              </p:val>
                                            </p:tav>
                                          </p:tavLst>
                                        </p:anim>
                                        <p:animEffect transition="in" filter="fade">
                                          <p:cBhvr>
                                            <p:cTn id="72" dur="300"/>
                                            <p:tgtEl>
                                              <p:spTgt spid="33"/>
                                            </p:tgtEl>
                                          </p:cBhvr>
                                        </p:animEffect>
                                      </p:childTnLst>
                                    </p:cTn>
                                  </p:par>
                                  <p:par>
                                    <p:cTn id="73" presetID="6" presetClass="emph" presetSubtype="0" autoRev="1" fill="hold" grpId="1" nodeType="withEffect">
                                      <p:stCondLst>
                                        <p:cond delay="600"/>
                                      </p:stCondLst>
                                      <p:childTnLst>
                                        <p:animScale>
                                          <p:cBhvr>
                                            <p:cTn id="74" dur="150" fill="hold"/>
                                            <p:tgtEl>
                                              <p:spTgt spid="33"/>
                                            </p:tgtEl>
                                          </p:cBhvr>
                                          <p:by x="110000" y="110000"/>
                                        </p:animScale>
                                      </p:childTnLst>
                                    </p:cTn>
                                  </p:par>
                                  <p:par>
                                    <p:cTn id="75" presetID="53" presetClass="entr" presetSubtype="16" fill="hold" nodeType="withEffect">
                                      <p:stCondLst>
                                        <p:cond delay="400"/>
                                      </p:stCondLst>
                                      <p:childTnLst>
                                        <p:set>
                                          <p:cBhvr>
                                            <p:cTn id="76" dur="1" fill="hold">
                                              <p:stCondLst>
                                                <p:cond delay="0"/>
                                              </p:stCondLst>
                                            </p:cTn>
                                            <p:tgtEl>
                                              <p:spTgt spid="60"/>
                                            </p:tgtEl>
                                            <p:attrNameLst>
                                              <p:attrName>style.visibility</p:attrName>
                                            </p:attrNameLst>
                                          </p:cBhvr>
                                          <p:to>
                                            <p:strVal val="visible"/>
                                          </p:to>
                                        </p:set>
                                        <p:anim calcmode="lin" valueType="num">
                                          <p:cBhvr>
                                            <p:cTn id="77" dur="300" fill="hold"/>
                                            <p:tgtEl>
                                              <p:spTgt spid="60"/>
                                            </p:tgtEl>
                                            <p:attrNameLst>
                                              <p:attrName>ppt_w</p:attrName>
                                            </p:attrNameLst>
                                          </p:cBhvr>
                                          <p:tavLst>
                                            <p:tav tm="0">
                                              <p:val>
                                                <p:fltVal val="0"/>
                                              </p:val>
                                            </p:tav>
                                            <p:tav tm="100000">
                                              <p:val>
                                                <p:strVal val="#ppt_w"/>
                                              </p:val>
                                            </p:tav>
                                          </p:tavLst>
                                        </p:anim>
                                        <p:anim calcmode="lin" valueType="num">
                                          <p:cBhvr>
                                            <p:cTn id="78" dur="300" fill="hold"/>
                                            <p:tgtEl>
                                              <p:spTgt spid="60"/>
                                            </p:tgtEl>
                                            <p:attrNameLst>
                                              <p:attrName>ppt_h</p:attrName>
                                            </p:attrNameLst>
                                          </p:cBhvr>
                                          <p:tavLst>
                                            <p:tav tm="0">
                                              <p:val>
                                                <p:fltVal val="0"/>
                                              </p:val>
                                            </p:tav>
                                            <p:tav tm="100000">
                                              <p:val>
                                                <p:strVal val="#ppt_h"/>
                                              </p:val>
                                            </p:tav>
                                          </p:tavLst>
                                        </p:anim>
                                        <p:animEffect transition="in" filter="fade">
                                          <p:cBhvr>
                                            <p:cTn id="79" dur="300"/>
                                            <p:tgtEl>
                                              <p:spTgt spid="60"/>
                                            </p:tgtEl>
                                          </p:cBhvr>
                                        </p:animEffect>
                                      </p:childTnLst>
                                    </p:cTn>
                                  </p:par>
                                  <p:par>
                                    <p:cTn id="80" presetID="6" presetClass="emph" presetSubtype="0" autoRev="1" fill="hold" nodeType="withEffect">
                                      <p:stCondLst>
                                        <p:cond delay="700"/>
                                      </p:stCondLst>
                                      <p:childTnLst>
                                        <p:animScale>
                                          <p:cBhvr>
                                            <p:cTn id="81" dur="150" fill="hold"/>
                                            <p:tgtEl>
                                              <p:spTgt spid="60"/>
                                            </p:tgtEl>
                                          </p:cBhvr>
                                          <p:by x="110000" y="110000"/>
                                        </p:animScale>
                                      </p:childTnLst>
                                    </p:cTn>
                                  </p:par>
                                  <p:par>
                                    <p:cTn id="82" presetID="22" presetClass="entr" presetSubtype="8" fill="hold" grpId="0" nodeType="withEffect">
                                      <p:stCondLst>
                                        <p:cond delay="700"/>
                                      </p:stCondLst>
                                      <p:childTnLst>
                                        <p:set>
                                          <p:cBhvr>
                                            <p:cTn id="83" dur="1" fill="hold">
                                              <p:stCondLst>
                                                <p:cond delay="0"/>
                                              </p:stCondLst>
                                            </p:cTn>
                                            <p:tgtEl>
                                              <p:spTgt spid="72"/>
                                            </p:tgtEl>
                                            <p:attrNameLst>
                                              <p:attrName>style.visibility</p:attrName>
                                            </p:attrNameLst>
                                          </p:cBhvr>
                                          <p:to>
                                            <p:strVal val="visible"/>
                                          </p:to>
                                        </p:set>
                                        <p:animEffect transition="in" filter="wipe(left)">
                                          <p:cBhvr>
                                            <p:cTn id="84" dur="500"/>
                                            <p:tgtEl>
                                              <p:spTgt spid="72"/>
                                            </p:tgtEl>
                                          </p:cBhvr>
                                        </p:animEffect>
                                      </p:childTnLst>
                                    </p:cTn>
                                  </p:par>
                                  <p:par>
                                    <p:cTn id="85" presetID="2" presetClass="entr" presetSubtype="2" fill="hold" grpId="0" nodeType="withEffect" p14:presetBounceEnd="56000">
                                      <p:stCondLst>
                                        <p:cond delay="1200"/>
                                      </p:stCondLst>
                                      <p:childTnLst>
                                        <p:set>
                                          <p:cBhvr>
                                            <p:cTn id="86" dur="1" fill="hold">
                                              <p:stCondLst>
                                                <p:cond delay="0"/>
                                              </p:stCondLst>
                                            </p:cTn>
                                            <p:tgtEl>
                                              <p:spTgt spid="77"/>
                                            </p:tgtEl>
                                            <p:attrNameLst>
                                              <p:attrName>style.visibility</p:attrName>
                                            </p:attrNameLst>
                                          </p:cBhvr>
                                          <p:to>
                                            <p:strVal val="visible"/>
                                          </p:to>
                                        </p:set>
                                        <p:anim calcmode="lin" valueType="num" p14:bounceEnd="56000">
                                          <p:cBhvr additive="base">
                                            <p:cTn id="87" dur="500" fill="hold"/>
                                            <p:tgtEl>
                                              <p:spTgt spid="77"/>
                                            </p:tgtEl>
                                            <p:attrNameLst>
                                              <p:attrName>ppt_x</p:attrName>
                                            </p:attrNameLst>
                                          </p:cBhvr>
                                          <p:tavLst>
                                            <p:tav tm="0">
                                              <p:val>
                                                <p:strVal val="1+#ppt_w/2"/>
                                              </p:val>
                                            </p:tav>
                                            <p:tav tm="100000">
                                              <p:val>
                                                <p:strVal val="#ppt_x"/>
                                              </p:val>
                                            </p:tav>
                                          </p:tavLst>
                                        </p:anim>
                                        <p:anim calcmode="lin" valueType="num" p14:bounceEnd="56000">
                                          <p:cBhvr additive="base">
                                            <p:cTn id="88" dur="500" fill="hold"/>
                                            <p:tgtEl>
                                              <p:spTgt spid="77"/>
                                            </p:tgtEl>
                                            <p:attrNameLst>
                                              <p:attrName>ppt_y</p:attrName>
                                            </p:attrNameLst>
                                          </p:cBhvr>
                                          <p:tavLst>
                                            <p:tav tm="0">
                                              <p:val>
                                                <p:strVal val="#ppt_y"/>
                                              </p:val>
                                            </p:tav>
                                            <p:tav tm="100000">
                                              <p:val>
                                                <p:strVal val="#ppt_y"/>
                                              </p:val>
                                            </p:tav>
                                          </p:tavLst>
                                        </p:anim>
                                      </p:childTnLst>
                                    </p:cTn>
                                  </p:par>
                                  <p:par>
                                    <p:cTn id="89" presetID="53" presetClass="entr" presetSubtype="16" fill="hold" grpId="0" nodeType="withEffect">
                                      <p:stCondLst>
                                        <p:cond delay="400"/>
                                      </p:stCondLst>
                                      <p:childTnLst>
                                        <p:set>
                                          <p:cBhvr>
                                            <p:cTn id="90" dur="1" fill="hold">
                                              <p:stCondLst>
                                                <p:cond delay="0"/>
                                              </p:stCondLst>
                                            </p:cTn>
                                            <p:tgtEl>
                                              <p:spTgt spid="34"/>
                                            </p:tgtEl>
                                            <p:attrNameLst>
                                              <p:attrName>style.visibility</p:attrName>
                                            </p:attrNameLst>
                                          </p:cBhvr>
                                          <p:to>
                                            <p:strVal val="visible"/>
                                          </p:to>
                                        </p:set>
                                        <p:anim calcmode="lin" valueType="num">
                                          <p:cBhvr>
                                            <p:cTn id="91" dur="300" fill="hold"/>
                                            <p:tgtEl>
                                              <p:spTgt spid="34"/>
                                            </p:tgtEl>
                                            <p:attrNameLst>
                                              <p:attrName>ppt_w</p:attrName>
                                            </p:attrNameLst>
                                          </p:cBhvr>
                                          <p:tavLst>
                                            <p:tav tm="0">
                                              <p:val>
                                                <p:fltVal val="0"/>
                                              </p:val>
                                            </p:tav>
                                            <p:tav tm="100000">
                                              <p:val>
                                                <p:strVal val="#ppt_w"/>
                                              </p:val>
                                            </p:tav>
                                          </p:tavLst>
                                        </p:anim>
                                        <p:anim calcmode="lin" valueType="num">
                                          <p:cBhvr>
                                            <p:cTn id="92" dur="300" fill="hold"/>
                                            <p:tgtEl>
                                              <p:spTgt spid="34"/>
                                            </p:tgtEl>
                                            <p:attrNameLst>
                                              <p:attrName>ppt_h</p:attrName>
                                            </p:attrNameLst>
                                          </p:cBhvr>
                                          <p:tavLst>
                                            <p:tav tm="0">
                                              <p:val>
                                                <p:fltVal val="0"/>
                                              </p:val>
                                            </p:tav>
                                            <p:tav tm="100000">
                                              <p:val>
                                                <p:strVal val="#ppt_h"/>
                                              </p:val>
                                            </p:tav>
                                          </p:tavLst>
                                        </p:anim>
                                        <p:animEffect transition="in" filter="fade">
                                          <p:cBhvr>
                                            <p:cTn id="93" dur="300"/>
                                            <p:tgtEl>
                                              <p:spTgt spid="34"/>
                                            </p:tgtEl>
                                          </p:cBhvr>
                                        </p:animEffect>
                                      </p:childTnLst>
                                    </p:cTn>
                                  </p:par>
                                  <p:par>
                                    <p:cTn id="94" presetID="6" presetClass="emph" presetSubtype="0" autoRev="1" fill="hold" grpId="1" nodeType="withEffect">
                                      <p:stCondLst>
                                        <p:cond delay="700"/>
                                      </p:stCondLst>
                                      <p:childTnLst>
                                        <p:animScale>
                                          <p:cBhvr>
                                            <p:cTn id="95" dur="150" fill="hold"/>
                                            <p:tgtEl>
                                              <p:spTgt spid="34"/>
                                            </p:tgtEl>
                                          </p:cBhvr>
                                          <p:by x="110000" y="110000"/>
                                        </p:animScale>
                                      </p:childTnLst>
                                    </p:cTn>
                                  </p:par>
                                  <p:par>
                                    <p:cTn id="96" presetID="53" presetClass="entr" presetSubtype="16" fill="hold" nodeType="withEffect">
                                      <p:stCondLst>
                                        <p:cond delay="500"/>
                                      </p:stCondLst>
                                      <p:childTnLst>
                                        <p:set>
                                          <p:cBhvr>
                                            <p:cTn id="97" dur="1" fill="hold">
                                              <p:stCondLst>
                                                <p:cond delay="0"/>
                                              </p:stCondLst>
                                            </p:cTn>
                                            <p:tgtEl>
                                              <p:spTgt spid="52"/>
                                            </p:tgtEl>
                                            <p:attrNameLst>
                                              <p:attrName>style.visibility</p:attrName>
                                            </p:attrNameLst>
                                          </p:cBhvr>
                                          <p:to>
                                            <p:strVal val="visible"/>
                                          </p:to>
                                        </p:set>
                                        <p:anim calcmode="lin" valueType="num">
                                          <p:cBhvr>
                                            <p:cTn id="98" dur="300" fill="hold"/>
                                            <p:tgtEl>
                                              <p:spTgt spid="52"/>
                                            </p:tgtEl>
                                            <p:attrNameLst>
                                              <p:attrName>ppt_w</p:attrName>
                                            </p:attrNameLst>
                                          </p:cBhvr>
                                          <p:tavLst>
                                            <p:tav tm="0">
                                              <p:val>
                                                <p:fltVal val="0"/>
                                              </p:val>
                                            </p:tav>
                                            <p:tav tm="100000">
                                              <p:val>
                                                <p:strVal val="#ppt_w"/>
                                              </p:val>
                                            </p:tav>
                                          </p:tavLst>
                                        </p:anim>
                                        <p:anim calcmode="lin" valueType="num">
                                          <p:cBhvr>
                                            <p:cTn id="99" dur="300" fill="hold"/>
                                            <p:tgtEl>
                                              <p:spTgt spid="52"/>
                                            </p:tgtEl>
                                            <p:attrNameLst>
                                              <p:attrName>ppt_h</p:attrName>
                                            </p:attrNameLst>
                                          </p:cBhvr>
                                          <p:tavLst>
                                            <p:tav tm="0">
                                              <p:val>
                                                <p:fltVal val="0"/>
                                              </p:val>
                                            </p:tav>
                                            <p:tav tm="100000">
                                              <p:val>
                                                <p:strVal val="#ppt_h"/>
                                              </p:val>
                                            </p:tav>
                                          </p:tavLst>
                                        </p:anim>
                                        <p:animEffect transition="in" filter="fade">
                                          <p:cBhvr>
                                            <p:cTn id="100" dur="300"/>
                                            <p:tgtEl>
                                              <p:spTgt spid="52"/>
                                            </p:tgtEl>
                                          </p:cBhvr>
                                        </p:animEffect>
                                      </p:childTnLst>
                                    </p:cTn>
                                  </p:par>
                                  <p:par>
                                    <p:cTn id="101" presetID="6" presetClass="emph" presetSubtype="0" autoRev="1" fill="hold" nodeType="withEffect">
                                      <p:stCondLst>
                                        <p:cond delay="800"/>
                                      </p:stCondLst>
                                      <p:childTnLst>
                                        <p:animScale>
                                          <p:cBhvr>
                                            <p:cTn id="102" dur="150" fill="hold"/>
                                            <p:tgtEl>
                                              <p:spTgt spid="52"/>
                                            </p:tgtEl>
                                          </p:cBhvr>
                                          <p:by x="110000" y="110000"/>
                                        </p:animScale>
                                      </p:childTnLst>
                                    </p:cTn>
                                  </p:par>
                                  <p:par>
                                    <p:cTn id="103" presetID="22" presetClass="entr" presetSubtype="8" fill="hold" grpId="0" nodeType="withEffect">
                                      <p:stCondLst>
                                        <p:cond delay="700"/>
                                      </p:stCondLst>
                                      <p:childTnLst>
                                        <p:set>
                                          <p:cBhvr>
                                            <p:cTn id="104" dur="1" fill="hold">
                                              <p:stCondLst>
                                                <p:cond delay="0"/>
                                              </p:stCondLst>
                                            </p:cTn>
                                            <p:tgtEl>
                                              <p:spTgt spid="69"/>
                                            </p:tgtEl>
                                            <p:attrNameLst>
                                              <p:attrName>style.visibility</p:attrName>
                                            </p:attrNameLst>
                                          </p:cBhvr>
                                          <p:to>
                                            <p:strVal val="visible"/>
                                          </p:to>
                                        </p:set>
                                        <p:animEffect transition="in" filter="wipe(left)">
                                          <p:cBhvr>
                                            <p:cTn id="105" dur="500"/>
                                            <p:tgtEl>
                                              <p:spTgt spid="69"/>
                                            </p:tgtEl>
                                          </p:cBhvr>
                                        </p:animEffect>
                                      </p:childTnLst>
                                    </p:cTn>
                                  </p:par>
                                  <p:par>
                                    <p:cTn id="106" presetID="2" presetClass="entr" presetSubtype="2" fill="hold" grpId="0" nodeType="withEffect" p14:presetBounceEnd="56000">
                                      <p:stCondLst>
                                        <p:cond delay="1200"/>
                                      </p:stCondLst>
                                      <p:childTnLst>
                                        <p:set>
                                          <p:cBhvr>
                                            <p:cTn id="107" dur="1" fill="hold">
                                              <p:stCondLst>
                                                <p:cond delay="0"/>
                                              </p:stCondLst>
                                            </p:cTn>
                                            <p:tgtEl>
                                              <p:spTgt spid="76"/>
                                            </p:tgtEl>
                                            <p:attrNameLst>
                                              <p:attrName>style.visibility</p:attrName>
                                            </p:attrNameLst>
                                          </p:cBhvr>
                                          <p:to>
                                            <p:strVal val="visible"/>
                                          </p:to>
                                        </p:set>
                                        <p:anim calcmode="lin" valueType="num" p14:bounceEnd="56000">
                                          <p:cBhvr additive="base">
                                            <p:cTn id="108" dur="500" fill="hold"/>
                                            <p:tgtEl>
                                              <p:spTgt spid="76"/>
                                            </p:tgtEl>
                                            <p:attrNameLst>
                                              <p:attrName>ppt_x</p:attrName>
                                            </p:attrNameLst>
                                          </p:cBhvr>
                                          <p:tavLst>
                                            <p:tav tm="0">
                                              <p:val>
                                                <p:strVal val="1+#ppt_w/2"/>
                                              </p:val>
                                            </p:tav>
                                            <p:tav tm="100000">
                                              <p:val>
                                                <p:strVal val="#ppt_x"/>
                                              </p:val>
                                            </p:tav>
                                          </p:tavLst>
                                        </p:anim>
                                        <p:anim calcmode="lin" valueType="num" p14:bounceEnd="56000">
                                          <p:cBhvr additive="base">
                                            <p:cTn id="109" dur="500" fill="hold"/>
                                            <p:tgtEl>
                                              <p:spTgt spid="76"/>
                                            </p:tgtEl>
                                            <p:attrNameLst>
                                              <p:attrName>ppt_y</p:attrName>
                                            </p:attrNameLst>
                                          </p:cBhvr>
                                          <p:tavLst>
                                            <p:tav tm="0">
                                              <p:val>
                                                <p:strVal val="#ppt_y"/>
                                              </p:val>
                                            </p:tav>
                                            <p:tav tm="100000">
                                              <p:val>
                                                <p:strVal val="#ppt_y"/>
                                              </p:val>
                                            </p:tav>
                                          </p:tavLst>
                                        </p:anim>
                                      </p:childTnLst>
                                    </p:cTn>
                                  </p:par>
                                  <p:par>
                                    <p:cTn id="110" presetID="53" presetClass="entr" presetSubtype="16" fill="hold" grpId="0" nodeType="withEffect">
                                      <p:stCondLst>
                                        <p:cond delay="50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300" fill="hold"/>
                                            <p:tgtEl>
                                              <p:spTgt spid="37"/>
                                            </p:tgtEl>
                                            <p:attrNameLst>
                                              <p:attrName>ppt_w</p:attrName>
                                            </p:attrNameLst>
                                          </p:cBhvr>
                                          <p:tavLst>
                                            <p:tav tm="0">
                                              <p:val>
                                                <p:fltVal val="0"/>
                                              </p:val>
                                            </p:tav>
                                            <p:tav tm="100000">
                                              <p:val>
                                                <p:strVal val="#ppt_w"/>
                                              </p:val>
                                            </p:tav>
                                          </p:tavLst>
                                        </p:anim>
                                        <p:anim calcmode="lin" valueType="num">
                                          <p:cBhvr>
                                            <p:cTn id="113" dur="300" fill="hold"/>
                                            <p:tgtEl>
                                              <p:spTgt spid="37"/>
                                            </p:tgtEl>
                                            <p:attrNameLst>
                                              <p:attrName>ppt_h</p:attrName>
                                            </p:attrNameLst>
                                          </p:cBhvr>
                                          <p:tavLst>
                                            <p:tav tm="0">
                                              <p:val>
                                                <p:fltVal val="0"/>
                                              </p:val>
                                            </p:tav>
                                            <p:tav tm="100000">
                                              <p:val>
                                                <p:strVal val="#ppt_h"/>
                                              </p:val>
                                            </p:tav>
                                          </p:tavLst>
                                        </p:anim>
                                        <p:animEffect transition="in" filter="fade">
                                          <p:cBhvr>
                                            <p:cTn id="114" dur="300"/>
                                            <p:tgtEl>
                                              <p:spTgt spid="37"/>
                                            </p:tgtEl>
                                          </p:cBhvr>
                                        </p:animEffect>
                                      </p:childTnLst>
                                    </p:cTn>
                                  </p:par>
                                  <p:par>
                                    <p:cTn id="115" presetID="6" presetClass="emph" presetSubtype="0" autoRev="1" fill="hold" grpId="1" nodeType="withEffect">
                                      <p:stCondLst>
                                        <p:cond delay="800"/>
                                      </p:stCondLst>
                                      <p:childTnLst>
                                        <p:animScale>
                                          <p:cBhvr>
                                            <p:cTn id="116" dur="150" fill="hold"/>
                                            <p:tgtEl>
                                              <p:spTgt spid="37"/>
                                            </p:tgtEl>
                                          </p:cBhvr>
                                          <p:by x="110000" y="110000"/>
                                        </p:animScale>
                                      </p:childTnLst>
                                    </p:cTn>
                                  </p:par>
                                  <p:par>
                                    <p:cTn id="117" presetID="53" presetClass="entr" presetSubtype="16" fill="hold" nodeType="withEffect">
                                      <p:stCondLst>
                                        <p:cond delay="60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300" fill="hold"/>
                                            <p:tgtEl>
                                              <p:spTgt spid="38"/>
                                            </p:tgtEl>
                                            <p:attrNameLst>
                                              <p:attrName>ppt_w</p:attrName>
                                            </p:attrNameLst>
                                          </p:cBhvr>
                                          <p:tavLst>
                                            <p:tav tm="0">
                                              <p:val>
                                                <p:fltVal val="0"/>
                                              </p:val>
                                            </p:tav>
                                            <p:tav tm="100000">
                                              <p:val>
                                                <p:strVal val="#ppt_w"/>
                                              </p:val>
                                            </p:tav>
                                          </p:tavLst>
                                        </p:anim>
                                        <p:anim calcmode="lin" valueType="num">
                                          <p:cBhvr>
                                            <p:cTn id="120" dur="300" fill="hold"/>
                                            <p:tgtEl>
                                              <p:spTgt spid="38"/>
                                            </p:tgtEl>
                                            <p:attrNameLst>
                                              <p:attrName>ppt_h</p:attrName>
                                            </p:attrNameLst>
                                          </p:cBhvr>
                                          <p:tavLst>
                                            <p:tav tm="0">
                                              <p:val>
                                                <p:fltVal val="0"/>
                                              </p:val>
                                            </p:tav>
                                            <p:tav tm="100000">
                                              <p:val>
                                                <p:strVal val="#ppt_h"/>
                                              </p:val>
                                            </p:tav>
                                          </p:tavLst>
                                        </p:anim>
                                        <p:animEffect transition="in" filter="fade">
                                          <p:cBhvr>
                                            <p:cTn id="121" dur="300"/>
                                            <p:tgtEl>
                                              <p:spTgt spid="38"/>
                                            </p:tgtEl>
                                          </p:cBhvr>
                                        </p:animEffect>
                                      </p:childTnLst>
                                    </p:cTn>
                                  </p:par>
                                  <p:par>
                                    <p:cTn id="122" presetID="6" presetClass="emph" presetSubtype="0" autoRev="1" fill="hold" nodeType="withEffect">
                                      <p:stCondLst>
                                        <p:cond delay="900"/>
                                      </p:stCondLst>
                                      <p:childTnLst>
                                        <p:animScale>
                                          <p:cBhvr>
                                            <p:cTn id="123" dur="150" fill="hold"/>
                                            <p:tgtEl>
                                              <p:spTgt spid="38"/>
                                            </p:tgtEl>
                                          </p:cBhvr>
                                          <p:by x="110000" y="110000"/>
                                        </p:animScale>
                                      </p:childTnLst>
                                    </p:cTn>
                                  </p:par>
                                  <p:par>
                                    <p:cTn id="124" presetID="22" presetClass="entr" presetSubtype="2" fill="hold" grpId="0" nodeType="withEffect">
                                      <p:stCondLst>
                                        <p:cond delay="900"/>
                                      </p:stCondLst>
                                      <p:childTnLst>
                                        <p:set>
                                          <p:cBhvr>
                                            <p:cTn id="125" dur="1" fill="hold">
                                              <p:stCondLst>
                                                <p:cond delay="0"/>
                                              </p:stCondLst>
                                            </p:cTn>
                                            <p:tgtEl>
                                              <p:spTgt spid="71"/>
                                            </p:tgtEl>
                                            <p:attrNameLst>
                                              <p:attrName>style.visibility</p:attrName>
                                            </p:attrNameLst>
                                          </p:cBhvr>
                                          <p:to>
                                            <p:strVal val="visible"/>
                                          </p:to>
                                        </p:set>
                                        <p:animEffect transition="in" filter="wipe(right)">
                                          <p:cBhvr>
                                            <p:cTn id="126" dur="500"/>
                                            <p:tgtEl>
                                              <p:spTgt spid="71"/>
                                            </p:tgtEl>
                                          </p:cBhvr>
                                        </p:animEffect>
                                      </p:childTnLst>
                                    </p:cTn>
                                  </p:par>
                                  <p:par>
                                    <p:cTn id="127" presetID="2" presetClass="entr" presetSubtype="8" fill="hold" grpId="0" nodeType="withEffect" p14:presetBounceEnd="56000">
                                      <p:stCondLst>
                                        <p:cond delay="1400"/>
                                      </p:stCondLst>
                                      <p:childTnLst>
                                        <p:set>
                                          <p:cBhvr>
                                            <p:cTn id="128" dur="1" fill="hold">
                                              <p:stCondLst>
                                                <p:cond delay="0"/>
                                              </p:stCondLst>
                                            </p:cTn>
                                            <p:tgtEl>
                                              <p:spTgt spid="78"/>
                                            </p:tgtEl>
                                            <p:attrNameLst>
                                              <p:attrName>style.visibility</p:attrName>
                                            </p:attrNameLst>
                                          </p:cBhvr>
                                          <p:to>
                                            <p:strVal val="visible"/>
                                          </p:to>
                                        </p:set>
                                        <p:anim calcmode="lin" valueType="num" p14:bounceEnd="56000">
                                          <p:cBhvr additive="base">
                                            <p:cTn id="129" dur="500" fill="hold"/>
                                            <p:tgtEl>
                                              <p:spTgt spid="78"/>
                                            </p:tgtEl>
                                            <p:attrNameLst>
                                              <p:attrName>ppt_x</p:attrName>
                                            </p:attrNameLst>
                                          </p:cBhvr>
                                          <p:tavLst>
                                            <p:tav tm="0">
                                              <p:val>
                                                <p:strVal val="0-#ppt_w/2"/>
                                              </p:val>
                                            </p:tav>
                                            <p:tav tm="100000">
                                              <p:val>
                                                <p:strVal val="#ppt_x"/>
                                              </p:val>
                                            </p:tav>
                                          </p:tavLst>
                                        </p:anim>
                                        <p:anim calcmode="lin" valueType="num" p14:bounceEnd="56000">
                                          <p:cBhvr additive="base">
                                            <p:cTn id="130"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66" grpId="0" animBg="1"/>
          <p:bldP spid="66" grpId="1" animBg="1"/>
          <p:bldP spid="67" grpId="0" animBg="1"/>
          <p:bldP spid="68" grpId="0" animBg="1"/>
          <p:bldP spid="69" grpId="0" animBg="1"/>
          <p:bldP spid="70" grpId="0" animBg="1"/>
          <p:bldP spid="71" grpId="0" animBg="1"/>
          <p:bldP spid="72" grpId="0" animBg="1"/>
          <p:bldP spid="73" grpId="0"/>
          <p:bldP spid="74" grpId="0"/>
          <p:bldP spid="75"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ppt_w</p:attrName>
                                            </p:attrNameLst>
                                          </p:cBhvr>
                                          <p:tavLst>
                                            <p:tav tm="0">
                                              <p:val>
                                                <p:fltVal val="0"/>
                                              </p:val>
                                            </p:tav>
                                            <p:tav tm="100000">
                                              <p:val>
                                                <p:strVal val="#ppt_w"/>
                                              </p:val>
                                            </p:tav>
                                          </p:tavLst>
                                        </p:anim>
                                        <p:anim calcmode="lin" valueType="num">
                                          <p:cBhvr>
                                            <p:cTn id="8" dur="300" fill="hold"/>
                                            <p:tgtEl>
                                              <p:spTgt spid="32"/>
                                            </p:tgtEl>
                                            <p:attrNameLst>
                                              <p:attrName>ppt_h</p:attrName>
                                            </p:attrNameLst>
                                          </p:cBhvr>
                                          <p:tavLst>
                                            <p:tav tm="0">
                                              <p:val>
                                                <p:fltVal val="0"/>
                                              </p:val>
                                            </p:tav>
                                            <p:tav tm="100000">
                                              <p:val>
                                                <p:strVal val="#ppt_h"/>
                                              </p:val>
                                            </p:tav>
                                          </p:tavLst>
                                        </p:anim>
                                        <p:animEffect transition="in" filter="fade">
                                          <p:cBhvr>
                                            <p:cTn id="9" dur="300"/>
                                            <p:tgtEl>
                                              <p:spTgt spid="32"/>
                                            </p:tgtEl>
                                          </p:cBhvr>
                                        </p:animEffect>
                                      </p:childTnLst>
                                    </p:cTn>
                                  </p:par>
                                  <p:par>
                                    <p:cTn id="10" presetID="6" presetClass="emph" presetSubtype="0" autoRev="1" fill="hold" grpId="1" nodeType="withEffect">
                                      <p:stCondLst>
                                        <p:cond delay="300"/>
                                      </p:stCondLst>
                                      <p:childTnLst>
                                        <p:animScale>
                                          <p:cBhvr>
                                            <p:cTn id="11" dur="150" fill="hold"/>
                                            <p:tgtEl>
                                              <p:spTgt spid="32"/>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66"/>
                                            </p:tgtEl>
                                            <p:attrNameLst>
                                              <p:attrName>style.visibility</p:attrName>
                                            </p:attrNameLst>
                                          </p:cBhvr>
                                          <p:to>
                                            <p:strVal val="visible"/>
                                          </p:to>
                                        </p:set>
                                        <p:anim calcmode="lin" valueType="num">
                                          <p:cBhvr>
                                            <p:cTn id="14" dur="300" fill="hold"/>
                                            <p:tgtEl>
                                              <p:spTgt spid="66"/>
                                            </p:tgtEl>
                                            <p:attrNameLst>
                                              <p:attrName>ppt_w</p:attrName>
                                            </p:attrNameLst>
                                          </p:cBhvr>
                                          <p:tavLst>
                                            <p:tav tm="0">
                                              <p:val>
                                                <p:fltVal val="0"/>
                                              </p:val>
                                            </p:tav>
                                            <p:tav tm="100000">
                                              <p:val>
                                                <p:strVal val="#ppt_w"/>
                                              </p:val>
                                            </p:tav>
                                          </p:tavLst>
                                        </p:anim>
                                        <p:anim calcmode="lin" valueType="num">
                                          <p:cBhvr>
                                            <p:cTn id="15" dur="300" fill="hold"/>
                                            <p:tgtEl>
                                              <p:spTgt spid="66"/>
                                            </p:tgtEl>
                                            <p:attrNameLst>
                                              <p:attrName>ppt_h</p:attrName>
                                            </p:attrNameLst>
                                          </p:cBhvr>
                                          <p:tavLst>
                                            <p:tav tm="0">
                                              <p:val>
                                                <p:fltVal val="0"/>
                                              </p:val>
                                            </p:tav>
                                            <p:tav tm="100000">
                                              <p:val>
                                                <p:strVal val="#ppt_h"/>
                                              </p:val>
                                            </p:tav>
                                          </p:tavLst>
                                        </p:anim>
                                        <p:animEffect transition="in" filter="fade">
                                          <p:cBhvr>
                                            <p:cTn id="16" dur="300"/>
                                            <p:tgtEl>
                                              <p:spTgt spid="66"/>
                                            </p:tgtEl>
                                          </p:cBhvr>
                                        </p:animEffect>
                                      </p:childTnLst>
                                    </p:cTn>
                                  </p:par>
                                  <p:par>
                                    <p:cTn id="17" presetID="6" presetClass="emph" presetSubtype="0" autoRev="1" fill="hold" grpId="1" nodeType="withEffect">
                                      <p:stCondLst>
                                        <p:cond delay="400"/>
                                      </p:stCondLst>
                                      <p:childTnLst>
                                        <p:animScale>
                                          <p:cBhvr>
                                            <p:cTn id="18" dur="150" fill="hold"/>
                                            <p:tgtEl>
                                              <p:spTgt spid="66"/>
                                            </p:tgtEl>
                                          </p:cBhvr>
                                          <p:by x="110000" y="110000"/>
                                        </p:animScale>
                                      </p:childTnLst>
                                    </p:cTn>
                                  </p:par>
                                  <p:par>
                                    <p:cTn id="19" presetID="22" presetClass="entr" presetSubtype="2" fill="hold" grpId="0" nodeType="withEffect">
                                      <p:stCondLst>
                                        <p:cond delay="400"/>
                                      </p:stCondLst>
                                      <p:childTnLst>
                                        <p:set>
                                          <p:cBhvr>
                                            <p:cTn id="20" dur="1" fill="hold">
                                              <p:stCondLst>
                                                <p:cond delay="0"/>
                                              </p:stCondLst>
                                            </p:cTn>
                                            <p:tgtEl>
                                              <p:spTgt spid="67"/>
                                            </p:tgtEl>
                                            <p:attrNameLst>
                                              <p:attrName>style.visibility</p:attrName>
                                            </p:attrNameLst>
                                          </p:cBhvr>
                                          <p:to>
                                            <p:strVal val="visible"/>
                                          </p:to>
                                        </p:set>
                                        <p:animEffect transition="in" filter="wipe(right)">
                                          <p:cBhvr>
                                            <p:cTn id="21" dur="500"/>
                                            <p:tgtEl>
                                              <p:spTgt spid="67"/>
                                            </p:tgtEl>
                                          </p:cBhvr>
                                        </p:animEffect>
                                      </p:childTnLst>
                                    </p:cTn>
                                  </p:par>
                                  <p:par>
                                    <p:cTn id="22" presetID="2" presetClass="entr" presetSubtype="8" fill="hold" grpId="0" nodeType="withEffect">
                                      <p:stCondLst>
                                        <p:cond delay="90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0-#ppt_w/2"/>
                                              </p:val>
                                            </p:tav>
                                            <p:tav tm="100000">
                                              <p:val>
                                                <p:strVal val="#ppt_x"/>
                                              </p:val>
                                            </p:tav>
                                          </p:tavLst>
                                        </p:anim>
                                        <p:anim calcmode="lin" valueType="num">
                                          <p:cBhvr additive="base">
                                            <p:cTn id="25" dur="500" fill="hold"/>
                                            <p:tgtEl>
                                              <p:spTgt spid="74"/>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1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300" fill="hold"/>
                                            <p:tgtEl>
                                              <p:spTgt spid="36"/>
                                            </p:tgtEl>
                                            <p:attrNameLst>
                                              <p:attrName>ppt_w</p:attrName>
                                            </p:attrNameLst>
                                          </p:cBhvr>
                                          <p:tavLst>
                                            <p:tav tm="0">
                                              <p:val>
                                                <p:fltVal val="0"/>
                                              </p:val>
                                            </p:tav>
                                            <p:tav tm="100000">
                                              <p:val>
                                                <p:strVal val="#ppt_w"/>
                                              </p:val>
                                            </p:tav>
                                          </p:tavLst>
                                        </p:anim>
                                        <p:anim calcmode="lin" valueType="num">
                                          <p:cBhvr>
                                            <p:cTn id="29" dur="300" fill="hold"/>
                                            <p:tgtEl>
                                              <p:spTgt spid="36"/>
                                            </p:tgtEl>
                                            <p:attrNameLst>
                                              <p:attrName>ppt_h</p:attrName>
                                            </p:attrNameLst>
                                          </p:cBhvr>
                                          <p:tavLst>
                                            <p:tav tm="0">
                                              <p:val>
                                                <p:fltVal val="0"/>
                                              </p:val>
                                            </p:tav>
                                            <p:tav tm="100000">
                                              <p:val>
                                                <p:strVal val="#ppt_h"/>
                                              </p:val>
                                            </p:tav>
                                          </p:tavLst>
                                        </p:anim>
                                        <p:animEffect transition="in" filter="fade">
                                          <p:cBhvr>
                                            <p:cTn id="30" dur="300"/>
                                            <p:tgtEl>
                                              <p:spTgt spid="36"/>
                                            </p:tgtEl>
                                          </p:cBhvr>
                                        </p:animEffect>
                                      </p:childTnLst>
                                    </p:cTn>
                                  </p:par>
                                  <p:par>
                                    <p:cTn id="31" presetID="6" presetClass="emph" presetSubtype="0" autoRev="1" fill="hold" grpId="1" nodeType="withEffect">
                                      <p:stCondLst>
                                        <p:cond delay="400"/>
                                      </p:stCondLst>
                                      <p:childTnLst>
                                        <p:animScale>
                                          <p:cBhvr>
                                            <p:cTn id="32" dur="150" fill="hold"/>
                                            <p:tgtEl>
                                              <p:spTgt spid="36"/>
                                            </p:tgtEl>
                                          </p:cBhvr>
                                          <p:by x="110000" y="110000"/>
                                        </p:animScale>
                                      </p:childTnLst>
                                    </p:cTn>
                                  </p:par>
                                  <p:par>
                                    <p:cTn id="33" presetID="53" presetClass="entr" presetSubtype="16" fill="hold" nodeType="withEffect">
                                      <p:stCondLst>
                                        <p:cond delay="200"/>
                                      </p:stCondLst>
                                      <p:childTnLst>
                                        <p:set>
                                          <p:cBhvr>
                                            <p:cTn id="34" dur="1" fill="hold">
                                              <p:stCondLst>
                                                <p:cond delay="0"/>
                                              </p:stCondLst>
                                            </p:cTn>
                                            <p:tgtEl>
                                              <p:spTgt spid="63"/>
                                            </p:tgtEl>
                                            <p:attrNameLst>
                                              <p:attrName>style.visibility</p:attrName>
                                            </p:attrNameLst>
                                          </p:cBhvr>
                                          <p:to>
                                            <p:strVal val="visible"/>
                                          </p:to>
                                        </p:set>
                                        <p:anim calcmode="lin" valueType="num">
                                          <p:cBhvr>
                                            <p:cTn id="35" dur="300" fill="hold"/>
                                            <p:tgtEl>
                                              <p:spTgt spid="63"/>
                                            </p:tgtEl>
                                            <p:attrNameLst>
                                              <p:attrName>ppt_w</p:attrName>
                                            </p:attrNameLst>
                                          </p:cBhvr>
                                          <p:tavLst>
                                            <p:tav tm="0">
                                              <p:val>
                                                <p:fltVal val="0"/>
                                              </p:val>
                                            </p:tav>
                                            <p:tav tm="100000">
                                              <p:val>
                                                <p:strVal val="#ppt_w"/>
                                              </p:val>
                                            </p:tav>
                                          </p:tavLst>
                                        </p:anim>
                                        <p:anim calcmode="lin" valueType="num">
                                          <p:cBhvr>
                                            <p:cTn id="36" dur="300" fill="hold"/>
                                            <p:tgtEl>
                                              <p:spTgt spid="63"/>
                                            </p:tgtEl>
                                            <p:attrNameLst>
                                              <p:attrName>ppt_h</p:attrName>
                                            </p:attrNameLst>
                                          </p:cBhvr>
                                          <p:tavLst>
                                            <p:tav tm="0">
                                              <p:val>
                                                <p:fltVal val="0"/>
                                              </p:val>
                                            </p:tav>
                                            <p:tav tm="100000">
                                              <p:val>
                                                <p:strVal val="#ppt_h"/>
                                              </p:val>
                                            </p:tav>
                                          </p:tavLst>
                                        </p:anim>
                                        <p:animEffect transition="in" filter="fade">
                                          <p:cBhvr>
                                            <p:cTn id="37" dur="300"/>
                                            <p:tgtEl>
                                              <p:spTgt spid="63"/>
                                            </p:tgtEl>
                                          </p:cBhvr>
                                        </p:animEffect>
                                      </p:childTnLst>
                                    </p:cTn>
                                  </p:par>
                                  <p:par>
                                    <p:cTn id="38" presetID="6" presetClass="emph" presetSubtype="0" autoRev="1" fill="hold" nodeType="withEffect">
                                      <p:stCondLst>
                                        <p:cond delay="500"/>
                                      </p:stCondLst>
                                      <p:childTnLst>
                                        <p:animScale>
                                          <p:cBhvr>
                                            <p:cTn id="39" dur="150" fill="hold"/>
                                            <p:tgtEl>
                                              <p:spTgt spid="63"/>
                                            </p:tgtEl>
                                          </p:cBhvr>
                                          <p:by x="110000" y="110000"/>
                                        </p:animScale>
                                      </p:childTnLst>
                                    </p:cTn>
                                  </p:par>
                                  <p:par>
                                    <p:cTn id="40" presetID="22" presetClass="entr" presetSubtype="8" fill="hold" grpId="0" nodeType="withEffect">
                                      <p:stCondLst>
                                        <p:cond delay="50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par>
                                    <p:cTn id="43" presetID="2" presetClass="entr" presetSubtype="2" fill="hold" grpId="0" nodeType="withEffect">
                                      <p:stCondLst>
                                        <p:cond delay="100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1+#ppt_w/2"/>
                                              </p:val>
                                            </p:tav>
                                            <p:tav tm="100000">
                                              <p:val>
                                                <p:strVal val="#ppt_x"/>
                                              </p:val>
                                            </p:tav>
                                          </p:tavLst>
                                        </p:anim>
                                        <p:anim calcmode="lin" valueType="num">
                                          <p:cBhvr additive="base">
                                            <p:cTn id="46" dur="500" fill="hold"/>
                                            <p:tgtEl>
                                              <p:spTgt spid="75"/>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200"/>
                                      </p:stCondLst>
                                      <p:childTnLst>
                                        <p:set>
                                          <p:cBhvr>
                                            <p:cTn id="48" dur="1" fill="hold">
                                              <p:stCondLst>
                                                <p:cond delay="0"/>
                                              </p:stCondLst>
                                            </p:cTn>
                                            <p:tgtEl>
                                              <p:spTgt spid="35"/>
                                            </p:tgtEl>
                                            <p:attrNameLst>
                                              <p:attrName>style.visibility</p:attrName>
                                            </p:attrNameLst>
                                          </p:cBhvr>
                                          <p:to>
                                            <p:strVal val="visible"/>
                                          </p:to>
                                        </p:set>
                                        <p:anim calcmode="lin" valueType="num">
                                          <p:cBhvr>
                                            <p:cTn id="49" dur="300" fill="hold"/>
                                            <p:tgtEl>
                                              <p:spTgt spid="35"/>
                                            </p:tgtEl>
                                            <p:attrNameLst>
                                              <p:attrName>ppt_w</p:attrName>
                                            </p:attrNameLst>
                                          </p:cBhvr>
                                          <p:tavLst>
                                            <p:tav tm="0">
                                              <p:val>
                                                <p:fltVal val="0"/>
                                              </p:val>
                                            </p:tav>
                                            <p:tav tm="100000">
                                              <p:val>
                                                <p:strVal val="#ppt_w"/>
                                              </p:val>
                                            </p:tav>
                                          </p:tavLst>
                                        </p:anim>
                                        <p:anim calcmode="lin" valueType="num">
                                          <p:cBhvr>
                                            <p:cTn id="50" dur="300" fill="hold"/>
                                            <p:tgtEl>
                                              <p:spTgt spid="35"/>
                                            </p:tgtEl>
                                            <p:attrNameLst>
                                              <p:attrName>ppt_h</p:attrName>
                                            </p:attrNameLst>
                                          </p:cBhvr>
                                          <p:tavLst>
                                            <p:tav tm="0">
                                              <p:val>
                                                <p:fltVal val="0"/>
                                              </p:val>
                                            </p:tav>
                                            <p:tav tm="100000">
                                              <p:val>
                                                <p:strVal val="#ppt_h"/>
                                              </p:val>
                                            </p:tav>
                                          </p:tavLst>
                                        </p:anim>
                                        <p:animEffect transition="in" filter="fade">
                                          <p:cBhvr>
                                            <p:cTn id="51" dur="300"/>
                                            <p:tgtEl>
                                              <p:spTgt spid="35"/>
                                            </p:tgtEl>
                                          </p:cBhvr>
                                        </p:animEffect>
                                      </p:childTnLst>
                                    </p:cTn>
                                  </p:par>
                                  <p:par>
                                    <p:cTn id="52" presetID="6" presetClass="emph" presetSubtype="0" autoRev="1" fill="hold" grpId="1" nodeType="withEffect">
                                      <p:stCondLst>
                                        <p:cond delay="500"/>
                                      </p:stCondLst>
                                      <p:childTnLst>
                                        <p:animScale>
                                          <p:cBhvr>
                                            <p:cTn id="53" dur="150" fill="hold"/>
                                            <p:tgtEl>
                                              <p:spTgt spid="35"/>
                                            </p:tgtEl>
                                          </p:cBhvr>
                                          <p:by x="110000" y="110000"/>
                                        </p:animScale>
                                      </p:childTnLst>
                                    </p:cTn>
                                  </p:par>
                                  <p:par>
                                    <p:cTn id="54" presetID="53" presetClass="entr" presetSubtype="16" fill="hold" nodeType="withEffect">
                                      <p:stCondLst>
                                        <p:cond delay="300"/>
                                      </p:stCondLst>
                                      <p:childTnLst>
                                        <p:set>
                                          <p:cBhvr>
                                            <p:cTn id="55" dur="1" fill="hold">
                                              <p:stCondLst>
                                                <p:cond delay="0"/>
                                              </p:stCondLst>
                                            </p:cTn>
                                            <p:tgtEl>
                                              <p:spTgt spid="49"/>
                                            </p:tgtEl>
                                            <p:attrNameLst>
                                              <p:attrName>style.visibility</p:attrName>
                                            </p:attrNameLst>
                                          </p:cBhvr>
                                          <p:to>
                                            <p:strVal val="visible"/>
                                          </p:to>
                                        </p:set>
                                        <p:anim calcmode="lin" valueType="num">
                                          <p:cBhvr>
                                            <p:cTn id="56" dur="300" fill="hold"/>
                                            <p:tgtEl>
                                              <p:spTgt spid="49"/>
                                            </p:tgtEl>
                                            <p:attrNameLst>
                                              <p:attrName>ppt_w</p:attrName>
                                            </p:attrNameLst>
                                          </p:cBhvr>
                                          <p:tavLst>
                                            <p:tav tm="0">
                                              <p:val>
                                                <p:fltVal val="0"/>
                                              </p:val>
                                            </p:tav>
                                            <p:tav tm="100000">
                                              <p:val>
                                                <p:strVal val="#ppt_w"/>
                                              </p:val>
                                            </p:tav>
                                          </p:tavLst>
                                        </p:anim>
                                        <p:anim calcmode="lin" valueType="num">
                                          <p:cBhvr>
                                            <p:cTn id="57" dur="300" fill="hold"/>
                                            <p:tgtEl>
                                              <p:spTgt spid="49"/>
                                            </p:tgtEl>
                                            <p:attrNameLst>
                                              <p:attrName>ppt_h</p:attrName>
                                            </p:attrNameLst>
                                          </p:cBhvr>
                                          <p:tavLst>
                                            <p:tav tm="0">
                                              <p:val>
                                                <p:fltVal val="0"/>
                                              </p:val>
                                            </p:tav>
                                            <p:tav tm="100000">
                                              <p:val>
                                                <p:strVal val="#ppt_h"/>
                                              </p:val>
                                            </p:tav>
                                          </p:tavLst>
                                        </p:anim>
                                        <p:animEffect transition="in" filter="fade">
                                          <p:cBhvr>
                                            <p:cTn id="58" dur="300"/>
                                            <p:tgtEl>
                                              <p:spTgt spid="49"/>
                                            </p:tgtEl>
                                          </p:cBhvr>
                                        </p:animEffect>
                                      </p:childTnLst>
                                    </p:cTn>
                                  </p:par>
                                  <p:par>
                                    <p:cTn id="59" presetID="6" presetClass="emph" presetSubtype="0" autoRev="1" fill="hold" nodeType="withEffect">
                                      <p:stCondLst>
                                        <p:cond delay="600"/>
                                      </p:stCondLst>
                                      <p:childTnLst>
                                        <p:animScale>
                                          <p:cBhvr>
                                            <p:cTn id="60" dur="150" fill="hold"/>
                                            <p:tgtEl>
                                              <p:spTgt spid="49"/>
                                            </p:tgtEl>
                                          </p:cBhvr>
                                          <p:by x="110000" y="110000"/>
                                        </p:animScale>
                                      </p:childTnLst>
                                    </p:cTn>
                                  </p:par>
                                  <p:par>
                                    <p:cTn id="61" presetID="22" presetClass="entr" presetSubtype="2" fill="hold" grpId="0" nodeType="withEffect">
                                      <p:stCondLst>
                                        <p:cond delay="600"/>
                                      </p:stCondLst>
                                      <p:childTnLst>
                                        <p:set>
                                          <p:cBhvr>
                                            <p:cTn id="62" dur="1" fill="hold">
                                              <p:stCondLst>
                                                <p:cond delay="0"/>
                                              </p:stCondLst>
                                            </p:cTn>
                                            <p:tgtEl>
                                              <p:spTgt spid="70"/>
                                            </p:tgtEl>
                                            <p:attrNameLst>
                                              <p:attrName>style.visibility</p:attrName>
                                            </p:attrNameLst>
                                          </p:cBhvr>
                                          <p:to>
                                            <p:strVal val="visible"/>
                                          </p:to>
                                        </p:set>
                                        <p:animEffect transition="in" filter="wipe(right)">
                                          <p:cBhvr>
                                            <p:cTn id="63" dur="500"/>
                                            <p:tgtEl>
                                              <p:spTgt spid="70"/>
                                            </p:tgtEl>
                                          </p:cBhvr>
                                        </p:animEffect>
                                      </p:childTnLst>
                                    </p:cTn>
                                  </p:par>
                                  <p:par>
                                    <p:cTn id="64" presetID="2" presetClass="entr" presetSubtype="8" fill="hold" grpId="0" nodeType="withEffect">
                                      <p:stCondLst>
                                        <p:cond delay="110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500" fill="hold"/>
                                            <p:tgtEl>
                                              <p:spTgt spid="73"/>
                                            </p:tgtEl>
                                            <p:attrNameLst>
                                              <p:attrName>ppt_x</p:attrName>
                                            </p:attrNameLst>
                                          </p:cBhvr>
                                          <p:tavLst>
                                            <p:tav tm="0">
                                              <p:val>
                                                <p:strVal val="0-#ppt_w/2"/>
                                              </p:val>
                                            </p:tav>
                                            <p:tav tm="100000">
                                              <p:val>
                                                <p:strVal val="#ppt_x"/>
                                              </p:val>
                                            </p:tav>
                                          </p:tavLst>
                                        </p:anim>
                                        <p:anim calcmode="lin" valueType="num">
                                          <p:cBhvr additive="base">
                                            <p:cTn id="67" dur="500" fill="hold"/>
                                            <p:tgtEl>
                                              <p:spTgt spid="73"/>
                                            </p:tgtEl>
                                            <p:attrNameLst>
                                              <p:attrName>ppt_y</p:attrName>
                                            </p:attrNameLst>
                                          </p:cBhvr>
                                          <p:tavLst>
                                            <p:tav tm="0">
                                              <p:val>
                                                <p:strVal val="#ppt_y"/>
                                              </p:val>
                                            </p:tav>
                                            <p:tav tm="100000">
                                              <p:val>
                                                <p:strVal val="#ppt_y"/>
                                              </p:val>
                                            </p:tav>
                                          </p:tavLst>
                                        </p:anim>
                                      </p:childTnLst>
                                    </p:cTn>
                                  </p:par>
                                  <p:par>
                                    <p:cTn id="68" presetID="53" presetClass="entr" presetSubtype="16" fill="hold" grpId="0" nodeType="withEffect">
                                      <p:stCondLst>
                                        <p:cond delay="300"/>
                                      </p:stCondLst>
                                      <p:childTnLst>
                                        <p:set>
                                          <p:cBhvr>
                                            <p:cTn id="69" dur="1" fill="hold">
                                              <p:stCondLst>
                                                <p:cond delay="0"/>
                                              </p:stCondLst>
                                            </p:cTn>
                                            <p:tgtEl>
                                              <p:spTgt spid="33"/>
                                            </p:tgtEl>
                                            <p:attrNameLst>
                                              <p:attrName>style.visibility</p:attrName>
                                            </p:attrNameLst>
                                          </p:cBhvr>
                                          <p:to>
                                            <p:strVal val="visible"/>
                                          </p:to>
                                        </p:set>
                                        <p:anim calcmode="lin" valueType="num">
                                          <p:cBhvr>
                                            <p:cTn id="70" dur="300" fill="hold"/>
                                            <p:tgtEl>
                                              <p:spTgt spid="33"/>
                                            </p:tgtEl>
                                            <p:attrNameLst>
                                              <p:attrName>ppt_w</p:attrName>
                                            </p:attrNameLst>
                                          </p:cBhvr>
                                          <p:tavLst>
                                            <p:tav tm="0">
                                              <p:val>
                                                <p:fltVal val="0"/>
                                              </p:val>
                                            </p:tav>
                                            <p:tav tm="100000">
                                              <p:val>
                                                <p:strVal val="#ppt_w"/>
                                              </p:val>
                                            </p:tav>
                                          </p:tavLst>
                                        </p:anim>
                                        <p:anim calcmode="lin" valueType="num">
                                          <p:cBhvr>
                                            <p:cTn id="71" dur="300" fill="hold"/>
                                            <p:tgtEl>
                                              <p:spTgt spid="33"/>
                                            </p:tgtEl>
                                            <p:attrNameLst>
                                              <p:attrName>ppt_h</p:attrName>
                                            </p:attrNameLst>
                                          </p:cBhvr>
                                          <p:tavLst>
                                            <p:tav tm="0">
                                              <p:val>
                                                <p:fltVal val="0"/>
                                              </p:val>
                                            </p:tav>
                                            <p:tav tm="100000">
                                              <p:val>
                                                <p:strVal val="#ppt_h"/>
                                              </p:val>
                                            </p:tav>
                                          </p:tavLst>
                                        </p:anim>
                                        <p:animEffect transition="in" filter="fade">
                                          <p:cBhvr>
                                            <p:cTn id="72" dur="300"/>
                                            <p:tgtEl>
                                              <p:spTgt spid="33"/>
                                            </p:tgtEl>
                                          </p:cBhvr>
                                        </p:animEffect>
                                      </p:childTnLst>
                                    </p:cTn>
                                  </p:par>
                                  <p:par>
                                    <p:cTn id="73" presetID="6" presetClass="emph" presetSubtype="0" autoRev="1" fill="hold" grpId="1" nodeType="withEffect">
                                      <p:stCondLst>
                                        <p:cond delay="600"/>
                                      </p:stCondLst>
                                      <p:childTnLst>
                                        <p:animScale>
                                          <p:cBhvr>
                                            <p:cTn id="74" dur="150" fill="hold"/>
                                            <p:tgtEl>
                                              <p:spTgt spid="33"/>
                                            </p:tgtEl>
                                          </p:cBhvr>
                                          <p:by x="110000" y="110000"/>
                                        </p:animScale>
                                      </p:childTnLst>
                                    </p:cTn>
                                  </p:par>
                                  <p:par>
                                    <p:cTn id="75" presetID="53" presetClass="entr" presetSubtype="16" fill="hold" nodeType="withEffect">
                                      <p:stCondLst>
                                        <p:cond delay="400"/>
                                      </p:stCondLst>
                                      <p:childTnLst>
                                        <p:set>
                                          <p:cBhvr>
                                            <p:cTn id="76" dur="1" fill="hold">
                                              <p:stCondLst>
                                                <p:cond delay="0"/>
                                              </p:stCondLst>
                                            </p:cTn>
                                            <p:tgtEl>
                                              <p:spTgt spid="60"/>
                                            </p:tgtEl>
                                            <p:attrNameLst>
                                              <p:attrName>style.visibility</p:attrName>
                                            </p:attrNameLst>
                                          </p:cBhvr>
                                          <p:to>
                                            <p:strVal val="visible"/>
                                          </p:to>
                                        </p:set>
                                        <p:anim calcmode="lin" valueType="num">
                                          <p:cBhvr>
                                            <p:cTn id="77" dur="300" fill="hold"/>
                                            <p:tgtEl>
                                              <p:spTgt spid="60"/>
                                            </p:tgtEl>
                                            <p:attrNameLst>
                                              <p:attrName>ppt_w</p:attrName>
                                            </p:attrNameLst>
                                          </p:cBhvr>
                                          <p:tavLst>
                                            <p:tav tm="0">
                                              <p:val>
                                                <p:fltVal val="0"/>
                                              </p:val>
                                            </p:tav>
                                            <p:tav tm="100000">
                                              <p:val>
                                                <p:strVal val="#ppt_w"/>
                                              </p:val>
                                            </p:tav>
                                          </p:tavLst>
                                        </p:anim>
                                        <p:anim calcmode="lin" valueType="num">
                                          <p:cBhvr>
                                            <p:cTn id="78" dur="300" fill="hold"/>
                                            <p:tgtEl>
                                              <p:spTgt spid="60"/>
                                            </p:tgtEl>
                                            <p:attrNameLst>
                                              <p:attrName>ppt_h</p:attrName>
                                            </p:attrNameLst>
                                          </p:cBhvr>
                                          <p:tavLst>
                                            <p:tav tm="0">
                                              <p:val>
                                                <p:fltVal val="0"/>
                                              </p:val>
                                            </p:tav>
                                            <p:tav tm="100000">
                                              <p:val>
                                                <p:strVal val="#ppt_h"/>
                                              </p:val>
                                            </p:tav>
                                          </p:tavLst>
                                        </p:anim>
                                        <p:animEffect transition="in" filter="fade">
                                          <p:cBhvr>
                                            <p:cTn id="79" dur="300"/>
                                            <p:tgtEl>
                                              <p:spTgt spid="60"/>
                                            </p:tgtEl>
                                          </p:cBhvr>
                                        </p:animEffect>
                                      </p:childTnLst>
                                    </p:cTn>
                                  </p:par>
                                  <p:par>
                                    <p:cTn id="80" presetID="6" presetClass="emph" presetSubtype="0" autoRev="1" fill="hold" nodeType="withEffect">
                                      <p:stCondLst>
                                        <p:cond delay="700"/>
                                      </p:stCondLst>
                                      <p:childTnLst>
                                        <p:animScale>
                                          <p:cBhvr>
                                            <p:cTn id="81" dur="150" fill="hold"/>
                                            <p:tgtEl>
                                              <p:spTgt spid="60"/>
                                            </p:tgtEl>
                                          </p:cBhvr>
                                          <p:by x="110000" y="110000"/>
                                        </p:animScale>
                                      </p:childTnLst>
                                    </p:cTn>
                                  </p:par>
                                  <p:par>
                                    <p:cTn id="82" presetID="22" presetClass="entr" presetSubtype="8" fill="hold" grpId="0" nodeType="withEffect">
                                      <p:stCondLst>
                                        <p:cond delay="700"/>
                                      </p:stCondLst>
                                      <p:childTnLst>
                                        <p:set>
                                          <p:cBhvr>
                                            <p:cTn id="83" dur="1" fill="hold">
                                              <p:stCondLst>
                                                <p:cond delay="0"/>
                                              </p:stCondLst>
                                            </p:cTn>
                                            <p:tgtEl>
                                              <p:spTgt spid="72"/>
                                            </p:tgtEl>
                                            <p:attrNameLst>
                                              <p:attrName>style.visibility</p:attrName>
                                            </p:attrNameLst>
                                          </p:cBhvr>
                                          <p:to>
                                            <p:strVal val="visible"/>
                                          </p:to>
                                        </p:set>
                                        <p:animEffect transition="in" filter="wipe(left)">
                                          <p:cBhvr>
                                            <p:cTn id="84" dur="500"/>
                                            <p:tgtEl>
                                              <p:spTgt spid="72"/>
                                            </p:tgtEl>
                                          </p:cBhvr>
                                        </p:animEffect>
                                      </p:childTnLst>
                                    </p:cTn>
                                  </p:par>
                                  <p:par>
                                    <p:cTn id="85" presetID="2" presetClass="entr" presetSubtype="2" fill="hold" grpId="0" nodeType="withEffect">
                                      <p:stCondLst>
                                        <p:cond delay="1200"/>
                                      </p:stCondLst>
                                      <p:childTnLst>
                                        <p:set>
                                          <p:cBhvr>
                                            <p:cTn id="86" dur="1" fill="hold">
                                              <p:stCondLst>
                                                <p:cond delay="0"/>
                                              </p:stCondLst>
                                            </p:cTn>
                                            <p:tgtEl>
                                              <p:spTgt spid="77"/>
                                            </p:tgtEl>
                                            <p:attrNameLst>
                                              <p:attrName>style.visibility</p:attrName>
                                            </p:attrNameLst>
                                          </p:cBhvr>
                                          <p:to>
                                            <p:strVal val="visible"/>
                                          </p:to>
                                        </p:set>
                                        <p:anim calcmode="lin" valueType="num">
                                          <p:cBhvr additive="base">
                                            <p:cTn id="87" dur="500" fill="hold"/>
                                            <p:tgtEl>
                                              <p:spTgt spid="77"/>
                                            </p:tgtEl>
                                            <p:attrNameLst>
                                              <p:attrName>ppt_x</p:attrName>
                                            </p:attrNameLst>
                                          </p:cBhvr>
                                          <p:tavLst>
                                            <p:tav tm="0">
                                              <p:val>
                                                <p:strVal val="1+#ppt_w/2"/>
                                              </p:val>
                                            </p:tav>
                                            <p:tav tm="100000">
                                              <p:val>
                                                <p:strVal val="#ppt_x"/>
                                              </p:val>
                                            </p:tav>
                                          </p:tavLst>
                                        </p:anim>
                                        <p:anim calcmode="lin" valueType="num">
                                          <p:cBhvr additive="base">
                                            <p:cTn id="88" dur="500" fill="hold"/>
                                            <p:tgtEl>
                                              <p:spTgt spid="77"/>
                                            </p:tgtEl>
                                            <p:attrNameLst>
                                              <p:attrName>ppt_y</p:attrName>
                                            </p:attrNameLst>
                                          </p:cBhvr>
                                          <p:tavLst>
                                            <p:tav tm="0">
                                              <p:val>
                                                <p:strVal val="#ppt_y"/>
                                              </p:val>
                                            </p:tav>
                                            <p:tav tm="100000">
                                              <p:val>
                                                <p:strVal val="#ppt_y"/>
                                              </p:val>
                                            </p:tav>
                                          </p:tavLst>
                                        </p:anim>
                                      </p:childTnLst>
                                    </p:cTn>
                                  </p:par>
                                  <p:par>
                                    <p:cTn id="89" presetID="53" presetClass="entr" presetSubtype="16" fill="hold" grpId="0" nodeType="withEffect">
                                      <p:stCondLst>
                                        <p:cond delay="400"/>
                                      </p:stCondLst>
                                      <p:childTnLst>
                                        <p:set>
                                          <p:cBhvr>
                                            <p:cTn id="90" dur="1" fill="hold">
                                              <p:stCondLst>
                                                <p:cond delay="0"/>
                                              </p:stCondLst>
                                            </p:cTn>
                                            <p:tgtEl>
                                              <p:spTgt spid="34"/>
                                            </p:tgtEl>
                                            <p:attrNameLst>
                                              <p:attrName>style.visibility</p:attrName>
                                            </p:attrNameLst>
                                          </p:cBhvr>
                                          <p:to>
                                            <p:strVal val="visible"/>
                                          </p:to>
                                        </p:set>
                                        <p:anim calcmode="lin" valueType="num">
                                          <p:cBhvr>
                                            <p:cTn id="91" dur="300" fill="hold"/>
                                            <p:tgtEl>
                                              <p:spTgt spid="34"/>
                                            </p:tgtEl>
                                            <p:attrNameLst>
                                              <p:attrName>ppt_w</p:attrName>
                                            </p:attrNameLst>
                                          </p:cBhvr>
                                          <p:tavLst>
                                            <p:tav tm="0">
                                              <p:val>
                                                <p:fltVal val="0"/>
                                              </p:val>
                                            </p:tav>
                                            <p:tav tm="100000">
                                              <p:val>
                                                <p:strVal val="#ppt_w"/>
                                              </p:val>
                                            </p:tav>
                                          </p:tavLst>
                                        </p:anim>
                                        <p:anim calcmode="lin" valueType="num">
                                          <p:cBhvr>
                                            <p:cTn id="92" dur="300" fill="hold"/>
                                            <p:tgtEl>
                                              <p:spTgt spid="34"/>
                                            </p:tgtEl>
                                            <p:attrNameLst>
                                              <p:attrName>ppt_h</p:attrName>
                                            </p:attrNameLst>
                                          </p:cBhvr>
                                          <p:tavLst>
                                            <p:tav tm="0">
                                              <p:val>
                                                <p:fltVal val="0"/>
                                              </p:val>
                                            </p:tav>
                                            <p:tav tm="100000">
                                              <p:val>
                                                <p:strVal val="#ppt_h"/>
                                              </p:val>
                                            </p:tav>
                                          </p:tavLst>
                                        </p:anim>
                                        <p:animEffect transition="in" filter="fade">
                                          <p:cBhvr>
                                            <p:cTn id="93" dur="300"/>
                                            <p:tgtEl>
                                              <p:spTgt spid="34"/>
                                            </p:tgtEl>
                                          </p:cBhvr>
                                        </p:animEffect>
                                      </p:childTnLst>
                                    </p:cTn>
                                  </p:par>
                                  <p:par>
                                    <p:cTn id="94" presetID="6" presetClass="emph" presetSubtype="0" autoRev="1" fill="hold" grpId="1" nodeType="withEffect">
                                      <p:stCondLst>
                                        <p:cond delay="700"/>
                                      </p:stCondLst>
                                      <p:childTnLst>
                                        <p:animScale>
                                          <p:cBhvr>
                                            <p:cTn id="95" dur="150" fill="hold"/>
                                            <p:tgtEl>
                                              <p:spTgt spid="34"/>
                                            </p:tgtEl>
                                          </p:cBhvr>
                                          <p:by x="110000" y="110000"/>
                                        </p:animScale>
                                      </p:childTnLst>
                                    </p:cTn>
                                  </p:par>
                                  <p:par>
                                    <p:cTn id="96" presetID="53" presetClass="entr" presetSubtype="16" fill="hold" nodeType="withEffect">
                                      <p:stCondLst>
                                        <p:cond delay="500"/>
                                      </p:stCondLst>
                                      <p:childTnLst>
                                        <p:set>
                                          <p:cBhvr>
                                            <p:cTn id="97" dur="1" fill="hold">
                                              <p:stCondLst>
                                                <p:cond delay="0"/>
                                              </p:stCondLst>
                                            </p:cTn>
                                            <p:tgtEl>
                                              <p:spTgt spid="52"/>
                                            </p:tgtEl>
                                            <p:attrNameLst>
                                              <p:attrName>style.visibility</p:attrName>
                                            </p:attrNameLst>
                                          </p:cBhvr>
                                          <p:to>
                                            <p:strVal val="visible"/>
                                          </p:to>
                                        </p:set>
                                        <p:anim calcmode="lin" valueType="num">
                                          <p:cBhvr>
                                            <p:cTn id="98" dur="300" fill="hold"/>
                                            <p:tgtEl>
                                              <p:spTgt spid="52"/>
                                            </p:tgtEl>
                                            <p:attrNameLst>
                                              <p:attrName>ppt_w</p:attrName>
                                            </p:attrNameLst>
                                          </p:cBhvr>
                                          <p:tavLst>
                                            <p:tav tm="0">
                                              <p:val>
                                                <p:fltVal val="0"/>
                                              </p:val>
                                            </p:tav>
                                            <p:tav tm="100000">
                                              <p:val>
                                                <p:strVal val="#ppt_w"/>
                                              </p:val>
                                            </p:tav>
                                          </p:tavLst>
                                        </p:anim>
                                        <p:anim calcmode="lin" valueType="num">
                                          <p:cBhvr>
                                            <p:cTn id="99" dur="300" fill="hold"/>
                                            <p:tgtEl>
                                              <p:spTgt spid="52"/>
                                            </p:tgtEl>
                                            <p:attrNameLst>
                                              <p:attrName>ppt_h</p:attrName>
                                            </p:attrNameLst>
                                          </p:cBhvr>
                                          <p:tavLst>
                                            <p:tav tm="0">
                                              <p:val>
                                                <p:fltVal val="0"/>
                                              </p:val>
                                            </p:tav>
                                            <p:tav tm="100000">
                                              <p:val>
                                                <p:strVal val="#ppt_h"/>
                                              </p:val>
                                            </p:tav>
                                          </p:tavLst>
                                        </p:anim>
                                        <p:animEffect transition="in" filter="fade">
                                          <p:cBhvr>
                                            <p:cTn id="100" dur="300"/>
                                            <p:tgtEl>
                                              <p:spTgt spid="52"/>
                                            </p:tgtEl>
                                          </p:cBhvr>
                                        </p:animEffect>
                                      </p:childTnLst>
                                    </p:cTn>
                                  </p:par>
                                  <p:par>
                                    <p:cTn id="101" presetID="6" presetClass="emph" presetSubtype="0" autoRev="1" fill="hold" nodeType="withEffect">
                                      <p:stCondLst>
                                        <p:cond delay="800"/>
                                      </p:stCondLst>
                                      <p:childTnLst>
                                        <p:animScale>
                                          <p:cBhvr>
                                            <p:cTn id="102" dur="150" fill="hold"/>
                                            <p:tgtEl>
                                              <p:spTgt spid="52"/>
                                            </p:tgtEl>
                                          </p:cBhvr>
                                          <p:by x="110000" y="110000"/>
                                        </p:animScale>
                                      </p:childTnLst>
                                    </p:cTn>
                                  </p:par>
                                  <p:par>
                                    <p:cTn id="103" presetID="22" presetClass="entr" presetSubtype="8" fill="hold" grpId="0" nodeType="withEffect">
                                      <p:stCondLst>
                                        <p:cond delay="700"/>
                                      </p:stCondLst>
                                      <p:childTnLst>
                                        <p:set>
                                          <p:cBhvr>
                                            <p:cTn id="104" dur="1" fill="hold">
                                              <p:stCondLst>
                                                <p:cond delay="0"/>
                                              </p:stCondLst>
                                            </p:cTn>
                                            <p:tgtEl>
                                              <p:spTgt spid="69"/>
                                            </p:tgtEl>
                                            <p:attrNameLst>
                                              <p:attrName>style.visibility</p:attrName>
                                            </p:attrNameLst>
                                          </p:cBhvr>
                                          <p:to>
                                            <p:strVal val="visible"/>
                                          </p:to>
                                        </p:set>
                                        <p:animEffect transition="in" filter="wipe(left)">
                                          <p:cBhvr>
                                            <p:cTn id="105" dur="500"/>
                                            <p:tgtEl>
                                              <p:spTgt spid="69"/>
                                            </p:tgtEl>
                                          </p:cBhvr>
                                        </p:animEffect>
                                      </p:childTnLst>
                                    </p:cTn>
                                  </p:par>
                                  <p:par>
                                    <p:cTn id="106" presetID="2" presetClass="entr" presetSubtype="2" fill="hold" grpId="0" nodeType="withEffect">
                                      <p:stCondLst>
                                        <p:cond delay="1200"/>
                                      </p:stCondLst>
                                      <p:childTnLst>
                                        <p:set>
                                          <p:cBhvr>
                                            <p:cTn id="107" dur="1" fill="hold">
                                              <p:stCondLst>
                                                <p:cond delay="0"/>
                                              </p:stCondLst>
                                            </p:cTn>
                                            <p:tgtEl>
                                              <p:spTgt spid="76"/>
                                            </p:tgtEl>
                                            <p:attrNameLst>
                                              <p:attrName>style.visibility</p:attrName>
                                            </p:attrNameLst>
                                          </p:cBhvr>
                                          <p:to>
                                            <p:strVal val="visible"/>
                                          </p:to>
                                        </p:set>
                                        <p:anim calcmode="lin" valueType="num">
                                          <p:cBhvr additive="base">
                                            <p:cTn id="108" dur="500" fill="hold"/>
                                            <p:tgtEl>
                                              <p:spTgt spid="76"/>
                                            </p:tgtEl>
                                            <p:attrNameLst>
                                              <p:attrName>ppt_x</p:attrName>
                                            </p:attrNameLst>
                                          </p:cBhvr>
                                          <p:tavLst>
                                            <p:tav tm="0">
                                              <p:val>
                                                <p:strVal val="1+#ppt_w/2"/>
                                              </p:val>
                                            </p:tav>
                                            <p:tav tm="100000">
                                              <p:val>
                                                <p:strVal val="#ppt_x"/>
                                              </p:val>
                                            </p:tav>
                                          </p:tavLst>
                                        </p:anim>
                                        <p:anim calcmode="lin" valueType="num">
                                          <p:cBhvr additive="base">
                                            <p:cTn id="109" dur="500" fill="hold"/>
                                            <p:tgtEl>
                                              <p:spTgt spid="76"/>
                                            </p:tgtEl>
                                            <p:attrNameLst>
                                              <p:attrName>ppt_y</p:attrName>
                                            </p:attrNameLst>
                                          </p:cBhvr>
                                          <p:tavLst>
                                            <p:tav tm="0">
                                              <p:val>
                                                <p:strVal val="#ppt_y"/>
                                              </p:val>
                                            </p:tav>
                                            <p:tav tm="100000">
                                              <p:val>
                                                <p:strVal val="#ppt_y"/>
                                              </p:val>
                                            </p:tav>
                                          </p:tavLst>
                                        </p:anim>
                                      </p:childTnLst>
                                    </p:cTn>
                                  </p:par>
                                  <p:par>
                                    <p:cTn id="110" presetID="53" presetClass="entr" presetSubtype="16" fill="hold" grpId="0" nodeType="withEffect">
                                      <p:stCondLst>
                                        <p:cond delay="50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300" fill="hold"/>
                                            <p:tgtEl>
                                              <p:spTgt spid="37"/>
                                            </p:tgtEl>
                                            <p:attrNameLst>
                                              <p:attrName>ppt_w</p:attrName>
                                            </p:attrNameLst>
                                          </p:cBhvr>
                                          <p:tavLst>
                                            <p:tav tm="0">
                                              <p:val>
                                                <p:fltVal val="0"/>
                                              </p:val>
                                            </p:tav>
                                            <p:tav tm="100000">
                                              <p:val>
                                                <p:strVal val="#ppt_w"/>
                                              </p:val>
                                            </p:tav>
                                          </p:tavLst>
                                        </p:anim>
                                        <p:anim calcmode="lin" valueType="num">
                                          <p:cBhvr>
                                            <p:cTn id="113" dur="300" fill="hold"/>
                                            <p:tgtEl>
                                              <p:spTgt spid="37"/>
                                            </p:tgtEl>
                                            <p:attrNameLst>
                                              <p:attrName>ppt_h</p:attrName>
                                            </p:attrNameLst>
                                          </p:cBhvr>
                                          <p:tavLst>
                                            <p:tav tm="0">
                                              <p:val>
                                                <p:fltVal val="0"/>
                                              </p:val>
                                            </p:tav>
                                            <p:tav tm="100000">
                                              <p:val>
                                                <p:strVal val="#ppt_h"/>
                                              </p:val>
                                            </p:tav>
                                          </p:tavLst>
                                        </p:anim>
                                        <p:animEffect transition="in" filter="fade">
                                          <p:cBhvr>
                                            <p:cTn id="114" dur="300"/>
                                            <p:tgtEl>
                                              <p:spTgt spid="37"/>
                                            </p:tgtEl>
                                          </p:cBhvr>
                                        </p:animEffect>
                                      </p:childTnLst>
                                    </p:cTn>
                                  </p:par>
                                  <p:par>
                                    <p:cTn id="115" presetID="6" presetClass="emph" presetSubtype="0" autoRev="1" fill="hold" grpId="1" nodeType="withEffect">
                                      <p:stCondLst>
                                        <p:cond delay="800"/>
                                      </p:stCondLst>
                                      <p:childTnLst>
                                        <p:animScale>
                                          <p:cBhvr>
                                            <p:cTn id="116" dur="150" fill="hold"/>
                                            <p:tgtEl>
                                              <p:spTgt spid="37"/>
                                            </p:tgtEl>
                                          </p:cBhvr>
                                          <p:by x="110000" y="110000"/>
                                        </p:animScale>
                                      </p:childTnLst>
                                    </p:cTn>
                                  </p:par>
                                  <p:par>
                                    <p:cTn id="117" presetID="53" presetClass="entr" presetSubtype="16" fill="hold" nodeType="withEffect">
                                      <p:stCondLst>
                                        <p:cond delay="60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300" fill="hold"/>
                                            <p:tgtEl>
                                              <p:spTgt spid="38"/>
                                            </p:tgtEl>
                                            <p:attrNameLst>
                                              <p:attrName>ppt_w</p:attrName>
                                            </p:attrNameLst>
                                          </p:cBhvr>
                                          <p:tavLst>
                                            <p:tav tm="0">
                                              <p:val>
                                                <p:fltVal val="0"/>
                                              </p:val>
                                            </p:tav>
                                            <p:tav tm="100000">
                                              <p:val>
                                                <p:strVal val="#ppt_w"/>
                                              </p:val>
                                            </p:tav>
                                          </p:tavLst>
                                        </p:anim>
                                        <p:anim calcmode="lin" valueType="num">
                                          <p:cBhvr>
                                            <p:cTn id="120" dur="300" fill="hold"/>
                                            <p:tgtEl>
                                              <p:spTgt spid="38"/>
                                            </p:tgtEl>
                                            <p:attrNameLst>
                                              <p:attrName>ppt_h</p:attrName>
                                            </p:attrNameLst>
                                          </p:cBhvr>
                                          <p:tavLst>
                                            <p:tav tm="0">
                                              <p:val>
                                                <p:fltVal val="0"/>
                                              </p:val>
                                            </p:tav>
                                            <p:tav tm="100000">
                                              <p:val>
                                                <p:strVal val="#ppt_h"/>
                                              </p:val>
                                            </p:tav>
                                          </p:tavLst>
                                        </p:anim>
                                        <p:animEffect transition="in" filter="fade">
                                          <p:cBhvr>
                                            <p:cTn id="121" dur="300"/>
                                            <p:tgtEl>
                                              <p:spTgt spid="38"/>
                                            </p:tgtEl>
                                          </p:cBhvr>
                                        </p:animEffect>
                                      </p:childTnLst>
                                    </p:cTn>
                                  </p:par>
                                  <p:par>
                                    <p:cTn id="122" presetID="6" presetClass="emph" presetSubtype="0" autoRev="1" fill="hold" nodeType="withEffect">
                                      <p:stCondLst>
                                        <p:cond delay="900"/>
                                      </p:stCondLst>
                                      <p:childTnLst>
                                        <p:animScale>
                                          <p:cBhvr>
                                            <p:cTn id="123" dur="150" fill="hold"/>
                                            <p:tgtEl>
                                              <p:spTgt spid="38"/>
                                            </p:tgtEl>
                                          </p:cBhvr>
                                          <p:by x="110000" y="110000"/>
                                        </p:animScale>
                                      </p:childTnLst>
                                    </p:cTn>
                                  </p:par>
                                  <p:par>
                                    <p:cTn id="124" presetID="22" presetClass="entr" presetSubtype="2" fill="hold" grpId="0" nodeType="withEffect">
                                      <p:stCondLst>
                                        <p:cond delay="900"/>
                                      </p:stCondLst>
                                      <p:childTnLst>
                                        <p:set>
                                          <p:cBhvr>
                                            <p:cTn id="125" dur="1" fill="hold">
                                              <p:stCondLst>
                                                <p:cond delay="0"/>
                                              </p:stCondLst>
                                            </p:cTn>
                                            <p:tgtEl>
                                              <p:spTgt spid="71"/>
                                            </p:tgtEl>
                                            <p:attrNameLst>
                                              <p:attrName>style.visibility</p:attrName>
                                            </p:attrNameLst>
                                          </p:cBhvr>
                                          <p:to>
                                            <p:strVal val="visible"/>
                                          </p:to>
                                        </p:set>
                                        <p:animEffect transition="in" filter="wipe(right)">
                                          <p:cBhvr>
                                            <p:cTn id="126" dur="500"/>
                                            <p:tgtEl>
                                              <p:spTgt spid="71"/>
                                            </p:tgtEl>
                                          </p:cBhvr>
                                        </p:animEffect>
                                      </p:childTnLst>
                                    </p:cTn>
                                  </p:par>
                                  <p:par>
                                    <p:cTn id="127" presetID="2" presetClass="entr" presetSubtype="8" fill="hold" grpId="0" nodeType="withEffect">
                                      <p:stCondLst>
                                        <p:cond delay="1400"/>
                                      </p:stCondLst>
                                      <p:childTnLst>
                                        <p:set>
                                          <p:cBhvr>
                                            <p:cTn id="128" dur="1" fill="hold">
                                              <p:stCondLst>
                                                <p:cond delay="0"/>
                                              </p:stCondLst>
                                            </p:cTn>
                                            <p:tgtEl>
                                              <p:spTgt spid="78"/>
                                            </p:tgtEl>
                                            <p:attrNameLst>
                                              <p:attrName>style.visibility</p:attrName>
                                            </p:attrNameLst>
                                          </p:cBhvr>
                                          <p:to>
                                            <p:strVal val="visible"/>
                                          </p:to>
                                        </p:set>
                                        <p:anim calcmode="lin" valueType="num">
                                          <p:cBhvr additive="base">
                                            <p:cTn id="129" dur="500" fill="hold"/>
                                            <p:tgtEl>
                                              <p:spTgt spid="78"/>
                                            </p:tgtEl>
                                            <p:attrNameLst>
                                              <p:attrName>ppt_x</p:attrName>
                                            </p:attrNameLst>
                                          </p:cBhvr>
                                          <p:tavLst>
                                            <p:tav tm="0">
                                              <p:val>
                                                <p:strVal val="0-#ppt_w/2"/>
                                              </p:val>
                                            </p:tav>
                                            <p:tav tm="100000">
                                              <p:val>
                                                <p:strVal val="#ppt_x"/>
                                              </p:val>
                                            </p:tav>
                                          </p:tavLst>
                                        </p:anim>
                                        <p:anim calcmode="lin" valueType="num">
                                          <p:cBhvr additive="base">
                                            <p:cTn id="130"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66" grpId="0" animBg="1"/>
          <p:bldP spid="66" grpId="1" animBg="1"/>
          <p:bldP spid="67" grpId="0" animBg="1"/>
          <p:bldP spid="68" grpId="0" animBg="1"/>
          <p:bldP spid="69" grpId="0" animBg="1"/>
          <p:bldP spid="70" grpId="0" animBg="1"/>
          <p:bldP spid="71" grpId="0" animBg="1"/>
          <p:bldP spid="72" grpId="0" animBg="1"/>
          <p:bldP spid="73" grpId="0"/>
          <p:bldP spid="74" grpId="0"/>
          <p:bldP spid="75" grpId="0"/>
          <p:bldP spid="76" grpId="0"/>
          <p:bldP spid="77" grpId="0"/>
          <p:bldP spid="7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6670711" y="2256001"/>
            <a:ext cx="1718076" cy="1735860"/>
          </a:xfrm>
          <a:prstGeom prst="rect">
            <a:avLst/>
          </a:prstGeom>
          <a:noFill/>
          <a:ln w="9525">
            <a:noFill/>
            <a:miter lim="800000"/>
          </a:ln>
        </p:spPr>
        <p:txBody>
          <a:bodyPr lIns="0" tIns="0" rIns="0" bIns="0">
            <a:spAutoFit/>
          </a:bodyPr>
          <a:lstStyle/>
          <a:p>
            <a:pPr defTabSz="685800">
              <a:lnSpc>
                <a:spcPct val="150000"/>
              </a:lnSpc>
              <a:defRPr/>
            </a:pPr>
            <a:r>
              <a:rPr lang="zh-CN" altLang="en-US"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rPr>
              <a:t>请输入您想要的文字内容请输入您想要的文字内容请输入您想要的文字内容请输入您想要的文字</a:t>
            </a:r>
          </a:p>
          <a:p>
            <a:pPr defTabSz="685800">
              <a:lnSpc>
                <a:spcPct val="150000"/>
              </a:lnSpc>
              <a:defRPr/>
            </a:pPr>
            <a:r>
              <a:rPr lang="zh-CN" altLang="en-US"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rPr>
              <a:t>内容请请输入您想要的文字</a:t>
            </a:r>
          </a:p>
          <a:p>
            <a:pPr defTabSz="685800">
              <a:lnSpc>
                <a:spcPct val="150000"/>
              </a:lnSpc>
              <a:defRPr/>
            </a:pPr>
            <a:endParaRPr lang="zh-CN" altLang="en-US"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endParaRPr>
          </a:p>
          <a:p>
            <a:pPr defTabSz="685800">
              <a:lnSpc>
                <a:spcPct val="150000"/>
              </a:lnSpc>
              <a:defRPr/>
            </a:pPr>
            <a:r>
              <a:rPr lang="zh-CN" altLang="en-US"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rPr>
              <a:t>输入您想要的文字内容请输入您想要的文字请输入您想要的文字请输入您想要的文字</a:t>
            </a:r>
            <a:endParaRPr lang="en-US" altLang="zh-CN"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endParaRPr>
          </a:p>
        </p:txBody>
      </p:sp>
      <p:sp>
        <p:nvSpPr>
          <p:cNvPr id="17" name="TextBox 16"/>
          <p:cNvSpPr txBox="1">
            <a:spLocks noChangeArrowheads="1"/>
          </p:cNvSpPr>
          <p:nvPr/>
        </p:nvSpPr>
        <p:spPr bwMode="auto">
          <a:xfrm>
            <a:off x="6670710" y="1951493"/>
            <a:ext cx="1641949" cy="304058"/>
          </a:xfrm>
          <a:prstGeom prst="rect">
            <a:avLst/>
          </a:prstGeom>
          <a:noFill/>
          <a:ln w="9525">
            <a:noFill/>
            <a:miter lim="800000"/>
          </a:ln>
        </p:spPr>
        <p:txBody>
          <a:bodyPr lIns="0" tIns="0" rIns="0" bIns="0">
            <a:spAutoFit/>
          </a:bodyPr>
          <a:lstStyle/>
          <a:p>
            <a:pPr defTabSz="685800">
              <a:lnSpc>
                <a:spcPct val="150000"/>
              </a:lnSpc>
              <a:defRPr/>
            </a:pPr>
            <a:r>
              <a:rPr lang="zh-CN" altLang="en-US" sz="1315">
                <a:solidFill>
                  <a:schemeClr val="tx1">
                    <a:lumMod val="75000"/>
                    <a:lumOff val="25000"/>
                  </a:schemeClr>
                </a:solidFill>
                <a:latin typeface="等线" panose="02010600030101010101" charset="-122"/>
                <a:ea typeface="微软雅黑" panose="020B0503020204020204" pitchFamily="34" charset="-122"/>
              </a:rPr>
              <a:t>请输入标题内容</a:t>
            </a:r>
          </a:p>
        </p:txBody>
      </p:sp>
      <p:sp>
        <p:nvSpPr>
          <p:cNvPr id="18" name="TextBox 17"/>
          <p:cNvSpPr txBox="1">
            <a:spLocks noChangeArrowheads="1"/>
          </p:cNvSpPr>
          <p:nvPr/>
        </p:nvSpPr>
        <p:spPr bwMode="auto">
          <a:xfrm>
            <a:off x="902992" y="2256001"/>
            <a:ext cx="1718076" cy="1735860"/>
          </a:xfrm>
          <a:prstGeom prst="rect">
            <a:avLst/>
          </a:prstGeom>
          <a:noFill/>
          <a:ln w="9525">
            <a:noFill/>
            <a:miter lim="800000"/>
          </a:ln>
        </p:spPr>
        <p:txBody>
          <a:bodyPr lIns="0" tIns="0" rIns="0" bIns="0">
            <a:spAutoFit/>
          </a:bodyPr>
          <a:lstStyle/>
          <a:p>
            <a:pPr defTabSz="685800">
              <a:lnSpc>
                <a:spcPct val="150000"/>
              </a:lnSpc>
              <a:defRPr/>
            </a:pPr>
            <a:r>
              <a:rPr lang="zh-CN" altLang="en-US"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rPr>
              <a:t>请输入您想要的文字内容请输入您想要的文字内容请输入您想要的文字内容请输入您想要的文字</a:t>
            </a:r>
          </a:p>
          <a:p>
            <a:pPr defTabSz="685800">
              <a:lnSpc>
                <a:spcPct val="150000"/>
              </a:lnSpc>
              <a:defRPr/>
            </a:pPr>
            <a:r>
              <a:rPr lang="zh-CN" altLang="en-US"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rPr>
              <a:t>内容请请输入您想要的文字</a:t>
            </a:r>
          </a:p>
          <a:p>
            <a:pPr defTabSz="685800">
              <a:lnSpc>
                <a:spcPct val="150000"/>
              </a:lnSpc>
              <a:defRPr/>
            </a:pPr>
            <a:endParaRPr lang="zh-CN" altLang="en-US"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endParaRPr>
          </a:p>
          <a:p>
            <a:pPr defTabSz="685800">
              <a:lnSpc>
                <a:spcPct val="150000"/>
              </a:lnSpc>
              <a:defRPr/>
            </a:pPr>
            <a:r>
              <a:rPr lang="zh-CN" altLang="en-US"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rPr>
              <a:t>输入您想要的文字内容请输入您想要的文字请输入您想要的文字请输入您想要的文字</a:t>
            </a:r>
            <a:endParaRPr lang="en-US" altLang="zh-CN" sz="940" dirty="0">
              <a:solidFill>
                <a:schemeClr val="tx1">
                  <a:lumMod val="75000"/>
                  <a:lumOff val="25000"/>
                </a:schemeClr>
              </a:solidFill>
              <a:latin typeface="等线" panose="02010600030101010101" charset="-122"/>
              <a:ea typeface="微软雅黑" panose="020B0503020204020204" pitchFamily="34" charset="-122"/>
              <a:sym typeface="造字工房悦黑体验版常规体" pitchFamily="50" charset="-122"/>
            </a:endParaRPr>
          </a:p>
        </p:txBody>
      </p:sp>
      <p:sp>
        <p:nvSpPr>
          <p:cNvPr id="19" name="TextBox 18"/>
          <p:cNvSpPr txBox="1">
            <a:spLocks noChangeArrowheads="1"/>
          </p:cNvSpPr>
          <p:nvPr/>
        </p:nvSpPr>
        <p:spPr bwMode="auto">
          <a:xfrm>
            <a:off x="902991" y="1951493"/>
            <a:ext cx="1641949" cy="304058"/>
          </a:xfrm>
          <a:prstGeom prst="rect">
            <a:avLst/>
          </a:prstGeom>
          <a:noFill/>
          <a:ln w="9525">
            <a:noFill/>
            <a:miter lim="800000"/>
          </a:ln>
        </p:spPr>
        <p:txBody>
          <a:bodyPr lIns="0" tIns="0" rIns="0" bIns="0">
            <a:spAutoFit/>
          </a:bodyPr>
          <a:lstStyle/>
          <a:p>
            <a:pPr defTabSz="685800">
              <a:lnSpc>
                <a:spcPct val="150000"/>
              </a:lnSpc>
              <a:defRPr/>
            </a:pPr>
            <a:r>
              <a:rPr lang="zh-CN" altLang="en-US" sz="1315">
                <a:solidFill>
                  <a:schemeClr val="tx1">
                    <a:lumMod val="75000"/>
                    <a:lumOff val="25000"/>
                  </a:schemeClr>
                </a:solidFill>
                <a:latin typeface="微软雅黑" panose="020B0503020204020204" pitchFamily="34" charset="-122"/>
                <a:ea typeface="微软雅黑" panose="020B0503020204020204" pitchFamily="34" charset="-122"/>
              </a:rPr>
              <a:t>请输入标题内容</a:t>
            </a:r>
          </a:p>
        </p:txBody>
      </p:sp>
      <p:sp>
        <p:nvSpPr>
          <p:cNvPr id="10" name="TextBox 9"/>
          <p:cNvSpPr txBox="1">
            <a:spLocks noChangeArrowheads="1"/>
          </p:cNvSpPr>
          <p:nvPr/>
        </p:nvSpPr>
        <p:spPr bwMode="auto">
          <a:xfrm>
            <a:off x="3827154" y="2503787"/>
            <a:ext cx="1625529" cy="1389226"/>
          </a:xfrm>
          <a:prstGeom prst="rect">
            <a:avLst/>
          </a:prstGeom>
          <a:noFill/>
          <a:ln w="9525">
            <a:noFill/>
            <a:miter lim="800000"/>
          </a:ln>
          <a:effectLst>
            <a:outerShdw blurRad="190500" dist="190500" dir="5400000" algn="ctr" rotWithShape="0">
              <a:srgbClr val="000000">
                <a:alpha val="43137"/>
              </a:srgbClr>
            </a:outerShdw>
          </a:effectLst>
        </p:spPr>
        <p:txBody>
          <a:bodyPr lIns="0" tIns="0" rIns="0" bIns="0">
            <a:spAutoFit/>
          </a:bodyPr>
          <a:lstStyle/>
          <a:p>
            <a:pPr algn="ctr" defTabSz="685800">
              <a:lnSpc>
                <a:spcPct val="150000"/>
              </a:lnSpc>
              <a:defRPr/>
            </a:pPr>
            <a:r>
              <a:rPr lang="zh-CN" altLang="en-US" sz="3010">
                <a:solidFill>
                  <a:schemeClr val="tx1">
                    <a:lumMod val="75000"/>
                    <a:lumOff val="25000"/>
                  </a:schemeClr>
                </a:solidFill>
                <a:latin typeface="微软雅黑" panose="020B0503020204020204" pitchFamily="34" charset="-122"/>
                <a:ea typeface="微软雅黑" panose="020B0503020204020204" pitchFamily="34" charset="-122"/>
              </a:rPr>
              <a:t>标题</a:t>
            </a:r>
          </a:p>
          <a:p>
            <a:pPr algn="ctr" defTabSz="685800">
              <a:lnSpc>
                <a:spcPct val="150000"/>
              </a:lnSpc>
              <a:defRPr/>
            </a:pPr>
            <a:r>
              <a:rPr lang="zh-CN" altLang="en-US" sz="301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62487" name="AutoShape 23"/>
          <p:cNvSpPr>
            <a:spLocks noChangeArrowheads="1"/>
          </p:cNvSpPr>
          <p:nvPr/>
        </p:nvSpPr>
        <p:spPr bwMode="auto">
          <a:xfrm>
            <a:off x="3353973" y="1658929"/>
            <a:ext cx="2520000" cy="2520000"/>
          </a:xfrm>
          <a:prstGeom prst="ellipse">
            <a:avLst/>
          </a:prstGeom>
          <a:noFill/>
          <a:ln w="190500" cmpd="thickThin">
            <a:solidFill>
              <a:schemeClr val="accent5">
                <a:lumMod val="60000"/>
                <a:lumOff val="40000"/>
              </a:schemeClr>
            </a:solidFill>
            <a:miter lim="800000"/>
          </a:ln>
          <a:effectLst>
            <a:outerShdw blurRad="190500" dist="190500" dir="5400000" algn="ctr" rotWithShape="0">
              <a:srgbClr val="000000">
                <a:alpha val="43137"/>
              </a:srgbClr>
            </a:outerShdw>
          </a:effectLst>
        </p:spPr>
        <p:txBody>
          <a:bodyPr wrap="none" anchor="ctr"/>
          <a:lstStyle/>
          <a:p>
            <a:pPr defTabSz="685800">
              <a:defRPr/>
            </a:pPr>
            <a:endParaRPr lang="zh-CN" altLang="en-US" sz="1690">
              <a:solidFill>
                <a:schemeClr val="accent3">
                  <a:lumMod val="50000"/>
                </a:schemeClr>
              </a:solidFill>
              <a:latin typeface="等线" panose="02010600030101010101" charset="-122"/>
              <a:ea typeface="微软雅黑" panose="020B0503020204020204" pitchFamily="34" charset="-122"/>
            </a:endParaRPr>
          </a:p>
        </p:txBody>
      </p:sp>
      <p:sp>
        <p:nvSpPr>
          <p:cNvPr id="62490" name="AutoShape 26"/>
          <p:cNvSpPr>
            <a:spLocks noChangeArrowheads="1"/>
          </p:cNvSpPr>
          <p:nvPr/>
        </p:nvSpPr>
        <p:spPr bwMode="auto">
          <a:xfrm>
            <a:off x="2879300" y="2435123"/>
            <a:ext cx="1080000" cy="1080000"/>
          </a:xfrm>
          <a:prstGeom prst="ellipse">
            <a:avLst/>
          </a:prstGeom>
          <a:noFill/>
          <a:ln w="190500" cmpd="thickThin">
            <a:solidFill>
              <a:schemeClr val="accent2"/>
            </a:solidFill>
            <a:miter lim="800000"/>
          </a:ln>
          <a:effectLst>
            <a:outerShdw blurRad="190500" dist="190500" dir="5400000" algn="ctr" rotWithShape="0">
              <a:srgbClr val="000000">
                <a:alpha val="43137"/>
              </a:srgbClr>
            </a:outerShdw>
          </a:effectLst>
        </p:spPr>
        <p:txBody>
          <a:bodyPr wrap="none" anchor="ctr"/>
          <a:lstStyle/>
          <a:p>
            <a:pPr defTabSz="685800">
              <a:lnSpc>
                <a:spcPct val="150000"/>
              </a:lnSpc>
              <a:defRPr/>
            </a:pPr>
            <a:endParaRPr lang="zh-CN" altLang="en-US" sz="1690" dirty="0">
              <a:solidFill>
                <a:schemeClr val="tx1">
                  <a:lumMod val="75000"/>
                  <a:lumOff val="25000"/>
                </a:schemeClr>
              </a:solidFill>
              <a:latin typeface="等线" panose="02010600030101010101" charset="-122"/>
              <a:ea typeface="微软雅黑" panose="020B0503020204020204" pitchFamily="34" charset="-122"/>
            </a:endParaRPr>
          </a:p>
        </p:txBody>
      </p:sp>
      <p:sp>
        <p:nvSpPr>
          <p:cNvPr id="62491" name="AutoShape 27"/>
          <p:cNvSpPr>
            <a:spLocks noChangeArrowheads="1"/>
          </p:cNvSpPr>
          <p:nvPr/>
        </p:nvSpPr>
        <p:spPr bwMode="auto">
          <a:xfrm>
            <a:off x="5384019" y="2435123"/>
            <a:ext cx="1080000" cy="1080000"/>
          </a:xfrm>
          <a:prstGeom prst="ellipse">
            <a:avLst/>
          </a:prstGeom>
          <a:noFill/>
          <a:ln w="190500" cmpd="thickThin">
            <a:solidFill>
              <a:schemeClr val="accent2"/>
            </a:solidFill>
            <a:miter lim="800000"/>
          </a:ln>
          <a:effectLst>
            <a:outerShdw blurRad="190500" dist="190500" dir="5400000" algn="ctr" rotWithShape="0">
              <a:srgbClr val="000000">
                <a:alpha val="43137"/>
              </a:srgbClr>
            </a:outerShdw>
          </a:effectLst>
        </p:spPr>
        <p:txBody>
          <a:bodyPr wrap="none" anchor="ctr"/>
          <a:lstStyle/>
          <a:p>
            <a:pPr defTabSz="685800">
              <a:lnSpc>
                <a:spcPct val="150000"/>
              </a:lnSpc>
              <a:defRPr/>
            </a:pPr>
            <a:endParaRPr lang="zh-CN" altLang="en-US" sz="1690">
              <a:solidFill>
                <a:schemeClr val="tx1">
                  <a:lumMod val="75000"/>
                  <a:lumOff val="25000"/>
                </a:schemeClr>
              </a:solidFill>
              <a:latin typeface="等线" panose="02010600030101010101"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p:cTn id="7" dur="500" fill="hold"/>
                                        <p:tgtEl>
                                          <p:spTgt spid="62487"/>
                                        </p:tgtEl>
                                        <p:attrNameLst>
                                          <p:attrName>ppt_w</p:attrName>
                                        </p:attrNameLst>
                                      </p:cBhvr>
                                      <p:tavLst>
                                        <p:tav tm="0">
                                          <p:val>
                                            <p:fltVal val="0"/>
                                          </p:val>
                                        </p:tav>
                                        <p:tav tm="100000">
                                          <p:val>
                                            <p:strVal val="#ppt_w"/>
                                          </p:val>
                                        </p:tav>
                                      </p:tavLst>
                                    </p:anim>
                                    <p:anim calcmode="lin" valueType="num">
                                      <p:cBhvr>
                                        <p:cTn id="8" dur="500" fill="hold"/>
                                        <p:tgtEl>
                                          <p:spTgt spid="6248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490"/>
                                        </p:tgtEl>
                                        <p:attrNameLst>
                                          <p:attrName>style.visibility</p:attrName>
                                        </p:attrNameLst>
                                      </p:cBhvr>
                                      <p:to>
                                        <p:strVal val="visible"/>
                                      </p:to>
                                    </p:set>
                                    <p:anim calcmode="lin" valueType="num">
                                      <p:cBhvr additive="base">
                                        <p:cTn id="12" dur="500" fill="hold"/>
                                        <p:tgtEl>
                                          <p:spTgt spid="62490"/>
                                        </p:tgtEl>
                                        <p:attrNameLst>
                                          <p:attrName>ppt_x</p:attrName>
                                        </p:attrNameLst>
                                      </p:cBhvr>
                                      <p:tavLst>
                                        <p:tav tm="0">
                                          <p:val>
                                            <p:strVal val="0-#ppt_w/2"/>
                                          </p:val>
                                        </p:tav>
                                        <p:tav tm="100000">
                                          <p:val>
                                            <p:strVal val="#ppt_x"/>
                                          </p:val>
                                        </p:tav>
                                      </p:tavLst>
                                    </p:anim>
                                    <p:anim calcmode="lin" valueType="num">
                                      <p:cBhvr additive="base">
                                        <p:cTn id="13" dur="500" fill="hold"/>
                                        <p:tgtEl>
                                          <p:spTgt spid="6249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2491"/>
                                        </p:tgtEl>
                                        <p:attrNameLst>
                                          <p:attrName>style.visibility</p:attrName>
                                        </p:attrNameLst>
                                      </p:cBhvr>
                                      <p:to>
                                        <p:strVal val="visible"/>
                                      </p:to>
                                    </p:set>
                                    <p:anim calcmode="lin" valueType="num">
                                      <p:cBhvr additive="base">
                                        <p:cTn id="16" dur="500" fill="hold"/>
                                        <p:tgtEl>
                                          <p:spTgt spid="62491"/>
                                        </p:tgtEl>
                                        <p:attrNameLst>
                                          <p:attrName>ppt_x</p:attrName>
                                        </p:attrNameLst>
                                      </p:cBhvr>
                                      <p:tavLst>
                                        <p:tav tm="0">
                                          <p:val>
                                            <p:strVal val="1+#ppt_w/2"/>
                                          </p:val>
                                        </p:tav>
                                        <p:tav tm="100000">
                                          <p:val>
                                            <p:strVal val="#ppt_x"/>
                                          </p:val>
                                        </p:tav>
                                      </p:tavLst>
                                    </p:anim>
                                    <p:anim calcmode="lin" valueType="num">
                                      <p:cBhvr additive="base">
                                        <p:cTn id="17" dur="500" fill="hold"/>
                                        <p:tgtEl>
                                          <p:spTgt spid="6249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2"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2487" grpId="0" animBg="1"/>
      <p:bldP spid="62490" grpId="0" animBg="1"/>
      <p:bldP spid="624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latin typeface="+mn-lt"/>
                <a:cs typeface="+mn-ea"/>
                <a:sym typeface="+mn-lt"/>
              </a:rPr>
              <a:t>02</a:t>
            </a:r>
            <a:endParaRPr lang="zh-CN" altLang="en-US" dirty="0">
              <a:latin typeface="+mn-lt"/>
              <a:cs typeface="+mn-ea"/>
              <a:sym typeface="+mn-lt"/>
            </a:endParaRPr>
          </a:p>
        </p:txBody>
      </p:sp>
      <p:sp>
        <p:nvSpPr>
          <p:cNvPr id="3" name="文本占位符 2"/>
          <p:cNvSpPr>
            <a:spLocks noGrp="1"/>
          </p:cNvSpPr>
          <p:nvPr>
            <p:ph type="body" sz="quarter" idx="11"/>
          </p:nvPr>
        </p:nvSpPr>
        <p:spPr>
          <a:xfrm>
            <a:off x="4355976" y="1727098"/>
            <a:ext cx="3672408" cy="784233"/>
          </a:xfrm>
        </p:spPr>
        <p:txBody>
          <a:bodyPr>
            <a:normAutofit/>
          </a:bodyPr>
          <a:lstStyle/>
          <a:p>
            <a:r>
              <a:rPr lang="zh-CN" altLang="en-US" dirty="0">
                <a:latin typeface="+mn-lt"/>
                <a:cs typeface="+mn-ea"/>
                <a:sym typeface="+mn-lt"/>
              </a:rPr>
              <a:t>工作完成情况</a:t>
            </a:r>
          </a:p>
        </p:txBody>
      </p:sp>
      <p:sp>
        <p:nvSpPr>
          <p:cNvPr id="4" name="文本占位符 3"/>
          <p:cNvSpPr>
            <a:spLocks noGrp="1"/>
          </p:cNvSpPr>
          <p:nvPr>
            <p:ph type="body" sz="quarter" idx="12"/>
          </p:nvPr>
        </p:nvSpPr>
        <p:spPr>
          <a:xfrm>
            <a:off x="4627675" y="2642964"/>
            <a:ext cx="3129010" cy="361136"/>
          </a:xfrm>
        </p:spPr>
        <p:txBody>
          <a:bodyPr/>
          <a:lstStyle/>
          <a:p>
            <a:r>
              <a:rPr lang="zh-CN" altLang="en-US" dirty="0">
                <a:latin typeface="+mn-lt"/>
                <a:cs typeface="+mn-ea"/>
                <a:sym typeface="+mn-lt"/>
              </a:rPr>
              <a:t>（近年来工作情况）</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p:nvPr/>
        </p:nvSpPr>
        <p:spPr bwMode="auto">
          <a:xfrm>
            <a:off x="608013" y="2701519"/>
            <a:ext cx="1093788" cy="852488"/>
          </a:xfrm>
          <a:custGeom>
            <a:avLst/>
            <a:gdLst>
              <a:gd name="T0" fmla="*/ 0 w 344"/>
              <a:gd name="T1" fmla="*/ 266 h 266"/>
              <a:gd name="T2" fmla="*/ 172 w 344"/>
              <a:gd name="T3" fmla="*/ 0 h 266"/>
              <a:gd name="T4" fmla="*/ 344 w 344"/>
              <a:gd name="T5" fmla="*/ 266 h 266"/>
              <a:gd name="T6" fmla="*/ 0 w 344"/>
              <a:gd name="T7" fmla="*/ 266 h 266"/>
            </a:gdLst>
            <a:ahLst/>
            <a:cxnLst>
              <a:cxn ang="0">
                <a:pos x="T0" y="T1"/>
              </a:cxn>
              <a:cxn ang="0">
                <a:pos x="T2" y="T3"/>
              </a:cxn>
              <a:cxn ang="0">
                <a:pos x="T4" y="T5"/>
              </a:cxn>
              <a:cxn ang="0">
                <a:pos x="T6" y="T7"/>
              </a:cxn>
            </a:cxnLst>
            <a:rect l="0" t="0" r="r" b="b"/>
            <a:pathLst>
              <a:path w="344" h="266">
                <a:moveTo>
                  <a:pt x="0" y="266"/>
                </a:moveTo>
                <a:cubicBezTo>
                  <a:pt x="54" y="266"/>
                  <a:pt x="33" y="0"/>
                  <a:pt x="172" y="0"/>
                </a:cubicBezTo>
                <a:cubicBezTo>
                  <a:pt x="310" y="0"/>
                  <a:pt x="286" y="266"/>
                  <a:pt x="344" y="266"/>
                </a:cubicBezTo>
                <a:lnTo>
                  <a:pt x="0" y="266"/>
                </a:ln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Freeform 7"/>
          <p:cNvSpPr/>
          <p:nvPr/>
        </p:nvSpPr>
        <p:spPr bwMode="auto">
          <a:xfrm>
            <a:off x="1339851" y="2830106"/>
            <a:ext cx="1092200" cy="7239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2070101" y="2395131"/>
            <a:ext cx="1093788" cy="1158875"/>
          </a:xfrm>
          <a:custGeom>
            <a:avLst/>
            <a:gdLst>
              <a:gd name="T0" fmla="*/ 0 w 344"/>
              <a:gd name="T1" fmla="*/ 362 h 362"/>
              <a:gd name="T2" fmla="*/ 172 w 344"/>
              <a:gd name="T3" fmla="*/ 0 h 362"/>
              <a:gd name="T4" fmla="*/ 344 w 344"/>
              <a:gd name="T5" fmla="*/ 362 h 362"/>
              <a:gd name="T6" fmla="*/ 0 w 344"/>
              <a:gd name="T7" fmla="*/ 362 h 362"/>
            </a:gdLst>
            <a:ahLst/>
            <a:cxnLst>
              <a:cxn ang="0">
                <a:pos x="T0" y="T1"/>
              </a:cxn>
              <a:cxn ang="0">
                <a:pos x="T2" y="T3"/>
              </a:cxn>
              <a:cxn ang="0">
                <a:pos x="T4" y="T5"/>
              </a:cxn>
              <a:cxn ang="0">
                <a:pos x="T6" y="T7"/>
              </a:cxn>
            </a:cxnLst>
            <a:rect l="0" t="0" r="r" b="b"/>
            <a:pathLst>
              <a:path w="344" h="362">
                <a:moveTo>
                  <a:pt x="0" y="362"/>
                </a:moveTo>
                <a:cubicBezTo>
                  <a:pt x="54" y="362"/>
                  <a:pt x="33" y="0"/>
                  <a:pt x="172" y="0"/>
                </a:cubicBezTo>
                <a:cubicBezTo>
                  <a:pt x="310" y="0"/>
                  <a:pt x="286" y="362"/>
                  <a:pt x="344" y="362"/>
                </a:cubicBezTo>
                <a:lnTo>
                  <a:pt x="0" y="362"/>
                </a:ln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Freeform 9"/>
          <p:cNvSpPr/>
          <p:nvPr/>
        </p:nvSpPr>
        <p:spPr bwMode="auto">
          <a:xfrm>
            <a:off x="2801938" y="2587219"/>
            <a:ext cx="1092200" cy="966788"/>
          </a:xfrm>
          <a:custGeom>
            <a:avLst/>
            <a:gdLst>
              <a:gd name="T0" fmla="*/ 0 w 344"/>
              <a:gd name="T1" fmla="*/ 302 h 302"/>
              <a:gd name="T2" fmla="*/ 172 w 344"/>
              <a:gd name="T3" fmla="*/ 0 h 302"/>
              <a:gd name="T4" fmla="*/ 344 w 344"/>
              <a:gd name="T5" fmla="*/ 302 h 302"/>
              <a:gd name="T6" fmla="*/ 0 w 344"/>
              <a:gd name="T7" fmla="*/ 302 h 302"/>
            </a:gdLst>
            <a:ahLst/>
            <a:cxnLst>
              <a:cxn ang="0">
                <a:pos x="T0" y="T1"/>
              </a:cxn>
              <a:cxn ang="0">
                <a:pos x="T2" y="T3"/>
              </a:cxn>
              <a:cxn ang="0">
                <a:pos x="T4" y="T5"/>
              </a:cxn>
              <a:cxn ang="0">
                <a:pos x="T6" y="T7"/>
              </a:cxn>
            </a:cxnLst>
            <a:rect l="0" t="0" r="r" b="b"/>
            <a:pathLst>
              <a:path w="344" h="302">
                <a:moveTo>
                  <a:pt x="0" y="302"/>
                </a:moveTo>
                <a:cubicBezTo>
                  <a:pt x="54" y="302"/>
                  <a:pt x="33" y="0"/>
                  <a:pt x="172" y="0"/>
                </a:cubicBezTo>
                <a:cubicBezTo>
                  <a:pt x="310" y="0"/>
                  <a:pt x="286" y="302"/>
                  <a:pt x="344" y="302"/>
                </a:cubicBezTo>
                <a:lnTo>
                  <a:pt x="0" y="302"/>
                </a:lnTo>
                <a:close/>
              </a:path>
            </a:pathLst>
          </a:cu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3532188" y="2196694"/>
            <a:ext cx="1093788" cy="1357313"/>
          </a:xfrm>
          <a:custGeom>
            <a:avLst/>
            <a:gdLst>
              <a:gd name="T0" fmla="*/ 0 w 344"/>
              <a:gd name="T1" fmla="*/ 424 h 424"/>
              <a:gd name="T2" fmla="*/ 172 w 344"/>
              <a:gd name="T3" fmla="*/ 0 h 424"/>
              <a:gd name="T4" fmla="*/ 344 w 344"/>
              <a:gd name="T5" fmla="*/ 424 h 424"/>
              <a:gd name="T6" fmla="*/ 0 w 344"/>
              <a:gd name="T7" fmla="*/ 424 h 424"/>
            </a:gdLst>
            <a:ahLst/>
            <a:cxnLst>
              <a:cxn ang="0">
                <a:pos x="T0" y="T1"/>
              </a:cxn>
              <a:cxn ang="0">
                <a:pos x="T2" y="T3"/>
              </a:cxn>
              <a:cxn ang="0">
                <a:pos x="T4" y="T5"/>
              </a:cxn>
              <a:cxn ang="0">
                <a:pos x="T6" y="T7"/>
              </a:cxn>
            </a:cxnLst>
            <a:rect l="0" t="0" r="r" b="b"/>
            <a:pathLst>
              <a:path w="344" h="424">
                <a:moveTo>
                  <a:pt x="0" y="424"/>
                </a:moveTo>
                <a:cubicBezTo>
                  <a:pt x="54" y="424"/>
                  <a:pt x="33" y="0"/>
                  <a:pt x="172" y="0"/>
                </a:cubicBezTo>
                <a:cubicBezTo>
                  <a:pt x="310" y="0"/>
                  <a:pt x="286" y="424"/>
                  <a:pt x="344" y="424"/>
                </a:cubicBezTo>
                <a:lnTo>
                  <a:pt x="0" y="424"/>
                </a:ln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Freeform 11"/>
          <p:cNvSpPr/>
          <p:nvPr/>
        </p:nvSpPr>
        <p:spPr bwMode="auto">
          <a:xfrm>
            <a:off x="4264026" y="2830106"/>
            <a:ext cx="1093788" cy="7239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14" name="Freeform 12"/>
          <p:cNvSpPr/>
          <p:nvPr/>
        </p:nvSpPr>
        <p:spPr bwMode="auto">
          <a:xfrm>
            <a:off x="4994276" y="1825219"/>
            <a:ext cx="1093788" cy="1728788"/>
          </a:xfrm>
          <a:custGeom>
            <a:avLst/>
            <a:gdLst>
              <a:gd name="T0" fmla="*/ 0 w 344"/>
              <a:gd name="T1" fmla="*/ 540 h 540"/>
              <a:gd name="T2" fmla="*/ 172 w 344"/>
              <a:gd name="T3" fmla="*/ 0 h 540"/>
              <a:gd name="T4" fmla="*/ 344 w 344"/>
              <a:gd name="T5" fmla="*/ 540 h 540"/>
              <a:gd name="T6" fmla="*/ 0 w 344"/>
              <a:gd name="T7" fmla="*/ 540 h 540"/>
            </a:gdLst>
            <a:ahLst/>
            <a:cxnLst>
              <a:cxn ang="0">
                <a:pos x="T0" y="T1"/>
              </a:cxn>
              <a:cxn ang="0">
                <a:pos x="T2" y="T3"/>
              </a:cxn>
              <a:cxn ang="0">
                <a:pos x="T4" y="T5"/>
              </a:cxn>
              <a:cxn ang="0">
                <a:pos x="T6" y="T7"/>
              </a:cxn>
            </a:cxnLst>
            <a:rect l="0" t="0" r="r" b="b"/>
            <a:pathLst>
              <a:path w="344" h="540">
                <a:moveTo>
                  <a:pt x="0" y="540"/>
                </a:moveTo>
                <a:cubicBezTo>
                  <a:pt x="54" y="540"/>
                  <a:pt x="33" y="0"/>
                  <a:pt x="172" y="0"/>
                </a:cubicBezTo>
                <a:cubicBezTo>
                  <a:pt x="310" y="0"/>
                  <a:pt x="286" y="540"/>
                  <a:pt x="344" y="540"/>
                </a:cubicBezTo>
                <a:lnTo>
                  <a:pt x="0" y="540"/>
                </a:ln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Freeform 13"/>
          <p:cNvSpPr/>
          <p:nvPr/>
        </p:nvSpPr>
        <p:spPr bwMode="auto">
          <a:xfrm>
            <a:off x="5726113" y="2587219"/>
            <a:ext cx="1093788" cy="966788"/>
          </a:xfrm>
          <a:custGeom>
            <a:avLst/>
            <a:gdLst>
              <a:gd name="T0" fmla="*/ 0 w 344"/>
              <a:gd name="T1" fmla="*/ 302 h 302"/>
              <a:gd name="T2" fmla="*/ 172 w 344"/>
              <a:gd name="T3" fmla="*/ 0 h 302"/>
              <a:gd name="T4" fmla="*/ 344 w 344"/>
              <a:gd name="T5" fmla="*/ 302 h 302"/>
              <a:gd name="T6" fmla="*/ 0 w 344"/>
              <a:gd name="T7" fmla="*/ 302 h 302"/>
            </a:gdLst>
            <a:ahLst/>
            <a:cxnLst>
              <a:cxn ang="0">
                <a:pos x="T0" y="T1"/>
              </a:cxn>
              <a:cxn ang="0">
                <a:pos x="T2" y="T3"/>
              </a:cxn>
              <a:cxn ang="0">
                <a:pos x="T4" y="T5"/>
              </a:cxn>
              <a:cxn ang="0">
                <a:pos x="T6" y="T7"/>
              </a:cxn>
            </a:cxnLst>
            <a:rect l="0" t="0" r="r" b="b"/>
            <a:pathLst>
              <a:path w="344" h="302">
                <a:moveTo>
                  <a:pt x="0" y="302"/>
                </a:moveTo>
                <a:cubicBezTo>
                  <a:pt x="54" y="302"/>
                  <a:pt x="33" y="0"/>
                  <a:pt x="172" y="0"/>
                </a:cubicBezTo>
                <a:cubicBezTo>
                  <a:pt x="310" y="0"/>
                  <a:pt x="286" y="302"/>
                  <a:pt x="344" y="302"/>
                </a:cubicBezTo>
                <a:lnTo>
                  <a:pt x="0" y="302"/>
                </a:lnTo>
                <a:close/>
              </a:path>
            </a:pathLst>
          </a:cu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6456363" y="2830106"/>
            <a:ext cx="1093788" cy="7239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Freeform 15"/>
          <p:cNvSpPr/>
          <p:nvPr/>
        </p:nvSpPr>
        <p:spPr bwMode="auto">
          <a:xfrm>
            <a:off x="7188201" y="2363381"/>
            <a:ext cx="1093788" cy="1190625"/>
          </a:xfrm>
          <a:custGeom>
            <a:avLst/>
            <a:gdLst>
              <a:gd name="T0" fmla="*/ 0 w 344"/>
              <a:gd name="T1" fmla="*/ 372 h 372"/>
              <a:gd name="T2" fmla="*/ 172 w 344"/>
              <a:gd name="T3" fmla="*/ 0 h 372"/>
              <a:gd name="T4" fmla="*/ 344 w 344"/>
              <a:gd name="T5" fmla="*/ 372 h 372"/>
              <a:gd name="T6" fmla="*/ 0 w 344"/>
              <a:gd name="T7" fmla="*/ 372 h 372"/>
            </a:gdLst>
            <a:ahLst/>
            <a:cxnLst>
              <a:cxn ang="0">
                <a:pos x="T0" y="T1"/>
              </a:cxn>
              <a:cxn ang="0">
                <a:pos x="T2" y="T3"/>
              </a:cxn>
              <a:cxn ang="0">
                <a:pos x="T4" y="T5"/>
              </a:cxn>
              <a:cxn ang="0">
                <a:pos x="T6" y="T7"/>
              </a:cxn>
            </a:cxnLst>
            <a:rect l="0" t="0" r="r" b="b"/>
            <a:pathLst>
              <a:path w="344" h="372">
                <a:moveTo>
                  <a:pt x="0" y="372"/>
                </a:moveTo>
                <a:cubicBezTo>
                  <a:pt x="54" y="372"/>
                  <a:pt x="33" y="0"/>
                  <a:pt x="172" y="0"/>
                </a:cubicBezTo>
                <a:cubicBezTo>
                  <a:pt x="310" y="0"/>
                  <a:pt x="286" y="372"/>
                  <a:pt x="344" y="372"/>
                </a:cubicBezTo>
                <a:lnTo>
                  <a:pt x="0" y="372"/>
                </a:lnTo>
                <a:close/>
              </a:path>
            </a:pathLst>
          </a:cu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18" name="Line 16"/>
          <p:cNvSpPr>
            <a:spLocks noChangeShapeType="1"/>
          </p:cNvSpPr>
          <p:nvPr/>
        </p:nvSpPr>
        <p:spPr bwMode="auto">
          <a:xfrm>
            <a:off x="442913" y="3554006"/>
            <a:ext cx="8118475" cy="0"/>
          </a:xfrm>
          <a:prstGeom prst="line">
            <a:avLst/>
          </a:prstGeom>
          <a:noFill/>
          <a:ln w="9525" cap="flat">
            <a:solidFill>
              <a:srgbClr val="D74B4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9" name="Line 17"/>
          <p:cNvSpPr>
            <a:spLocks noChangeShapeType="1"/>
          </p:cNvSpPr>
          <p:nvPr/>
        </p:nvSpPr>
        <p:spPr bwMode="auto">
          <a:xfrm flipV="1">
            <a:off x="1154113" y="2149069"/>
            <a:ext cx="0" cy="504825"/>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0" name="Line 18"/>
          <p:cNvSpPr>
            <a:spLocks noChangeShapeType="1"/>
          </p:cNvSpPr>
          <p:nvPr/>
        </p:nvSpPr>
        <p:spPr bwMode="auto">
          <a:xfrm flipV="1">
            <a:off x="1885951" y="2272894"/>
            <a:ext cx="0" cy="503238"/>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1" name="Line 19"/>
          <p:cNvSpPr>
            <a:spLocks noChangeShapeType="1"/>
          </p:cNvSpPr>
          <p:nvPr/>
        </p:nvSpPr>
        <p:spPr bwMode="auto">
          <a:xfrm flipV="1">
            <a:off x="4810126" y="2272894"/>
            <a:ext cx="0" cy="503238"/>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2" name="Line 20"/>
          <p:cNvSpPr>
            <a:spLocks noChangeShapeType="1"/>
          </p:cNvSpPr>
          <p:nvPr/>
        </p:nvSpPr>
        <p:spPr bwMode="auto">
          <a:xfrm flipV="1">
            <a:off x="6272213" y="2020481"/>
            <a:ext cx="0" cy="506413"/>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3" name="Line 21"/>
          <p:cNvSpPr>
            <a:spLocks noChangeShapeType="1"/>
          </p:cNvSpPr>
          <p:nvPr/>
        </p:nvSpPr>
        <p:spPr bwMode="auto">
          <a:xfrm flipV="1">
            <a:off x="7004051" y="2272894"/>
            <a:ext cx="0" cy="503238"/>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4" name="Line 22"/>
          <p:cNvSpPr>
            <a:spLocks noChangeShapeType="1"/>
          </p:cNvSpPr>
          <p:nvPr/>
        </p:nvSpPr>
        <p:spPr bwMode="auto">
          <a:xfrm flipV="1">
            <a:off x="2616201" y="1831569"/>
            <a:ext cx="0" cy="503238"/>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5" name="Line 23"/>
          <p:cNvSpPr>
            <a:spLocks noChangeShapeType="1"/>
          </p:cNvSpPr>
          <p:nvPr/>
        </p:nvSpPr>
        <p:spPr bwMode="auto">
          <a:xfrm flipV="1">
            <a:off x="4079876" y="1623606"/>
            <a:ext cx="0" cy="506413"/>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6" name="Line 24"/>
          <p:cNvSpPr>
            <a:spLocks noChangeShapeType="1"/>
          </p:cNvSpPr>
          <p:nvPr/>
        </p:nvSpPr>
        <p:spPr bwMode="auto">
          <a:xfrm flipV="1">
            <a:off x="5541963" y="1268006"/>
            <a:ext cx="0" cy="506413"/>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7" name="Line 25"/>
          <p:cNvSpPr>
            <a:spLocks noChangeShapeType="1"/>
          </p:cNvSpPr>
          <p:nvPr/>
        </p:nvSpPr>
        <p:spPr bwMode="auto">
          <a:xfrm flipV="1">
            <a:off x="7734301" y="1771244"/>
            <a:ext cx="0" cy="501650"/>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28" name="Line 26"/>
          <p:cNvSpPr>
            <a:spLocks noChangeShapeType="1"/>
          </p:cNvSpPr>
          <p:nvPr/>
        </p:nvSpPr>
        <p:spPr bwMode="auto">
          <a:xfrm flipV="1">
            <a:off x="3348038" y="2020481"/>
            <a:ext cx="0" cy="506413"/>
          </a:xfrm>
          <a:prstGeom prst="line">
            <a:avLst/>
          </a:prstGeom>
          <a:noFill/>
          <a:ln w="6350" cap="flat">
            <a:solidFill>
              <a:srgbClr val="D74B4B"/>
            </a:solidFill>
            <a:prstDash val="dash"/>
            <a:miter lim="800000"/>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27"/>
          <p:cNvSpPr>
            <a:spLocks noChangeArrowheads="1"/>
          </p:cNvSpPr>
          <p:nvPr/>
        </p:nvSpPr>
        <p:spPr bwMode="auto">
          <a:xfrm>
            <a:off x="904577"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31" name="Rectangle 27"/>
          <p:cNvSpPr>
            <a:spLocks noChangeArrowheads="1"/>
          </p:cNvSpPr>
          <p:nvPr/>
        </p:nvSpPr>
        <p:spPr bwMode="auto">
          <a:xfrm>
            <a:off x="1636415" y="1951166"/>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D74B4B"/>
                </a:solidFill>
                <a:cs typeface="+mn-ea"/>
                <a:sym typeface="+mn-lt"/>
              </a:rPr>
              <a:t>40%</a:t>
            </a:r>
            <a:endParaRPr lang="zh-CN" altLang="en-US" sz="1050" dirty="0">
              <a:solidFill>
                <a:srgbClr val="D74B4B"/>
              </a:solidFill>
              <a:cs typeface="+mn-ea"/>
              <a:sym typeface="+mn-lt"/>
            </a:endParaRPr>
          </a:p>
        </p:txBody>
      </p:sp>
      <p:sp>
        <p:nvSpPr>
          <p:cNvPr id="33" name="Rectangle 24"/>
          <p:cNvSpPr>
            <a:spLocks noChangeArrowheads="1"/>
          </p:cNvSpPr>
          <p:nvPr/>
        </p:nvSpPr>
        <p:spPr bwMode="auto">
          <a:xfrm>
            <a:off x="442912" y="4418299"/>
            <a:ext cx="8118475" cy="13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tx1">
                    <a:lumMod val="50000"/>
                    <a:lumOff val="50000"/>
                  </a:schemeClr>
                </a:solidFill>
                <a:cs typeface="+mn-ea"/>
                <a:sym typeface="+mn-lt"/>
              </a:rPr>
              <a:t>幻灯片中不能直接修改的图形或文字，请进入幻灯片母版，找到对应的位置进行修改幻灯片中不能直接修改的图形或文字，请进入幻灯片母版，找到对应的位置进行修改</a:t>
            </a:r>
          </a:p>
        </p:txBody>
      </p:sp>
      <p:sp>
        <p:nvSpPr>
          <p:cNvPr id="34" name="Rectangle 42"/>
          <p:cNvSpPr>
            <a:spLocks noChangeArrowheads="1"/>
          </p:cNvSpPr>
          <p:nvPr/>
        </p:nvSpPr>
        <p:spPr bwMode="auto">
          <a:xfrm>
            <a:off x="442912" y="4130266"/>
            <a:ext cx="32649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200" dirty="0">
                <a:solidFill>
                  <a:srgbClr val="2EA6EB"/>
                </a:solidFill>
                <a:cs typeface="+mn-ea"/>
                <a:sym typeface="+mn-lt"/>
              </a:rPr>
              <a:t>此处添加标题文本</a:t>
            </a:r>
            <a:endParaRPr lang="en-US" altLang="zh-CN" sz="1200" dirty="0">
              <a:solidFill>
                <a:srgbClr val="2EA6EB"/>
              </a:solidFill>
              <a:cs typeface="+mn-ea"/>
              <a:sym typeface="+mn-lt"/>
            </a:endParaRPr>
          </a:p>
        </p:txBody>
      </p:sp>
      <p:sp>
        <p:nvSpPr>
          <p:cNvPr id="35" name="Rectangle 27"/>
          <p:cNvSpPr>
            <a:spLocks noChangeArrowheads="1"/>
          </p:cNvSpPr>
          <p:nvPr/>
        </p:nvSpPr>
        <p:spPr bwMode="auto">
          <a:xfrm>
            <a:off x="904577" y="1784116"/>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2EA6EB"/>
                </a:solidFill>
                <a:cs typeface="+mn-ea"/>
                <a:sym typeface="+mn-lt"/>
              </a:rPr>
              <a:t>50%</a:t>
            </a:r>
            <a:endParaRPr lang="zh-CN" altLang="en-US" sz="1050" dirty="0">
              <a:solidFill>
                <a:srgbClr val="2EA6EB"/>
              </a:solidFill>
              <a:cs typeface="+mn-ea"/>
              <a:sym typeface="+mn-lt"/>
            </a:endParaRPr>
          </a:p>
        </p:txBody>
      </p:sp>
      <p:sp>
        <p:nvSpPr>
          <p:cNvPr id="36" name="Rectangle 27"/>
          <p:cNvSpPr>
            <a:spLocks noChangeArrowheads="1"/>
          </p:cNvSpPr>
          <p:nvPr/>
        </p:nvSpPr>
        <p:spPr bwMode="auto">
          <a:xfrm>
            <a:off x="2367459" y="1536136"/>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2EA6EB"/>
                </a:solidFill>
                <a:cs typeface="+mn-ea"/>
                <a:sym typeface="+mn-lt"/>
              </a:rPr>
              <a:t>60%</a:t>
            </a:r>
            <a:endParaRPr lang="zh-CN" altLang="en-US" sz="1200" b="1" dirty="0">
              <a:solidFill>
                <a:srgbClr val="2EA6EB"/>
              </a:solidFill>
              <a:cs typeface="+mn-ea"/>
              <a:sym typeface="+mn-lt"/>
            </a:endParaRPr>
          </a:p>
        </p:txBody>
      </p:sp>
      <p:sp>
        <p:nvSpPr>
          <p:cNvPr id="37" name="Rectangle 27"/>
          <p:cNvSpPr>
            <a:spLocks noChangeArrowheads="1"/>
          </p:cNvSpPr>
          <p:nvPr/>
        </p:nvSpPr>
        <p:spPr bwMode="auto">
          <a:xfrm>
            <a:off x="3098502" y="1634670"/>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D74B4B"/>
                </a:solidFill>
                <a:cs typeface="+mn-ea"/>
                <a:sym typeface="+mn-lt"/>
              </a:rPr>
              <a:t>55%</a:t>
            </a:r>
            <a:endParaRPr lang="zh-CN" altLang="en-US" sz="1200" b="1" dirty="0">
              <a:solidFill>
                <a:srgbClr val="D74B4B"/>
              </a:solidFill>
              <a:cs typeface="+mn-ea"/>
              <a:sym typeface="+mn-lt"/>
            </a:endParaRPr>
          </a:p>
        </p:txBody>
      </p:sp>
      <p:sp>
        <p:nvSpPr>
          <p:cNvPr id="38" name="Rectangle 27"/>
          <p:cNvSpPr>
            <a:spLocks noChangeArrowheads="1"/>
          </p:cNvSpPr>
          <p:nvPr/>
        </p:nvSpPr>
        <p:spPr bwMode="auto">
          <a:xfrm>
            <a:off x="3829546" y="1256736"/>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2EA6EB"/>
                </a:solidFill>
                <a:cs typeface="+mn-ea"/>
                <a:sym typeface="+mn-lt"/>
              </a:rPr>
              <a:t>70%</a:t>
            </a:r>
            <a:endParaRPr lang="zh-CN" altLang="en-US" sz="1200" b="1" dirty="0">
              <a:solidFill>
                <a:srgbClr val="2EA6EB"/>
              </a:solidFill>
              <a:cs typeface="+mn-ea"/>
              <a:sym typeface="+mn-lt"/>
            </a:endParaRPr>
          </a:p>
        </p:txBody>
      </p:sp>
      <p:sp>
        <p:nvSpPr>
          <p:cNvPr id="39" name="Rectangle 27"/>
          <p:cNvSpPr>
            <a:spLocks noChangeArrowheads="1"/>
          </p:cNvSpPr>
          <p:nvPr/>
        </p:nvSpPr>
        <p:spPr bwMode="auto">
          <a:xfrm>
            <a:off x="4561384" y="1887541"/>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D74B4B"/>
                </a:solidFill>
                <a:cs typeface="+mn-ea"/>
                <a:sym typeface="+mn-lt"/>
              </a:rPr>
              <a:t>40%</a:t>
            </a:r>
            <a:endParaRPr lang="zh-CN" altLang="en-US" sz="1200" b="1" dirty="0">
              <a:solidFill>
                <a:srgbClr val="D74B4B"/>
              </a:solidFill>
              <a:cs typeface="+mn-ea"/>
              <a:sym typeface="+mn-lt"/>
            </a:endParaRPr>
          </a:p>
        </p:txBody>
      </p:sp>
      <p:sp>
        <p:nvSpPr>
          <p:cNvPr id="40" name="Rectangle 27"/>
          <p:cNvSpPr>
            <a:spLocks noChangeArrowheads="1"/>
          </p:cNvSpPr>
          <p:nvPr/>
        </p:nvSpPr>
        <p:spPr bwMode="auto">
          <a:xfrm>
            <a:off x="5291634" y="950899"/>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2EA6EB"/>
                </a:solidFill>
                <a:cs typeface="+mn-ea"/>
                <a:sym typeface="+mn-lt"/>
              </a:rPr>
              <a:t>90%</a:t>
            </a:r>
            <a:endParaRPr lang="zh-CN" altLang="en-US" sz="1200" b="1" dirty="0">
              <a:solidFill>
                <a:srgbClr val="2EA6EB"/>
              </a:solidFill>
              <a:cs typeface="+mn-ea"/>
              <a:sym typeface="+mn-lt"/>
            </a:endParaRPr>
          </a:p>
        </p:txBody>
      </p:sp>
      <p:sp>
        <p:nvSpPr>
          <p:cNvPr id="41" name="Rectangle 27"/>
          <p:cNvSpPr>
            <a:spLocks noChangeArrowheads="1"/>
          </p:cNvSpPr>
          <p:nvPr/>
        </p:nvSpPr>
        <p:spPr bwMode="auto">
          <a:xfrm>
            <a:off x="6022677" y="1680152"/>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D74B4B"/>
                </a:solidFill>
                <a:cs typeface="+mn-ea"/>
                <a:sym typeface="+mn-lt"/>
              </a:rPr>
              <a:t>55%</a:t>
            </a:r>
            <a:endParaRPr lang="zh-CN" altLang="en-US" sz="1200" b="1" dirty="0">
              <a:solidFill>
                <a:srgbClr val="D74B4B"/>
              </a:solidFill>
              <a:cs typeface="+mn-ea"/>
              <a:sym typeface="+mn-lt"/>
            </a:endParaRPr>
          </a:p>
        </p:txBody>
      </p:sp>
      <p:sp>
        <p:nvSpPr>
          <p:cNvPr id="42" name="Rectangle 27"/>
          <p:cNvSpPr>
            <a:spLocks noChangeArrowheads="1"/>
          </p:cNvSpPr>
          <p:nvPr/>
        </p:nvSpPr>
        <p:spPr bwMode="auto">
          <a:xfrm>
            <a:off x="6753721" y="1887541"/>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2EA6EB"/>
                </a:solidFill>
                <a:cs typeface="+mn-ea"/>
                <a:sym typeface="+mn-lt"/>
              </a:rPr>
              <a:t>40%</a:t>
            </a:r>
            <a:endParaRPr lang="zh-CN" altLang="en-US" sz="1200" b="1" dirty="0">
              <a:solidFill>
                <a:srgbClr val="2EA6EB"/>
              </a:solidFill>
              <a:cs typeface="+mn-ea"/>
              <a:sym typeface="+mn-lt"/>
            </a:endParaRPr>
          </a:p>
        </p:txBody>
      </p:sp>
      <p:sp>
        <p:nvSpPr>
          <p:cNvPr id="43" name="Rectangle 27"/>
          <p:cNvSpPr>
            <a:spLocks noChangeArrowheads="1"/>
          </p:cNvSpPr>
          <p:nvPr/>
        </p:nvSpPr>
        <p:spPr bwMode="auto">
          <a:xfrm>
            <a:off x="7484765" y="1473301"/>
            <a:ext cx="499072" cy="19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200" b="1" dirty="0">
                <a:solidFill>
                  <a:srgbClr val="D74B4B"/>
                </a:solidFill>
                <a:cs typeface="+mn-ea"/>
                <a:sym typeface="+mn-lt"/>
              </a:rPr>
              <a:t>63%</a:t>
            </a:r>
            <a:endParaRPr lang="zh-CN" altLang="en-US" sz="1200" b="1" dirty="0">
              <a:solidFill>
                <a:srgbClr val="D74B4B"/>
              </a:solidFill>
              <a:cs typeface="+mn-ea"/>
              <a:sym typeface="+mn-lt"/>
            </a:endParaRPr>
          </a:p>
        </p:txBody>
      </p:sp>
      <p:sp>
        <p:nvSpPr>
          <p:cNvPr id="44" name="Rectangle 27"/>
          <p:cNvSpPr>
            <a:spLocks noChangeArrowheads="1"/>
          </p:cNvSpPr>
          <p:nvPr/>
        </p:nvSpPr>
        <p:spPr bwMode="auto">
          <a:xfrm>
            <a:off x="1636097"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45" name="Rectangle 27"/>
          <p:cNvSpPr>
            <a:spLocks noChangeArrowheads="1"/>
          </p:cNvSpPr>
          <p:nvPr/>
        </p:nvSpPr>
        <p:spPr bwMode="auto">
          <a:xfrm>
            <a:off x="2367617"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46" name="Rectangle 27"/>
          <p:cNvSpPr>
            <a:spLocks noChangeArrowheads="1"/>
          </p:cNvSpPr>
          <p:nvPr/>
        </p:nvSpPr>
        <p:spPr bwMode="auto">
          <a:xfrm>
            <a:off x="3099137"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47" name="Rectangle 27"/>
          <p:cNvSpPr>
            <a:spLocks noChangeArrowheads="1"/>
          </p:cNvSpPr>
          <p:nvPr/>
        </p:nvSpPr>
        <p:spPr bwMode="auto">
          <a:xfrm>
            <a:off x="3830657"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48" name="Rectangle 27"/>
          <p:cNvSpPr>
            <a:spLocks noChangeArrowheads="1"/>
          </p:cNvSpPr>
          <p:nvPr/>
        </p:nvSpPr>
        <p:spPr bwMode="auto">
          <a:xfrm>
            <a:off x="4562177"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54" name="Rectangle 27"/>
          <p:cNvSpPr>
            <a:spLocks noChangeArrowheads="1"/>
          </p:cNvSpPr>
          <p:nvPr/>
        </p:nvSpPr>
        <p:spPr bwMode="auto">
          <a:xfrm>
            <a:off x="5296652"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55" name="Rectangle 27"/>
          <p:cNvSpPr>
            <a:spLocks noChangeArrowheads="1"/>
          </p:cNvSpPr>
          <p:nvPr/>
        </p:nvSpPr>
        <p:spPr bwMode="auto">
          <a:xfrm>
            <a:off x="6028172"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56" name="Rectangle 27"/>
          <p:cNvSpPr>
            <a:spLocks noChangeArrowheads="1"/>
          </p:cNvSpPr>
          <p:nvPr/>
        </p:nvSpPr>
        <p:spPr bwMode="auto">
          <a:xfrm>
            <a:off x="6759692"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57" name="Rectangle 27"/>
          <p:cNvSpPr>
            <a:spLocks noChangeArrowheads="1"/>
          </p:cNvSpPr>
          <p:nvPr/>
        </p:nvSpPr>
        <p:spPr bwMode="auto">
          <a:xfrm>
            <a:off x="7491212" y="3689116"/>
            <a:ext cx="499072" cy="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000" dirty="0">
                <a:solidFill>
                  <a:srgbClr val="D74B4B"/>
                </a:solidFill>
                <a:cs typeface="+mn-ea"/>
                <a:sym typeface="+mn-lt"/>
              </a:rPr>
              <a:t>标题</a:t>
            </a: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300" fill="hold"/>
                                            <p:tgtEl>
                                              <p:spTgt spid="30"/>
                                            </p:tgtEl>
                                            <p:attrNameLst>
                                              <p:attrName>ppt_w</p:attrName>
                                            </p:attrNameLst>
                                          </p:cBhvr>
                                          <p:tavLst>
                                            <p:tav tm="0">
                                              <p:val>
                                                <p:fltVal val="0"/>
                                              </p:val>
                                            </p:tav>
                                            <p:tav tm="100000">
                                              <p:val>
                                                <p:strVal val="#ppt_w"/>
                                              </p:val>
                                            </p:tav>
                                          </p:tavLst>
                                        </p:anim>
                                        <p:anim calcmode="lin" valueType="num">
                                          <p:cBhvr>
                                            <p:cTn id="11" dur="300" fill="hold"/>
                                            <p:tgtEl>
                                              <p:spTgt spid="30"/>
                                            </p:tgtEl>
                                            <p:attrNameLst>
                                              <p:attrName>ppt_h</p:attrName>
                                            </p:attrNameLst>
                                          </p:cBhvr>
                                          <p:tavLst>
                                            <p:tav tm="0">
                                              <p:val>
                                                <p:fltVal val="0"/>
                                              </p:val>
                                            </p:tav>
                                            <p:tav tm="100000">
                                              <p:val>
                                                <p:strVal val="#ppt_h"/>
                                              </p:val>
                                            </p:tav>
                                          </p:tavLst>
                                        </p:anim>
                                        <p:animEffect transition="in" filter="fade">
                                          <p:cBhvr>
                                            <p:cTn id="12" dur="300"/>
                                            <p:tgtEl>
                                              <p:spTgt spid="30"/>
                                            </p:tgtEl>
                                          </p:cBhvr>
                                        </p:animEffect>
                                      </p:childTnLst>
                                    </p:cTn>
                                  </p:par>
                                  <p:par>
                                    <p:cTn id="13" presetID="6" presetClass="emph" presetSubtype="0" autoRev="1" fill="hold" grpId="1" nodeType="withEffect">
                                      <p:stCondLst>
                                        <p:cond delay="300"/>
                                      </p:stCondLst>
                                      <p:childTnLst>
                                        <p:animScale>
                                          <p:cBhvr>
                                            <p:cTn id="14" dur="150" fill="hold"/>
                                            <p:tgtEl>
                                              <p:spTgt spid="30"/>
                                            </p:tgtEl>
                                          </p:cBhvr>
                                          <p:by x="110000" y="110000"/>
                                        </p:animScale>
                                      </p:childTnLst>
                                    </p:cTn>
                                  </p:par>
                                  <p:par>
                                    <p:cTn id="15" presetID="22" presetClass="entr" presetSubtype="4" fill="hold" grpId="0" nodeType="withEffect">
                                      <p:stCondLst>
                                        <p:cond delay="3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53" presetClass="entr" presetSubtype="16" fill="hold" grpId="0" nodeType="withEffect">
                                      <p:stCondLst>
                                        <p:cond delay="13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ppt_w</p:attrName>
                                            </p:attrNameLst>
                                          </p:cBhvr>
                                          <p:tavLst>
                                            <p:tav tm="0">
                                              <p:val>
                                                <p:fltVal val="0"/>
                                              </p:val>
                                            </p:tav>
                                            <p:tav tm="100000">
                                              <p:val>
                                                <p:strVal val="#ppt_w"/>
                                              </p:val>
                                            </p:tav>
                                          </p:tavLst>
                                        </p:anim>
                                        <p:anim calcmode="lin" valueType="num">
                                          <p:cBhvr>
                                            <p:cTn id="24" dur="300" fill="hold"/>
                                            <p:tgtEl>
                                              <p:spTgt spid="35"/>
                                            </p:tgtEl>
                                            <p:attrNameLst>
                                              <p:attrName>ppt_h</p:attrName>
                                            </p:attrNameLst>
                                          </p:cBhvr>
                                          <p:tavLst>
                                            <p:tav tm="0">
                                              <p:val>
                                                <p:fltVal val="0"/>
                                              </p:val>
                                            </p:tav>
                                            <p:tav tm="100000">
                                              <p:val>
                                                <p:strVal val="#ppt_h"/>
                                              </p:val>
                                            </p:tav>
                                          </p:tavLst>
                                        </p:anim>
                                        <p:animEffect transition="in" filter="fade">
                                          <p:cBhvr>
                                            <p:cTn id="25" dur="300"/>
                                            <p:tgtEl>
                                              <p:spTgt spid="35"/>
                                            </p:tgtEl>
                                          </p:cBhvr>
                                        </p:animEffect>
                                      </p:childTnLst>
                                    </p:cTn>
                                  </p:par>
                                  <p:par>
                                    <p:cTn id="26" presetID="6" presetClass="emph" presetSubtype="0" autoRev="1" fill="hold" grpId="1" nodeType="withEffect">
                                      <p:stCondLst>
                                        <p:cond delay="1600"/>
                                      </p:stCondLst>
                                      <p:childTnLst>
                                        <p:animScale>
                                          <p:cBhvr>
                                            <p:cTn id="27" dur="150" fill="hold"/>
                                            <p:tgtEl>
                                              <p:spTgt spid="35"/>
                                            </p:tgtEl>
                                          </p:cBhvr>
                                          <p:by x="110000" y="110000"/>
                                        </p:animScale>
                                      </p:childTnLst>
                                    </p:cTn>
                                  </p:par>
                                  <p:par>
                                    <p:cTn id="28" presetID="53" presetClass="entr" presetSubtype="16" fill="hold" grpId="0" nodeType="withEffect">
                                      <p:stCondLst>
                                        <p:cond delay="200"/>
                                      </p:stCondLst>
                                      <p:childTnLst>
                                        <p:set>
                                          <p:cBhvr>
                                            <p:cTn id="29" dur="1" fill="hold">
                                              <p:stCondLst>
                                                <p:cond delay="0"/>
                                              </p:stCondLst>
                                            </p:cTn>
                                            <p:tgtEl>
                                              <p:spTgt spid="44"/>
                                            </p:tgtEl>
                                            <p:attrNameLst>
                                              <p:attrName>style.visibility</p:attrName>
                                            </p:attrNameLst>
                                          </p:cBhvr>
                                          <p:to>
                                            <p:strVal val="visible"/>
                                          </p:to>
                                        </p:set>
                                        <p:anim calcmode="lin" valueType="num">
                                          <p:cBhvr>
                                            <p:cTn id="30" dur="300" fill="hold"/>
                                            <p:tgtEl>
                                              <p:spTgt spid="44"/>
                                            </p:tgtEl>
                                            <p:attrNameLst>
                                              <p:attrName>ppt_w</p:attrName>
                                            </p:attrNameLst>
                                          </p:cBhvr>
                                          <p:tavLst>
                                            <p:tav tm="0">
                                              <p:val>
                                                <p:fltVal val="0"/>
                                              </p:val>
                                            </p:tav>
                                            <p:tav tm="100000">
                                              <p:val>
                                                <p:strVal val="#ppt_w"/>
                                              </p:val>
                                            </p:tav>
                                          </p:tavLst>
                                        </p:anim>
                                        <p:anim calcmode="lin" valueType="num">
                                          <p:cBhvr>
                                            <p:cTn id="31" dur="300" fill="hold"/>
                                            <p:tgtEl>
                                              <p:spTgt spid="44"/>
                                            </p:tgtEl>
                                            <p:attrNameLst>
                                              <p:attrName>ppt_h</p:attrName>
                                            </p:attrNameLst>
                                          </p:cBhvr>
                                          <p:tavLst>
                                            <p:tav tm="0">
                                              <p:val>
                                                <p:fltVal val="0"/>
                                              </p:val>
                                            </p:tav>
                                            <p:tav tm="100000">
                                              <p:val>
                                                <p:strVal val="#ppt_h"/>
                                              </p:val>
                                            </p:tav>
                                          </p:tavLst>
                                        </p:anim>
                                        <p:animEffect transition="in" filter="fade">
                                          <p:cBhvr>
                                            <p:cTn id="32" dur="300"/>
                                            <p:tgtEl>
                                              <p:spTgt spid="44"/>
                                            </p:tgtEl>
                                          </p:cBhvr>
                                        </p:animEffect>
                                      </p:childTnLst>
                                    </p:cTn>
                                  </p:par>
                                  <p:par>
                                    <p:cTn id="33" presetID="6" presetClass="emph" presetSubtype="0" autoRev="1" fill="hold" grpId="1" nodeType="withEffect">
                                      <p:stCondLst>
                                        <p:cond delay="500"/>
                                      </p:stCondLst>
                                      <p:childTnLst>
                                        <p:animScale>
                                          <p:cBhvr>
                                            <p:cTn id="34" dur="150" fill="hold"/>
                                            <p:tgtEl>
                                              <p:spTgt spid="44"/>
                                            </p:tgtEl>
                                          </p:cBhvr>
                                          <p:by x="110000" y="110000"/>
                                        </p:animScale>
                                      </p:childTnLst>
                                    </p:cTn>
                                  </p:par>
                                  <p:par>
                                    <p:cTn id="35" presetID="22" presetClass="entr" presetSubtype="4"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31"/>
                                            </p:tgtEl>
                                            <p:attrNameLst>
                                              <p:attrName>style.visibility</p:attrName>
                                            </p:attrNameLst>
                                          </p:cBhvr>
                                          <p:to>
                                            <p:strVal val="visible"/>
                                          </p:to>
                                        </p:set>
                                        <p:anim calcmode="lin" valueType="num">
                                          <p:cBhvr>
                                            <p:cTn id="43" dur="300" fill="hold"/>
                                            <p:tgtEl>
                                              <p:spTgt spid="31"/>
                                            </p:tgtEl>
                                            <p:attrNameLst>
                                              <p:attrName>ppt_w</p:attrName>
                                            </p:attrNameLst>
                                          </p:cBhvr>
                                          <p:tavLst>
                                            <p:tav tm="0">
                                              <p:val>
                                                <p:fltVal val="0"/>
                                              </p:val>
                                            </p:tav>
                                            <p:tav tm="100000">
                                              <p:val>
                                                <p:strVal val="#ppt_w"/>
                                              </p:val>
                                            </p:tav>
                                          </p:tavLst>
                                        </p:anim>
                                        <p:anim calcmode="lin" valueType="num">
                                          <p:cBhvr>
                                            <p:cTn id="44" dur="300" fill="hold"/>
                                            <p:tgtEl>
                                              <p:spTgt spid="31"/>
                                            </p:tgtEl>
                                            <p:attrNameLst>
                                              <p:attrName>ppt_h</p:attrName>
                                            </p:attrNameLst>
                                          </p:cBhvr>
                                          <p:tavLst>
                                            <p:tav tm="0">
                                              <p:val>
                                                <p:fltVal val="0"/>
                                              </p:val>
                                            </p:tav>
                                            <p:tav tm="100000">
                                              <p:val>
                                                <p:strVal val="#ppt_h"/>
                                              </p:val>
                                            </p:tav>
                                          </p:tavLst>
                                        </p:anim>
                                        <p:animEffect transition="in" filter="fade">
                                          <p:cBhvr>
                                            <p:cTn id="45" dur="300"/>
                                            <p:tgtEl>
                                              <p:spTgt spid="31"/>
                                            </p:tgtEl>
                                          </p:cBhvr>
                                        </p:animEffect>
                                      </p:childTnLst>
                                    </p:cTn>
                                  </p:par>
                                  <p:par>
                                    <p:cTn id="46" presetID="6" presetClass="emph" presetSubtype="0" autoRev="1" fill="hold" grpId="1" nodeType="withEffect">
                                      <p:stCondLst>
                                        <p:cond delay="1800"/>
                                      </p:stCondLst>
                                      <p:childTnLst>
                                        <p:animScale>
                                          <p:cBhvr>
                                            <p:cTn id="47" dur="150" fill="hold"/>
                                            <p:tgtEl>
                                              <p:spTgt spid="31"/>
                                            </p:tgtEl>
                                          </p:cBhvr>
                                          <p:by x="110000" y="110000"/>
                                        </p:animScale>
                                      </p:childTnLst>
                                    </p:cTn>
                                  </p:par>
                                  <p:par>
                                    <p:cTn id="48" presetID="53" presetClass="entr" presetSubtype="16" fill="hold" grpId="0" nodeType="withEffect">
                                      <p:stCondLst>
                                        <p:cond delay="4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300" fill="hold"/>
                                            <p:tgtEl>
                                              <p:spTgt spid="45"/>
                                            </p:tgtEl>
                                            <p:attrNameLst>
                                              <p:attrName>ppt_w</p:attrName>
                                            </p:attrNameLst>
                                          </p:cBhvr>
                                          <p:tavLst>
                                            <p:tav tm="0">
                                              <p:val>
                                                <p:fltVal val="0"/>
                                              </p:val>
                                            </p:tav>
                                            <p:tav tm="100000">
                                              <p:val>
                                                <p:strVal val="#ppt_w"/>
                                              </p:val>
                                            </p:tav>
                                          </p:tavLst>
                                        </p:anim>
                                        <p:anim calcmode="lin" valueType="num">
                                          <p:cBhvr>
                                            <p:cTn id="51" dur="300" fill="hold"/>
                                            <p:tgtEl>
                                              <p:spTgt spid="45"/>
                                            </p:tgtEl>
                                            <p:attrNameLst>
                                              <p:attrName>ppt_h</p:attrName>
                                            </p:attrNameLst>
                                          </p:cBhvr>
                                          <p:tavLst>
                                            <p:tav tm="0">
                                              <p:val>
                                                <p:fltVal val="0"/>
                                              </p:val>
                                            </p:tav>
                                            <p:tav tm="100000">
                                              <p:val>
                                                <p:strVal val="#ppt_h"/>
                                              </p:val>
                                            </p:tav>
                                          </p:tavLst>
                                        </p:anim>
                                        <p:animEffect transition="in" filter="fade">
                                          <p:cBhvr>
                                            <p:cTn id="52" dur="300"/>
                                            <p:tgtEl>
                                              <p:spTgt spid="45"/>
                                            </p:tgtEl>
                                          </p:cBhvr>
                                        </p:animEffect>
                                      </p:childTnLst>
                                    </p:cTn>
                                  </p:par>
                                  <p:par>
                                    <p:cTn id="53" presetID="6" presetClass="emph" presetSubtype="0" autoRev="1" fill="hold" grpId="1" nodeType="withEffect">
                                      <p:stCondLst>
                                        <p:cond delay="700"/>
                                      </p:stCondLst>
                                      <p:childTnLst>
                                        <p:animScale>
                                          <p:cBhvr>
                                            <p:cTn id="54" dur="150" fill="hold"/>
                                            <p:tgtEl>
                                              <p:spTgt spid="45"/>
                                            </p:tgtEl>
                                          </p:cBhvr>
                                          <p:by x="110000" y="110000"/>
                                        </p:animScale>
                                      </p:childTnLst>
                                    </p:cTn>
                                  </p:par>
                                  <p:par>
                                    <p:cTn id="55" presetID="22" presetClass="entr" presetSubtype="4" fill="hold" grpId="0" nodeType="withEffect">
                                      <p:stCondLst>
                                        <p:cond delay="70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par>
                                    <p:cTn id="58" presetID="22" presetClass="entr" presetSubtype="4" fill="hold" grpId="0" nodeType="withEffect">
                                      <p:stCondLst>
                                        <p:cond delay="120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par>
                                    <p:cTn id="61" presetID="53" presetClass="entr" presetSubtype="16" fill="hold" grpId="0" nodeType="withEffect">
                                      <p:stCondLst>
                                        <p:cond delay="1700"/>
                                      </p:stCondLst>
                                      <p:childTnLst>
                                        <p:set>
                                          <p:cBhvr>
                                            <p:cTn id="62" dur="1" fill="hold">
                                              <p:stCondLst>
                                                <p:cond delay="0"/>
                                              </p:stCondLst>
                                            </p:cTn>
                                            <p:tgtEl>
                                              <p:spTgt spid="36"/>
                                            </p:tgtEl>
                                            <p:attrNameLst>
                                              <p:attrName>style.visibility</p:attrName>
                                            </p:attrNameLst>
                                          </p:cBhvr>
                                          <p:to>
                                            <p:strVal val="visible"/>
                                          </p:to>
                                        </p:set>
                                        <p:anim calcmode="lin" valueType="num">
                                          <p:cBhvr>
                                            <p:cTn id="63" dur="300" fill="hold"/>
                                            <p:tgtEl>
                                              <p:spTgt spid="36"/>
                                            </p:tgtEl>
                                            <p:attrNameLst>
                                              <p:attrName>ppt_w</p:attrName>
                                            </p:attrNameLst>
                                          </p:cBhvr>
                                          <p:tavLst>
                                            <p:tav tm="0">
                                              <p:val>
                                                <p:fltVal val="0"/>
                                              </p:val>
                                            </p:tav>
                                            <p:tav tm="100000">
                                              <p:val>
                                                <p:strVal val="#ppt_w"/>
                                              </p:val>
                                            </p:tav>
                                          </p:tavLst>
                                        </p:anim>
                                        <p:anim calcmode="lin" valueType="num">
                                          <p:cBhvr>
                                            <p:cTn id="64" dur="300" fill="hold"/>
                                            <p:tgtEl>
                                              <p:spTgt spid="36"/>
                                            </p:tgtEl>
                                            <p:attrNameLst>
                                              <p:attrName>ppt_h</p:attrName>
                                            </p:attrNameLst>
                                          </p:cBhvr>
                                          <p:tavLst>
                                            <p:tav tm="0">
                                              <p:val>
                                                <p:fltVal val="0"/>
                                              </p:val>
                                            </p:tav>
                                            <p:tav tm="100000">
                                              <p:val>
                                                <p:strVal val="#ppt_h"/>
                                              </p:val>
                                            </p:tav>
                                          </p:tavLst>
                                        </p:anim>
                                        <p:animEffect transition="in" filter="fade">
                                          <p:cBhvr>
                                            <p:cTn id="65" dur="300"/>
                                            <p:tgtEl>
                                              <p:spTgt spid="36"/>
                                            </p:tgtEl>
                                          </p:cBhvr>
                                        </p:animEffect>
                                      </p:childTnLst>
                                    </p:cTn>
                                  </p:par>
                                  <p:par>
                                    <p:cTn id="66" presetID="6" presetClass="emph" presetSubtype="0" autoRev="1" fill="hold" grpId="1" nodeType="withEffect">
                                      <p:stCondLst>
                                        <p:cond delay="2000"/>
                                      </p:stCondLst>
                                      <p:childTnLst>
                                        <p:animScale>
                                          <p:cBhvr>
                                            <p:cTn id="67" dur="150" fill="hold"/>
                                            <p:tgtEl>
                                              <p:spTgt spid="36"/>
                                            </p:tgtEl>
                                          </p:cBhvr>
                                          <p:by x="110000" y="110000"/>
                                        </p:animScale>
                                      </p:childTnLst>
                                    </p:cTn>
                                  </p:par>
                                  <p:par>
                                    <p:cTn id="68" presetID="53" presetClass="entr" presetSubtype="16" fill="hold" grpId="0" nodeType="withEffect">
                                      <p:stCondLst>
                                        <p:cond delay="6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900"/>
                                      </p:stCondLst>
                                      <p:childTnLst>
                                        <p:animScale>
                                          <p:cBhvr>
                                            <p:cTn id="74" dur="150" fill="hold"/>
                                            <p:tgtEl>
                                              <p:spTgt spid="46"/>
                                            </p:tgtEl>
                                          </p:cBhvr>
                                          <p:by x="110000" y="110000"/>
                                        </p:animScale>
                                      </p:childTnLst>
                                    </p:cTn>
                                  </p:par>
                                  <p:par>
                                    <p:cTn id="75" presetID="22" presetClass="entr" presetSubtype="4" fill="hold" grpId="0" nodeType="withEffect">
                                      <p:stCondLst>
                                        <p:cond delay="90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par>
                                    <p:cTn id="78" presetID="22" presetClass="entr" presetSubtype="4" fill="hold" grpId="0" nodeType="withEffect">
                                      <p:stCondLst>
                                        <p:cond delay="140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par>
                                    <p:cTn id="81" presetID="53" presetClass="entr" presetSubtype="16" fill="hold" grpId="0" nodeType="withEffect">
                                      <p:stCondLst>
                                        <p:cond delay="19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300" fill="hold"/>
                                            <p:tgtEl>
                                              <p:spTgt spid="37"/>
                                            </p:tgtEl>
                                            <p:attrNameLst>
                                              <p:attrName>ppt_w</p:attrName>
                                            </p:attrNameLst>
                                          </p:cBhvr>
                                          <p:tavLst>
                                            <p:tav tm="0">
                                              <p:val>
                                                <p:fltVal val="0"/>
                                              </p:val>
                                            </p:tav>
                                            <p:tav tm="100000">
                                              <p:val>
                                                <p:strVal val="#ppt_w"/>
                                              </p:val>
                                            </p:tav>
                                          </p:tavLst>
                                        </p:anim>
                                        <p:anim calcmode="lin" valueType="num">
                                          <p:cBhvr>
                                            <p:cTn id="84" dur="300" fill="hold"/>
                                            <p:tgtEl>
                                              <p:spTgt spid="37"/>
                                            </p:tgtEl>
                                            <p:attrNameLst>
                                              <p:attrName>ppt_h</p:attrName>
                                            </p:attrNameLst>
                                          </p:cBhvr>
                                          <p:tavLst>
                                            <p:tav tm="0">
                                              <p:val>
                                                <p:fltVal val="0"/>
                                              </p:val>
                                            </p:tav>
                                            <p:tav tm="100000">
                                              <p:val>
                                                <p:strVal val="#ppt_h"/>
                                              </p:val>
                                            </p:tav>
                                          </p:tavLst>
                                        </p:anim>
                                        <p:animEffect transition="in" filter="fade">
                                          <p:cBhvr>
                                            <p:cTn id="85" dur="300"/>
                                            <p:tgtEl>
                                              <p:spTgt spid="37"/>
                                            </p:tgtEl>
                                          </p:cBhvr>
                                        </p:animEffect>
                                      </p:childTnLst>
                                    </p:cTn>
                                  </p:par>
                                  <p:par>
                                    <p:cTn id="86" presetID="6" presetClass="emph" presetSubtype="0" autoRev="1" fill="hold" grpId="1" nodeType="withEffect">
                                      <p:stCondLst>
                                        <p:cond delay="2200"/>
                                      </p:stCondLst>
                                      <p:childTnLst>
                                        <p:animScale>
                                          <p:cBhvr>
                                            <p:cTn id="87" dur="150" fill="hold"/>
                                            <p:tgtEl>
                                              <p:spTgt spid="37"/>
                                            </p:tgtEl>
                                          </p:cBhvr>
                                          <p:by x="110000" y="110000"/>
                                        </p:animScale>
                                      </p:childTnLst>
                                    </p:cTn>
                                  </p:par>
                                  <p:par>
                                    <p:cTn id="88" presetID="53" presetClass="entr" presetSubtype="16" fill="hold" grpId="0" nodeType="withEffect">
                                      <p:stCondLst>
                                        <p:cond delay="800"/>
                                      </p:stCondLst>
                                      <p:childTnLst>
                                        <p:set>
                                          <p:cBhvr>
                                            <p:cTn id="89" dur="1" fill="hold">
                                              <p:stCondLst>
                                                <p:cond delay="0"/>
                                              </p:stCondLst>
                                            </p:cTn>
                                            <p:tgtEl>
                                              <p:spTgt spid="47"/>
                                            </p:tgtEl>
                                            <p:attrNameLst>
                                              <p:attrName>style.visibility</p:attrName>
                                            </p:attrNameLst>
                                          </p:cBhvr>
                                          <p:to>
                                            <p:strVal val="visible"/>
                                          </p:to>
                                        </p:set>
                                        <p:anim calcmode="lin" valueType="num">
                                          <p:cBhvr>
                                            <p:cTn id="90" dur="300" fill="hold"/>
                                            <p:tgtEl>
                                              <p:spTgt spid="47"/>
                                            </p:tgtEl>
                                            <p:attrNameLst>
                                              <p:attrName>ppt_w</p:attrName>
                                            </p:attrNameLst>
                                          </p:cBhvr>
                                          <p:tavLst>
                                            <p:tav tm="0">
                                              <p:val>
                                                <p:fltVal val="0"/>
                                              </p:val>
                                            </p:tav>
                                            <p:tav tm="100000">
                                              <p:val>
                                                <p:strVal val="#ppt_w"/>
                                              </p:val>
                                            </p:tav>
                                          </p:tavLst>
                                        </p:anim>
                                        <p:anim calcmode="lin" valueType="num">
                                          <p:cBhvr>
                                            <p:cTn id="91" dur="300" fill="hold"/>
                                            <p:tgtEl>
                                              <p:spTgt spid="47"/>
                                            </p:tgtEl>
                                            <p:attrNameLst>
                                              <p:attrName>ppt_h</p:attrName>
                                            </p:attrNameLst>
                                          </p:cBhvr>
                                          <p:tavLst>
                                            <p:tav tm="0">
                                              <p:val>
                                                <p:fltVal val="0"/>
                                              </p:val>
                                            </p:tav>
                                            <p:tav tm="100000">
                                              <p:val>
                                                <p:strVal val="#ppt_h"/>
                                              </p:val>
                                            </p:tav>
                                          </p:tavLst>
                                        </p:anim>
                                        <p:animEffect transition="in" filter="fade">
                                          <p:cBhvr>
                                            <p:cTn id="92" dur="300"/>
                                            <p:tgtEl>
                                              <p:spTgt spid="47"/>
                                            </p:tgtEl>
                                          </p:cBhvr>
                                        </p:animEffect>
                                      </p:childTnLst>
                                    </p:cTn>
                                  </p:par>
                                  <p:par>
                                    <p:cTn id="93" presetID="6" presetClass="emph" presetSubtype="0" autoRev="1" fill="hold" grpId="1" nodeType="withEffect">
                                      <p:stCondLst>
                                        <p:cond delay="1100"/>
                                      </p:stCondLst>
                                      <p:childTnLst>
                                        <p:animScale>
                                          <p:cBhvr>
                                            <p:cTn id="94" dur="150" fill="hold"/>
                                            <p:tgtEl>
                                              <p:spTgt spid="47"/>
                                            </p:tgtEl>
                                          </p:cBhvr>
                                          <p:by x="110000" y="110000"/>
                                        </p:animScale>
                                      </p:childTnLst>
                                    </p:cTn>
                                  </p:par>
                                  <p:par>
                                    <p:cTn id="95" presetID="22" presetClass="entr" presetSubtype="4" fill="hold" grpId="0" nodeType="withEffect">
                                      <p:stCondLst>
                                        <p:cond delay="110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par>
                                    <p:cTn id="98" presetID="22" presetClass="entr" presetSubtype="4" fill="hold" grpId="0" nodeType="withEffect">
                                      <p:stCondLst>
                                        <p:cond delay="1600"/>
                                      </p:stCondLst>
                                      <p:childTnLst>
                                        <p:set>
                                          <p:cBhvr>
                                            <p:cTn id="99" dur="1" fill="hold">
                                              <p:stCondLst>
                                                <p:cond delay="0"/>
                                              </p:stCondLst>
                                            </p:cTn>
                                            <p:tgtEl>
                                              <p:spTgt spid="25"/>
                                            </p:tgtEl>
                                            <p:attrNameLst>
                                              <p:attrName>style.visibility</p:attrName>
                                            </p:attrNameLst>
                                          </p:cBhvr>
                                          <p:to>
                                            <p:strVal val="visible"/>
                                          </p:to>
                                        </p:set>
                                        <p:animEffect transition="in" filter="wipe(down)">
                                          <p:cBhvr>
                                            <p:cTn id="100" dur="500"/>
                                            <p:tgtEl>
                                              <p:spTgt spid="25"/>
                                            </p:tgtEl>
                                          </p:cBhvr>
                                        </p:animEffect>
                                      </p:childTnLst>
                                    </p:cTn>
                                  </p:par>
                                  <p:par>
                                    <p:cTn id="101" presetID="53" presetClass="entr" presetSubtype="16" fill="hold" grpId="0" nodeType="withEffect">
                                      <p:stCondLst>
                                        <p:cond delay="210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300" fill="hold"/>
                                            <p:tgtEl>
                                              <p:spTgt spid="38"/>
                                            </p:tgtEl>
                                            <p:attrNameLst>
                                              <p:attrName>ppt_w</p:attrName>
                                            </p:attrNameLst>
                                          </p:cBhvr>
                                          <p:tavLst>
                                            <p:tav tm="0">
                                              <p:val>
                                                <p:fltVal val="0"/>
                                              </p:val>
                                            </p:tav>
                                            <p:tav tm="100000">
                                              <p:val>
                                                <p:strVal val="#ppt_w"/>
                                              </p:val>
                                            </p:tav>
                                          </p:tavLst>
                                        </p:anim>
                                        <p:anim calcmode="lin" valueType="num">
                                          <p:cBhvr>
                                            <p:cTn id="104" dur="300" fill="hold"/>
                                            <p:tgtEl>
                                              <p:spTgt spid="38"/>
                                            </p:tgtEl>
                                            <p:attrNameLst>
                                              <p:attrName>ppt_h</p:attrName>
                                            </p:attrNameLst>
                                          </p:cBhvr>
                                          <p:tavLst>
                                            <p:tav tm="0">
                                              <p:val>
                                                <p:fltVal val="0"/>
                                              </p:val>
                                            </p:tav>
                                            <p:tav tm="100000">
                                              <p:val>
                                                <p:strVal val="#ppt_h"/>
                                              </p:val>
                                            </p:tav>
                                          </p:tavLst>
                                        </p:anim>
                                        <p:animEffect transition="in" filter="fade">
                                          <p:cBhvr>
                                            <p:cTn id="105" dur="300"/>
                                            <p:tgtEl>
                                              <p:spTgt spid="38"/>
                                            </p:tgtEl>
                                          </p:cBhvr>
                                        </p:animEffect>
                                      </p:childTnLst>
                                    </p:cTn>
                                  </p:par>
                                  <p:par>
                                    <p:cTn id="106" presetID="6" presetClass="emph" presetSubtype="0" autoRev="1" fill="hold" grpId="1" nodeType="withEffect">
                                      <p:stCondLst>
                                        <p:cond delay="2400"/>
                                      </p:stCondLst>
                                      <p:childTnLst>
                                        <p:animScale>
                                          <p:cBhvr>
                                            <p:cTn id="107" dur="150" fill="hold"/>
                                            <p:tgtEl>
                                              <p:spTgt spid="38"/>
                                            </p:tgtEl>
                                          </p:cBhvr>
                                          <p:by x="110000" y="110000"/>
                                        </p:animScale>
                                      </p:childTnLst>
                                    </p:cTn>
                                  </p:par>
                                  <p:par>
                                    <p:cTn id="108" presetID="53" presetClass="entr" presetSubtype="16" fill="hold" grpId="0" nodeType="withEffect">
                                      <p:stCondLst>
                                        <p:cond delay="1000"/>
                                      </p:stCondLst>
                                      <p:childTnLst>
                                        <p:set>
                                          <p:cBhvr>
                                            <p:cTn id="109" dur="1" fill="hold">
                                              <p:stCondLst>
                                                <p:cond delay="0"/>
                                              </p:stCondLst>
                                            </p:cTn>
                                            <p:tgtEl>
                                              <p:spTgt spid="48"/>
                                            </p:tgtEl>
                                            <p:attrNameLst>
                                              <p:attrName>style.visibility</p:attrName>
                                            </p:attrNameLst>
                                          </p:cBhvr>
                                          <p:to>
                                            <p:strVal val="visible"/>
                                          </p:to>
                                        </p:set>
                                        <p:anim calcmode="lin" valueType="num">
                                          <p:cBhvr>
                                            <p:cTn id="110" dur="300" fill="hold"/>
                                            <p:tgtEl>
                                              <p:spTgt spid="48"/>
                                            </p:tgtEl>
                                            <p:attrNameLst>
                                              <p:attrName>ppt_w</p:attrName>
                                            </p:attrNameLst>
                                          </p:cBhvr>
                                          <p:tavLst>
                                            <p:tav tm="0">
                                              <p:val>
                                                <p:fltVal val="0"/>
                                              </p:val>
                                            </p:tav>
                                            <p:tav tm="100000">
                                              <p:val>
                                                <p:strVal val="#ppt_w"/>
                                              </p:val>
                                            </p:tav>
                                          </p:tavLst>
                                        </p:anim>
                                        <p:anim calcmode="lin" valueType="num">
                                          <p:cBhvr>
                                            <p:cTn id="111" dur="300" fill="hold"/>
                                            <p:tgtEl>
                                              <p:spTgt spid="48"/>
                                            </p:tgtEl>
                                            <p:attrNameLst>
                                              <p:attrName>ppt_h</p:attrName>
                                            </p:attrNameLst>
                                          </p:cBhvr>
                                          <p:tavLst>
                                            <p:tav tm="0">
                                              <p:val>
                                                <p:fltVal val="0"/>
                                              </p:val>
                                            </p:tav>
                                            <p:tav tm="100000">
                                              <p:val>
                                                <p:strVal val="#ppt_h"/>
                                              </p:val>
                                            </p:tav>
                                          </p:tavLst>
                                        </p:anim>
                                        <p:animEffect transition="in" filter="fade">
                                          <p:cBhvr>
                                            <p:cTn id="112" dur="300"/>
                                            <p:tgtEl>
                                              <p:spTgt spid="48"/>
                                            </p:tgtEl>
                                          </p:cBhvr>
                                        </p:animEffect>
                                      </p:childTnLst>
                                    </p:cTn>
                                  </p:par>
                                  <p:par>
                                    <p:cTn id="113" presetID="6" presetClass="emph" presetSubtype="0" autoRev="1" fill="hold" grpId="1" nodeType="withEffect">
                                      <p:stCondLst>
                                        <p:cond delay="1300"/>
                                      </p:stCondLst>
                                      <p:childTnLst>
                                        <p:animScale>
                                          <p:cBhvr>
                                            <p:cTn id="114" dur="150" fill="hold"/>
                                            <p:tgtEl>
                                              <p:spTgt spid="48"/>
                                            </p:tgtEl>
                                          </p:cBhvr>
                                          <p:by x="110000" y="110000"/>
                                        </p:animScale>
                                      </p:childTnLst>
                                    </p:cTn>
                                  </p:par>
                                  <p:par>
                                    <p:cTn id="115" presetID="22" presetClass="entr" presetSubtype="4" fill="hold" grpId="0" nodeType="withEffect">
                                      <p:stCondLst>
                                        <p:cond delay="1300"/>
                                      </p:stCondLst>
                                      <p:childTnLst>
                                        <p:set>
                                          <p:cBhvr>
                                            <p:cTn id="116" dur="1" fill="hold">
                                              <p:stCondLst>
                                                <p:cond delay="0"/>
                                              </p:stCondLst>
                                            </p:cTn>
                                            <p:tgtEl>
                                              <p:spTgt spid="13"/>
                                            </p:tgtEl>
                                            <p:attrNameLst>
                                              <p:attrName>style.visibility</p:attrName>
                                            </p:attrNameLst>
                                          </p:cBhvr>
                                          <p:to>
                                            <p:strVal val="visible"/>
                                          </p:to>
                                        </p:set>
                                        <p:animEffect transition="in" filter="wipe(down)">
                                          <p:cBhvr>
                                            <p:cTn id="117" dur="500"/>
                                            <p:tgtEl>
                                              <p:spTgt spid="13"/>
                                            </p:tgtEl>
                                          </p:cBhvr>
                                        </p:animEffect>
                                      </p:childTnLst>
                                    </p:cTn>
                                  </p:par>
                                  <p:par>
                                    <p:cTn id="118" presetID="22" presetClass="entr" presetSubtype="4" fill="hold" grpId="0" nodeType="withEffect">
                                      <p:stCondLst>
                                        <p:cond delay="1800"/>
                                      </p:stCondLst>
                                      <p:childTnLst>
                                        <p:set>
                                          <p:cBhvr>
                                            <p:cTn id="119" dur="1" fill="hold">
                                              <p:stCondLst>
                                                <p:cond delay="0"/>
                                              </p:stCondLst>
                                            </p:cTn>
                                            <p:tgtEl>
                                              <p:spTgt spid="21"/>
                                            </p:tgtEl>
                                            <p:attrNameLst>
                                              <p:attrName>style.visibility</p:attrName>
                                            </p:attrNameLst>
                                          </p:cBhvr>
                                          <p:to>
                                            <p:strVal val="visible"/>
                                          </p:to>
                                        </p:set>
                                        <p:animEffect transition="in" filter="wipe(down)">
                                          <p:cBhvr>
                                            <p:cTn id="120" dur="500"/>
                                            <p:tgtEl>
                                              <p:spTgt spid="21"/>
                                            </p:tgtEl>
                                          </p:cBhvr>
                                        </p:animEffect>
                                      </p:childTnLst>
                                    </p:cTn>
                                  </p:par>
                                  <p:par>
                                    <p:cTn id="121" presetID="53" presetClass="entr" presetSubtype="16" fill="hold" grpId="0" nodeType="withEffect">
                                      <p:stCondLst>
                                        <p:cond delay="230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300" fill="hold"/>
                                            <p:tgtEl>
                                              <p:spTgt spid="39"/>
                                            </p:tgtEl>
                                            <p:attrNameLst>
                                              <p:attrName>ppt_w</p:attrName>
                                            </p:attrNameLst>
                                          </p:cBhvr>
                                          <p:tavLst>
                                            <p:tav tm="0">
                                              <p:val>
                                                <p:fltVal val="0"/>
                                              </p:val>
                                            </p:tav>
                                            <p:tav tm="100000">
                                              <p:val>
                                                <p:strVal val="#ppt_w"/>
                                              </p:val>
                                            </p:tav>
                                          </p:tavLst>
                                        </p:anim>
                                        <p:anim calcmode="lin" valueType="num">
                                          <p:cBhvr>
                                            <p:cTn id="124" dur="300" fill="hold"/>
                                            <p:tgtEl>
                                              <p:spTgt spid="39"/>
                                            </p:tgtEl>
                                            <p:attrNameLst>
                                              <p:attrName>ppt_h</p:attrName>
                                            </p:attrNameLst>
                                          </p:cBhvr>
                                          <p:tavLst>
                                            <p:tav tm="0">
                                              <p:val>
                                                <p:fltVal val="0"/>
                                              </p:val>
                                            </p:tav>
                                            <p:tav tm="100000">
                                              <p:val>
                                                <p:strVal val="#ppt_h"/>
                                              </p:val>
                                            </p:tav>
                                          </p:tavLst>
                                        </p:anim>
                                        <p:animEffect transition="in" filter="fade">
                                          <p:cBhvr>
                                            <p:cTn id="125" dur="300"/>
                                            <p:tgtEl>
                                              <p:spTgt spid="39"/>
                                            </p:tgtEl>
                                          </p:cBhvr>
                                        </p:animEffect>
                                      </p:childTnLst>
                                    </p:cTn>
                                  </p:par>
                                  <p:par>
                                    <p:cTn id="126" presetID="6" presetClass="emph" presetSubtype="0" autoRev="1" fill="hold" grpId="1" nodeType="withEffect">
                                      <p:stCondLst>
                                        <p:cond delay="2600"/>
                                      </p:stCondLst>
                                      <p:childTnLst>
                                        <p:animScale>
                                          <p:cBhvr>
                                            <p:cTn id="127" dur="150" fill="hold"/>
                                            <p:tgtEl>
                                              <p:spTgt spid="39"/>
                                            </p:tgtEl>
                                          </p:cBhvr>
                                          <p:by x="110000" y="110000"/>
                                        </p:animScale>
                                      </p:childTnLst>
                                    </p:cTn>
                                  </p:par>
                                  <p:par>
                                    <p:cTn id="128" presetID="53" presetClass="entr" presetSubtype="16" fill="hold" grpId="0" nodeType="withEffect">
                                      <p:stCondLst>
                                        <p:cond delay="120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300" fill="hold"/>
                                            <p:tgtEl>
                                              <p:spTgt spid="54"/>
                                            </p:tgtEl>
                                            <p:attrNameLst>
                                              <p:attrName>ppt_w</p:attrName>
                                            </p:attrNameLst>
                                          </p:cBhvr>
                                          <p:tavLst>
                                            <p:tav tm="0">
                                              <p:val>
                                                <p:fltVal val="0"/>
                                              </p:val>
                                            </p:tav>
                                            <p:tav tm="100000">
                                              <p:val>
                                                <p:strVal val="#ppt_w"/>
                                              </p:val>
                                            </p:tav>
                                          </p:tavLst>
                                        </p:anim>
                                        <p:anim calcmode="lin" valueType="num">
                                          <p:cBhvr>
                                            <p:cTn id="131" dur="300" fill="hold"/>
                                            <p:tgtEl>
                                              <p:spTgt spid="54"/>
                                            </p:tgtEl>
                                            <p:attrNameLst>
                                              <p:attrName>ppt_h</p:attrName>
                                            </p:attrNameLst>
                                          </p:cBhvr>
                                          <p:tavLst>
                                            <p:tav tm="0">
                                              <p:val>
                                                <p:fltVal val="0"/>
                                              </p:val>
                                            </p:tav>
                                            <p:tav tm="100000">
                                              <p:val>
                                                <p:strVal val="#ppt_h"/>
                                              </p:val>
                                            </p:tav>
                                          </p:tavLst>
                                        </p:anim>
                                        <p:animEffect transition="in" filter="fade">
                                          <p:cBhvr>
                                            <p:cTn id="132" dur="300"/>
                                            <p:tgtEl>
                                              <p:spTgt spid="54"/>
                                            </p:tgtEl>
                                          </p:cBhvr>
                                        </p:animEffect>
                                      </p:childTnLst>
                                    </p:cTn>
                                  </p:par>
                                  <p:par>
                                    <p:cTn id="133" presetID="6" presetClass="emph" presetSubtype="0" autoRev="1" fill="hold" grpId="1" nodeType="withEffect">
                                      <p:stCondLst>
                                        <p:cond delay="1500"/>
                                      </p:stCondLst>
                                      <p:childTnLst>
                                        <p:animScale>
                                          <p:cBhvr>
                                            <p:cTn id="134" dur="150" fill="hold"/>
                                            <p:tgtEl>
                                              <p:spTgt spid="54"/>
                                            </p:tgtEl>
                                          </p:cBhvr>
                                          <p:by x="110000" y="110000"/>
                                        </p:animScale>
                                      </p:childTnLst>
                                    </p:cTn>
                                  </p:par>
                                  <p:par>
                                    <p:cTn id="135" presetID="22" presetClass="entr" presetSubtype="4" fill="hold" grpId="0" nodeType="withEffect">
                                      <p:stCondLst>
                                        <p:cond delay="1500"/>
                                      </p:stCondLst>
                                      <p:childTnLst>
                                        <p:set>
                                          <p:cBhvr>
                                            <p:cTn id="136" dur="1" fill="hold">
                                              <p:stCondLst>
                                                <p:cond delay="0"/>
                                              </p:stCondLst>
                                            </p:cTn>
                                            <p:tgtEl>
                                              <p:spTgt spid="14"/>
                                            </p:tgtEl>
                                            <p:attrNameLst>
                                              <p:attrName>style.visibility</p:attrName>
                                            </p:attrNameLst>
                                          </p:cBhvr>
                                          <p:to>
                                            <p:strVal val="visible"/>
                                          </p:to>
                                        </p:set>
                                        <p:animEffect transition="in" filter="wipe(down)">
                                          <p:cBhvr>
                                            <p:cTn id="137" dur="500"/>
                                            <p:tgtEl>
                                              <p:spTgt spid="14"/>
                                            </p:tgtEl>
                                          </p:cBhvr>
                                        </p:animEffect>
                                      </p:childTnLst>
                                    </p:cTn>
                                  </p:par>
                                  <p:par>
                                    <p:cTn id="138" presetID="22" presetClass="entr" presetSubtype="4" fill="hold" grpId="0" nodeType="withEffect">
                                      <p:stCondLst>
                                        <p:cond delay="2000"/>
                                      </p:stCondLst>
                                      <p:childTnLst>
                                        <p:set>
                                          <p:cBhvr>
                                            <p:cTn id="139" dur="1" fill="hold">
                                              <p:stCondLst>
                                                <p:cond delay="0"/>
                                              </p:stCondLst>
                                            </p:cTn>
                                            <p:tgtEl>
                                              <p:spTgt spid="26"/>
                                            </p:tgtEl>
                                            <p:attrNameLst>
                                              <p:attrName>style.visibility</p:attrName>
                                            </p:attrNameLst>
                                          </p:cBhvr>
                                          <p:to>
                                            <p:strVal val="visible"/>
                                          </p:to>
                                        </p:set>
                                        <p:animEffect transition="in" filter="wipe(down)">
                                          <p:cBhvr>
                                            <p:cTn id="140" dur="500"/>
                                            <p:tgtEl>
                                              <p:spTgt spid="26"/>
                                            </p:tgtEl>
                                          </p:cBhvr>
                                        </p:animEffect>
                                      </p:childTnLst>
                                    </p:cTn>
                                  </p:par>
                                  <p:par>
                                    <p:cTn id="141" presetID="53" presetClass="entr" presetSubtype="16" fill="hold" grpId="0" nodeType="withEffect">
                                      <p:stCondLst>
                                        <p:cond delay="250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300" fill="hold"/>
                                            <p:tgtEl>
                                              <p:spTgt spid="40"/>
                                            </p:tgtEl>
                                            <p:attrNameLst>
                                              <p:attrName>ppt_w</p:attrName>
                                            </p:attrNameLst>
                                          </p:cBhvr>
                                          <p:tavLst>
                                            <p:tav tm="0">
                                              <p:val>
                                                <p:fltVal val="0"/>
                                              </p:val>
                                            </p:tav>
                                            <p:tav tm="100000">
                                              <p:val>
                                                <p:strVal val="#ppt_w"/>
                                              </p:val>
                                            </p:tav>
                                          </p:tavLst>
                                        </p:anim>
                                        <p:anim calcmode="lin" valueType="num">
                                          <p:cBhvr>
                                            <p:cTn id="144" dur="300" fill="hold"/>
                                            <p:tgtEl>
                                              <p:spTgt spid="40"/>
                                            </p:tgtEl>
                                            <p:attrNameLst>
                                              <p:attrName>ppt_h</p:attrName>
                                            </p:attrNameLst>
                                          </p:cBhvr>
                                          <p:tavLst>
                                            <p:tav tm="0">
                                              <p:val>
                                                <p:fltVal val="0"/>
                                              </p:val>
                                            </p:tav>
                                            <p:tav tm="100000">
                                              <p:val>
                                                <p:strVal val="#ppt_h"/>
                                              </p:val>
                                            </p:tav>
                                          </p:tavLst>
                                        </p:anim>
                                        <p:animEffect transition="in" filter="fade">
                                          <p:cBhvr>
                                            <p:cTn id="145" dur="300"/>
                                            <p:tgtEl>
                                              <p:spTgt spid="40"/>
                                            </p:tgtEl>
                                          </p:cBhvr>
                                        </p:animEffect>
                                      </p:childTnLst>
                                    </p:cTn>
                                  </p:par>
                                  <p:par>
                                    <p:cTn id="146" presetID="6" presetClass="emph" presetSubtype="0" autoRev="1" fill="hold" grpId="1" nodeType="withEffect">
                                      <p:stCondLst>
                                        <p:cond delay="2800"/>
                                      </p:stCondLst>
                                      <p:childTnLst>
                                        <p:animScale>
                                          <p:cBhvr>
                                            <p:cTn id="147" dur="150" fill="hold"/>
                                            <p:tgtEl>
                                              <p:spTgt spid="40"/>
                                            </p:tgtEl>
                                          </p:cBhvr>
                                          <p:by x="110000" y="110000"/>
                                        </p:animScale>
                                      </p:childTnLst>
                                    </p:cTn>
                                  </p:par>
                                  <p:par>
                                    <p:cTn id="148" presetID="53" presetClass="entr" presetSubtype="16" fill="hold" grpId="0" nodeType="withEffect">
                                      <p:stCondLst>
                                        <p:cond delay="1400"/>
                                      </p:stCondLst>
                                      <p:childTnLst>
                                        <p:set>
                                          <p:cBhvr>
                                            <p:cTn id="149" dur="1" fill="hold">
                                              <p:stCondLst>
                                                <p:cond delay="0"/>
                                              </p:stCondLst>
                                            </p:cTn>
                                            <p:tgtEl>
                                              <p:spTgt spid="55"/>
                                            </p:tgtEl>
                                            <p:attrNameLst>
                                              <p:attrName>style.visibility</p:attrName>
                                            </p:attrNameLst>
                                          </p:cBhvr>
                                          <p:to>
                                            <p:strVal val="visible"/>
                                          </p:to>
                                        </p:set>
                                        <p:anim calcmode="lin" valueType="num">
                                          <p:cBhvr>
                                            <p:cTn id="150" dur="300" fill="hold"/>
                                            <p:tgtEl>
                                              <p:spTgt spid="55"/>
                                            </p:tgtEl>
                                            <p:attrNameLst>
                                              <p:attrName>ppt_w</p:attrName>
                                            </p:attrNameLst>
                                          </p:cBhvr>
                                          <p:tavLst>
                                            <p:tav tm="0">
                                              <p:val>
                                                <p:fltVal val="0"/>
                                              </p:val>
                                            </p:tav>
                                            <p:tav tm="100000">
                                              <p:val>
                                                <p:strVal val="#ppt_w"/>
                                              </p:val>
                                            </p:tav>
                                          </p:tavLst>
                                        </p:anim>
                                        <p:anim calcmode="lin" valueType="num">
                                          <p:cBhvr>
                                            <p:cTn id="151" dur="300" fill="hold"/>
                                            <p:tgtEl>
                                              <p:spTgt spid="55"/>
                                            </p:tgtEl>
                                            <p:attrNameLst>
                                              <p:attrName>ppt_h</p:attrName>
                                            </p:attrNameLst>
                                          </p:cBhvr>
                                          <p:tavLst>
                                            <p:tav tm="0">
                                              <p:val>
                                                <p:fltVal val="0"/>
                                              </p:val>
                                            </p:tav>
                                            <p:tav tm="100000">
                                              <p:val>
                                                <p:strVal val="#ppt_h"/>
                                              </p:val>
                                            </p:tav>
                                          </p:tavLst>
                                        </p:anim>
                                        <p:animEffect transition="in" filter="fade">
                                          <p:cBhvr>
                                            <p:cTn id="152" dur="300"/>
                                            <p:tgtEl>
                                              <p:spTgt spid="55"/>
                                            </p:tgtEl>
                                          </p:cBhvr>
                                        </p:animEffect>
                                      </p:childTnLst>
                                    </p:cTn>
                                  </p:par>
                                  <p:par>
                                    <p:cTn id="153" presetID="6" presetClass="emph" presetSubtype="0" autoRev="1" fill="hold" grpId="1" nodeType="withEffect">
                                      <p:stCondLst>
                                        <p:cond delay="1700"/>
                                      </p:stCondLst>
                                      <p:childTnLst>
                                        <p:animScale>
                                          <p:cBhvr>
                                            <p:cTn id="154" dur="150" fill="hold"/>
                                            <p:tgtEl>
                                              <p:spTgt spid="55"/>
                                            </p:tgtEl>
                                          </p:cBhvr>
                                          <p:by x="110000" y="110000"/>
                                        </p:animScale>
                                      </p:childTnLst>
                                    </p:cTn>
                                  </p:par>
                                  <p:par>
                                    <p:cTn id="155" presetID="22" presetClass="entr" presetSubtype="4" fill="hold" grpId="0" nodeType="withEffect">
                                      <p:stCondLst>
                                        <p:cond delay="1700"/>
                                      </p:stCondLst>
                                      <p:childTnLst>
                                        <p:set>
                                          <p:cBhvr>
                                            <p:cTn id="156" dur="1" fill="hold">
                                              <p:stCondLst>
                                                <p:cond delay="0"/>
                                              </p:stCondLst>
                                            </p:cTn>
                                            <p:tgtEl>
                                              <p:spTgt spid="15"/>
                                            </p:tgtEl>
                                            <p:attrNameLst>
                                              <p:attrName>style.visibility</p:attrName>
                                            </p:attrNameLst>
                                          </p:cBhvr>
                                          <p:to>
                                            <p:strVal val="visible"/>
                                          </p:to>
                                        </p:set>
                                        <p:animEffect transition="in" filter="wipe(down)">
                                          <p:cBhvr>
                                            <p:cTn id="157" dur="500"/>
                                            <p:tgtEl>
                                              <p:spTgt spid="15"/>
                                            </p:tgtEl>
                                          </p:cBhvr>
                                        </p:animEffect>
                                      </p:childTnLst>
                                    </p:cTn>
                                  </p:par>
                                  <p:par>
                                    <p:cTn id="158" presetID="22" presetClass="entr" presetSubtype="4" fill="hold" grpId="0" nodeType="withEffect">
                                      <p:stCondLst>
                                        <p:cond delay="2200"/>
                                      </p:stCondLst>
                                      <p:childTnLst>
                                        <p:set>
                                          <p:cBhvr>
                                            <p:cTn id="159" dur="1" fill="hold">
                                              <p:stCondLst>
                                                <p:cond delay="0"/>
                                              </p:stCondLst>
                                            </p:cTn>
                                            <p:tgtEl>
                                              <p:spTgt spid="22"/>
                                            </p:tgtEl>
                                            <p:attrNameLst>
                                              <p:attrName>style.visibility</p:attrName>
                                            </p:attrNameLst>
                                          </p:cBhvr>
                                          <p:to>
                                            <p:strVal val="visible"/>
                                          </p:to>
                                        </p:set>
                                        <p:animEffect transition="in" filter="wipe(down)">
                                          <p:cBhvr>
                                            <p:cTn id="160" dur="500"/>
                                            <p:tgtEl>
                                              <p:spTgt spid="22"/>
                                            </p:tgtEl>
                                          </p:cBhvr>
                                        </p:animEffect>
                                      </p:childTnLst>
                                    </p:cTn>
                                  </p:par>
                                  <p:par>
                                    <p:cTn id="161" presetID="53" presetClass="entr" presetSubtype="16" fill="hold" grpId="0" nodeType="withEffect">
                                      <p:stCondLst>
                                        <p:cond delay="2700"/>
                                      </p:stCondLst>
                                      <p:childTnLst>
                                        <p:set>
                                          <p:cBhvr>
                                            <p:cTn id="162" dur="1" fill="hold">
                                              <p:stCondLst>
                                                <p:cond delay="0"/>
                                              </p:stCondLst>
                                            </p:cTn>
                                            <p:tgtEl>
                                              <p:spTgt spid="41"/>
                                            </p:tgtEl>
                                            <p:attrNameLst>
                                              <p:attrName>style.visibility</p:attrName>
                                            </p:attrNameLst>
                                          </p:cBhvr>
                                          <p:to>
                                            <p:strVal val="visible"/>
                                          </p:to>
                                        </p:set>
                                        <p:anim calcmode="lin" valueType="num">
                                          <p:cBhvr>
                                            <p:cTn id="163" dur="300" fill="hold"/>
                                            <p:tgtEl>
                                              <p:spTgt spid="41"/>
                                            </p:tgtEl>
                                            <p:attrNameLst>
                                              <p:attrName>ppt_w</p:attrName>
                                            </p:attrNameLst>
                                          </p:cBhvr>
                                          <p:tavLst>
                                            <p:tav tm="0">
                                              <p:val>
                                                <p:fltVal val="0"/>
                                              </p:val>
                                            </p:tav>
                                            <p:tav tm="100000">
                                              <p:val>
                                                <p:strVal val="#ppt_w"/>
                                              </p:val>
                                            </p:tav>
                                          </p:tavLst>
                                        </p:anim>
                                        <p:anim calcmode="lin" valueType="num">
                                          <p:cBhvr>
                                            <p:cTn id="164" dur="300" fill="hold"/>
                                            <p:tgtEl>
                                              <p:spTgt spid="41"/>
                                            </p:tgtEl>
                                            <p:attrNameLst>
                                              <p:attrName>ppt_h</p:attrName>
                                            </p:attrNameLst>
                                          </p:cBhvr>
                                          <p:tavLst>
                                            <p:tav tm="0">
                                              <p:val>
                                                <p:fltVal val="0"/>
                                              </p:val>
                                            </p:tav>
                                            <p:tav tm="100000">
                                              <p:val>
                                                <p:strVal val="#ppt_h"/>
                                              </p:val>
                                            </p:tav>
                                          </p:tavLst>
                                        </p:anim>
                                        <p:animEffect transition="in" filter="fade">
                                          <p:cBhvr>
                                            <p:cTn id="165" dur="300"/>
                                            <p:tgtEl>
                                              <p:spTgt spid="41"/>
                                            </p:tgtEl>
                                          </p:cBhvr>
                                        </p:animEffect>
                                      </p:childTnLst>
                                    </p:cTn>
                                  </p:par>
                                  <p:par>
                                    <p:cTn id="166" presetID="6" presetClass="emph" presetSubtype="0" autoRev="1" fill="hold" grpId="1" nodeType="withEffect">
                                      <p:stCondLst>
                                        <p:cond delay="3000"/>
                                      </p:stCondLst>
                                      <p:childTnLst>
                                        <p:animScale>
                                          <p:cBhvr>
                                            <p:cTn id="167" dur="150" fill="hold"/>
                                            <p:tgtEl>
                                              <p:spTgt spid="41"/>
                                            </p:tgtEl>
                                          </p:cBhvr>
                                          <p:by x="110000" y="110000"/>
                                        </p:animScale>
                                      </p:childTnLst>
                                    </p:cTn>
                                  </p:par>
                                  <p:par>
                                    <p:cTn id="168" presetID="53" presetClass="entr" presetSubtype="16" fill="hold" grpId="0" nodeType="withEffect">
                                      <p:stCondLst>
                                        <p:cond delay="1600"/>
                                      </p:stCondLst>
                                      <p:childTnLst>
                                        <p:set>
                                          <p:cBhvr>
                                            <p:cTn id="169" dur="1" fill="hold">
                                              <p:stCondLst>
                                                <p:cond delay="0"/>
                                              </p:stCondLst>
                                            </p:cTn>
                                            <p:tgtEl>
                                              <p:spTgt spid="56"/>
                                            </p:tgtEl>
                                            <p:attrNameLst>
                                              <p:attrName>style.visibility</p:attrName>
                                            </p:attrNameLst>
                                          </p:cBhvr>
                                          <p:to>
                                            <p:strVal val="visible"/>
                                          </p:to>
                                        </p:set>
                                        <p:anim calcmode="lin" valueType="num">
                                          <p:cBhvr>
                                            <p:cTn id="170" dur="300" fill="hold"/>
                                            <p:tgtEl>
                                              <p:spTgt spid="56"/>
                                            </p:tgtEl>
                                            <p:attrNameLst>
                                              <p:attrName>ppt_w</p:attrName>
                                            </p:attrNameLst>
                                          </p:cBhvr>
                                          <p:tavLst>
                                            <p:tav tm="0">
                                              <p:val>
                                                <p:fltVal val="0"/>
                                              </p:val>
                                            </p:tav>
                                            <p:tav tm="100000">
                                              <p:val>
                                                <p:strVal val="#ppt_w"/>
                                              </p:val>
                                            </p:tav>
                                          </p:tavLst>
                                        </p:anim>
                                        <p:anim calcmode="lin" valueType="num">
                                          <p:cBhvr>
                                            <p:cTn id="171" dur="300" fill="hold"/>
                                            <p:tgtEl>
                                              <p:spTgt spid="56"/>
                                            </p:tgtEl>
                                            <p:attrNameLst>
                                              <p:attrName>ppt_h</p:attrName>
                                            </p:attrNameLst>
                                          </p:cBhvr>
                                          <p:tavLst>
                                            <p:tav tm="0">
                                              <p:val>
                                                <p:fltVal val="0"/>
                                              </p:val>
                                            </p:tav>
                                            <p:tav tm="100000">
                                              <p:val>
                                                <p:strVal val="#ppt_h"/>
                                              </p:val>
                                            </p:tav>
                                          </p:tavLst>
                                        </p:anim>
                                        <p:animEffect transition="in" filter="fade">
                                          <p:cBhvr>
                                            <p:cTn id="172" dur="300"/>
                                            <p:tgtEl>
                                              <p:spTgt spid="56"/>
                                            </p:tgtEl>
                                          </p:cBhvr>
                                        </p:animEffect>
                                      </p:childTnLst>
                                    </p:cTn>
                                  </p:par>
                                  <p:par>
                                    <p:cTn id="173" presetID="6" presetClass="emph" presetSubtype="0" autoRev="1" fill="hold" grpId="1" nodeType="withEffect">
                                      <p:stCondLst>
                                        <p:cond delay="1900"/>
                                      </p:stCondLst>
                                      <p:childTnLst>
                                        <p:animScale>
                                          <p:cBhvr>
                                            <p:cTn id="174" dur="150" fill="hold"/>
                                            <p:tgtEl>
                                              <p:spTgt spid="56"/>
                                            </p:tgtEl>
                                          </p:cBhvr>
                                          <p:by x="110000" y="110000"/>
                                        </p:animScale>
                                      </p:childTnLst>
                                    </p:cTn>
                                  </p:par>
                                  <p:par>
                                    <p:cTn id="175" presetID="22" presetClass="entr" presetSubtype="4" fill="hold" grpId="0" nodeType="withEffect">
                                      <p:stCondLst>
                                        <p:cond delay="1900"/>
                                      </p:stCondLst>
                                      <p:childTnLst>
                                        <p:set>
                                          <p:cBhvr>
                                            <p:cTn id="176" dur="1" fill="hold">
                                              <p:stCondLst>
                                                <p:cond delay="0"/>
                                              </p:stCondLst>
                                            </p:cTn>
                                            <p:tgtEl>
                                              <p:spTgt spid="16"/>
                                            </p:tgtEl>
                                            <p:attrNameLst>
                                              <p:attrName>style.visibility</p:attrName>
                                            </p:attrNameLst>
                                          </p:cBhvr>
                                          <p:to>
                                            <p:strVal val="visible"/>
                                          </p:to>
                                        </p:set>
                                        <p:animEffect transition="in" filter="wipe(down)">
                                          <p:cBhvr>
                                            <p:cTn id="177" dur="500"/>
                                            <p:tgtEl>
                                              <p:spTgt spid="16"/>
                                            </p:tgtEl>
                                          </p:cBhvr>
                                        </p:animEffect>
                                      </p:childTnLst>
                                    </p:cTn>
                                  </p:par>
                                  <p:par>
                                    <p:cTn id="178" presetID="22" presetClass="entr" presetSubtype="4" fill="hold" grpId="0" nodeType="withEffect">
                                      <p:stCondLst>
                                        <p:cond delay="2400"/>
                                      </p:stCondLst>
                                      <p:childTnLst>
                                        <p:set>
                                          <p:cBhvr>
                                            <p:cTn id="179" dur="1" fill="hold">
                                              <p:stCondLst>
                                                <p:cond delay="0"/>
                                              </p:stCondLst>
                                            </p:cTn>
                                            <p:tgtEl>
                                              <p:spTgt spid="23"/>
                                            </p:tgtEl>
                                            <p:attrNameLst>
                                              <p:attrName>style.visibility</p:attrName>
                                            </p:attrNameLst>
                                          </p:cBhvr>
                                          <p:to>
                                            <p:strVal val="visible"/>
                                          </p:to>
                                        </p:set>
                                        <p:animEffect transition="in" filter="wipe(down)">
                                          <p:cBhvr>
                                            <p:cTn id="180" dur="500"/>
                                            <p:tgtEl>
                                              <p:spTgt spid="23"/>
                                            </p:tgtEl>
                                          </p:cBhvr>
                                        </p:animEffect>
                                      </p:childTnLst>
                                    </p:cTn>
                                  </p:par>
                                  <p:par>
                                    <p:cTn id="181" presetID="53" presetClass="entr" presetSubtype="16" fill="hold" grpId="0" nodeType="withEffect">
                                      <p:stCondLst>
                                        <p:cond delay="2900"/>
                                      </p:stCondLst>
                                      <p:childTnLst>
                                        <p:set>
                                          <p:cBhvr>
                                            <p:cTn id="182" dur="1" fill="hold">
                                              <p:stCondLst>
                                                <p:cond delay="0"/>
                                              </p:stCondLst>
                                            </p:cTn>
                                            <p:tgtEl>
                                              <p:spTgt spid="42"/>
                                            </p:tgtEl>
                                            <p:attrNameLst>
                                              <p:attrName>style.visibility</p:attrName>
                                            </p:attrNameLst>
                                          </p:cBhvr>
                                          <p:to>
                                            <p:strVal val="visible"/>
                                          </p:to>
                                        </p:set>
                                        <p:anim calcmode="lin" valueType="num">
                                          <p:cBhvr>
                                            <p:cTn id="183" dur="300" fill="hold"/>
                                            <p:tgtEl>
                                              <p:spTgt spid="42"/>
                                            </p:tgtEl>
                                            <p:attrNameLst>
                                              <p:attrName>ppt_w</p:attrName>
                                            </p:attrNameLst>
                                          </p:cBhvr>
                                          <p:tavLst>
                                            <p:tav tm="0">
                                              <p:val>
                                                <p:fltVal val="0"/>
                                              </p:val>
                                            </p:tav>
                                            <p:tav tm="100000">
                                              <p:val>
                                                <p:strVal val="#ppt_w"/>
                                              </p:val>
                                            </p:tav>
                                          </p:tavLst>
                                        </p:anim>
                                        <p:anim calcmode="lin" valueType="num">
                                          <p:cBhvr>
                                            <p:cTn id="184" dur="300" fill="hold"/>
                                            <p:tgtEl>
                                              <p:spTgt spid="42"/>
                                            </p:tgtEl>
                                            <p:attrNameLst>
                                              <p:attrName>ppt_h</p:attrName>
                                            </p:attrNameLst>
                                          </p:cBhvr>
                                          <p:tavLst>
                                            <p:tav tm="0">
                                              <p:val>
                                                <p:fltVal val="0"/>
                                              </p:val>
                                            </p:tav>
                                            <p:tav tm="100000">
                                              <p:val>
                                                <p:strVal val="#ppt_h"/>
                                              </p:val>
                                            </p:tav>
                                          </p:tavLst>
                                        </p:anim>
                                        <p:animEffect transition="in" filter="fade">
                                          <p:cBhvr>
                                            <p:cTn id="185" dur="300"/>
                                            <p:tgtEl>
                                              <p:spTgt spid="42"/>
                                            </p:tgtEl>
                                          </p:cBhvr>
                                        </p:animEffect>
                                      </p:childTnLst>
                                    </p:cTn>
                                  </p:par>
                                  <p:par>
                                    <p:cTn id="186" presetID="6" presetClass="emph" presetSubtype="0" autoRev="1" fill="hold" grpId="1" nodeType="withEffect">
                                      <p:stCondLst>
                                        <p:cond delay="3200"/>
                                      </p:stCondLst>
                                      <p:childTnLst>
                                        <p:animScale>
                                          <p:cBhvr>
                                            <p:cTn id="187" dur="150" fill="hold"/>
                                            <p:tgtEl>
                                              <p:spTgt spid="42"/>
                                            </p:tgtEl>
                                          </p:cBhvr>
                                          <p:by x="110000" y="110000"/>
                                        </p:animScale>
                                      </p:childTnLst>
                                    </p:cTn>
                                  </p:par>
                                  <p:par>
                                    <p:cTn id="188" presetID="53" presetClass="entr" presetSubtype="16" fill="hold" grpId="0" nodeType="withEffect">
                                      <p:stCondLst>
                                        <p:cond delay="1800"/>
                                      </p:stCondLst>
                                      <p:childTnLst>
                                        <p:set>
                                          <p:cBhvr>
                                            <p:cTn id="189" dur="1" fill="hold">
                                              <p:stCondLst>
                                                <p:cond delay="0"/>
                                              </p:stCondLst>
                                            </p:cTn>
                                            <p:tgtEl>
                                              <p:spTgt spid="57"/>
                                            </p:tgtEl>
                                            <p:attrNameLst>
                                              <p:attrName>style.visibility</p:attrName>
                                            </p:attrNameLst>
                                          </p:cBhvr>
                                          <p:to>
                                            <p:strVal val="visible"/>
                                          </p:to>
                                        </p:set>
                                        <p:anim calcmode="lin" valueType="num">
                                          <p:cBhvr>
                                            <p:cTn id="190" dur="300" fill="hold"/>
                                            <p:tgtEl>
                                              <p:spTgt spid="57"/>
                                            </p:tgtEl>
                                            <p:attrNameLst>
                                              <p:attrName>ppt_w</p:attrName>
                                            </p:attrNameLst>
                                          </p:cBhvr>
                                          <p:tavLst>
                                            <p:tav tm="0">
                                              <p:val>
                                                <p:fltVal val="0"/>
                                              </p:val>
                                            </p:tav>
                                            <p:tav tm="100000">
                                              <p:val>
                                                <p:strVal val="#ppt_w"/>
                                              </p:val>
                                            </p:tav>
                                          </p:tavLst>
                                        </p:anim>
                                        <p:anim calcmode="lin" valueType="num">
                                          <p:cBhvr>
                                            <p:cTn id="191" dur="300" fill="hold"/>
                                            <p:tgtEl>
                                              <p:spTgt spid="57"/>
                                            </p:tgtEl>
                                            <p:attrNameLst>
                                              <p:attrName>ppt_h</p:attrName>
                                            </p:attrNameLst>
                                          </p:cBhvr>
                                          <p:tavLst>
                                            <p:tav tm="0">
                                              <p:val>
                                                <p:fltVal val="0"/>
                                              </p:val>
                                            </p:tav>
                                            <p:tav tm="100000">
                                              <p:val>
                                                <p:strVal val="#ppt_h"/>
                                              </p:val>
                                            </p:tav>
                                          </p:tavLst>
                                        </p:anim>
                                        <p:animEffect transition="in" filter="fade">
                                          <p:cBhvr>
                                            <p:cTn id="192" dur="300"/>
                                            <p:tgtEl>
                                              <p:spTgt spid="57"/>
                                            </p:tgtEl>
                                          </p:cBhvr>
                                        </p:animEffect>
                                      </p:childTnLst>
                                    </p:cTn>
                                  </p:par>
                                  <p:par>
                                    <p:cTn id="193" presetID="6" presetClass="emph" presetSubtype="0" autoRev="1" fill="hold" grpId="1" nodeType="withEffect">
                                      <p:stCondLst>
                                        <p:cond delay="2100"/>
                                      </p:stCondLst>
                                      <p:childTnLst>
                                        <p:animScale>
                                          <p:cBhvr>
                                            <p:cTn id="194" dur="150" fill="hold"/>
                                            <p:tgtEl>
                                              <p:spTgt spid="57"/>
                                            </p:tgtEl>
                                          </p:cBhvr>
                                          <p:by x="110000" y="110000"/>
                                        </p:animScale>
                                      </p:childTnLst>
                                    </p:cTn>
                                  </p:par>
                                  <p:par>
                                    <p:cTn id="195" presetID="22" presetClass="entr" presetSubtype="4" fill="hold" grpId="0" nodeType="withEffect">
                                      <p:stCondLst>
                                        <p:cond delay="2100"/>
                                      </p:stCondLst>
                                      <p:childTnLst>
                                        <p:set>
                                          <p:cBhvr>
                                            <p:cTn id="196" dur="1" fill="hold">
                                              <p:stCondLst>
                                                <p:cond delay="0"/>
                                              </p:stCondLst>
                                            </p:cTn>
                                            <p:tgtEl>
                                              <p:spTgt spid="17"/>
                                            </p:tgtEl>
                                            <p:attrNameLst>
                                              <p:attrName>style.visibility</p:attrName>
                                            </p:attrNameLst>
                                          </p:cBhvr>
                                          <p:to>
                                            <p:strVal val="visible"/>
                                          </p:to>
                                        </p:set>
                                        <p:animEffect transition="in" filter="wipe(down)">
                                          <p:cBhvr>
                                            <p:cTn id="197" dur="500"/>
                                            <p:tgtEl>
                                              <p:spTgt spid="17"/>
                                            </p:tgtEl>
                                          </p:cBhvr>
                                        </p:animEffect>
                                      </p:childTnLst>
                                    </p:cTn>
                                  </p:par>
                                  <p:par>
                                    <p:cTn id="198" presetID="22" presetClass="entr" presetSubtype="4" fill="hold" grpId="0" nodeType="withEffect">
                                      <p:stCondLst>
                                        <p:cond delay="2600"/>
                                      </p:stCondLst>
                                      <p:childTnLst>
                                        <p:set>
                                          <p:cBhvr>
                                            <p:cTn id="199" dur="1" fill="hold">
                                              <p:stCondLst>
                                                <p:cond delay="0"/>
                                              </p:stCondLst>
                                            </p:cTn>
                                            <p:tgtEl>
                                              <p:spTgt spid="27"/>
                                            </p:tgtEl>
                                            <p:attrNameLst>
                                              <p:attrName>style.visibility</p:attrName>
                                            </p:attrNameLst>
                                          </p:cBhvr>
                                          <p:to>
                                            <p:strVal val="visible"/>
                                          </p:to>
                                        </p:set>
                                        <p:animEffect transition="in" filter="wipe(down)">
                                          <p:cBhvr>
                                            <p:cTn id="200" dur="500"/>
                                            <p:tgtEl>
                                              <p:spTgt spid="27"/>
                                            </p:tgtEl>
                                          </p:cBhvr>
                                        </p:animEffect>
                                      </p:childTnLst>
                                    </p:cTn>
                                  </p:par>
                                  <p:par>
                                    <p:cTn id="201" presetID="53" presetClass="entr" presetSubtype="16" fill="hold" grpId="0" nodeType="withEffect">
                                      <p:stCondLst>
                                        <p:cond delay="3100"/>
                                      </p:stCondLst>
                                      <p:childTnLst>
                                        <p:set>
                                          <p:cBhvr>
                                            <p:cTn id="202" dur="1" fill="hold">
                                              <p:stCondLst>
                                                <p:cond delay="0"/>
                                              </p:stCondLst>
                                            </p:cTn>
                                            <p:tgtEl>
                                              <p:spTgt spid="43"/>
                                            </p:tgtEl>
                                            <p:attrNameLst>
                                              <p:attrName>style.visibility</p:attrName>
                                            </p:attrNameLst>
                                          </p:cBhvr>
                                          <p:to>
                                            <p:strVal val="visible"/>
                                          </p:to>
                                        </p:set>
                                        <p:anim calcmode="lin" valueType="num">
                                          <p:cBhvr>
                                            <p:cTn id="203" dur="300" fill="hold"/>
                                            <p:tgtEl>
                                              <p:spTgt spid="43"/>
                                            </p:tgtEl>
                                            <p:attrNameLst>
                                              <p:attrName>ppt_w</p:attrName>
                                            </p:attrNameLst>
                                          </p:cBhvr>
                                          <p:tavLst>
                                            <p:tav tm="0">
                                              <p:val>
                                                <p:fltVal val="0"/>
                                              </p:val>
                                            </p:tav>
                                            <p:tav tm="100000">
                                              <p:val>
                                                <p:strVal val="#ppt_w"/>
                                              </p:val>
                                            </p:tav>
                                          </p:tavLst>
                                        </p:anim>
                                        <p:anim calcmode="lin" valueType="num">
                                          <p:cBhvr>
                                            <p:cTn id="204" dur="300" fill="hold"/>
                                            <p:tgtEl>
                                              <p:spTgt spid="43"/>
                                            </p:tgtEl>
                                            <p:attrNameLst>
                                              <p:attrName>ppt_h</p:attrName>
                                            </p:attrNameLst>
                                          </p:cBhvr>
                                          <p:tavLst>
                                            <p:tav tm="0">
                                              <p:val>
                                                <p:fltVal val="0"/>
                                              </p:val>
                                            </p:tav>
                                            <p:tav tm="100000">
                                              <p:val>
                                                <p:strVal val="#ppt_h"/>
                                              </p:val>
                                            </p:tav>
                                          </p:tavLst>
                                        </p:anim>
                                        <p:animEffect transition="in" filter="fade">
                                          <p:cBhvr>
                                            <p:cTn id="205" dur="300"/>
                                            <p:tgtEl>
                                              <p:spTgt spid="43"/>
                                            </p:tgtEl>
                                          </p:cBhvr>
                                        </p:animEffect>
                                      </p:childTnLst>
                                    </p:cTn>
                                  </p:par>
                                  <p:par>
                                    <p:cTn id="206" presetID="6" presetClass="emph" presetSubtype="0" autoRev="1" fill="hold" grpId="1" nodeType="withEffect">
                                      <p:stCondLst>
                                        <p:cond delay="3400"/>
                                      </p:stCondLst>
                                      <p:childTnLst>
                                        <p:animScale>
                                          <p:cBhvr>
                                            <p:cTn id="207" dur="150" fill="hold"/>
                                            <p:tgtEl>
                                              <p:spTgt spid="43"/>
                                            </p:tgtEl>
                                          </p:cBhvr>
                                          <p:by x="110000" y="110000"/>
                                        </p:animScale>
                                      </p:childTnLst>
                                    </p:cTn>
                                  </p:par>
                                  <p:par>
                                    <p:cTn id="208" presetID="2" presetClass="entr" presetSubtype="4" fill="hold" grpId="0" nodeType="withEffect" p14:presetBounceEnd="50000">
                                      <p:stCondLst>
                                        <p:cond delay="3400"/>
                                      </p:stCondLst>
                                      <p:childTnLst>
                                        <p:set>
                                          <p:cBhvr>
                                            <p:cTn id="209" dur="1" fill="hold">
                                              <p:stCondLst>
                                                <p:cond delay="0"/>
                                              </p:stCondLst>
                                            </p:cTn>
                                            <p:tgtEl>
                                              <p:spTgt spid="34"/>
                                            </p:tgtEl>
                                            <p:attrNameLst>
                                              <p:attrName>style.visibility</p:attrName>
                                            </p:attrNameLst>
                                          </p:cBhvr>
                                          <p:to>
                                            <p:strVal val="visible"/>
                                          </p:to>
                                        </p:set>
                                        <p:anim calcmode="lin" valueType="num" p14:bounceEnd="50000">
                                          <p:cBhvr additive="base">
                                            <p:cTn id="210" dur="5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211" dur="500" fill="hold"/>
                                            <p:tgtEl>
                                              <p:spTgt spid="34"/>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14:presetBounceEnd="50000">
                                      <p:stCondLst>
                                        <p:cond delay="3500"/>
                                      </p:stCondLst>
                                      <p:childTnLst>
                                        <p:set>
                                          <p:cBhvr>
                                            <p:cTn id="213" dur="1" fill="hold">
                                              <p:stCondLst>
                                                <p:cond delay="0"/>
                                              </p:stCondLst>
                                            </p:cTn>
                                            <p:tgtEl>
                                              <p:spTgt spid="33"/>
                                            </p:tgtEl>
                                            <p:attrNameLst>
                                              <p:attrName>style.visibility</p:attrName>
                                            </p:attrNameLst>
                                          </p:cBhvr>
                                          <p:to>
                                            <p:strVal val="visible"/>
                                          </p:to>
                                        </p:set>
                                        <p:anim calcmode="lin" valueType="num" p14:bounceEnd="50000">
                                          <p:cBhvr additive="base">
                                            <p:cTn id="214"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2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p:bldP spid="30" grpId="1"/>
          <p:bldP spid="31" grpId="0"/>
          <p:bldP spid="31" grpId="1"/>
          <p:bldP spid="33" grpId="0"/>
          <p:bldP spid="34" grpId="0"/>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54" grpId="0"/>
          <p:bldP spid="54" grpId="1"/>
          <p:bldP spid="55" grpId="0"/>
          <p:bldP spid="55" grpId="1"/>
          <p:bldP spid="56" grpId="0"/>
          <p:bldP spid="56" grpId="1"/>
          <p:bldP spid="57" grpId="0"/>
          <p:bldP spid="5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300" fill="hold"/>
                                            <p:tgtEl>
                                              <p:spTgt spid="30"/>
                                            </p:tgtEl>
                                            <p:attrNameLst>
                                              <p:attrName>ppt_w</p:attrName>
                                            </p:attrNameLst>
                                          </p:cBhvr>
                                          <p:tavLst>
                                            <p:tav tm="0">
                                              <p:val>
                                                <p:fltVal val="0"/>
                                              </p:val>
                                            </p:tav>
                                            <p:tav tm="100000">
                                              <p:val>
                                                <p:strVal val="#ppt_w"/>
                                              </p:val>
                                            </p:tav>
                                          </p:tavLst>
                                        </p:anim>
                                        <p:anim calcmode="lin" valueType="num">
                                          <p:cBhvr>
                                            <p:cTn id="11" dur="300" fill="hold"/>
                                            <p:tgtEl>
                                              <p:spTgt spid="30"/>
                                            </p:tgtEl>
                                            <p:attrNameLst>
                                              <p:attrName>ppt_h</p:attrName>
                                            </p:attrNameLst>
                                          </p:cBhvr>
                                          <p:tavLst>
                                            <p:tav tm="0">
                                              <p:val>
                                                <p:fltVal val="0"/>
                                              </p:val>
                                            </p:tav>
                                            <p:tav tm="100000">
                                              <p:val>
                                                <p:strVal val="#ppt_h"/>
                                              </p:val>
                                            </p:tav>
                                          </p:tavLst>
                                        </p:anim>
                                        <p:animEffect transition="in" filter="fade">
                                          <p:cBhvr>
                                            <p:cTn id="12" dur="300"/>
                                            <p:tgtEl>
                                              <p:spTgt spid="30"/>
                                            </p:tgtEl>
                                          </p:cBhvr>
                                        </p:animEffect>
                                      </p:childTnLst>
                                    </p:cTn>
                                  </p:par>
                                  <p:par>
                                    <p:cTn id="13" presetID="6" presetClass="emph" presetSubtype="0" autoRev="1" fill="hold" grpId="1" nodeType="withEffect">
                                      <p:stCondLst>
                                        <p:cond delay="300"/>
                                      </p:stCondLst>
                                      <p:childTnLst>
                                        <p:animScale>
                                          <p:cBhvr>
                                            <p:cTn id="14" dur="150" fill="hold"/>
                                            <p:tgtEl>
                                              <p:spTgt spid="30"/>
                                            </p:tgtEl>
                                          </p:cBhvr>
                                          <p:by x="110000" y="110000"/>
                                        </p:animScale>
                                      </p:childTnLst>
                                    </p:cTn>
                                  </p:par>
                                  <p:par>
                                    <p:cTn id="15" presetID="22" presetClass="entr" presetSubtype="4" fill="hold" grpId="0" nodeType="withEffect">
                                      <p:stCondLst>
                                        <p:cond delay="3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53" presetClass="entr" presetSubtype="16" fill="hold" grpId="0" nodeType="withEffect">
                                      <p:stCondLst>
                                        <p:cond delay="13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ppt_w</p:attrName>
                                            </p:attrNameLst>
                                          </p:cBhvr>
                                          <p:tavLst>
                                            <p:tav tm="0">
                                              <p:val>
                                                <p:fltVal val="0"/>
                                              </p:val>
                                            </p:tav>
                                            <p:tav tm="100000">
                                              <p:val>
                                                <p:strVal val="#ppt_w"/>
                                              </p:val>
                                            </p:tav>
                                          </p:tavLst>
                                        </p:anim>
                                        <p:anim calcmode="lin" valueType="num">
                                          <p:cBhvr>
                                            <p:cTn id="24" dur="300" fill="hold"/>
                                            <p:tgtEl>
                                              <p:spTgt spid="35"/>
                                            </p:tgtEl>
                                            <p:attrNameLst>
                                              <p:attrName>ppt_h</p:attrName>
                                            </p:attrNameLst>
                                          </p:cBhvr>
                                          <p:tavLst>
                                            <p:tav tm="0">
                                              <p:val>
                                                <p:fltVal val="0"/>
                                              </p:val>
                                            </p:tav>
                                            <p:tav tm="100000">
                                              <p:val>
                                                <p:strVal val="#ppt_h"/>
                                              </p:val>
                                            </p:tav>
                                          </p:tavLst>
                                        </p:anim>
                                        <p:animEffect transition="in" filter="fade">
                                          <p:cBhvr>
                                            <p:cTn id="25" dur="300"/>
                                            <p:tgtEl>
                                              <p:spTgt spid="35"/>
                                            </p:tgtEl>
                                          </p:cBhvr>
                                        </p:animEffect>
                                      </p:childTnLst>
                                    </p:cTn>
                                  </p:par>
                                  <p:par>
                                    <p:cTn id="26" presetID="6" presetClass="emph" presetSubtype="0" autoRev="1" fill="hold" grpId="1" nodeType="withEffect">
                                      <p:stCondLst>
                                        <p:cond delay="1600"/>
                                      </p:stCondLst>
                                      <p:childTnLst>
                                        <p:animScale>
                                          <p:cBhvr>
                                            <p:cTn id="27" dur="150" fill="hold"/>
                                            <p:tgtEl>
                                              <p:spTgt spid="35"/>
                                            </p:tgtEl>
                                          </p:cBhvr>
                                          <p:by x="110000" y="110000"/>
                                        </p:animScale>
                                      </p:childTnLst>
                                    </p:cTn>
                                  </p:par>
                                  <p:par>
                                    <p:cTn id="28" presetID="53" presetClass="entr" presetSubtype="16" fill="hold" grpId="0" nodeType="withEffect">
                                      <p:stCondLst>
                                        <p:cond delay="200"/>
                                      </p:stCondLst>
                                      <p:childTnLst>
                                        <p:set>
                                          <p:cBhvr>
                                            <p:cTn id="29" dur="1" fill="hold">
                                              <p:stCondLst>
                                                <p:cond delay="0"/>
                                              </p:stCondLst>
                                            </p:cTn>
                                            <p:tgtEl>
                                              <p:spTgt spid="44"/>
                                            </p:tgtEl>
                                            <p:attrNameLst>
                                              <p:attrName>style.visibility</p:attrName>
                                            </p:attrNameLst>
                                          </p:cBhvr>
                                          <p:to>
                                            <p:strVal val="visible"/>
                                          </p:to>
                                        </p:set>
                                        <p:anim calcmode="lin" valueType="num">
                                          <p:cBhvr>
                                            <p:cTn id="30" dur="300" fill="hold"/>
                                            <p:tgtEl>
                                              <p:spTgt spid="44"/>
                                            </p:tgtEl>
                                            <p:attrNameLst>
                                              <p:attrName>ppt_w</p:attrName>
                                            </p:attrNameLst>
                                          </p:cBhvr>
                                          <p:tavLst>
                                            <p:tav tm="0">
                                              <p:val>
                                                <p:fltVal val="0"/>
                                              </p:val>
                                            </p:tav>
                                            <p:tav tm="100000">
                                              <p:val>
                                                <p:strVal val="#ppt_w"/>
                                              </p:val>
                                            </p:tav>
                                          </p:tavLst>
                                        </p:anim>
                                        <p:anim calcmode="lin" valueType="num">
                                          <p:cBhvr>
                                            <p:cTn id="31" dur="300" fill="hold"/>
                                            <p:tgtEl>
                                              <p:spTgt spid="44"/>
                                            </p:tgtEl>
                                            <p:attrNameLst>
                                              <p:attrName>ppt_h</p:attrName>
                                            </p:attrNameLst>
                                          </p:cBhvr>
                                          <p:tavLst>
                                            <p:tav tm="0">
                                              <p:val>
                                                <p:fltVal val="0"/>
                                              </p:val>
                                            </p:tav>
                                            <p:tav tm="100000">
                                              <p:val>
                                                <p:strVal val="#ppt_h"/>
                                              </p:val>
                                            </p:tav>
                                          </p:tavLst>
                                        </p:anim>
                                        <p:animEffect transition="in" filter="fade">
                                          <p:cBhvr>
                                            <p:cTn id="32" dur="300"/>
                                            <p:tgtEl>
                                              <p:spTgt spid="44"/>
                                            </p:tgtEl>
                                          </p:cBhvr>
                                        </p:animEffect>
                                      </p:childTnLst>
                                    </p:cTn>
                                  </p:par>
                                  <p:par>
                                    <p:cTn id="33" presetID="6" presetClass="emph" presetSubtype="0" autoRev="1" fill="hold" grpId="1" nodeType="withEffect">
                                      <p:stCondLst>
                                        <p:cond delay="500"/>
                                      </p:stCondLst>
                                      <p:childTnLst>
                                        <p:animScale>
                                          <p:cBhvr>
                                            <p:cTn id="34" dur="150" fill="hold"/>
                                            <p:tgtEl>
                                              <p:spTgt spid="44"/>
                                            </p:tgtEl>
                                          </p:cBhvr>
                                          <p:by x="110000" y="110000"/>
                                        </p:animScale>
                                      </p:childTnLst>
                                    </p:cTn>
                                  </p:par>
                                  <p:par>
                                    <p:cTn id="35" presetID="22" presetClass="entr" presetSubtype="4"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31"/>
                                            </p:tgtEl>
                                            <p:attrNameLst>
                                              <p:attrName>style.visibility</p:attrName>
                                            </p:attrNameLst>
                                          </p:cBhvr>
                                          <p:to>
                                            <p:strVal val="visible"/>
                                          </p:to>
                                        </p:set>
                                        <p:anim calcmode="lin" valueType="num">
                                          <p:cBhvr>
                                            <p:cTn id="43" dur="300" fill="hold"/>
                                            <p:tgtEl>
                                              <p:spTgt spid="31"/>
                                            </p:tgtEl>
                                            <p:attrNameLst>
                                              <p:attrName>ppt_w</p:attrName>
                                            </p:attrNameLst>
                                          </p:cBhvr>
                                          <p:tavLst>
                                            <p:tav tm="0">
                                              <p:val>
                                                <p:fltVal val="0"/>
                                              </p:val>
                                            </p:tav>
                                            <p:tav tm="100000">
                                              <p:val>
                                                <p:strVal val="#ppt_w"/>
                                              </p:val>
                                            </p:tav>
                                          </p:tavLst>
                                        </p:anim>
                                        <p:anim calcmode="lin" valueType="num">
                                          <p:cBhvr>
                                            <p:cTn id="44" dur="300" fill="hold"/>
                                            <p:tgtEl>
                                              <p:spTgt spid="31"/>
                                            </p:tgtEl>
                                            <p:attrNameLst>
                                              <p:attrName>ppt_h</p:attrName>
                                            </p:attrNameLst>
                                          </p:cBhvr>
                                          <p:tavLst>
                                            <p:tav tm="0">
                                              <p:val>
                                                <p:fltVal val="0"/>
                                              </p:val>
                                            </p:tav>
                                            <p:tav tm="100000">
                                              <p:val>
                                                <p:strVal val="#ppt_h"/>
                                              </p:val>
                                            </p:tav>
                                          </p:tavLst>
                                        </p:anim>
                                        <p:animEffect transition="in" filter="fade">
                                          <p:cBhvr>
                                            <p:cTn id="45" dur="300"/>
                                            <p:tgtEl>
                                              <p:spTgt spid="31"/>
                                            </p:tgtEl>
                                          </p:cBhvr>
                                        </p:animEffect>
                                      </p:childTnLst>
                                    </p:cTn>
                                  </p:par>
                                  <p:par>
                                    <p:cTn id="46" presetID="6" presetClass="emph" presetSubtype="0" autoRev="1" fill="hold" grpId="1" nodeType="withEffect">
                                      <p:stCondLst>
                                        <p:cond delay="1800"/>
                                      </p:stCondLst>
                                      <p:childTnLst>
                                        <p:animScale>
                                          <p:cBhvr>
                                            <p:cTn id="47" dur="150" fill="hold"/>
                                            <p:tgtEl>
                                              <p:spTgt spid="31"/>
                                            </p:tgtEl>
                                          </p:cBhvr>
                                          <p:by x="110000" y="110000"/>
                                        </p:animScale>
                                      </p:childTnLst>
                                    </p:cTn>
                                  </p:par>
                                  <p:par>
                                    <p:cTn id="48" presetID="53" presetClass="entr" presetSubtype="16" fill="hold" grpId="0" nodeType="withEffect">
                                      <p:stCondLst>
                                        <p:cond delay="4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300" fill="hold"/>
                                            <p:tgtEl>
                                              <p:spTgt spid="45"/>
                                            </p:tgtEl>
                                            <p:attrNameLst>
                                              <p:attrName>ppt_w</p:attrName>
                                            </p:attrNameLst>
                                          </p:cBhvr>
                                          <p:tavLst>
                                            <p:tav tm="0">
                                              <p:val>
                                                <p:fltVal val="0"/>
                                              </p:val>
                                            </p:tav>
                                            <p:tav tm="100000">
                                              <p:val>
                                                <p:strVal val="#ppt_w"/>
                                              </p:val>
                                            </p:tav>
                                          </p:tavLst>
                                        </p:anim>
                                        <p:anim calcmode="lin" valueType="num">
                                          <p:cBhvr>
                                            <p:cTn id="51" dur="300" fill="hold"/>
                                            <p:tgtEl>
                                              <p:spTgt spid="45"/>
                                            </p:tgtEl>
                                            <p:attrNameLst>
                                              <p:attrName>ppt_h</p:attrName>
                                            </p:attrNameLst>
                                          </p:cBhvr>
                                          <p:tavLst>
                                            <p:tav tm="0">
                                              <p:val>
                                                <p:fltVal val="0"/>
                                              </p:val>
                                            </p:tav>
                                            <p:tav tm="100000">
                                              <p:val>
                                                <p:strVal val="#ppt_h"/>
                                              </p:val>
                                            </p:tav>
                                          </p:tavLst>
                                        </p:anim>
                                        <p:animEffect transition="in" filter="fade">
                                          <p:cBhvr>
                                            <p:cTn id="52" dur="300"/>
                                            <p:tgtEl>
                                              <p:spTgt spid="45"/>
                                            </p:tgtEl>
                                          </p:cBhvr>
                                        </p:animEffect>
                                      </p:childTnLst>
                                    </p:cTn>
                                  </p:par>
                                  <p:par>
                                    <p:cTn id="53" presetID="6" presetClass="emph" presetSubtype="0" autoRev="1" fill="hold" grpId="1" nodeType="withEffect">
                                      <p:stCondLst>
                                        <p:cond delay="700"/>
                                      </p:stCondLst>
                                      <p:childTnLst>
                                        <p:animScale>
                                          <p:cBhvr>
                                            <p:cTn id="54" dur="150" fill="hold"/>
                                            <p:tgtEl>
                                              <p:spTgt spid="45"/>
                                            </p:tgtEl>
                                          </p:cBhvr>
                                          <p:by x="110000" y="110000"/>
                                        </p:animScale>
                                      </p:childTnLst>
                                    </p:cTn>
                                  </p:par>
                                  <p:par>
                                    <p:cTn id="55" presetID="22" presetClass="entr" presetSubtype="4" fill="hold" grpId="0" nodeType="withEffect">
                                      <p:stCondLst>
                                        <p:cond delay="70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par>
                                    <p:cTn id="58" presetID="22" presetClass="entr" presetSubtype="4" fill="hold" grpId="0" nodeType="withEffect">
                                      <p:stCondLst>
                                        <p:cond delay="120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par>
                                    <p:cTn id="61" presetID="53" presetClass="entr" presetSubtype="16" fill="hold" grpId="0" nodeType="withEffect">
                                      <p:stCondLst>
                                        <p:cond delay="1700"/>
                                      </p:stCondLst>
                                      <p:childTnLst>
                                        <p:set>
                                          <p:cBhvr>
                                            <p:cTn id="62" dur="1" fill="hold">
                                              <p:stCondLst>
                                                <p:cond delay="0"/>
                                              </p:stCondLst>
                                            </p:cTn>
                                            <p:tgtEl>
                                              <p:spTgt spid="36"/>
                                            </p:tgtEl>
                                            <p:attrNameLst>
                                              <p:attrName>style.visibility</p:attrName>
                                            </p:attrNameLst>
                                          </p:cBhvr>
                                          <p:to>
                                            <p:strVal val="visible"/>
                                          </p:to>
                                        </p:set>
                                        <p:anim calcmode="lin" valueType="num">
                                          <p:cBhvr>
                                            <p:cTn id="63" dur="300" fill="hold"/>
                                            <p:tgtEl>
                                              <p:spTgt spid="36"/>
                                            </p:tgtEl>
                                            <p:attrNameLst>
                                              <p:attrName>ppt_w</p:attrName>
                                            </p:attrNameLst>
                                          </p:cBhvr>
                                          <p:tavLst>
                                            <p:tav tm="0">
                                              <p:val>
                                                <p:fltVal val="0"/>
                                              </p:val>
                                            </p:tav>
                                            <p:tav tm="100000">
                                              <p:val>
                                                <p:strVal val="#ppt_w"/>
                                              </p:val>
                                            </p:tav>
                                          </p:tavLst>
                                        </p:anim>
                                        <p:anim calcmode="lin" valueType="num">
                                          <p:cBhvr>
                                            <p:cTn id="64" dur="300" fill="hold"/>
                                            <p:tgtEl>
                                              <p:spTgt spid="36"/>
                                            </p:tgtEl>
                                            <p:attrNameLst>
                                              <p:attrName>ppt_h</p:attrName>
                                            </p:attrNameLst>
                                          </p:cBhvr>
                                          <p:tavLst>
                                            <p:tav tm="0">
                                              <p:val>
                                                <p:fltVal val="0"/>
                                              </p:val>
                                            </p:tav>
                                            <p:tav tm="100000">
                                              <p:val>
                                                <p:strVal val="#ppt_h"/>
                                              </p:val>
                                            </p:tav>
                                          </p:tavLst>
                                        </p:anim>
                                        <p:animEffect transition="in" filter="fade">
                                          <p:cBhvr>
                                            <p:cTn id="65" dur="300"/>
                                            <p:tgtEl>
                                              <p:spTgt spid="36"/>
                                            </p:tgtEl>
                                          </p:cBhvr>
                                        </p:animEffect>
                                      </p:childTnLst>
                                    </p:cTn>
                                  </p:par>
                                  <p:par>
                                    <p:cTn id="66" presetID="6" presetClass="emph" presetSubtype="0" autoRev="1" fill="hold" grpId="1" nodeType="withEffect">
                                      <p:stCondLst>
                                        <p:cond delay="2000"/>
                                      </p:stCondLst>
                                      <p:childTnLst>
                                        <p:animScale>
                                          <p:cBhvr>
                                            <p:cTn id="67" dur="150" fill="hold"/>
                                            <p:tgtEl>
                                              <p:spTgt spid="36"/>
                                            </p:tgtEl>
                                          </p:cBhvr>
                                          <p:by x="110000" y="110000"/>
                                        </p:animScale>
                                      </p:childTnLst>
                                    </p:cTn>
                                  </p:par>
                                  <p:par>
                                    <p:cTn id="68" presetID="53" presetClass="entr" presetSubtype="16" fill="hold" grpId="0" nodeType="withEffect">
                                      <p:stCondLst>
                                        <p:cond delay="6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900"/>
                                      </p:stCondLst>
                                      <p:childTnLst>
                                        <p:animScale>
                                          <p:cBhvr>
                                            <p:cTn id="74" dur="150" fill="hold"/>
                                            <p:tgtEl>
                                              <p:spTgt spid="46"/>
                                            </p:tgtEl>
                                          </p:cBhvr>
                                          <p:by x="110000" y="110000"/>
                                        </p:animScale>
                                      </p:childTnLst>
                                    </p:cTn>
                                  </p:par>
                                  <p:par>
                                    <p:cTn id="75" presetID="22" presetClass="entr" presetSubtype="4" fill="hold" grpId="0" nodeType="withEffect">
                                      <p:stCondLst>
                                        <p:cond delay="90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par>
                                    <p:cTn id="78" presetID="22" presetClass="entr" presetSubtype="4" fill="hold" grpId="0" nodeType="withEffect">
                                      <p:stCondLst>
                                        <p:cond delay="140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par>
                                    <p:cTn id="81" presetID="53" presetClass="entr" presetSubtype="16" fill="hold" grpId="0" nodeType="withEffect">
                                      <p:stCondLst>
                                        <p:cond delay="19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300" fill="hold"/>
                                            <p:tgtEl>
                                              <p:spTgt spid="37"/>
                                            </p:tgtEl>
                                            <p:attrNameLst>
                                              <p:attrName>ppt_w</p:attrName>
                                            </p:attrNameLst>
                                          </p:cBhvr>
                                          <p:tavLst>
                                            <p:tav tm="0">
                                              <p:val>
                                                <p:fltVal val="0"/>
                                              </p:val>
                                            </p:tav>
                                            <p:tav tm="100000">
                                              <p:val>
                                                <p:strVal val="#ppt_w"/>
                                              </p:val>
                                            </p:tav>
                                          </p:tavLst>
                                        </p:anim>
                                        <p:anim calcmode="lin" valueType="num">
                                          <p:cBhvr>
                                            <p:cTn id="84" dur="300" fill="hold"/>
                                            <p:tgtEl>
                                              <p:spTgt spid="37"/>
                                            </p:tgtEl>
                                            <p:attrNameLst>
                                              <p:attrName>ppt_h</p:attrName>
                                            </p:attrNameLst>
                                          </p:cBhvr>
                                          <p:tavLst>
                                            <p:tav tm="0">
                                              <p:val>
                                                <p:fltVal val="0"/>
                                              </p:val>
                                            </p:tav>
                                            <p:tav tm="100000">
                                              <p:val>
                                                <p:strVal val="#ppt_h"/>
                                              </p:val>
                                            </p:tav>
                                          </p:tavLst>
                                        </p:anim>
                                        <p:animEffect transition="in" filter="fade">
                                          <p:cBhvr>
                                            <p:cTn id="85" dur="300"/>
                                            <p:tgtEl>
                                              <p:spTgt spid="37"/>
                                            </p:tgtEl>
                                          </p:cBhvr>
                                        </p:animEffect>
                                      </p:childTnLst>
                                    </p:cTn>
                                  </p:par>
                                  <p:par>
                                    <p:cTn id="86" presetID="6" presetClass="emph" presetSubtype="0" autoRev="1" fill="hold" grpId="1" nodeType="withEffect">
                                      <p:stCondLst>
                                        <p:cond delay="2200"/>
                                      </p:stCondLst>
                                      <p:childTnLst>
                                        <p:animScale>
                                          <p:cBhvr>
                                            <p:cTn id="87" dur="150" fill="hold"/>
                                            <p:tgtEl>
                                              <p:spTgt spid="37"/>
                                            </p:tgtEl>
                                          </p:cBhvr>
                                          <p:by x="110000" y="110000"/>
                                        </p:animScale>
                                      </p:childTnLst>
                                    </p:cTn>
                                  </p:par>
                                  <p:par>
                                    <p:cTn id="88" presetID="53" presetClass="entr" presetSubtype="16" fill="hold" grpId="0" nodeType="withEffect">
                                      <p:stCondLst>
                                        <p:cond delay="800"/>
                                      </p:stCondLst>
                                      <p:childTnLst>
                                        <p:set>
                                          <p:cBhvr>
                                            <p:cTn id="89" dur="1" fill="hold">
                                              <p:stCondLst>
                                                <p:cond delay="0"/>
                                              </p:stCondLst>
                                            </p:cTn>
                                            <p:tgtEl>
                                              <p:spTgt spid="47"/>
                                            </p:tgtEl>
                                            <p:attrNameLst>
                                              <p:attrName>style.visibility</p:attrName>
                                            </p:attrNameLst>
                                          </p:cBhvr>
                                          <p:to>
                                            <p:strVal val="visible"/>
                                          </p:to>
                                        </p:set>
                                        <p:anim calcmode="lin" valueType="num">
                                          <p:cBhvr>
                                            <p:cTn id="90" dur="300" fill="hold"/>
                                            <p:tgtEl>
                                              <p:spTgt spid="47"/>
                                            </p:tgtEl>
                                            <p:attrNameLst>
                                              <p:attrName>ppt_w</p:attrName>
                                            </p:attrNameLst>
                                          </p:cBhvr>
                                          <p:tavLst>
                                            <p:tav tm="0">
                                              <p:val>
                                                <p:fltVal val="0"/>
                                              </p:val>
                                            </p:tav>
                                            <p:tav tm="100000">
                                              <p:val>
                                                <p:strVal val="#ppt_w"/>
                                              </p:val>
                                            </p:tav>
                                          </p:tavLst>
                                        </p:anim>
                                        <p:anim calcmode="lin" valueType="num">
                                          <p:cBhvr>
                                            <p:cTn id="91" dur="300" fill="hold"/>
                                            <p:tgtEl>
                                              <p:spTgt spid="47"/>
                                            </p:tgtEl>
                                            <p:attrNameLst>
                                              <p:attrName>ppt_h</p:attrName>
                                            </p:attrNameLst>
                                          </p:cBhvr>
                                          <p:tavLst>
                                            <p:tav tm="0">
                                              <p:val>
                                                <p:fltVal val="0"/>
                                              </p:val>
                                            </p:tav>
                                            <p:tav tm="100000">
                                              <p:val>
                                                <p:strVal val="#ppt_h"/>
                                              </p:val>
                                            </p:tav>
                                          </p:tavLst>
                                        </p:anim>
                                        <p:animEffect transition="in" filter="fade">
                                          <p:cBhvr>
                                            <p:cTn id="92" dur="300"/>
                                            <p:tgtEl>
                                              <p:spTgt spid="47"/>
                                            </p:tgtEl>
                                          </p:cBhvr>
                                        </p:animEffect>
                                      </p:childTnLst>
                                    </p:cTn>
                                  </p:par>
                                  <p:par>
                                    <p:cTn id="93" presetID="6" presetClass="emph" presetSubtype="0" autoRev="1" fill="hold" grpId="1" nodeType="withEffect">
                                      <p:stCondLst>
                                        <p:cond delay="1100"/>
                                      </p:stCondLst>
                                      <p:childTnLst>
                                        <p:animScale>
                                          <p:cBhvr>
                                            <p:cTn id="94" dur="150" fill="hold"/>
                                            <p:tgtEl>
                                              <p:spTgt spid="47"/>
                                            </p:tgtEl>
                                          </p:cBhvr>
                                          <p:by x="110000" y="110000"/>
                                        </p:animScale>
                                      </p:childTnLst>
                                    </p:cTn>
                                  </p:par>
                                  <p:par>
                                    <p:cTn id="95" presetID="22" presetClass="entr" presetSubtype="4" fill="hold" grpId="0" nodeType="withEffect">
                                      <p:stCondLst>
                                        <p:cond delay="110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par>
                                    <p:cTn id="98" presetID="22" presetClass="entr" presetSubtype="4" fill="hold" grpId="0" nodeType="withEffect">
                                      <p:stCondLst>
                                        <p:cond delay="1600"/>
                                      </p:stCondLst>
                                      <p:childTnLst>
                                        <p:set>
                                          <p:cBhvr>
                                            <p:cTn id="99" dur="1" fill="hold">
                                              <p:stCondLst>
                                                <p:cond delay="0"/>
                                              </p:stCondLst>
                                            </p:cTn>
                                            <p:tgtEl>
                                              <p:spTgt spid="25"/>
                                            </p:tgtEl>
                                            <p:attrNameLst>
                                              <p:attrName>style.visibility</p:attrName>
                                            </p:attrNameLst>
                                          </p:cBhvr>
                                          <p:to>
                                            <p:strVal val="visible"/>
                                          </p:to>
                                        </p:set>
                                        <p:animEffect transition="in" filter="wipe(down)">
                                          <p:cBhvr>
                                            <p:cTn id="100" dur="500"/>
                                            <p:tgtEl>
                                              <p:spTgt spid="25"/>
                                            </p:tgtEl>
                                          </p:cBhvr>
                                        </p:animEffect>
                                      </p:childTnLst>
                                    </p:cTn>
                                  </p:par>
                                  <p:par>
                                    <p:cTn id="101" presetID="53" presetClass="entr" presetSubtype="16" fill="hold" grpId="0" nodeType="withEffect">
                                      <p:stCondLst>
                                        <p:cond delay="210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300" fill="hold"/>
                                            <p:tgtEl>
                                              <p:spTgt spid="38"/>
                                            </p:tgtEl>
                                            <p:attrNameLst>
                                              <p:attrName>ppt_w</p:attrName>
                                            </p:attrNameLst>
                                          </p:cBhvr>
                                          <p:tavLst>
                                            <p:tav tm="0">
                                              <p:val>
                                                <p:fltVal val="0"/>
                                              </p:val>
                                            </p:tav>
                                            <p:tav tm="100000">
                                              <p:val>
                                                <p:strVal val="#ppt_w"/>
                                              </p:val>
                                            </p:tav>
                                          </p:tavLst>
                                        </p:anim>
                                        <p:anim calcmode="lin" valueType="num">
                                          <p:cBhvr>
                                            <p:cTn id="104" dur="300" fill="hold"/>
                                            <p:tgtEl>
                                              <p:spTgt spid="38"/>
                                            </p:tgtEl>
                                            <p:attrNameLst>
                                              <p:attrName>ppt_h</p:attrName>
                                            </p:attrNameLst>
                                          </p:cBhvr>
                                          <p:tavLst>
                                            <p:tav tm="0">
                                              <p:val>
                                                <p:fltVal val="0"/>
                                              </p:val>
                                            </p:tav>
                                            <p:tav tm="100000">
                                              <p:val>
                                                <p:strVal val="#ppt_h"/>
                                              </p:val>
                                            </p:tav>
                                          </p:tavLst>
                                        </p:anim>
                                        <p:animEffect transition="in" filter="fade">
                                          <p:cBhvr>
                                            <p:cTn id="105" dur="300"/>
                                            <p:tgtEl>
                                              <p:spTgt spid="38"/>
                                            </p:tgtEl>
                                          </p:cBhvr>
                                        </p:animEffect>
                                      </p:childTnLst>
                                    </p:cTn>
                                  </p:par>
                                  <p:par>
                                    <p:cTn id="106" presetID="6" presetClass="emph" presetSubtype="0" autoRev="1" fill="hold" grpId="1" nodeType="withEffect">
                                      <p:stCondLst>
                                        <p:cond delay="2400"/>
                                      </p:stCondLst>
                                      <p:childTnLst>
                                        <p:animScale>
                                          <p:cBhvr>
                                            <p:cTn id="107" dur="150" fill="hold"/>
                                            <p:tgtEl>
                                              <p:spTgt spid="38"/>
                                            </p:tgtEl>
                                          </p:cBhvr>
                                          <p:by x="110000" y="110000"/>
                                        </p:animScale>
                                      </p:childTnLst>
                                    </p:cTn>
                                  </p:par>
                                  <p:par>
                                    <p:cTn id="108" presetID="53" presetClass="entr" presetSubtype="16" fill="hold" grpId="0" nodeType="withEffect">
                                      <p:stCondLst>
                                        <p:cond delay="1000"/>
                                      </p:stCondLst>
                                      <p:childTnLst>
                                        <p:set>
                                          <p:cBhvr>
                                            <p:cTn id="109" dur="1" fill="hold">
                                              <p:stCondLst>
                                                <p:cond delay="0"/>
                                              </p:stCondLst>
                                            </p:cTn>
                                            <p:tgtEl>
                                              <p:spTgt spid="48"/>
                                            </p:tgtEl>
                                            <p:attrNameLst>
                                              <p:attrName>style.visibility</p:attrName>
                                            </p:attrNameLst>
                                          </p:cBhvr>
                                          <p:to>
                                            <p:strVal val="visible"/>
                                          </p:to>
                                        </p:set>
                                        <p:anim calcmode="lin" valueType="num">
                                          <p:cBhvr>
                                            <p:cTn id="110" dur="300" fill="hold"/>
                                            <p:tgtEl>
                                              <p:spTgt spid="48"/>
                                            </p:tgtEl>
                                            <p:attrNameLst>
                                              <p:attrName>ppt_w</p:attrName>
                                            </p:attrNameLst>
                                          </p:cBhvr>
                                          <p:tavLst>
                                            <p:tav tm="0">
                                              <p:val>
                                                <p:fltVal val="0"/>
                                              </p:val>
                                            </p:tav>
                                            <p:tav tm="100000">
                                              <p:val>
                                                <p:strVal val="#ppt_w"/>
                                              </p:val>
                                            </p:tav>
                                          </p:tavLst>
                                        </p:anim>
                                        <p:anim calcmode="lin" valueType="num">
                                          <p:cBhvr>
                                            <p:cTn id="111" dur="300" fill="hold"/>
                                            <p:tgtEl>
                                              <p:spTgt spid="48"/>
                                            </p:tgtEl>
                                            <p:attrNameLst>
                                              <p:attrName>ppt_h</p:attrName>
                                            </p:attrNameLst>
                                          </p:cBhvr>
                                          <p:tavLst>
                                            <p:tav tm="0">
                                              <p:val>
                                                <p:fltVal val="0"/>
                                              </p:val>
                                            </p:tav>
                                            <p:tav tm="100000">
                                              <p:val>
                                                <p:strVal val="#ppt_h"/>
                                              </p:val>
                                            </p:tav>
                                          </p:tavLst>
                                        </p:anim>
                                        <p:animEffect transition="in" filter="fade">
                                          <p:cBhvr>
                                            <p:cTn id="112" dur="300"/>
                                            <p:tgtEl>
                                              <p:spTgt spid="48"/>
                                            </p:tgtEl>
                                          </p:cBhvr>
                                        </p:animEffect>
                                      </p:childTnLst>
                                    </p:cTn>
                                  </p:par>
                                  <p:par>
                                    <p:cTn id="113" presetID="6" presetClass="emph" presetSubtype="0" autoRev="1" fill="hold" grpId="1" nodeType="withEffect">
                                      <p:stCondLst>
                                        <p:cond delay="1300"/>
                                      </p:stCondLst>
                                      <p:childTnLst>
                                        <p:animScale>
                                          <p:cBhvr>
                                            <p:cTn id="114" dur="150" fill="hold"/>
                                            <p:tgtEl>
                                              <p:spTgt spid="48"/>
                                            </p:tgtEl>
                                          </p:cBhvr>
                                          <p:by x="110000" y="110000"/>
                                        </p:animScale>
                                      </p:childTnLst>
                                    </p:cTn>
                                  </p:par>
                                  <p:par>
                                    <p:cTn id="115" presetID="22" presetClass="entr" presetSubtype="4" fill="hold" grpId="0" nodeType="withEffect">
                                      <p:stCondLst>
                                        <p:cond delay="1300"/>
                                      </p:stCondLst>
                                      <p:childTnLst>
                                        <p:set>
                                          <p:cBhvr>
                                            <p:cTn id="116" dur="1" fill="hold">
                                              <p:stCondLst>
                                                <p:cond delay="0"/>
                                              </p:stCondLst>
                                            </p:cTn>
                                            <p:tgtEl>
                                              <p:spTgt spid="13"/>
                                            </p:tgtEl>
                                            <p:attrNameLst>
                                              <p:attrName>style.visibility</p:attrName>
                                            </p:attrNameLst>
                                          </p:cBhvr>
                                          <p:to>
                                            <p:strVal val="visible"/>
                                          </p:to>
                                        </p:set>
                                        <p:animEffect transition="in" filter="wipe(down)">
                                          <p:cBhvr>
                                            <p:cTn id="117" dur="500"/>
                                            <p:tgtEl>
                                              <p:spTgt spid="13"/>
                                            </p:tgtEl>
                                          </p:cBhvr>
                                        </p:animEffect>
                                      </p:childTnLst>
                                    </p:cTn>
                                  </p:par>
                                  <p:par>
                                    <p:cTn id="118" presetID="22" presetClass="entr" presetSubtype="4" fill="hold" grpId="0" nodeType="withEffect">
                                      <p:stCondLst>
                                        <p:cond delay="1800"/>
                                      </p:stCondLst>
                                      <p:childTnLst>
                                        <p:set>
                                          <p:cBhvr>
                                            <p:cTn id="119" dur="1" fill="hold">
                                              <p:stCondLst>
                                                <p:cond delay="0"/>
                                              </p:stCondLst>
                                            </p:cTn>
                                            <p:tgtEl>
                                              <p:spTgt spid="21"/>
                                            </p:tgtEl>
                                            <p:attrNameLst>
                                              <p:attrName>style.visibility</p:attrName>
                                            </p:attrNameLst>
                                          </p:cBhvr>
                                          <p:to>
                                            <p:strVal val="visible"/>
                                          </p:to>
                                        </p:set>
                                        <p:animEffect transition="in" filter="wipe(down)">
                                          <p:cBhvr>
                                            <p:cTn id="120" dur="500"/>
                                            <p:tgtEl>
                                              <p:spTgt spid="21"/>
                                            </p:tgtEl>
                                          </p:cBhvr>
                                        </p:animEffect>
                                      </p:childTnLst>
                                    </p:cTn>
                                  </p:par>
                                  <p:par>
                                    <p:cTn id="121" presetID="53" presetClass="entr" presetSubtype="16" fill="hold" grpId="0" nodeType="withEffect">
                                      <p:stCondLst>
                                        <p:cond delay="230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300" fill="hold"/>
                                            <p:tgtEl>
                                              <p:spTgt spid="39"/>
                                            </p:tgtEl>
                                            <p:attrNameLst>
                                              <p:attrName>ppt_w</p:attrName>
                                            </p:attrNameLst>
                                          </p:cBhvr>
                                          <p:tavLst>
                                            <p:tav tm="0">
                                              <p:val>
                                                <p:fltVal val="0"/>
                                              </p:val>
                                            </p:tav>
                                            <p:tav tm="100000">
                                              <p:val>
                                                <p:strVal val="#ppt_w"/>
                                              </p:val>
                                            </p:tav>
                                          </p:tavLst>
                                        </p:anim>
                                        <p:anim calcmode="lin" valueType="num">
                                          <p:cBhvr>
                                            <p:cTn id="124" dur="300" fill="hold"/>
                                            <p:tgtEl>
                                              <p:spTgt spid="39"/>
                                            </p:tgtEl>
                                            <p:attrNameLst>
                                              <p:attrName>ppt_h</p:attrName>
                                            </p:attrNameLst>
                                          </p:cBhvr>
                                          <p:tavLst>
                                            <p:tav tm="0">
                                              <p:val>
                                                <p:fltVal val="0"/>
                                              </p:val>
                                            </p:tav>
                                            <p:tav tm="100000">
                                              <p:val>
                                                <p:strVal val="#ppt_h"/>
                                              </p:val>
                                            </p:tav>
                                          </p:tavLst>
                                        </p:anim>
                                        <p:animEffect transition="in" filter="fade">
                                          <p:cBhvr>
                                            <p:cTn id="125" dur="300"/>
                                            <p:tgtEl>
                                              <p:spTgt spid="39"/>
                                            </p:tgtEl>
                                          </p:cBhvr>
                                        </p:animEffect>
                                      </p:childTnLst>
                                    </p:cTn>
                                  </p:par>
                                  <p:par>
                                    <p:cTn id="126" presetID="6" presetClass="emph" presetSubtype="0" autoRev="1" fill="hold" grpId="1" nodeType="withEffect">
                                      <p:stCondLst>
                                        <p:cond delay="2600"/>
                                      </p:stCondLst>
                                      <p:childTnLst>
                                        <p:animScale>
                                          <p:cBhvr>
                                            <p:cTn id="127" dur="150" fill="hold"/>
                                            <p:tgtEl>
                                              <p:spTgt spid="39"/>
                                            </p:tgtEl>
                                          </p:cBhvr>
                                          <p:by x="110000" y="110000"/>
                                        </p:animScale>
                                      </p:childTnLst>
                                    </p:cTn>
                                  </p:par>
                                  <p:par>
                                    <p:cTn id="128" presetID="53" presetClass="entr" presetSubtype="16" fill="hold" grpId="0" nodeType="withEffect">
                                      <p:stCondLst>
                                        <p:cond delay="120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300" fill="hold"/>
                                            <p:tgtEl>
                                              <p:spTgt spid="54"/>
                                            </p:tgtEl>
                                            <p:attrNameLst>
                                              <p:attrName>ppt_w</p:attrName>
                                            </p:attrNameLst>
                                          </p:cBhvr>
                                          <p:tavLst>
                                            <p:tav tm="0">
                                              <p:val>
                                                <p:fltVal val="0"/>
                                              </p:val>
                                            </p:tav>
                                            <p:tav tm="100000">
                                              <p:val>
                                                <p:strVal val="#ppt_w"/>
                                              </p:val>
                                            </p:tav>
                                          </p:tavLst>
                                        </p:anim>
                                        <p:anim calcmode="lin" valueType="num">
                                          <p:cBhvr>
                                            <p:cTn id="131" dur="300" fill="hold"/>
                                            <p:tgtEl>
                                              <p:spTgt spid="54"/>
                                            </p:tgtEl>
                                            <p:attrNameLst>
                                              <p:attrName>ppt_h</p:attrName>
                                            </p:attrNameLst>
                                          </p:cBhvr>
                                          <p:tavLst>
                                            <p:tav tm="0">
                                              <p:val>
                                                <p:fltVal val="0"/>
                                              </p:val>
                                            </p:tav>
                                            <p:tav tm="100000">
                                              <p:val>
                                                <p:strVal val="#ppt_h"/>
                                              </p:val>
                                            </p:tav>
                                          </p:tavLst>
                                        </p:anim>
                                        <p:animEffect transition="in" filter="fade">
                                          <p:cBhvr>
                                            <p:cTn id="132" dur="300"/>
                                            <p:tgtEl>
                                              <p:spTgt spid="54"/>
                                            </p:tgtEl>
                                          </p:cBhvr>
                                        </p:animEffect>
                                      </p:childTnLst>
                                    </p:cTn>
                                  </p:par>
                                  <p:par>
                                    <p:cTn id="133" presetID="6" presetClass="emph" presetSubtype="0" autoRev="1" fill="hold" grpId="1" nodeType="withEffect">
                                      <p:stCondLst>
                                        <p:cond delay="1500"/>
                                      </p:stCondLst>
                                      <p:childTnLst>
                                        <p:animScale>
                                          <p:cBhvr>
                                            <p:cTn id="134" dur="150" fill="hold"/>
                                            <p:tgtEl>
                                              <p:spTgt spid="54"/>
                                            </p:tgtEl>
                                          </p:cBhvr>
                                          <p:by x="110000" y="110000"/>
                                        </p:animScale>
                                      </p:childTnLst>
                                    </p:cTn>
                                  </p:par>
                                  <p:par>
                                    <p:cTn id="135" presetID="22" presetClass="entr" presetSubtype="4" fill="hold" grpId="0" nodeType="withEffect">
                                      <p:stCondLst>
                                        <p:cond delay="1500"/>
                                      </p:stCondLst>
                                      <p:childTnLst>
                                        <p:set>
                                          <p:cBhvr>
                                            <p:cTn id="136" dur="1" fill="hold">
                                              <p:stCondLst>
                                                <p:cond delay="0"/>
                                              </p:stCondLst>
                                            </p:cTn>
                                            <p:tgtEl>
                                              <p:spTgt spid="14"/>
                                            </p:tgtEl>
                                            <p:attrNameLst>
                                              <p:attrName>style.visibility</p:attrName>
                                            </p:attrNameLst>
                                          </p:cBhvr>
                                          <p:to>
                                            <p:strVal val="visible"/>
                                          </p:to>
                                        </p:set>
                                        <p:animEffect transition="in" filter="wipe(down)">
                                          <p:cBhvr>
                                            <p:cTn id="137" dur="500"/>
                                            <p:tgtEl>
                                              <p:spTgt spid="14"/>
                                            </p:tgtEl>
                                          </p:cBhvr>
                                        </p:animEffect>
                                      </p:childTnLst>
                                    </p:cTn>
                                  </p:par>
                                  <p:par>
                                    <p:cTn id="138" presetID="22" presetClass="entr" presetSubtype="4" fill="hold" grpId="0" nodeType="withEffect">
                                      <p:stCondLst>
                                        <p:cond delay="2000"/>
                                      </p:stCondLst>
                                      <p:childTnLst>
                                        <p:set>
                                          <p:cBhvr>
                                            <p:cTn id="139" dur="1" fill="hold">
                                              <p:stCondLst>
                                                <p:cond delay="0"/>
                                              </p:stCondLst>
                                            </p:cTn>
                                            <p:tgtEl>
                                              <p:spTgt spid="26"/>
                                            </p:tgtEl>
                                            <p:attrNameLst>
                                              <p:attrName>style.visibility</p:attrName>
                                            </p:attrNameLst>
                                          </p:cBhvr>
                                          <p:to>
                                            <p:strVal val="visible"/>
                                          </p:to>
                                        </p:set>
                                        <p:animEffect transition="in" filter="wipe(down)">
                                          <p:cBhvr>
                                            <p:cTn id="140" dur="500"/>
                                            <p:tgtEl>
                                              <p:spTgt spid="26"/>
                                            </p:tgtEl>
                                          </p:cBhvr>
                                        </p:animEffect>
                                      </p:childTnLst>
                                    </p:cTn>
                                  </p:par>
                                  <p:par>
                                    <p:cTn id="141" presetID="53" presetClass="entr" presetSubtype="16" fill="hold" grpId="0" nodeType="withEffect">
                                      <p:stCondLst>
                                        <p:cond delay="250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300" fill="hold"/>
                                            <p:tgtEl>
                                              <p:spTgt spid="40"/>
                                            </p:tgtEl>
                                            <p:attrNameLst>
                                              <p:attrName>ppt_w</p:attrName>
                                            </p:attrNameLst>
                                          </p:cBhvr>
                                          <p:tavLst>
                                            <p:tav tm="0">
                                              <p:val>
                                                <p:fltVal val="0"/>
                                              </p:val>
                                            </p:tav>
                                            <p:tav tm="100000">
                                              <p:val>
                                                <p:strVal val="#ppt_w"/>
                                              </p:val>
                                            </p:tav>
                                          </p:tavLst>
                                        </p:anim>
                                        <p:anim calcmode="lin" valueType="num">
                                          <p:cBhvr>
                                            <p:cTn id="144" dur="300" fill="hold"/>
                                            <p:tgtEl>
                                              <p:spTgt spid="40"/>
                                            </p:tgtEl>
                                            <p:attrNameLst>
                                              <p:attrName>ppt_h</p:attrName>
                                            </p:attrNameLst>
                                          </p:cBhvr>
                                          <p:tavLst>
                                            <p:tav tm="0">
                                              <p:val>
                                                <p:fltVal val="0"/>
                                              </p:val>
                                            </p:tav>
                                            <p:tav tm="100000">
                                              <p:val>
                                                <p:strVal val="#ppt_h"/>
                                              </p:val>
                                            </p:tav>
                                          </p:tavLst>
                                        </p:anim>
                                        <p:animEffect transition="in" filter="fade">
                                          <p:cBhvr>
                                            <p:cTn id="145" dur="300"/>
                                            <p:tgtEl>
                                              <p:spTgt spid="40"/>
                                            </p:tgtEl>
                                          </p:cBhvr>
                                        </p:animEffect>
                                      </p:childTnLst>
                                    </p:cTn>
                                  </p:par>
                                  <p:par>
                                    <p:cTn id="146" presetID="6" presetClass="emph" presetSubtype="0" autoRev="1" fill="hold" grpId="1" nodeType="withEffect">
                                      <p:stCondLst>
                                        <p:cond delay="2800"/>
                                      </p:stCondLst>
                                      <p:childTnLst>
                                        <p:animScale>
                                          <p:cBhvr>
                                            <p:cTn id="147" dur="150" fill="hold"/>
                                            <p:tgtEl>
                                              <p:spTgt spid="40"/>
                                            </p:tgtEl>
                                          </p:cBhvr>
                                          <p:by x="110000" y="110000"/>
                                        </p:animScale>
                                      </p:childTnLst>
                                    </p:cTn>
                                  </p:par>
                                  <p:par>
                                    <p:cTn id="148" presetID="53" presetClass="entr" presetSubtype="16" fill="hold" grpId="0" nodeType="withEffect">
                                      <p:stCondLst>
                                        <p:cond delay="1400"/>
                                      </p:stCondLst>
                                      <p:childTnLst>
                                        <p:set>
                                          <p:cBhvr>
                                            <p:cTn id="149" dur="1" fill="hold">
                                              <p:stCondLst>
                                                <p:cond delay="0"/>
                                              </p:stCondLst>
                                            </p:cTn>
                                            <p:tgtEl>
                                              <p:spTgt spid="55"/>
                                            </p:tgtEl>
                                            <p:attrNameLst>
                                              <p:attrName>style.visibility</p:attrName>
                                            </p:attrNameLst>
                                          </p:cBhvr>
                                          <p:to>
                                            <p:strVal val="visible"/>
                                          </p:to>
                                        </p:set>
                                        <p:anim calcmode="lin" valueType="num">
                                          <p:cBhvr>
                                            <p:cTn id="150" dur="300" fill="hold"/>
                                            <p:tgtEl>
                                              <p:spTgt spid="55"/>
                                            </p:tgtEl>
                                            <p:attrNameLst>
                                              <p:attrName>ppt_w</p:attrName>
                                            </p:attrNameLst>
                                          </p:cBhvr>
                                          <p:tavLst>
                                            <p:tav tm="0">
                                              <p:val>
                                                <p:fltVal val="0"/>
                                              </p:val>
                                            </p:tav>
                                            <p:tav tm="100000">
                                              <p:val>
                                                <p:strVal val="#ppt_w"/>
                                              </p:val>
                                            </p:tav>
                                          </p:tavLst>
                                        </p:anim>
                                        <p:anim calcmode="lin" valueType="num">
                                          <p:cBhvr>
                                            <p:cTn id="151" dur="300" fill="hold"/>
                                            <p:tgtEl>
                                              <p:spTgt spid="55"/>
                                            </p:tgtEl>
                                            <p:attrNameLst>
                                              <p:attrName>ppt_h</p:attrName>
                                            </p:attrNameLst>
                                          </p:cBhvr>
                                          <p:tavLst>
                                            <p:tav tm="0">
                                              <p:val>
                                                <p:fltVal val="0"/>
                                              </p:val>
                                            </p:tav>
                                            <p:tav tm="100000">
                                              <p:val>
                                                <p:strVal val="#ppt_h"/>
                                              </p:val>
                                            </p:tav>
                                          </p:tavLst>
                                        </p:anim>
                                        <p:animEffect transition="in" filter="fade">
                                          <p:cBhvr>
                                            <p:cTn id="152" dur="300"/>
                                            <p:tgtEl>
                                              <p:spTgt spid="55"/>
                                            </p:tgtEl>
                                          </p:cBhvr>
                                        </p:animEffect>
                                      </p:childTnLst>
                                    </p:cTn>
                                  </p:par>
                                  <p:par>
                                    <p:cTn id="153" presetID="6" presetClass="emph" presetSubtype="0" autoRev="1" fill="hold" grpId="1" nodeType="withEffect">
                                      <p:stCondLst>
                                        <p:cond delay="1700"/>
                                      </p:stCondLst>
                                      <p:childTnLst>
                                        <p:animScale>
                                          <p:cBhvr>
                                            <p:cTn id="154" dur="150" fill="hold"/>
                                            <p:tgtEl>
                                              <p:spTgt spid="55"/>
                                            </p:tgtEl>
                                          </p:cBhvr>
                                          <p:by x="110000" y="110000"/>
                                        </p:animScale>
                                      </p:childTnLst>
                                    </p:cTn>
                                  </p:par>
                                  <p:par>
                                    <p:cTn id="155" presetID="22" presetClass="entr" presetSubtype="4" fill="hold" grpId="0" nodeType="withEffect">
                                      <p:stCondLst>
                                        <p:cond delay="1700"/>
                                      </p:stCondLst>
                                      <p:childTnLst>
                                        <p:set>
                                          <p:cBhvr>
                                            <p:cTn id="156" dur="1" fill="hold">
                                              <p:stCondLst>
                                                <p:cond delay="0"/>
                                              </p:stCondLst>
                                            </p:cTn>
                                            <p:tgtEl>
                                              <p:spTgt spid="15"/>
                                            </p:tgtEl>
                                            <p:attrNameLst>
                                              <p:attrName>style.visibility</p:attrName>
                                            </p:attrNameLst>
                                          </p:cBhvr>
                                          <p:to>
                                            <p:strVal val="visible"/>
                                          </p:to>
                                        </p:set>
                                        <p:animEffect transition="in" filter="wipe(down)">
                                          <p:cBhvr>
                                            <p:cTn id="157" dur="500"/>
                                            <p:tgtEl>
                                              <p:spTgt spid="15"/>
                                            </p:tgtEl>
                                          </p:cBhvr>
                                        </p:animEffect>
                                      </p:childTnLst>
                                    </p:cTn>
                                  </p:par>
                                  <p:par>
                                    <p:cTn id="158" presetID="22" presetClass="entr" presetSubtype="4" fill="hold" grpId="0" nodeType="withEffect">
                                      <p:stCondLst>
                                        <p:cond delay="2200"/>
                                      </p:stCondLst>
                                      <p:childTnLst>
                                        <p:set>
                                          <p:cBhvr>
                                            <p:cTn id="159" dur="1" fill="hold">
                                              <p:stCondLst>
                                                <p:cond delay="0"/>
                                              </p:stCondLst>
                                            </p:cTn>
                                            <p:tgtEl>
                                              <p:spTgt spid="22"/>
                                            </p:tgtEl>
                                            <p:attrNameLst>
                                              <p:attrName>style.visibility</p:attrName>
                                            </p:attrNameLst>
                                          </p:cBhvr>
                                          <p:to>
                                            <p:strVal val="visible"/>
                                          </p:to>
                                        </p:set>
                                        <p:animEffect transition="in" filter="wipe(down)">
                                          <p:cBhvr>
                                            <p:cTn id="160" dur="500"/>
                                            <p:tgtEl>
                                              <p:spTgt spid="22"/>
                                            </p:tgtEl>
                                          </p:cBhvr>
                                        </p:animEffect>
                                      </p:childTnLst>
                                    </p:cTn>
                                  </p:par>
                                  <p:par>
                                    <p:cTn id="161" presetID="53" presetClass="entr" presetSubtype="16" fill="hold" grpId="0" nodeType="withEffect">
                                      <p:stCondLst>
                                        <p:cond delay="2700"/>
                                      </p:stCondLst>
                                      <p:childTnLst>
                                        <p:set>
                                          <p:cBhvr>
                                            <p:cTn id="162" dur="1" fill="hold">
                                              <p:stCondLst>
                                                <p:cond delay="0"/>
                                              </p:stCondLst>
                                            </p:cTn>
                                            <p:tgtEl>
                                              <p:spTgt spid="41"/>
                                            </p:tgtEl>
                                            <p:attrNameLst>
                                              <p:attrName>style.visibility</p:attrName>
                                            </p:attrNameLst>
                                          </p:cBhvr>
                                          <p:to>
                                            <p:strVal val="visible"/>
                                          </p:to>
                                        </p:set>
                                        <p:anim calcmode="lin" valueType="num">
                                          <p:cBhvr>
                                            <p:cTn id="163" dur="300" fill="hold"/>
                                            <p:tgtEl>
                                              <p:spTgt spid="41"/>
                                            </p:tgtEl>
                                            <p:attrNameLst>
                                              <p:attrName>ppt_w</p:attrName>
                                            </p:attrNameLst>
                                          </p:cBhvr>
                                          <p:tavLst>
                                            <p:tav tm="0">
                                              <p:val>
                                                <p:fltVal val="0"/>
                                              </p:val>
                                            </p:tav>
                                            <p:tav tm="100000">
                                              <p:val>
                                                <p:strVal val="#ppt_w"/>
                                              </p:val>
                                            </p:tav>
                                          </p:tavLst>
                                        </p:anim>
                                        <p:anim calcmode="lin" valueType="num">
                                          <p:cBhvr>
                                            <p:cTn id="164" dur="300" fill="hold"/>
                                            <p:tgtEl>
                                              <p:spTgt spid="41"/>
                                            </p:tgtEl>
                                            <p:attrNameLst>
                                              <p:attrName>ppt_h</p:attrName>
                                            </p:attrNameLst>
                                          </p:cBhvr>
                                          <p:tavLst>
                                            <p:tav tm="0">
                                              <p:val>
                                                <p:fltVal val="0"/>
                                              </p:val>
                                            </p:tav>
                                            <p:tav tm="100000">
                                              <p:val>
                                                <p:strVal val="#ppt_h"/>
                                              </p:val>
                                            </p:tav>
                                          </p:tavLst>
                                        </p:anim>
                                        <p:animEffect transition="in" filter="fade">
                                          <p:cBhvr>
                                            <p:cTn id="165" dur="300"/>
                                            <p:tgtEl>
                                              <p:spTgt spid="41"/>
                                            </p:tgtEl>
                                          </p:cBhvr>
                                        </p:animEffect>
                                      </p:childTnLst>
                                    </p:cTn>
                                  </p:par>
                                  <p:par>
                                    <p:cTn id="166" presetID="6" presetClass="emph" presetSubtype="0" autoRev="1" fill="hold" grpId="1" nodeType="withEffect">
                                      <p:stCondLst>
                                        <p:cond delay="3000"/>
                                      </p:stCondLst>
                                      <p:childTnLst>
                                        <p:animScale>
                                          <p:cBhvr>
                                            <p:cTn id="167" dur="150" fill="hold"/>
                                            <p:tgtEl>
                                              <p:spTgt spid="41"/>
                                            </p:tgtEl>
                                          </p:cBhvr>
                                          <p:by x="110000" y="110000"/>
                                        </p:animScale>
                                      </p:childTnLst>
                                    </p:cTn>
                                  </p:par>
                                  <p:par>
                                    <p:cTn id="168" presetID="53" presetClass="entr" presetSubtype="16" fill="hold" grpId="0" nodeType="withEffect">
                                      <p:stCondLst>
                                        <p:cond delay="1600"/>
                                      </p:stCondLst>
                                      <p:childTnLst>
                                        <p:set>
                                          <p:cBhvr>
                                            <p:cTn id="169" dur="1" fill="hold">
                                              <p:stCondLst>
                                                <p:cond delay="0"/>
                                              </p:stCondLst>
                                            </p:cTn>
                                            <p:tgtEl>
                                              <p:spTgt spid="56"/>
                                            </p:tgtEl>
                                            <p:attrNameLst>
                                              <p:attrName>style.visibility</p:attrName>
                                            </p:attrNameLst>
                                          </p:cBhvr>
                                          <p:to>
                                            <p:strVal val="visible"/>
                                          </p:to>
                                        </p:set>
                                        <p:anim calcmode="lin" valueType="num">
                                          <p:cBhvr>
                                            <p:cTn id="170" dur="300" fill="hold"/>
                                            <p:tgtEl>
                                              <p:spTgt spid="56"/>
                                            </p:tgtEl>
                                            <p:attrNameLst>
                                              <p:attrName>ppt_w</p:attrName>
                                            </p:attrNameLst>
                                          </p:cBhvr>
                                          <p:tavLst>
                                            <p:tav tm="0">
                                              <p:val>
                                                <p:fltVal val="0"/>
                                              </p:val>
                                            </p:tav>
                                            <p:tav tm="100000">
                                              <p:val>
                                                <p:strVal val="#ppt_w"/>
                                              </p:val>
                                            </p:tav>
                                          </p:tavLst>
                                        </p:anim>
                                        <p:anim calcmode="lin" valueType="num">
                                          <p:cBhvr>
                                            <p:cTn id="171" dur="300" fill="hold"/>
                                            <p:tgtEl>
                                              <p:spTgt spid="56"/>
                                            </p:tgtEl>
                                            <p:attrNameLst>
                                              <p:attrName>ppt_h</p:attrName>
                                            </p:attrNameLst>
                                          </p:cBhvr>
                                          <p:tavLst>
                                            <p:tav tm="0">
                                              <p:val>
                                                <p:fltVal val="0"/>
                                              </p:val>
                                            </p:tav>
                                            <p:tav tm="100000">
                                              <p:val>
                                                <p:strVal val="#ppt_h"/>
                                              </p:val>
                                            </p:tav>
                                          </p:tavLst>
                                        </p:anim>
                                        <p:animEffect transition="in" filter="fade">
                                          <p:cBhvr>
                                            <p:cTn id="172" dur="300"/>
                                            <p:tgtEl>
                                              <p:spTgt spid="56"/>
                                            </p:tgtEl>
                                          </p:cBhvr>
                                        </p:animEffect>
                                      </p:childTnLst>
                                    </p:cTn>
                                  </p:par>
                                  <p:par>
                                    <p:cTn id="173" presetID="6" presetClass="emph" presetSubtype="0" autoRev="1" fill="hold" grpId="1" nodeType="withEffect">
                                      <p:stCondLst>
                                        <p:cond delay="1900"/>
                                      </p:stCondLst>
                                      <p:childTnLst>
                                        <p:animScale>
                                          <p:cBhvr>
                                            <p:cTn id="174" dur="150" fill="hold"/>
                                            <p:tgtEl>
                                              <p:spTgt spid="56"/>
                                            </p:tgtEl>
                                          </p:cBhvr>
                                          <p:by x="110000" y="110000"/>
                                        </p:animScale>
                                      </p:childTnLst>
                                    </p:cTn>
                                  </p:par>
                                  <p:par>
                                    <p:cTn id="175" presetID="22" presetClass="entr" presetSubtype="4" fill="hold" grpId="0" nodeType="withEffect">
                                      <p:stCondLst>
                                        <p:cond delay="1900"/>
                                      </p:stCondLst>
                                      <p:childTnLst>
                                        <p:set>
                                          <p:cBhvr>
                                            <p:cTn id="176" dur="1" fill="hold">
                                              <p:stCondLst>
                                                <p:cond delay="0"/>
                                              </p:stCondLst>
                                            </p:cTn>
                                            <p:tgtEl>
                                              <p:spTgt spid="16"/>
                                            </p:tgtEl>
                                            <p:attrNameLst>
                                              <p:attrName>style.visibility</p:attrName>
                                            </p:attrNameLst>
                                          </p:cBhvr>
                                          <p:to>
                                            <p:strVal val="visible"/>
                                          </p:to>
                                        </p:set>
                                        <p:animEffect transition="in" filter="wipe(down)">
                                          <p:cBhvr>
                                            <p:cTn id="177" dur="500"/>
                                            <p:tgtEl>
                                              <p:spTgt spid="16"/>
                                            </p:tgtEl>
                                          </p:cBhvr>
                                        </p:animEffect>
                                      </p:childTnLst>
                                    </p:cTn>
                                  </p:par>
                                  <p:par>
                                    <p:cTn id="178" presetID="22" presetClass="entr" presetSubtype="4" fill="hold" grpId="0" nodeType="withEffect">
                                      <p:stCondLst>
                                        <p:cond delay="2400"/>
                                      </p:stCondLst>
                                      <p:childTnLst>
                                        <p:set>
                                          <p:cBhvr>
                                            <p:cTn id="179" dur="1" fill="hold">
                                              <p:stCondLst>
                                                <p:cond delay="0"/>
                                              </p:stCondLst>
                                            </p:cTn>
                                            <p:tgtEl>
                                              <p:spTgt spid="23"/>
                                            </p:tgtEl>
                                            <p:attrNameLst>
                                              <p:attrName>style.visibility</p:attrName>
                                            </p:attrNameLst>
                                          </p:cBhvr>
                                          <p:to>
                                            <p:strVal val="visible"/>
                                          </p:to>
                                        </p:set>
                                        <p:animEffect transition="in" filter="wipe(down)">
                                          <p:cBhvr>
                                            <p:cTn id="180" dur="500"/>
                                            <p:tgtEl>
                                              <p:spTgt spid="23"/>
                                            </p:tgtEl>
                                          </p:cBhvr>
                                        </p:animEffect>
                                      </p:childTnLst>
                                    </p:cTn>
                                  </p:par>
                                  <p:par>
                                    <p:cTn id="181" presetID="53" presetClass="entr" presetSubtype="16" fill="hold" grpId="0" nodeType="withEffect">
                                      <p:stCondLst>
                                        <p:cond delay="2900"/>
                                      </p:stCondLst>
                                      <p:childTnLst>
                                        <p:set>
                                          <p:cBhvr>
                                            <p:cTn id="182" dur="1" fill="hold">
                                              <p:stCondLst>
                                                <p:cond delay="0"/>
                                              </p:stCondLst>
                                            </p:cTn>
                                            <p:tgtEl>
                                              <p:spTgt spid="42"/>
                                            </p:tgtEl>
                                            <p:attrNameLst>
                                              <p:attrName>style.visibility</p:attrName>
                                            </p:attrNameLst>
                                          </p:cBhvr>
                                          <p:to>
                                            <p:strVal val="visible"/>
                                          </p:to>
                                        </p:set>
                                        <p:anim calcmode="lin" valueType="num">
                                          <p:cBhvr>
                                            <p:cTn id="183" dur="300" fill="hold"/>
                                            <p:tgtEl>
                                              <p:spTgt spid="42"/>
                                            </p:tgtEl>
                                            <p:attrNameLst>
                                              <p:attrName>ppt_w</p:attrName>
                                            </p:attrNameLst>
                                          </p:cBhvr>
                                          <p:tavLst>
                                            <p:tav tm="0">
                                              <p:val>
                                                <p:fltVal val="0"/>
                                              </p:val>
                                            </p:tav>
                                            <p:tav tm="100000">
                                              <p:val>
                                                <p:strVal val="#ppt_w"/>
                                              </p:val>
                                            </p:tav>
                                          </p:tavLst>
                                        </p:anim>
                                        <p:anim calcmode="lin" valueType="num">
                                          <p:cBhvr>
                                            <p:cTn id="184" dur="300" fill="hold"/>
                                            <p:tgtEl>
                                              <p:spTgt spid="42"/>
                                            </p:tgtEl>
                                            <p:attrNameLst>
                                              <p:attrName>ppt_h</p:attrName>
                                            </p:attrNameLst>
                                          </p:cBhvr>
                                          <p:tavLst>
                                            <p:tav tm="0">
                                              <p:val>
                                                <p:fltVal val="0"/>
                                              </p:val>
                                            </p:tav>
                                            <p:tav tm="100000">
                                              <p:val>
                                                <p:strVal val="#ppt_h"/>
                                              </p:val>
                                            </p:tav>
                                          </p:tavLst>
                                        </p:anim>
                                        <p:animEffect transition="in" filter="fade">
                                          <p:cBhvr>
                                            <p:cTn id="185" dur="300"/>
                                            <p:tgtEl>
                                              <p:spTgt spid="42"/>
                                            </p:tgtEl>
                                          </p:cBhvr>
                                        </p:animEffect>
                                      </p:childTnLst>
                                    </p:cTn>
                                  </p:par>
                                  <p:par>
                                    <p:cTn id="186" presetID="6" presetClass="emph" presetSubtype="0" autoRev="1" fill="hold" grpId="1" nodeType="withEffect">
                                      <p:stCondLst>
                                        <p:cond delay="3200"/>
                                      </p:stCondLst>
                                      <p:childTnLst>
                                        <p:animScale>
                                          <p:cBhvr>
                                            <p:cTn id="187" dur="150" fill="hold"/>
                                            <p:tgtEl>
                                              <p:spTgt spid="42"/>
                                            </p:tgtEl>
                                          </p:cBhvr>
                                          <p:by x="110000" y="110000"/>
                                        </p:animScale>
                                      </p:childTnLst>
                                    </p:cTn>
                                  </p:par>
                                  <p:par>
                                    <p:cTn id="188" presetID="53" presetClass="entr" presetSubtype="16" fill="hold" grpId="0" nodeType="withEffect">
                                      <p:stCondLst>
                                        <p:cond delay="1800"/>
                                      </p:stCondLst>
                                      <p:childTnLst>
                                        <p:set>
                                          <p:cBhvr>
                                            <p:cTn id="189" dur="1" fill="hold">
                                              <p:stCondLst>
                                                <p:cond delay="0"/>
                                              </p:stCondLst>
                                            </p:cTn>
                                            <p:tgtEl>
                                              <p:spTgt spid="57"/>
                                            </p:tgtEl>
                                            <p:attrNameLst>
                                              <p:attrName>style.visibility</p:attrName>
                                            </p:attrNameLst>
                                          </p:cBhvr>
                                          <p:to>
                                            <p:strVal val="visible"/>
                                          </p:to>
                                        </p:set>
                                        <p:anim calcmode="lin" valueType="num">
                                          <p:cBhvr>
                                            <p:cTn id="190" dur="300" fill="hold"/>
                                            <p:tgtEl>
                                              <p:spTgt spid="57"/>
                                            </p:tgtEl>
                                            <p:attrNameLst>
                                              <p:attrName>ppt_w</p:attrName>
                                            </p:attrNameLst>
                                          </p:cBhvr>
                                          <p:tavLst>
                                            <p:tav tm="0">
                                              <p:val>
                                                <p:fltVal val="0"/>
                                              </p:val>
                                            </p:tav>
                                            <p:tav tm="100000">
                                              <p:val>
                                                <p:strVal val="#ppt_w"/>
                                              </p:val>
                                            </p:tav>
                                          </p:tavLst>
                                        </p:anim>
                                        <p:anim calcmode="lin" valueType="num">
                                          <p:cBhvr>
                                            <p:cTn id="191" dur="300" fill="hold"/>
                                            <p:tgtEl>
                                              <p:spTgt spid="57"/>
                                            </p:tgtEl>
                                            <p:attrNameLst>
                                              <p:attrName>ppt_h</p:attrName>
                                            </p:attrNameLst>
                                          </p:cBhvr>
                                          <p:tavLst>
                                            <p:tav tm="0">
                                              <p:val>
                                                <p:fltVal val="0"/>
                                              </p:val>
                                            </p:tav>
                                            <p:tav tm="100000">
                                              <p:val>
                                                <p:strVal val="#ppt_h"/>
                                              </p:val>
                                            </p:tav>
                                          </p:tavLst>
                                        </p:anim>
                                        <p:animEffect transition="in" filter="fade">
                                          <p:cBhvr>
                                            <p:cTn id="192" dur="300"/>
                                            <p:tgtEl>
                                              <p:spTgt spid="57"/>
                                            </p:tgtEl>
                                          </p:cBhvr>
                                        </p:animEffect>
                                      </p:childTnLst>
                                    </p:cTn>
                                  </p:par>
                                  <p:par>
                                    <p:cTn id="193" presetID="6" presetClass="emph" presetSubtype="0" autoRev="1" fill="hold" grpId="1" nodeType="withEffect">
                                      <p:stCondLst>
                                        <p:cond delay="2100"/>
                                      </p:stCondLst>
                                      <p:childTnLst>
                                        <p:animScale>
                                          <p:cBhvr>
                                            <p:cTn id="194" dur="150" fill="hold"/>
                                            <p:tgtEl>
                                              <p:spTgt spid="57"/>
                                            </p:tgtEl>
                                          </p:cBhvr>
                                          <p:by x="110000" y="110000"/>
                                        </p:animScale>
                                      </p:childTnLst>
                                    </p:cTn>
                                  </p:par>
                                  <p:par>
                                    <p:cTn id="195" presetID="22" presetClass="entr" presetSubtype="4" fill="hold" grpId="0" nodeType="withEffect">
                                      <p:stCondLst>
                                        <p:cond delay="2100"/>
                                      </p:stCondLst>
                                      <p:childTnLst>
                                        <p:set>
                                          <p:cBhvr>
                                            <p:cTn id="196" dur="1" fill="hold">
                                              <p:stCondLst>
                                                <p:cond delay="0"/>
                                              </p:stCondLst>
                                            </p:cTn>
                                            <p:tgtEl>
                                              <p:spTgt spid="17"/>
                                            </p:tgtEl>
                                            <p:attrNameLst>
                                              <p:attrName>style.visibility</p:attrName>
                                            </p:attrNameLst>
                                          </p:cBhvr>
                                          <p:to>
                                            <p:strVal val="visible"/>
                                          </p:to>
                                        </p:set>
                                        <p:animEffect transition="in" filter="wipe(down)">
                                          <p:cBhvr>
                                            <p:cTn id="197" dur="500"/>
                                            <p:tgtEl>
                                              <p:spTgt spid="17"/>
                                            </p:tgtEl>
                                          </p:cBhvr>
                                        </p:animEffect>
                                      </p:childTnLst>
                                    </p:cTn>
                                  </p:par>
                                  <p:par>
                                    <p:cTn id="198" presetID="22" presetClass="entr" presetSubtype="4" fill="hold" grpId="0" nodeType="withEffect">
                                      <p:stCondLst>
                                        <p:cond delay="2600"/>
                                      </p:stCondLst>
                                      <p:childTnLst>
                                        <p:set>
                                          <p:cBhvr>
                                            <p:cTn id="199" dur="1" fill="hold">
                                              <p:stCondLst>
                                                <p:cond delay="0"/>
                                              </p:stCondLst>
                                            </p:cTn>
                                            <p:tgtEl>
                                              <p:spTgt spid="27"/>
                                            </p:tgtEl>
                                            <p:attrNameLst>
                                              <p:attrName>style.visibility</p:attrName>
                                            </p:attrNameLst>
                                          </p:cBhvr>
                                          <p:to>
                                            <p:strVal val="visible"/>
                                          </p:to>
                                        </p:set>
                                        <p:animEffect transition="in" filter="wipe(down)">
                                          <p:cBhvr>
                                            <p:cTn id="200" dur="500"/>
                                            <p:tgtEl>
                                              <p:spTgt spid="27"/>
                                            </p:tgtEl>
                                          </p:cBhvr>
                                        </p:animEffect>
                                      </p:childTnLst>
                                    </p:cTn>
                                  </p:par>
                                  <p:par>
                                    <p:cTn id="201" presetID="53" presetClass="entr" presetSubtype="16" fill="hold" grpId="0" nodeType="withEffect">
                                      <p:stCondLst>
                                        <p:cond delay="3100"/>
                                      </p:stCondLst>
                                      <p:childTnLst>
                                        <p:set>
                                          <p:cBhvr>
                                            <p:cTn id="202" dur="1" fill="hold">
                                              <p:stCondLst>
                                                <p:cond delay="0"/>
                                              </p:stCondLst>
                                            </p:cTn>
                                            <p:tgtEl>
                                              <p:spTgt spid="43"/>
                                            </p:tgtEl>
                                            <p:attrNameLst>
                                              <p:attrName>style.visibility</p:attrName>
                                            </p:attrNameLst>
                                          </p:cBhvr>
                                          <p:to>
                                            <p:strVal val="visible"/>
                                          </p:to>
                                        </p:set>
                                        <p:anim calcmode="lin" valueType="num">
                                          <p:cBhvr>
                                            <p:cTn id="203" dur="300" fill="hold"/>
                                            <p:tgtEl>
                                              <p:spTgt spid="43"/>
                                            </p:tgtEl>
                                            <p:attrNameLst>
                                              <p:attrName>ppt_w</p:attrName>
                                            </p:attrNameLst>
                                          </p:cBhvr>
                                          <p:tavLst>
                                            <p:tav tm="0">
                                              <p:val>
                                                <p:fltVal val="0"/>
                                              </p:val>
                                            </p:tav>
                                            <p:tav tm="100000">
                                              <p:val>
                                                <p:strVal val="#ppt_w"/>
                                              </p:val>
                                            </p:tav>
                                          </p:tavLst>
                                        </p:anim>
                                        <p:anim calcmode="lin" valueType="num">
                                          <p:cBhvr>
                                            <p:cTn id="204" dur="300" fill="hold"/>
                                            <p:tgtEl>
                                              <p:spTgt spid="43"/>
                                            </p:tgtEl>
                                            <p:attrNameLst>
                                              <p:attrName>ppt_h</p:attrName>
                                            </p:attrNameLst>
                                          </p:cBhvr>
                                          <p:tavLst>
                                            <p:tav tm="0">
                                              <p:val>
                                                <p:fltVal val="0"/>
                                              </p:val>
                                            </p:tav>
                                            <p:tav tm="100000">
                                              <p:val>
                                                <p:strVal val="#ppt_h"/>
                                              </p:val>
                                            </p:tav>
                                          </p:tavLst>
                                        </p:anim>
                                        <p:animEffect transition="in" filter="fade">
                                          <p:cBhvr>
                                            <p:cTn id="205" dur="300"/>
                                            <p:tgtEl>
                                              <p:spTgt spid="43"/>
                                            </p:tgtEl>
                                          </p:cBhvr>
                                        </p:animEffect>
                                      </p:childTnLst>
                                    </p:cTn>
                                  </p:par>
                                  <p:par>
                                    <p:cTn id="206" presetID="6" presetClass="emph" presetSubtype="0" autoRev="1" fill="hold" grpId="1" nodeType="withEffect">
                                      <p:stCondLst>
                                        <p:cond delay="3400"/>
                                      </p:stCondLst>
                                      <p:childTnLst>
                                        <p:animScale>
                                          <p:cBhvr>
                                            <p:cTn id="207" dur="150" fill="hold"/>
                                            <p:tgtEl>
                                              <p:spTgt spid="43"/>
                                            </p:tgtEl>
                                          </p:cBhvr>
                                          <p:by x="110000" y="110000"/>
                                        </p:animScale>
                                      </p:childTnLst>
                                    </p:cTn>
                                  </p:par>
                                  <p:par>
                                    <p:cTn id="208" presetID="2" presetClass="entr" presetSubtype="4" fill="hold" grpId="0" nodeType="withEffect">
                                      <p:stCondLst>
                                        <p:cond delay="3400"/>
                                      </p:stCondLst>
                                      <p:childTnLst>
                                        <p:set>
                                          <p:cBhvr>
                                            <p:cTn id="209" dur="1" fill="hold">
                                              <p:stCondLst>
                                                <p:cond delay="0"/>
                                              </p:stCondLst>
                                            </p:cTn>
                                            <p:tgtEl>
                                              <p:spTgt spid="34"/>
                                            </p:tgtEl>
                                            <p:attrNameLst>
                                              <p:attrName>style.visibility</p:attrName>
                                            </p:attrNameLst>
                                          </p:cBhvr>
                                          <p:to>
                                            <p:strVal val="visible"/>
                                          </p:to>
                                        </p:set>
                                        <p:anim calcmode="lin" valueType="num">
                                          <p:cBhvr additive="base">
                                            <p:cTn id="210" dur="500" fill="hold"/>
                                            <p:tgtEl>
                                              <p:spTgt spid="34"/>
                                            </p:tgtEl>
                                            <p:attrNameLst>
                                              <p:attrName>ppt_x</p:attrName>
                                            </p:attrNameLst>
                                          </p:cBhvr>
                                          <p:tavLst>
                                            <p:tav tm="0">
                                              <p:val>
                                                <p:strVal val="#ppt_x"/>
                                              </p:val>
                                            </p:tav>
                                            <p:tav tm="100000">
                                              <p:val>
                                                <p:strVal val="#ppt_x"/>
                                              </p:val>
                                            </p:tav>
                                          </p:tavLst>
                                        </p:anim>
                                        <p:anim calcmode="lin" valueType="num">
                                          <p:cBhvr additive="base">
                                            <p:cTn id="211" dur="500" fill="hold"/>
                                            <p:tgtEl>
                                              <p:spTgt spid="34"/>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3500"/>
                                      </p:stCondLst>
                                      <p:childTnLst>
                                        <p:set>
                                          <p:cBhvr>
                                            <p:cTn id="213" dur="1" fill="hold">
                                              <p:stCondLst>
                                                <p:cond delay="0"/>
                                              </p:stCondLst>
                                            </p:cTn>
                                            <p:tgtEl>
                                              <p:spTgt spid="33"/>
                                            </p:tgtEl>
                                            <p:attrNameLst>
                                              <p:attrName>style.visibility</p:attrName>
                                            </p:attrNameLst>
                                          </p:cBhvr>
                                          <p:to>
                                            <p:strVal val="visible"/>
                                          </p:to>
                                        </p:set>
                                        <p:anim calcmode="lin" valueType="num">
                                          <p:cBhvr additive="base">
                                            <p:cTn id="214" dur="500" fill="hold"/>
                                            <p:tgtEl>
                                              <p:spTgt spid="33"/>
                                            </p:tgtEl>
                                            <p:attrNameLst>
                                              <p:attrName>ppt_x</p:attrName>
                                            </p:attrNameLst>
                                          </p:cBhvr>
                                          <p:tavLst>
                                            <p:tav tm="0">
                                              <p:val>
                                                <p:strVal val="#ppt_x"/>
                                              </p:val>
                                            </p:tav>
                                            <p:tav tm="100000">
                                              <p:val>
                                                <p:strVal val="#ppt_x"/>
                                              </p:val>
                                            </p:tav>
                                          </p:tavLst>
                                        </p:anim>
                                        <p:anim calcmode="lin" valueType="num">
                                          <p:cBhvr additive="base">
                                            <p:cTn id="2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p:bldP spid="30" grpId="1"/>
          <p:bldP spid="31" grpId="0"/>
          <p:bldP spid="31" grpId="1"/>
          <p:bldP spid="33" grpId="0"/>
          <p:bldP spid="34" grpId="0"/>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54" grpId="0"/>
          <p:bldP spid="54" grpId="1"/>
          <p:bldP spid="55" grpId="0"/>
          <p:bldP spid="55" grpId="1"/>
          <p:bldP spid="56" grpId="0"/>
          <p:bldP spid="56" grpId="1"/>
          <p:bldP spid="57" grpId="0"/>
          <p:bldP spid="57"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5" name="Freeform 21"/>
          <p:cNvSpPr/>
          <p:nvPr/>
        </p:nvSpPr>
        <p:spPr bwMode="auto">
          <a:xfrm>
            <a:off x="6122988" y="1414463"/>
            <a:ext cx="527050" cy="520700"/>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EA6EB"/>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6886" name="Freeform 22"/>
          <p:cNvSpPr/>
          <p:nvPr/>
        </p:nvSpPr>
        <p:spPr bwMode="auto">
          <a:xfrm>
            <a:off x="6122988" y="2238375"/>
            <a:ext cx="527050" cy="51911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F33735"/>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6887" name="Freeform 23"/>
          <p:cNvSpPr/>
          <p:nvPr/>
        </p:nvSpPr>
        <p:spPr bwMode="auto">
          <a:xfrm>
            <a:off x="6122988" y="3060700"/>
            <a:ext cx="527050" cy="520700"/>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2EA6EB"/>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6888" name="Freeform 24"/>
          <p:cNvSpPr/>
          <p:nvPr/>
        </p:nvSpPr>
        <p:spPr bwMode="auto">
          <a:xfrm>
            <a:off x="4752975" y="1676400"/>
            <a:ext cx="1370013" cy="2406650"/>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chemeClr val="accent5">
                <a:lumMod val="60000"/>
                <a:lumOff val="40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75000"/>
                  <a:lumOff val="25000"/>
                </a:schemeClr>
              </a:solidFill>
              <a:cs typeface="+mn-ea"/>
              <a:sym typeface="+mn-lt"/>
            </a:endParaRPr>
          </a:p>
        </p:txBody>
      </p:sp>
      <p:sp>
        <p:nvSpPr>
          <p:cNvPr id="36889" name="Freeform 25"/>
          <p:cNvSpPr/>
          <p:nvPr/>
        </p:nvSpPr>
        <p:spPr bwMode="auto">
          <a:xfrm>
            <a:off x="5089525" y="2498725"/>
            <a:ext cx="1033463" cy="1584325"/>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rgbClr val="D74B4B"/>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75000"/>
                  <a:lumOff val="25000"/>
                </a:schemeClr>
              </a:solidFill>
              <a:cs typeface="+mn-ea"/>
              <a:sym typeface="+mn-lt"/>
            </a:endParaRPr>
          </a:p>
        </p:txBody>
      </p:sp>
      <p:sp>
        <p:nvSpPr>
          <p:cNvPr id="36890" name="Freeform 26"/>
          <p:cNvSpPr/>
          <p:nvPr/>
        </p:nvSpPr>
        <p:spPr bwMode="auto">
          <a:xfrm>
            <a:off x="5438775" y="3321050"/>
            <a:ext cx="684213" cy="762000"/>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chemeClr val="accent5">
                <a:lumMod val="60000"/>
                <a:lumOff val="40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75000"/>
                  <a:lumOff val="25000"/>
                </a:schemeClr>
              </a:solidFill>
              <a:cs typeface="+mn-ea"/>
              <a:sym typeface="+mn-lt"/>
            </a:endParaRPr>
          </a:p>
        </p:txBody>
      </p:sp>
      <p:sp>
        <p:nvSpPr>
          <p:cNvPr id="36891" name="Freeform 27"/>
          <p:cNvSpPr/>
          <p:nvPr/>
        </p:nvSpPr>
        <p:spPr bwMode="auto">
          <a:xfrm>
            <a:off x="2493963" y="1414463"/>
            <a:ext cx="527050" cy="520700"/>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2EA6EB"/>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6892" name="Freeform 28"/>
          <p:cNvSpPr/>
          <p:nvPr/>
        </p:nvSpPr>
        <p:spPr bwMode="auto">
          <a:xfrm>
            <a:off x="2493963" y="2238375"/>
            <a:ext cx="527050" cy="51911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F33735"/>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6893" name="Freeform 29"/>
          <p:cNvSpPr/>
          <p:nvPr/>
        </p:nvSpPr>
        <p:spPr bwMode="auto">
          <a:xfrm>
            <a:off x="2493963" y="3060700"/>
            <a:ext cx="527050" cy="520700"/>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2EA6EB"/>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6894" name="Freeform 30"/>
          <p:cNvSpPr/>
          <p:nvPr/>
        </p:nvSpPr>
        <p:spPr bwMode="auto">
          <a:xfrm>
            <a:off x="3021013" y="1676400"/>
            <a:ext cx="1370012" cy="2406650"/>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chemeClr val="accent5">
                <a:lumMod val="60000"/>
                <a:lumOff val="40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75000"/>
                  <a:lumOff val="25000"/>
                </a:schemeClr>
              </a:solidFill>
              <a:cs typeface="+mn-ea"/>
              <a:sym typeface="+mn-lt"/>
            </a:endParaRPr>
          </a:p>
        </p:txBody>
      </p:sp>
      <p:sp>
        <p:nvSpPr>
          <p:cNvPr id="36895" name="Freeform 31"/>
          <p:cNvSpPr/>
          <p:nvPr/>
        </p:nvSpPr>
        <p:spPr bwMode="auto">
          <a:xfrm>
            <a:off x="3021013" y="2498725"/>
            <a:ext cx="1033462" cy="1584325"/>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rgbClr val="D74B4B"/>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75000"/>
                  <a:lumOff val="25000"/>
                </a:schemeClr>
              </a:solidFill>
              <a:cs typeface="+mn-ea"/>
              <a:sym typeface="+mn-lt"/>
            </a:endParaRPr>
          </a:p>
        </p:txBody>
      </p:sp>
      <p:sp>
        <p:nvSpPr>
          <p:cNvPr id="36896" name="Freeform 32"/>
          <p:cNvSpPr/>
          <p:nvPr/>
        </p:nvSpPr>
        <p:spPr bwMode="auto">
          <a:xfrm>
            <a:off x="3021013" y="3321050"/>
            <a:ext cx="685800" cy="762000"/>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chemeClr val="accent5">
                <a:lumMod val="60000"/>
                <a:lumOff val="40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75000"/>
                  <a:lumOff val="25000"/>
                </a:schemeClr>
              </a:solidFill>
              <a:cs typeface="+mn-ea"/>
              <a:sym typeface="+mn-lt"/>
            </a:endParaRPr>
          </a:p>
        </p:txBody>
      </p:sp>
      <p:sp>
        <p:nvSpPr>
          <p:cNvPr id="36897" name="Freeform 33"/>
          <p:cNvSpPr>
            <a:spLocks noEditPoints="1"/>
          </p:cNvSpPr>
          <p:nvPr/>
        </p:nvSpPr>
        <p:spPr bwMode="auto">
          <a:xfrm>
            <a:off x="2630488" y="1557338"/>
            <a:ext cx="254000" cy="234950"/>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ffectLst>
            <a:outerShdw blurRad="190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6898" name="Freeform 34"/>
          <p:cNvSpPr>
            <a:spLocks noEditPoints="1"/>
          </p:cNvSpPr>
          <p:nvPr/>
        </p:nvSpPr>
        <p:spPr bwMode="auto">
          <a:xfrm>
            <a:off x="6300788" y="2376488"/>
            <a:ext cx="173037" cy="244475"/>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ffectLst>
            <a:outerShdw blurRad="190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6899" name="Freeform 35"/>
          <p:cNvSpPr>
            <a:spLocks noEditPoints="1"/>
          </p:cNvSpPr>
          <p:nvPr/>
        </p:nvSpPr>
        <p:spPr bwMode="auto">
          <a:xfrm>
            <a:off x="6273800" y="1533525"/>
            <a:ext cx="220663" cy="280988"/>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ffectLst>
            <a:outerShdw blurRad="190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6900" name="Freeform 36"/>
          <p:cNvSpPr>
            <a:spLocks noEditPoints="1"/>
          </p:cNvSpPr>
          <p:nvPr/>
        </p:nvSpPr>
        <p:spPr bwMode="auto">
          <a:xfrm>
            <a:off x="6292850" y="3195638"/>
            <a:ext cx="187325" cy="252412"/>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ffectLst>
            <a:outerShdw blurRad="190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6901" name="Freeform 37"/>
          <p:cNvSpPr>
            <a:spLocks noEditPoints="1"/>
          </p:cNvSpPr>
          <p:nvPr/>
        </p:nvSpPr>
        <p:spPr bwMode="auto">
          <a:xfrm>
            <a:off x="2647950" y="2371725"/>
            <a:ext cx="220663" cy="254000"/>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ffectLst>
            <a:outerShdw blurRad="190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6902" name="Freeform 38"/>
          <p:cNvSpPr>
            <a:spLocks noEditPoints="1"/>
          </p:cNvSpPr>
          <p:nvPr/>
        </p:nvSpPr>
        <p:spPr bwMode="auto">
          <a:xfrm>
            <a:off x="2654300" y="3197225"/>
            <a:ext cx="207963" cy="247650"/>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ffectLst>
            <a:outerShdw blurRad="190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grpSp>
        <p:nvGrpSpPr>
          <p:cNvPr id="36903" name="Group 39"/>
          <p:cNvGrpSpPr/>
          <p:nvPr/>
        </p:nvGrpSpPr>
        <p:grpSpPr bwMode="auto">
          <a:xfrm>
            <a:off x="3238500" y="2787650"/>
            <a:ext cx="2667000" cy="1797050"/>
            <a:chOff x="0" y="0"/>
            <a:chExt cx="2724" cy="1835"/>
          </a:xfrm>
        </p:grpSpPr>
        <p:sp>
          <p:nvSpPr>
            <p:cNvPr id="36904" name="Oval 40"/>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cs typeface="+mn-ea"/>
                <a:sym typeface="+mn-lt"/>
              </a:endParaRPr>
            </a:p>
          </p:txBody>
        </p:sp>
        <p:grpSp>
          <p:nvGrpSpPr>
            <p:cNvPr id="36905" name="Group 41"/>
            <p:cNvGrpSpPr/>
            <p:nvPr/>
          </p:nvGrpSpPr>
          <p:grpSpPr bwMode="auto">
            <a:xfrm>
              <a:off x="240" y="0"/>
              <a:ext cx="2246" cy="1810"/>
              <a:chOff x="0" y="0"/>
              <a:chExt cx="2556" cy="1958"/>
            </a:xfrm>
          </p:grpSpPr>
          <p:pic>
            <p:nvPicPr>
              <p:cNvPr id="36906" name="Picture 42" descr="apple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7" name="Rectangle 43" descr="sy_77578179991"/>
              <p:cNvSpPr>
                <a:spLocks noChangeArrowheads="1"/>
              </p:cNvSpPr>
              <p:nvPr/>
            </p:nvSpPr>
            <p:spPr bwMode="auto">
              <a:xfrm>
                <a:off x="99" y="100"/>
                <a:ext cx="2358" cy="133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a:solidFill>
                      <a:schemeClr val="tx1">
                        <a:lumMod val="75000"/>
                        <a:lumOff val="25000"/>
                      </a:schemeClr>
                    </a:solidFill>
                    <a:cs typeface="+mn-ea"/>
                    <a:sym typeface="+mn-lt"/>
                  </a:rPr>
                  <a:t> </a:t>
                </a:r>
              </a:p>
            </p:txBody>
          </p:sp>
        </p:grpSp>
      </p:grpSp>
      <p:sp>
        <p:nvSpPr>
          <p:cNvPr id="36908" name="Rectangle 44"/>
          <p:cNvSpPr>
            <a:spLocks noChangeArrowheads="1"/>
          </p:cNvSpPr>
          <p:nvPr/>
        </p:nvSpPr>
        <p:spPr bwMode="auto">
          <a:xfrm>
            <a:off x="611188" y="1476375"/>
            <a:ext cx="172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a:lnSpc>
                <a:spcPct val="120000"/>
              </a:lnSpc>
            </a:pPr>
            <a:r>
              <a:rPr lang="zh-CN" altLang="en-US" sz="1000" dirty="0">
                <a:solidFill>
                  <a:schemeClr val="tx1">
                    <a:lumMod val="75000"/>
                    <a:lumOff val="25000"/>
                  </a:schemeClr>
                </a:solidFill>
                <a:cs typeface="+mn-ea"/>
                <a:sym typeface="+mn-lt"/>
              </a:rPr>
              <a:t>添加标题文本</a:t>
            </a:r>
            <a:endParaRPr lang="en-US" altLang="zh-CN" sz="1000" dirty="0">
              <a:solidFill>
                <a:schemeClr val="tx1">
                  <a:lumMod val="75000"/>
                  <a:lumOff val="25000"/>
                </a:schemeClr>
              </a:solidFill>
              <a:cs typeface="+mn-ea"/>
              <a:sym typeface="+mn-lt"/>
            </a:endParaRPr>
          </a:p>
          <a:p>
            <a:pPr algn="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6909" name="Rectangle 45"/>
          <p:cNvSpPr>
            <a:spLocks noChangeArrowheads="1"/>
          </p:cNvSpPr>
          <p:nvPr/>
        </p:nvSpPr>
        <p:spPr bwMode="auto">
          <a:xfrm>
            <a:off x="611188" y="2300288"/>
            <a:ext cx="172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a:lnSpc>
                <a:spcPct val="120000"/>
              </a:lnSpc>
            </a:pPr>
            <a:r>
              <a:rPr lang="zh-CN" altLang="en-US" sz="1000" dirty="0">
                <a:solidFill>
                  <a:schemeClr val="tx1">
                    <a:lumMod val="75000"/>
                    <a:lumOff val="25000"/>
                  </a:schemeClr>
                </a:solidFill>
                <a:cs typeface="+mn-ea"/>
                <a:sym typeface="+mn-lt"/>
              </a:rPr>
              <a:t>添加标题文本</a:t>
            </a:r>
            <a:endParaRPr lang="en-US" altLang="zh-CN" sz="1000" dirty="0">
              <a:solidFill>
                <a:schemeClr val="tx1">
                  <a:lumMod val="75000"/>
                  <a:lumOff val="25000"/>
                </a:schemeClr>
              </a:solidFill>
              <a:cs typeface="+mn-ea"/>
              <a:sym typeface="+mn-lt"/>
            </a:endParaRPr>
          </a:p>
          <a:p>
            <a:pPr algn="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6910" name="Rectangle 46"/>
          <p:cNvSpPr>
            <a:spLocks noChangeArrowheads="1"/>
          </p:cNvSpPr>
          <p:nvPr/>
        </p:nvSpPr>
        <p:spPr bwMode="auto">
          <a:xfrm>
            <a:off x="611188" y="3117850"/>
            <a:ext cx="172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a:lnSpc>
                <a:spcPct val="120000"/>
              </a:lnSpc>
            </a:pPr>
            <a:r>
              <a:rPr lang="zh-CN" altLang="en-US" sz="1000" dirty="0">
                <a:solidFill>
                  <a:schemeClr val="tx1">
                    <a:lumMod val="75000"/>
                    <a:lumOff val="25000"/>
                  </a:schemeClr>
                </a:solidFill>
                <a:cs typeface="+mn-ea"/>
                <a:sym typeface="+mn-lt"/>
              </a:rPr>
              <a:t>添加标题文本</a:t>
            </a:r>
            <a:endParaRPr lang="en-US" altLang="zh-CN" sz="1000" dirty="0">
              <a:solidFill>
                <a:schemeClr val="tx1">
                  <a:lumMod val="75000"/>
                  <a:lumOff val="25000"/>
                </a:schemeClr>
              </a:solidFill>
              <a:cs typeface="+mn-ea"/>
              <a:sym typeface="+mn-lt"/>
            </a:endParaRPr>
          </a:p>
          <a:p>
            <a:pPr algn="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6911" name="Rectangle 47"/>
          <p:cNvSpPr>
            <a:spLocks noChangeArrowheads="1"/>
          </p:cNvSpPr>
          <p:nvPr/>
        </p:nvSpPr>
        <p:spPr bwMode="auto">
          <a:xfrm>
            <a:off x="6807200" y="1476375"/>
            <a:ext cx="172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000" dirty="0">
                <a:solidFill>
                  <a:schemeClr val="tx1">
                    <a:lumMod val="75000"/>
                    <a:lumOff val="25000"/>
                  </a:schemeClr>
                </a:solidFill>
                <a:cs typeface="+mn-ea"/>
                <a:sym typeface="+mn-lt"/>
              </a:rPr>
              <a:t>添加标题文本</a:t>
            </a:r>
            <a:endParaRPr lang="en-US" altLang="zh-CN" sz="1000" dirty="0">
              <a:solidFill>
                <a:schemeClr val="tx1">
                  <a:lumMod val="75000"/>
                  <a:lumOff val="25000"/>
                </a:schemeClr>
              </a:solidFill>
              <a:cs typeface="+mn-ea"/>
              <a:sym typeface="+mn-lt"/>
            </a:endParaRP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6912" name="Rectangle 48"/>
          <p:cNvSpPr>
            <a:spLocks noChangeArrowheads="1"/>
          </p:cNvSpPr>
          <p:nvPr/>
        </p:nvSpPr>
        <p:spPr bwMode="auto">
          <a:xfrm>
            <a:off x="6807200" y="2300288"/>
            <a:ext cx="172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000" dirty="0">
                <a:solidFill>
                  <a:schemeClr val="tx1">
                    <a:lumMod val="75000"/>
                    <a:lumOff val="25000"/>
                  </a:schemeClr>
                </a:solidFill>
                <a:cs typeface="+mn-ea"/>
                <a:sym typeface="+mn-lt"/>
              </a:rPr>
              <a:t>添加标题文本</a:t>
            </a:r>
            <a:endParaRPr lang="en-US" altLang="zh-CN" sz="1000" dirty="0">
              <a:solidFill>
                <a:schemeClr val="tx1">
                  <a:lumMod val="75000"/>
                  <a:lumOff val="25000"/>
                </a:schemeClr>
              </a:solidFill>
              <a:cs typeface="+mn-ea"/>
              <a:sym typeface="+mn-lt"/>
            </a:endParaRP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6913" name="Rectangle 49"/>
          <p:cNvSpPr>
            <a:spLocks noChangeArrowheads="1"/>
          </p:cNvSpPr>
          <p:nvPr/>
        </p:nvSpPr>
        <p:spPr bwMode="auto">
          <a:xfrm>
            <a:off x="6807200" y="3117850"/>
            <a:ext cx="172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000" dirty="0">
                <a:solidFill>
                  <a:schemeClr val="tx1">
                    <a:lumMod val="75000"/>
                    <a:lumOff val="25000"/>
                  </a:schemeClr>
                </a:solidFill>
                <a:cs typeface="+mn-ea"/>
                <a:sym typeface="+mn-lt"/>
              </a:rPr>
              <a:t>添加标题文本</a:t>
            </a:r>
            <a:endParaRPr lang="en-US" altLang="zh-CN" sz="1000" dirty="0">
              <a:solidFill>
                <a:schemeClr val="tx1">
                  <a:lumMod val="75000"/>
                  <a:lumOff val="25000"/>
                </a:schemeClr>
              </a:solidFill>
              <a:cs typeface="+mn-ea"/>
              <a:sym typeface="+mn-lt"/>
            </a:endParaRP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36903"/>
                                            </p:tgtEl>
                                            <p:attrNameLst>
                                              <p:attrName>style.visibility</p:attrName>
                                            </p:attrNameLst>
                                          </p:cBhvr>
                                          <p:to>
                                            <p:strVal val="visible"/>
                                          </p:to>
                                        </p:set>
                                        <p:anim calcmode="lin" valueType="num" p14:bounceEnd="50000">
                                          <p:cBhvr additive="base">
                                            <p:cTn id="7" dur="500" fill="hold"/>
                                            <p:tgtEl>
                                              <p:spTgt spid="3690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690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300"/>
                                      </p:stCondLst>
                                      <p:childTnLst>
                                        <p:set>
                                          <p:cBhvr>
                                            <p:cTn id="10" dur="1" fill="hold">
                                              <p:stCondLst>
                                                <p:cond delay="0"/>
                                              </p:stCondLst>
                                            </p:cTn>
                                            <p:tgtEl>
                                              <p:spTgt spid="36890"/>
                                            </p:tgtEl>
                                            <p:attrNameLst>
                                              <p:attrName>style.visibility</p:attrName>
                                            </p:attrNameLst>
                                          </p:cBhvr>
                                          <p:to>
                                            <p:strVal val="visible"/>
                                          </p:to>
                                        </p:set>
                                        <p:animEffect transition="in" filter="wipe(left)">
                                          <p:cBhvr>
                                            <p:cTn id="11" dur="500"/>
                                            <p:tgtEl>
                                              <p:spTgt spid="36890"/>
                                            </p:tgtEl>
                                          </p:cBhvr>
                                        </p:animEffect>
                                      </p:childTnLst>
                                    </p:cTn>
                                  </p:par>
                                  <p:par>
                                    <p:cTn id="12" presetID="2" presetClass="entr" presetSubtype="2" fill="hold" grpId="0" nodeType="withEffect" p14:presetBounceEnd="50000">
                                      <p:stCondLst>
                                        <p:cond delay="800"/>
                                      </p:stCondLst>
                                      <p:childTnLst>
                                        <p:set>
                                          <p:cBhvr>
                                            <p:cTn id="13" dur="1" fill="hold">
                                              <p:stCondLst>
                                                <p:cond delay="0"/>
                                              </p:stCondLst>
                                            </p:cTn>
                                            <p:tgtEl>
                                              <p:spTgt spid="36887"/>
                                            </p:tgtEl>
                                            <p:attrNameLst>
                                              <p:attrName>style.visibility</p:attrName>
                                            </p:attrNameLst>
                                          </p:cBhvr>
                                          <p:to>
                                            <p:strVal val="visible"/>
                                          </p:to>
                                        </p:set>
                                        <p:anim calcmode="lin" valueType="num" p14:bounceEnd="50000">
                                          <p:cBhvr additive="base">
                                            <p:cTn id="14" dur="500" fill="hold"/>
                                            <p:tgtEl>
                                              <p:spTgt spid="3688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3688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50000">
                                      <p:stCondLst>
                                        <p:cond delay="900"/>
                                      </p:stCondLst>
                                      <p:childTnLst>
                                        <p:set>
                                          <p:cBhvr>
                                            <p:cTn id="17" dur="1" fill="hold">
                                              <p:stCondLst>
                                                <p:cond delay="0"/>
                                              </p:stCondLst>
                                            </p:cTn>
                                            <p:tgtEl>
                                              <p:spTgt spid="36900"/>
                                            </p:tgtEl>
                                            <p:attrNameLst>
                                              <p:attrName>style.visibility</p:attrName>
                                            </p:attrNameLst>
                                          </p:cBhvr>
                                          <p:to>
                                            <p:strVal val="visible"/>
                                          </p:to>
                                        </p:set>
                                        <p:anim calcmode="lin" valueType="num" p14:bounceEnd="50000">
                                          <p:cBhvr additive="base">
                                            <p:cTn id="18" dur="500" fill="hold"/>
                                            <p:tgtEl>
                                              <p:spTgt spid="36900"/>
                                            </p:tgtEl>
                                            <p:attrNameLst>
                                              <p:attrName>ppt_x</p:attrName>
                                            </p:attrNameLst>
                                          </p:cBhvr>
                                          <p:tavLst>
                                            <p:tav tm="0">
                                              <p:val>
                                                <p:strVal val="1+#ppt_w/2"/>
                                              </p:val>
                                            </p:tav>
                                            <p:tav tm="100000">
                                              <p:val>
                                                <p:strVal val="#ppt_x"/>
                                              </p:val>
                                            </p:tav>
                                          </p:tavLst>
                                        </p:anim>
                                        <p:anim calcmode="lin" valueType="num" p14:bounceEnd="50000">
                                          <p:cBhvr additive="base">
                                            <p:cTn id="19" dur="500" fill="hold"/>
                                            <p:tgtEl>
                                              <p:spTgt spid="3690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50000">
                                      <p:stCondLst>
                                        <p:cond delay="1000"/>
                                      </p:stCondLst>
                                      <p:childTnLst>
                                        <p:set>
                                          <p:cBhvr>
                                            <p:cTn id="21" dur="1" fill="hold">
                                              <p:stCondLst>
                                                <p:cond delay="0"/>
                                              </p:stCondLst>
                                            </p:cTn>
                                            <p:tgtEl>
                                              <p:spTgt spid="36913"/>
                                            </p:tgtEl>
                                            <p:attrNameLst>
                                              <p:attrName>style.visibility</p:attrName>
                                            </p:attrNameLst>
                                          </p:cBhvr>
                                          <p:to>
                                            <p:strVal val="visible"/>
                                          </p:to>
                                        </p:set>
                                        <p:anim calcmode="lin" valueType="num" p14:bounceEnd="50000">
                                          <p:cBhvr additive="base">
                                            <p:cTn id="22" dur="500" fill="hold"/>
                                            <p:tgtEl>
                                              <p:spTgt spid="36913"/>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36913"/>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300"/>
                                      </p:stCondLst>
                                      <p:childTnLst>
                                        <p:set>
                                          <p:cBhvr>
                                            <p:cTn id="25" dur="1" fill="hold">
                                              <p:stCondLst>
                                                <p:cond delay="0"/>
                                              </p:stCondLst>
                                            </p:cTn>
                                            <p:tgtEl>
                                              <p:spTgt spid="36896"/>
                                            </p:tgtEl>
                                            <p:attrNameLst>
                                              <p:attrName>style.visibility</p:attrName>
                                            </p:attrNameLst>
                                          </p:cBhvr>
                                          <p:to>
                                            <p:strVal val="visible"/>
                                          </p:to>
                                        </p:set>
                                        <p:animEffect transition="in" filter="wipe(right)">
                                          <p:cBhvr>
                                            <p:cTn id="26" dur="500"/>
                                            <p:tgtEl>
                                              <p:spTgt spid="36896"/>
                                            </p:tgtEl>
                                          </p:cBhvr>
                                        </p:animEffect>
                                      </p:childTnLst>
                                    </p:cTn>
                                  </p:par>
                                  <p:par>
                                    <p:cTn id="27" presetID="2" presetClass="entr" presetSubtype="8" fill="hold" grpId="0" nodeType="withEffect" p14:presetBounceEnd="50000">
                                      <p:stCondLst>
                                        <p:cond delay="800"/>
                                      </p:stCondLst>
                                      <p:childTnLst>
                                        <p:set>
                                          <p:cBhvr>
                                            <p:cTn id="28" dur="1" fill="hold">
                                              <p:stCondLst>
                                                <p:cond delay="0"/>
                                              </p:stCondLst>
                                            </p:cTn>
                                            <p:tgtEl>
                                              <p:spTgt spid="36893"/>
                                            </p:tgtEl>
                                            <p:attrNameLst>
                                              <p:attrName>style.visibility</p:attrName>
                                            </p:attrNameLst>
                                          </p:cBhvr>
                                          <p:to>
                                            <p:strVal val="visible"/>
                                          </p:to>
                                        </p:set>
                                        <p:anim calcmode="lin" valueType="num" p14:bounceEnd="50000">
                                          <p:cBhvr additive="base">
                                            <p:cTn id="29" dur="500" fill="hold"/>
                                            <p:tgtEl>
                                              <p:spTgt spid="36893"/>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3689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50000">
                                      <p:stCondLst>
                                        <p:cond delay="900"/>
                                      </p:stCondLst>
                                      <p:childTnLst>
                                        <p:set>
                                          <p:cBhvr>
                                            <p:cTn id="32" dur="1" fill="hold">
                                              <p:stCondLst>
                                                <p:cond delay="0"/>
                                              </p:stCondLst>
                                            </p:cTn>
                                            <p:tgtEl>
                                              <p:spTgt spid="36902"/>
                                            </p:tgtEl>
                                            <p:attrNameLst>
                                              <p:attrName>style.visibility</p:attrName>
                                            </p:attrNameLst>
                                          </p:cBhvr>
                                          <p:to>
                                            <p:strVal val="visible"/>
                                          </p:to>
                                        </p:set>
                                        <p:anim calcmode="lin" valueType="num" p14:bounceEnd="50000">
                                          <p:cBhvr additive="base">
                                            <p:cTn id="33" dur="500" fill="hold"/>
                                            <p:tgtEl>
                                              <p:spTgt spid="36902"/>
                                            </p:tgtEl>
                                            <p:attrNameLst>
                                              <p:attrName>ppt_x</p:attrName>
                                            </p:attrNameLst>
                                          </p:cBhvr>
                                          <p:tavLst>
                                            <p:tav tm="0">
                                              <p:val>
                                                <p:strVal val="0-#ppt_w/2"/>
                                              </p:val>
                                            </p:tav>
                                            <p:tav tm="100000">
                                              <p:val>
                                                <p:strVal val="#ppt_x"/>
                                              </p:val>
                                            </p:tav>
                                          </p:tavLst>
                                        </p:anim>
                                        <p:anim calcmode="lin" valueType="num" p14:bounceEnd="50000">
                                          <p:cBhvr additive="base">
                                            <p:cTn id="34" dur="500" fill="hold"/>
                                            <p:tgtEl>
                                              <p:spTgt spid="3690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50000">
                                      <p:stCondLst>
                                        <p:cond delay="1000"/>
                                      </p:stCondLst>
                                      <p:childTnLst>
                                        <p:set>
                                          <p:cBhvr>
                                            <p:cTn id="36" dur="1" fill="hold">
                                              <p:stCondLst>
                                                <p:cond delay="0"/>
                                              </p:stCondLst>
                                            </p:cTn>
                                            <p:tgtEl>
                                              <p:spTgt spid="36910"/>
                                            </p:tgtEl>
                                            <p:attrNameLst>
                                              <p:attrName>style.visibility</p:attrName>
                                            </p:attrNameLst>
                                          </p:cBhvr>
                                          <p:to>
                                            <p:strVal val="visible"/>
                                          </p:to>
                                        </p:set>
                                        <p:anim calcmode="lin" valueType="num" p14:bounceEnd="50000">
                                          <p:cBhvr additive="base">
                                            <p:cTn id="37" dur="500" fill="hold"/>
                                            <p:tgtEl>
                                              <p:spTgt spid="36910"/>
                                            </p:tgtEl>
                                            <p:attrNameLst>
                                              <p:attrName>ppt_x</p:attrName>
                                            </p:attrNameLst>
                                          </p:cBhvr>
                                          <p:tavLst>
                                            <p:tav tm="0">
                                              <p:val>
                                                <p:strVal val="0-#ppt_w/2"/>
                                              </p:val>
                                            </p:tav>
                                            <p:tav tm="100000">
                                              <p:val>
                                                <p:strVal val="#ppt_x"/>
                                              </p:val>
                                            </p:tav>
                                          </p:tavLst>
                                        </p:anim>
                                        <p:anim calcmode="lin" valueType="num" p14:bounceEnd="50000">
                                          <p:cBhvr additive="base">
                                            <p:cTn id="38" dur="500" fill="hold"/>
                                            <p:tgtEl>
                                              <p:spTgt spid="36910"/>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000"/>
                                      </p:stCondLst>
                                      <p:childTnLst>
                                        <p:set>
                                          <p:cBhvr>
                                            <p:cTn id="40" dur="1" fill="hold">
                                              <p:stCondLst>
                                                <p:cond delay="0"/>
                                              </p:stCondLst>
                                            </p:cTn>
                                            <p:tgtEl>
                                              <p:spTgt spid="36889"/>
                                            </p:tgtEl>
                                            <p:attrNameLst>
                                              <p:attrName>style.visibility</p:attrName>
                                            </p:attrNameLst>
                                          </p:cBhvr>
                                          <p:to>
                                            <p:strVal val="visible"/>
                                          </p:to>
                                        </p:set>
                                        <p:animEffect transition="in" filter="wipe(left)">
                                          <p:cBhvr>
                                            <p:cTn id="41" dur="500"/>
                                            <p:tgtEl>
                                              <p:spTgt spid="36889"/>
                                            </p:tgtEl>
                                          </p:cBhvr>
                                        </p:animEffect>
                                      </p:childTnLst>
                                    </p:cTn>
                                  </p:par>
                                  <p:par>
                                    <p:cTn id="42" presetID="2" presetClass="entr" presetSubtype="2" fill="hold" grpId="0" nodeType="withEffect" p14:presetBounceEnd="50000">
                                      <p:stCondLst>
                                        <p:cond delay="1500"/>
                                      </p:stCondLst>
                                      <p:childTnLst>
                                        <p:set>
                                          <p:cBhvr>
                                            <p:cTn id="43" dur="1" fill="hold">
                                              <p:stCondLst>
                                                <p:cond delay="0"/>
                                              </p:stCondLst>
                                            </p:cTn>
                                            <p:tgtEl>
                                              <p:spTgt spid="36886"/>
                                            </p:tgtEl>
                                            <p:attrNameLst>
                                              <p:attrName>style.visibility</p:attrName>
                                            </p:attrNameLst>
                                          </p:cBhvr>
                                          <p:to>
                                            <p:strVal val="visible"/>
                                          </p:to>
                                        </p:set>
                                        <p:anim calcmode="lin" valueType="num" p14:bounceEnd="50000">
                                          <p:cBhvr additive="base">
                                            <p:cTn id="44" dur="500" fill="hold"/>
                                            <p:tgtEl>
                                              <p:spTgt spid="36886"/>
                                            </p:tgtEl>
                                            <p:attrNameLst>
                                              <p:attrName>ppt_x</p:attrName>
                                            </p:attrNameLst>
                                          </p:cBhvr>
                                          <p:tavLst>
                                            <p:tav tm="0">
                                              <p:val>
                                                <p:strVal val="1+#ppt_w/2"/>
                                              </p:val>
                                            </p:tav>
                                            <p:tav tm="100000">
                                              <p:val>
                                                <p:strVal val="#ppt_x"/>
                                              </p:val>
                                            </p:tav>
                                          </p:tavLst>
                                        </p:anim>
                                        <p:anim calcmode="lin" valueType="num" p14:bounceEnd="50000">
                                          <p:cBhvr additive="base">
                                            <p:cTn id="45" dur="500" fill="hold"/>
                                            <p:tgtEl>
                                              <p:spTgt spid="3688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50000">
                                      <p:stCondLst>
                                        <p:cond delay="1600"/>
                                      </p:stCondLst>
                                      <p:childTnLst>
                                        <p:set>
                                          <p:cBhvr>
                                            <p:cTn id="47" dur="1" fill="hold">
                                              <p:stCondLst>
                                                <p:cond delay="0"/>
                                              </p:stCondLst>
                                            </p:cTn>
                                            <p:tgtEl>
                                              <p:spTgt spid="36898"/>
                                            </p:tgtEl>
                                            <p:attrNameLst>
                                              <p:attrName>style.visibility</p:attrName>
                                            </p:attrNameLst>
                                          </p:cBhvr>
                                          <p:to>
                                            <p:strVal val="visible"/>
                                          </p:to>
                                        </p:set>
                                        <p:anim calcmode="lin" valueType="num" p14:bounceEnd="50000">
                                          <p:cBhvr additive="base">
                                            <p:cTn id="48" dur="500" fill="hold"/>
                                            <p:tgtEl>
                                              <p:spTgt spid="36898"/>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3689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50000">
                                      <p:stCondLst>
                                        <p:cond delay="1700"/>
                                      </p:stCondLst>
                                      <p:childTnLst>
                                        <p:set>
                                          <p:cBhvr>
                                            <p:cTn id="51" dur="1" fill="hold">
                                              <p:stCondLst>
                                                <p:cond delay="0"/>
                                              </p:stCondLst>
                                            </p:cTn>
                                            <p:tgtEl>
                                              <p:spTgt spid="36912"/>
                                            </p:tgtEl>
                                            <p:attrNameLst>
                                              <p:attrName>style.visibility</p:attrName>
                                            </p:attrNameLst>
                                          </p:cBhvr>
                                          <p:to>
                                            <p:strVal val="visible"/>
                                          </p:to>
                                        </p:set>
                                        <p:anim calcmode="lin" valueType="num" p14:bounceEnd="50000">
                                          <p:cBhvr additive="base">
                                            <p:cTn id="52" dur="500" fill="hold"/>
                                            <p:tgtEl>
                                              <p:spTgt spid="36912"/>
                                            </p:tgtEl>
                                            <p:attrNameLst>
                                              <p:attrName>ppt_x</p:attrName>
                                            </p:attrNameLst>
                                          </p:cBhvr>
                                          <p:tavLst>
                                            <p:tav tm="0">
                                              <p:val>
                                                <p:strVal val="1+#ppt_w/2"/>
                                              </p:val>
                                            </p:tav>
                                            <p:tav tm="100000">
                                              <p:val>
                                                <p:strVal val="#ppt_x"/>
                                              </p:val>
                                            </p:tav>
                                          </p:tavLst>
                                        </p:anim>
                                        <p:anim calcmode="lin" valueType="num" p14:bounceEnd="50000">
                                          <p:cBhvr additive="base">
                                            <p:cTn id="53" dur="500" fill="hold"/>
                                            <p:tgtEl>
                                              <p:spTgt spid="36912"/>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1000"/>
                                      </p:stCondLst>
                                      <p:childTnLst>
                                        <p:set>
                                          <p:cBhvr>
                                            <p:cTn id="55" dur="1" fill="hold">
                                              <p:stCondLst>
                                                <p:cond delay="0"/>
                                              </p:stCondLst>
                                            </p:cTn>
                                            <p:tgtEl>
                                              <p:spTgt spid="36895"/>
                                            </p:tgtEl>
                                            <p:attrNameLst>
                                              <p:attrName>style.visibility</p:attrName>
                                            </p:attrNameLst>
                                          </p:cBhvr>
                                          <p:to>
                                            <p:strVal val="visible"/>
                                          </p:to>
                                        </p:set>
                                        <p:animEffect transition="in" filter="wipe(right)">
                                          <p:cBhvr>
                                            <p:cTn id="56" dur="500"/>
                                            <p:tgtEl>
                                              <p:spTgt spid="36895"/>
                                            </p:tgtEl>
                                          </p:cBhvr>
                                        </p:animEffect>
                                      </p:childTnLst>
                                    </p:cTn>
                                  </p:par>
                                  <p:par>
                                    <p:cTn id="57" presetID="2" presetClass="entr" presetSubtype="8" fill="hold" grpId="0" nodeType="withEffect" p14:presetBounceEnd="50000">
                                      <p:stCondLst>
                                        <p:cond delay="1500"/>
                                      </p:stCondLst>
                                      <p:childTnLst>
                                        <p:set>
                                          <p:cBhvr>
                                            <p:cTn id="58" dur="1" fill="hold">
                                              <p:stCondLst>
                                                <p:cond delay="0"/>
                                              </p:stCondLst>
                                            </p:cTn>
                                            <p:tgtEl>
                                              <p:spTgt spid="36892"/>
                                            </p:tgtEl>
                                            <p:attrNameLst>
                                              <p:attrName>style.visibility</p:attrName>
                                            </p:attrNameLst>
                                          </p:cBhvr>
                                          <p:to>
                                            <p:strVal val="visible"/>
                                          </p:to>
                                        </p:set>
                                        <p:anim calcmode="lin" valueType="num" p14:bounceEnd="50000">
                                          <p:cBhvr additive="base">
                                            <p:cTn id="59" dur="500" fill="hold"/>
                                            <p:tgtEl>
                                              <p:spTgt spid="36892"/>
                                            </p:tgtEl>
                                            <p:attrNameLst>
                                              <p:attrName>ppt_x</p:attrName>
                                            </p:attrNameLst>
                                          </p:cBhvr>
                                          <p:tavLst>
                                            <p:tav tm="0">
                                              <p:val>
                                                <p:strVal val="0-#ppt_w/2"/>
                                              </p:val>
                                            </p:tav>
                                            <p:tav tm="100000">
                                              <p:val>
                                                <p:strVal val="#ppt_x"/>
                                              </p:val>
                                            </p:tav>
                                          </p:tavLst>
                                        </p:anim>
                                        <p:anim calcmode="lin" valueType="num" p14:bounceEnd="50000">
                                          <p:cBhvr additive="base">
                                            <p:cTn id="60" dur="500" fill="hold"/>
                                            <p:tgtEl>
                                              <p:spTgt spid="3689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14:presetBounceEnd="50000">
                                      <p:stCondLst>
                                        <p:cond delay="1600"/>
                                      </p:stCondLst>
                                      <p:childTnLst>
                                        <p:set>
                                          <p:cBhvr>
                                            <p:cTn id="62" dur="1" fill="hold">
                                              <p:stCondLst>
                                                <p:cond delay="0"/>
                                              </p:stCondLst>
                                            </p:cTn>
                                            <p:tgtEl>
                                              <p:spTgt spid="36901"/>
                                            </p:tgtEl>
                                            <p:attrNameLst>
                                              <p:attrName>style.visibility</p:attrName>
                                            </p:attrNameLst>
                                          </p:cBhvr>
                                          <p:to>
                                            <p:strVal val="visible"/>
                                          </p:to>
                                        </p:set>
                                        <p:anim calcmode="lin" valueType="num" p14:bounceEnd="50000">
                                          <p:cBhvr additive="base">
                                            <p:cTn id="63" dur="500" fill="hold"/>
                                            <p:tgtEl>
                                              <p:spTgt spid="36901"/>
                                            </p:tgtEl>
                                            <p:attrNameLst>
                                              <p:attrName>ppt_x</p:attrName>
                                            </p:attrNameLst>
                                          </p:cBhvr>
                                          <p:tavLst>
                                            <p:tav tm="0">
                                              <p:val>
                                                <p:strVal val="0-#ppt_w/2"/>
                                              </p:val>
                                            </p:tav>
                                            <p:tav tm="100000">
                                              <p:val>
                                                <p:strVal val="#ppt_x"/>
                                              </p:val>
                                            </p:tav>
                                          </p:tavLst>
                                        </p:anim>
                                        <p:anim calcmode="lin" valueType="num" p14:bounceEnd="50000">
                                          <p:cBhvr additive="base">
                                            <p:cTn id="64" dur="500" fill="hold"/>
                                            <p:tgtEl>
                                              <p:spTgt spid="3690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14:presetBounceEnd="50000">
                                      <p:stCondLst>
                                        <p:cond delay="1700"/>
                                      </p:stCondLst>
                                      <p:childTnLst>
                                        <p:set>
                                          <p:cBhvr>
                                            <p:cTn id="66" dur="1" fill="hold">
                                              <p:stCondLst>
                                                <p:cond delay="0"/>
                                              </p:stCondLst>
                                            </p:cTn>
                                            <p:tgtEl>
                                              <p:spTgt spid="36909"/>
                                            </p:tgtEl>
                                            <p:attrNameLst>
                                              <p:attrName>style.visibility</p:attrName>
                                            </p:attrNameLst>
                                          </p:cBhvr>
                                          <p:to>
                                            <p:strVal val="visible"/>
                                          </p:to>
                                        </p:set>
                                        <p:anim calcmode="lin" valueType="num" p14:bounceEnd="50000">
                                          <p:cBhvr additive="base">
                                            <p:cTn id="67" dur="500" fill="hold"/>
                                            <p:tgtEl>
                                              <p:spTgt spid="36909"/>
                                            </p:tgtEl>
                                            <p:attrNameLst>
                                              <p:attrName>ppt_x</p:attrName>
                                            </p:attrNameLst>
                                          </p:cBhvr>
                                          <p:tavLst>
                                            <p:tav tm="0">
                                              <p:val>
                                                <p:strVal val="0-#ppt_w/2"/>
                                              </p:val>
                                            </p:tav>
                                            <p:tav tm="100000">
                                              <p:val>
                                                <p:strVal val="#ppt_x"/>
                                              </p:val>
                                            </p:tav>
                                          </p:tavLst>
                                        </p:anim>
                                        <p:anim calcmode="lin" valueType="num" p14:bounceEnd="50000">
                                          <p:cBhvr additive="base">
                                            <p:cTn id="68" dur="500" fill="hold"/>
                                            <p:tgtEl>
                                              <p:spTgt spid="36909"/>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1700"/>
                                      </p:stCondLst>
                                      <p:childTnLst>
                                        <p:set>
                                          <p:cBhvr>
                                            <p:cTn id="70" dur="1" fill="hold">
                                              <p:stCondLst>
                                                <p:cond delay="0"/>
                                              </p:stCondLst>
                                            </p:cTn>
                                            <p:tgtEl>
                                              <p:spTgt spid="36888"/>
                                            </p:tgtEl>
                                            <p:attrNameLst>
                                              <p:attrName>style.visibility</p:attrName>
                                            </p:attrNameLst>
                                          </p:cBhvr>
                                          <p:to>
                                            <p:strVal val="visible"/>
                                          </p:to>
                                        </p:set>
                                        <p:animEffect transition="in" filter="wipe(left)">
                                          <p:cBhvr>
                                            <p:cTn id="71" dur="500"/>
                                            <p:tgtEl>
                                              <p:spTgt spid="36888"/>
                                            </p:tgtEl>
                                          </p:cBhvr>
                                        </p:animEffect>
                                      </p:childTnLst>
                                    </p:cTn>
                                  </p:par>
                                  <p:par>
                                    <p:cTn id="72" presetID="2" presetClass="entr" presetSubtype="2" fill="hold" grpId="0" nodeType="withEffect" p14:presetBounceEnd="50000">
                                      <p:stCondLst>
                                        <p:cond delay="2200"/>
                                      </p:stCondLst>
                                      <p:childTnLst>
                                        <p:set>
                                          <p:cBhvr>
                                            <p:cTn id="73" dur="1" fill="hold">
                                              <p:stCondLst>
                                                <p:cond delay="0"/>
                                              </p:stCondLst>
                                            </p:cTn>
                                            <p:tgtEl>
                                              <p:spTgt spid="36885"/>
                                            </p:tgtEl>
                                            <p:attrNameLst>
                                              <p:attrName>style.visibility</p:attrName>
                                            </p:attrNameLst>
                                          </p:cBhvr>
                                          <p:to>
                                            <p:strVal val="visible"/>
                                          </p:to>
                                        </p:set>
                                        <p:anim calcmode="lin" valueType="num" p14:bounceEnd="50000">
                                          <p:cBhvr additive="base">
                                            <p:cTn id="74" dur="500" fill="hold"/>
                                            <p:tgtEl>
                                              <p:spTgt spid="36885"/>
                                            </p:tgtEl>
                                            <p:attrNameLst>
                                              <p:attrName>ppt_x</p:attrName>
                                            </p:attrNameLst>
                                          </p:cBhvr>
                                          <p:tavLst>
                                            <p:tav tm="0">
                                              <p:val>
                                                <p:strVal val="1+#ppt_w/2"/>
                                              </p:val>
                                            </p:tav>
                                            <p:tav tm="100000">
                                              <p:val>
                                                <p:strVal val="#ppt_x"/>
                                              </p:val>
                                            </p:tav>
                                          </p:tavLst>
                                        </p:anim>
                                        <p:anim calcmode="lin" valueType="num" p14:bounceEnd="50000">
                                          <p:cBhvr additive="base">
                                            <p:cTn id="75" dur="500" fill="hold"/>
                                            <p:tgtEl>
                                              <p:spTgt spid="3688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50000">
                                      <p:stCondLst>
                                        <p:cond delay="2300"/>
                                      </p:stCondLst>
                                      <p:childTnLst>
                                        <p:set>
                                          <p:cBhvr>
                                            <p:cTn id="77" dur="1" fill="hold">
                                              <p:stCondLst>
                                                <p:cond delay="0"/>
                                              </p:stCondLst>
                                            </p:cTn>
                                            <p:tgtEl>
                                              <p:spTgt spid="36899"/>
                                            </p:tgtEl>
                                            <p:attrNameLst>
                                              <p:attrName>style.visibility</p:attrName>
                                            </p:attrNameLst>
                                          </p:cBhvr>
                                          <p:to>
                                            <p:strVal val="visible"/>
                                          </p:to>
                                        </p:set>
                                        <p:anim calcmode="lin" valueType="num" p14:bounceEnd="50000">
                                          <p:cBhvr additive="base">
                                            <p:cTn id="78" dur="500" fill="hold"/>
                                            <p:tgtEl>
                                              <p:spTgt spid="36899"/>
                                            </p:tgtEl>
                                            <p:attrNameLst>
                                              <p:attrName>ppt_x</p:attrName>
                                            </p:attrNameLst>
                                          </p:cBhvr>
                                          <p:tavLst>
                                            <p:tav tm="0">
                                              <p:val>
                                                <p:strVal val="1+#ppt_w/2"/>
                                              </p:val>
                                            </p:tav>
                                            <p:tav tm="100000">
                                              <p:val>
                                                <p:strVal val="#ppt_x"/>
                                              </p:val>
                                            </p:tav>
                                          </p:tavLst>
                                        </p:anim>
                                        <p:anim calcmode="lin" valueType="num" p14:bounceEnd="50000">
                                          <p:cBhvr additive="base">
                                            <p:cTn id="79" dur="500" fill="hold"/>
                                            <p:tgtEl>
                                              <p:spTgt spid="3689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14:presetBounceEnd="50000">
                                      <p:stCondLst>
                                        <p:cond delay="2400"/>
                                      </p:stCondLst>
                                      <p:childTnLst>
                                        <p:set>
                                          <p:cBhvr>
                                            <p:cTn id="81" dur="1" fill="hold">
                                              <p:stCondLst>
                                                <p:cond delay="0"/>
                                              </p:stCondLst>
                                            </p:cTn>
                                            <p:tgtEl>
                                              <p:spTgt spid="36911"/>
                                            </p:tgtEl>
                                            <p:attrNameLst>
                                              <p:attrName>style.visibility</p:attrName>
                                            </p:attrNameLst>
                                          </p:cBhvr>
                                          <p:to>
                                            <p:strVal val="visible"/>
                                          </p:to>
                                        </p:set>
                                        <p:anim calcmode="lin" valueType="num" p14:bounceEnd="50000">
                                          <p:cBhvr additive="base">
                                            <p:cTn id="82" dur="500" fill="hold"/>
                                            <p:tgtEl>
                                              <p:spTgt spid="36911"/>
                                            </p:tgtEl>
                                            <p:attrNameLst>
                                              <p:attrName>ppt_x</p:attrName>
                                            </p:attrNameLst>
                                          </p:cBhvr>
                                          <p:tavLst>
                                            <p:tav tm="0">
                                              <p:val>
                                                <p:strVal val="1+#ppt_w/2"/>
                                              </p:val>
                                            </p:tav>
                                            <p:tav tm="100000">
                                              <p:val>
                                                <p:strVal val="#ppt_x"/>
                                              </p:val>
                                            </p:tav>
                                          </p:tavLst>
                                        </p:anim>
                                        <p:anim calcmode="lin" valueType="num" p14:bounceEnd="50000">
                                          <p:cBhvr additive="base">
                                            <p:cTn id="83" dur="500" fill="hold"/>
                                            <p:tgtEl>
                                              <p:spTgt spid="36911"/>
                                            </p:tgtEl>
                                            <p:attrNameLst>
                                              <p:attrName>ppt_y</p:attrName>
                                            </p:attrNameLst>
                                          </p:cBhvr>
                                          <p:tavLst>
                                            <p:tav tm="0">
                                              <p:val>
                                                <p:strVal val="#ppt_y"/>
                                              </p:val>
                                            </p:tav>
                                            <p:tav tm="100000">
                                              <p:val>
                                                <p:strVal val="#ppt_y"/>
                                              </p:val>
                                            </p:tav>
                                          </p:tavLst>
                                        </p:anim>
                                      </p:childTnLst>
                                    </p:cTn>
                                  </p:par>
                                  <p:par>
                                    <p:cTn id="84" presetID="22" presetClass="entr" presetSubtype="2" fill="hold" grpId="0" nodeType="withEffect">
                                      <p:stCondLst>
                                        <p:cond delay="1700"/>
                                      </p:stCondLst>
                                      <p:childTnLst>
                                        <p:set>
                                          <p:cBhvr>
                                            <p:cTn id="85" dur="1" fill="hold">
                                              <p:stCondLst>
                                                <p:cond delay="0"/>
                                              </p:stCondLst>
                                            </p:cTn>
                                            <p:tgtEl>
                                              <p:spTgt spid="36894"/>
                                            </p:tgtEl>
                                            <p:attrNameLst>
                                              <p:attrName>style.visibility</p:attrName>
                                            </p:attrNameLst>
                                          </p:cBhvr>
                                          <p:to>
                                            <p:strVal val="visible"/>
                                          </p:to>
                                        </p:set>
                                        <p:animEffect transition="in" filter="wipe(right)">
                                          <p:cBhvr>
                                            <p:cTn id="86" dur="500"/>
                                            <p:tgtEl>
                                              <p:spTgt spid="36894"/>
                                            </p:tgtEl>
                                          </p:cBhvr>
                                        </p:animEffect>
                                      </p:childTnLst>
                                    </p:cTn>
                                  </p:par>
                                  <p:par>
                                    <p:cTn id="87" presetID="2" presetClass="entr" presetSubtype="8" fill="hold" grpId="0" nodeType="withEffect" p14:presetBounceEnd="50000">
                                      <p:stCondLst>
                                        <p:cond delay="2200"/>
                                      </p:stCondLst>
                                      <p:childTnLst>
                                        <p:set>
                                          <p:cBhvr>
                                            <p:cTn id="88" dur="1" fill="hold">
                                              <p:stCondLst>
                                                <p:cond delay="0"/>
                                              </p:stCondLst>
                                            </p:cTn>
                                            <p:tgtEl>
                                              <p:spTgt spid="36891"/>
                                            </p:tgtEl>
                                            <p:attrNameLst>
                                              <p:attrName>style.visibility</p:attrName>
                                            </p:attrNameLst>
                                          </p:cBhvr>
                                          <p:to>
                                            <p:strVal val="visible"/>
                                          </p:to>
                                        </p:set>
                                        <p:anim calcmode="lin" valueType="num" p14:bounceEnd="50000">
                                          <p:cBhvr additive="base">
                                            <p:cTn id="89" dur="500" fill="hold"/>
                                            <p:tgtEl>
                                              <p:spTgt spid="36891"/>
                                            </p:tgtEl>
                                            <p:attrNameLst>
                                              <p:attrName>ppt_x</p:attrName>
                                            </p:attrNameLst>
                                          </p:cBhvr>
                                          <p:tavLst>
                                            <p:tav tm="0">
                                              <p:val>
                                                <p:strVal val="0-#ppt_w/2"/>
                                              </p:val>
                                            </p:tav>
                                            <p:tav tm="100000">
                                              <p:val>
                                                <p:strVal val="#ppt_x"/>
                                              </p:val>
                                            </p:tav>
                                          </p:tavLst>
                                        </p:anim>
                                        <p:anim calcmode="lin" valueType="num" p14:bounceEnd="50000">
                                          <p:cBhvr additive="base">
                                            <p:cTn id="90" dur="500" fill="hold"/>
                                            <p:tgtEl>
                                              <p:spTgt spid="36891"/>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14:presetBounceEnd="50000">
                                      <p:stCondLst>
                                        <p:cond delay="2300"/>
                                      </p:stCondLst>
                                      <p:childTnLst>
                                        <p:set>
                                          <p:cBhvr>
                                            <p:cTn id="92" dur="1" fill="hold">
                                              <p:stCondLst>
                                                <p:cond delay="0"/>
                                              </p:stCondLst>
                                            </p:cTn>
                                            <p:tgtEl>
                                              <p:spTgt spid="36897"/>
                                            </p:tgtEl>
                                            <p:attrNameLst>
                                              <p:attrName>style.visibility</p:attrName>
                                            </p:attrNameLst>
                                          </p:cBhvr>
                                          <p:to>
                                            <p:strVal val="visible"/>
                                          </p:to>
                                        </p:set>
                                        <p:anim calcmode="lin" valueType="num" p14:bounceEnd="50000">
                                          <p:cBhvr additive="base">
                                            <p:cTn id="93" dur="500" fill="hold"/>
                                            <p:tgtEl>
                                              <p:spTgt spid="36897"/>
                                            </p:tgtEl>
                                            <p:attrNameLst>
                                              <p:attrName>ppt_x</p:attrName>
                                            </p:attrNameLst>
                                          </p:cBhvr>
                                          <p:tavLst>
                                            <p:tav tm="0">
                                              <p:val>
                                                <p:strVal val="0-#ppt_w/2"/>
                                              </p:val>
                                            </p:tav>
                                            <p:tav tm="100000">
                                              <p:val>
                                                <p:strVal val="#ppt_x"/>
                                              </p:val>
                                            </p:tav>
                                          </p:tavLst>
                                        </p:anim>
                                        <p:anim calcmode="lin" valueType="num" p14:bounceEnd="50000">
                                          <p:cBhvr additive="base">
                                            <p:cTn id="94" dur="500" fill="hold"/>
                                            <p:tgtEl>
                                              <p:spTgt spid="36897"/>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14:presetBounceEnd="50000">
                                      <p:stCondLst>
                                        <p:cond delay="2400"/>
                                      </p:stCondLst>
                                      <p:childTnLst>
                                        <p:set>
                                          <p:cBhvr>
                                            <p:cTn id="96" dur="1" fill="hold">
                                              <p:stCondLst>
                                                <p:cond delay="0"/>
                                              </p:stCondLst>
                                            </p:cTn>
                                            <p:tgtEl>
                                              <p:spTgt spid="36908"/>
                                            </p:tgtEl>
                                            <p:attrNameLst>
                                              <p:attrName>style.visibility</p:attrName>
                                            </p:attrNameLst>
                                          </p:cBhvr>
                                          <p:to>
                                            <p:strVal val="visible"/>
                                          </p:to>
                                        </p:set>
                                        <p:anim calcmode="lin" valueType="num" p14:bounceEnd="50000">
                                          <p:cBhvr additive="base">
                                            <p:cTn id="97" dur="500" fill="hold"/>
                                            <p:tgtEl>
                                              <p:spTgt spid="36908"/>
                                            </p:tgtEl>
                                            <p:attrNameLst>
                                              <p:attrName>ppt_x</p:attrName>
                                            </p:attrNameLst>
                                          </p:cBhvr>
                                          <p:tavLst>
                                            <p:tav tm="0">
                                              <p:val>
                                                <p:strVal val="0-#ppt_w/2"/>
                                              </p:val>
                                            </p:tav>
                                            <p:tav tm="100000">
                                              <p:val>
                                                <p:strVal val="#ppt_x"/>
                                              </p:val>
                                            </p:tav>
                                          </p:tavLst>
                                        </p:anim>
                                        <p:anim calcmode="lin" valueType="num" p14:bounceEnd="50000">
                                          <p:cBhvr additive="base">
                                            <p:cTn id="98" dur="500" fill="hold"/>
                                            <p:tgtEl>
                                              <p:spTgt spid="36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animBg="1"/>
          <p:bldP spid="36886" grpId="0" animBg="1"/>
          <p:bldP spid="36887" grpId="0" animBg="1"/>
          <p:bldP spid="36888" grpId="0" animBg="1"/>
          <p:bldP spid="36889" grpId="0" animBg="1"/>
          <p:bldP spid="36890" grpId="0" animBg="1"/>
          <p:bldP spid="36891" grpId="0" animBg="1"/>
          <p:bldP spid="36892" grpId="0" animBg="1"/>
          <p:bldP spid="36893" grpId="0" animBg="1"/>
          <p:bldP spid="36894" grpId="0" animBg="1"/>
          <p:bldP spid="36895" grpId="0" animBg="1"/>
          <p:bldP spid="36896" grpId="0" animBg="1"/>
          <p:bldP spid="36897" grpId="0" animBg="1"/>
          <p:bldP spid="36898" grpId="0" animBg="1"/>
          <p:bldP spid="36899" grpId="0" animBg="1"/>
          <p:bldP spid="36900" grpId="0" animBg="1"/>
          <p:bldP spid="36901" grpId="0" animBg="1"/>
          <p:bldP spid="36902" grpId="0" animBg="1"/>
          <p:bldP spid="36908" grpId="0"/>
          <p:bldP spid="36909" grpId="0"/>
          <p:bldP spid="36910" grpId="0"/>
          <p:bldP spid="36911" grpId="0"/>
          <p:bldP spid="36912" grpId="0"/>
          <p:bldP spid="369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903"/>
                                            </p:tgtEl>
                                            <p:attrNameLst>
                                              <p:attrName>style.visibility</p:attrName>
                                            </p:attrNameLst>
                                          </p:cBhvr>
                                          <p:to>
                                            <p:strVal val="visible"/>
                                          </p:to>
                                        </p:set>
                                        <p:anim calcmode="lin" valueType="num">
                                          <p:cBhvr additive="base">
                                            <p:cTn id="7" dur="500" fill="hold"/>
                                            <p:tgtEl>
                                              <p:spTgt spid="36903"/>
                                            </p:tgtEl>
                                            <p:attrNameLst>
                                              <p:attrName>ppt_x</p:attrName>
                                            </p:attrNameLst>
                                          </p:cBhvr>
                                          <p:tavLst>
                                            <p:tav tm="0">
                                              <p:val>
                                                <p:strVal val="#ppt_x"/>
                                              </p:val>
                                            </p:tav>
                                            <p:tav tm="100000">
                                              <p:val>
                                                <p:strVal val="#ppt_x"/>
                                              </p:val>
                                            </p:tav>
                                          </p:tavLst>
                                        </p:anim>
                                        <p:anim calcmode="lin" valueType="num">
                                          <p:cBhvr additive="base">
                                            <p:cTn id="8" dur="500" fill="hold"/>
                                            <p:tgtEl>
                                              <p:spTgt spid="3690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300"/>
                                      </p:stCondLst>
                                      <p:childTnLst>
                                        <p:set>
                                          <p:cBhvr>
                                            <p:cTn id="10" dur="1" fill="hold">
                                              <p:stCondLst>
                                                <p:cond delay="0"/>
                                              </p:stCondLst>
                                            </p:cTn>
                                            <p:tgtEl>
                                              <p:spTgt spid="36890"/>
                                            </p:tgtEl>
                                            <p:attrNameLst>
                                              <p:attrName>style.visibility</p:attrName>
                                            </p:attrNameLst>
                                          </p:cBhvr>
                                          <p:to>
                                            <p:strVal val="visible"/>
                                          </p:to>
                                        </p:set>
                                        <p:animEffect transition="in" filter="wipe(left)">
                                          <p:cBhvr>
                                            <p:cTn id="11" dur="500"/>
                                            <p:tgtEl>
                                              <p:spTgt spid="36890"/>
                                            </p:tgtEl>
                                          </p:cBhvr>
                                        </p:animEffect>
                                      </p:childTnLst>
                                    </p:cTn>
                                  </p:par>
                                  <p:par>
                                    <p:cTn id="12" presetID="2" presetClass="entr" presetSubtype="2" fill="hold" grpId="0" nodeType="withEffect">
                                      <p:stCondLst>
                                        <p:cond delay="800"/>
                                      </p:stCondLst>
                                      <p:childTnLst>
                                        <p:set>
                                          <p:cBhvr>
                                            <p:cTn id="13" dur="1" fill="hold">
                                              <p:stCondLst>
                                                <p:cond delay="0"/>
                                              </p:stCondLst>
                                            </p:cTn>
                                            <p:tgtEl>
                                              <p:spTgt spid="36887"/>
                                            </p:tgtEl>
                                            <p:attrNameLst>
                                              <p:attrName>style.visibility</p:attrName>
                                            </p:attrNameLst>
                                          </p:cBhvr>
                                          <p:to>
                                            <p:strVal val="visible"/>
                                          </p:to>
                                        </p:set>
                                        <p:anim calcmode="lin" valueType="num">
                                          <p:cBhvr additive="base">
                                            <p:cTn id="14" dur="500" fill="hold"/>
                                            <p:tgtEl>
                                              <p:spTgt spid="36887"/>
                                            </p:tgtEl>
                                            <p:attrNameLst>
                                              <p:attrName>ppt_x</p:attrName>
                                            </p:attrNameLst>
                                          </p:cBhvr>
                                          <p:tavLst>
                                            <p:tav tm="0">
                                              <p:val>
                                                <p:strVal val="1+#ppt_w/2"/>
                                              </p:val>
                                            </p:tav>
                                            <p:tav tm="100000">
                                              <p:val>
                                                <p:strVal val="#ppt_x"/>
                                              </p:val>
                                            </p:tav>
                                          </p:tavLst>
                                        </p:anim>
                                        <p:anim calcmode="lin" valueType="num">
                                          <p:cBhvr additive="base">
                                            <p:cTn id="15" dur="500" fill="hold"/>
                                            <p:tgtEl>
                                              <p:spTgt spid="3688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900"/>
                                      </p:stCondLst>
                                      <p:childTnLst>
                                        <p:set>
                                          <p:cBhvr>
                                            <p:cTn id="17" dur="1" fill="hold">
                                              <p:stCondLst>
                                                <p:cond delay="0"/>
                                              </p:stCondLst>
                                            </p:cTn>
                                            <p:tgtEl>
                                              <p:spTgt spid="36900"/>
                                            </p:tgtEl>
                                            <p:attrNameLst>
                                              <p:attrName>style.visibility</p:attrName>
                                            </p:attrNameLst>
                                          </p:cBhvr>
                                          <p:to>
                                            <p:strVal val="visible"/>
                                          </p:to>
                                        </p:set>
                                        <p:anim calcmode="lin" valueType="num">
                                          <p:cBhvr additive="base">
                                            <p:cTn id="18" dur="500" fill="hold"/>
                                            <p:tgtEl>
                                              <p:spTgt spid="36900"/>
                                            </p:tgtEl>
                                            <p:attrNameLst>
                                              <p:attrName>ppt_x</p:attrName>
                                            </p:attrNameLst>
                                          </p:cBhvr>
                                          <p:tavLst>
                                            <p:tav tm="0">
                                              <p:val>
                                                <p:strVal val="1+#ppt_w/2"/>
                                              </p:val>
                                            </p:tav>
                                            <p:tav tm="100000">
                                              <p:val>
                                                <p:strVal val="#ppt_x"/>
                                              </p:val>
                                            </p:tav>
                                          </p:tavLst>
                                        </p:anim>
                                        <p:anim calcmode="lin" valueType="num">
                                          <p:cBhvr additive="base">
                                            <p:cTn id="19" dur="500" fill="hold"/>
                                            <p:tgtEl>
                                              <p:spTgt spid="3690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1000"/>
                                      </p:stCondLst>
                                      <p:childTnLst>
                                        <p:set>
                                          <p:cBhvr>
                                            <p:cTn id="21" dur="1" fill="hold">
                                              <p:stCondLst>
                                                <p:cond delay="0"/>
                                              </p:stCondLst>
                                            </p:cTn>
                                            <p:tgtEl>
                                              <p:spTgt spid="36913"/>
                                            </p:tgtEl>
                                            <p:attrNameLst>
                                              <p:attrName>style.visibility</p:attrName>
                                            </p:attrNameLst>
                                          </p:cBhvr>
                                          <p:to>
                                            <p:strVal val="visible"/>
                                          </p:to>
                                        </p:set>
                                        <p:anim calcmode="lin" valueType="num">
                                          <p:cBhvr additive="base">
                                            <p:cTn id="22" dur="500" fill="hold"/>
                                            <p:tgtEl>
                                              <p:spTgt spid="36913"/>
                                            </p:tgtEl>
                                            <p:attrNameLst>
                                              <p:attrName>ppt_x</p:attrName>
                                            </p:attrNameLst>
                                          </p:cBhvr>
                                          <p:tavLst>
                                            <p:tav tm="0">
                                              <p:val>
                                                <p:strVal val="1+#ppt_w/2"/>
                                              </p:val>
                                            </p:tav>
                                            <p:tav tm="100000">
                                              <p:val>
                                                <p:strVal val="#ppt_x"/>
                                              </p:val>
                                            </p:tav>
                                          </p:tavLst>
                                        </p:anim>
                                        <p:anim calcmode="lin" valueType="num">
                                          <p:cBhvr additive="base">
                                            <p:cTn id="23" dur="500" fill="hold"/>
                                            <p:tgtEl>
                                              <p:spTgt spid="36913"/>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300"/>
                                      </p:stCondLst>
                                      <p:childTnLst>
                                        <p:set>
                                          <p:cBhvr>
                                            <p:cTn id="25" dur="1" fill="hold">
                                              <p:stCondLst>
                                                <p:cond delay="0"/>
                                              </p:stCondLst>
                                            </p:cTn>
                                            <p:tgtEl>
                                              <p:spTgt spid="36896"/>
                                            </p:tgtEl>
                                            <p:attrNameLst>
                                              <p:attrName>style.visibility</p:attrName>
                                            </p:attrNameLst>
                                          </p:cBhvr>
                                          <p:to>
                                            <p:strVal val="visible"/>
                                          </p:to>
                                        </p:set>
                                        <p:animEffect transition="in" filter="wipe(right)">
                                          <p:cBhvr>
                                            <p:cTn id="26" dur="500"/>
                                            <p:tgtEl>
                                              <p:spTgt spid="36896"/>
                                            </p:tgtEl>
                                          </p:cBhvr>
                                        </p:animEffect>
                                      </p:childTnLst>
                                    </p:cTn>
                                  </p:par>
                                  <p:par>
                                    <p:cTn id="27" presetID="2" presetClass="entr" presetSubtype="8" fill="hold" grpId="0" nodeType="withEffect">
                                      <p:stCondLst>
                                        <p:cond delay="800"/>
                                      </p:stCondLst>
                                      <p:childTnLst>
                                        <p:set>
                                          <p:cBhvr>
                                            <p:cTn id="28" dur="1" fill="hold">
                                              <p:stCondLst>
                                                <p:cond delay="0"/>
                                              </p:stCondLst>
                                            </p:cTn>
                                            <p:tgtEl>
                                              <p:spTgt spid="36893"/>
                                            </p:tgtEl>
                                            <p:attrNameLst>
                                              <p:attrName>style.visibility</p:attrName>
                                            </p:attrNameLst>
                                          </p:cBhvr>
                                          <p:to>
                                            <p:strVal val="visible"/>
                                          </p:to>
                                        </p:set>
                                        <p:anim calcmode="lin" valueType="num">
                                          <p:cBhvr additive="base">
                                            <p:cTn id="29" dur="500" fill="hold"/>
                                            <p:tgtEl>
                                              <p:spTgt spid="36893"/>
                                            </p:tgtEl>
                                            <p:attrNameLst>
                                              <p:attrName>ppt_x</p:attrName>
                                            </p:attrNameLst>
                                          </p:cBhvr>
                                          <p:tavLst>
                                            <p:tav tm="0">
                                              <p:val>
                                                <p:strVal val="0-#ppt_w/2"/>
                                              </p:val>
                                            </p:tav>
                                            <p:tav tm="100000">
                                              <p:val>
                                                <p:strVal val="#ppt_x"/>
                                              </p:val>
                                            </p:tav>
                                          </p:tavLst>
                                        </p:anim>
                                        <p:anim calcmode="lin" valueType="num">
                                          <p:cBhvr additive="base">
                                            <p:cTn id="30" dur="500" fill="hold"/>
                                            <p:tgtEl>
                                              <p:spTgt spid="3689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900"/>
                                      </p:stCondLst>
                                      <p:childTnLst>
                                        <p:set>
                                          <p:cBhvr>
                                            <p:cTn id="32" dur="1" fill="hold">
                                              <p:stCondLst>
                                                <p:cond delay="0"/>
                                              </p:stCondLst>
                                            </p:cTn>
                                            <p:tgtEl>
                                              <p:spTgt spid="36902"/>
                                            </p:tgtEl>
                                            <p:attrNameLst>
                                              <p:attrName>style.visibility</p:attrName>
                                            </p:attrNameLst>
                                          </p:cBhvr>
                                          <p:to>
                                            <p:strVal val="visible"/>
                                          </p:to>
                                        </p:set>
                                        <p:anim calcmode="lin" valueType="num">
                                          <p:cBhvr additive="base">
                                            <p:cTn id="33" dur="500" fill="hold"/>
                                            <p:tgtEl>
                                              <p:spTgt spid="36902"/>
                                            </p:tgtEl>
                                            <p:attrNameLst>
                                              <p:attrName>ppt_x</p:attrName>
                                            </p:attrNameLst>
                                          </p:cBhvr>
                                          <p:tavLst>
                                            <p:tav tm="0">
                                              <p:val>
                                                <p:strVal val="0-#ppt_w/2"/>
                                              </p:val>
                                            </p:tav>
                                            <p:tav tm="100000">
                                              <p:val>
                                                <p:strVal val="#ppt_x"/>
                                              </p:val>
                                            </p:tav>
                                          </p:tavLst>
                                        </p:anim>
                                        <p:anim calcmode="lin" valueType="num">
                                          <p:cBhvr additive="base">
                                            <p:cTn id="34" dur="500" fill="hold"/>
                                            <p:tgtEl>
                                              <p:spTgt spid="3690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000"/>
                                      </p:stCondLst>
                                      <p:childTnLst>
                                        <p:set>
                                          <p:cBhvr>
                                            <p:cTn id="36" dur="1" fill="hold">
                                              <p:stCondLst>
                                                <p:cond delay="0"/>
                                              </p:stCondLst>
                                            </p:cTn>
                                            <p:tgtEl>
                                              <p:spTgt spid="36910"/>
                                            </p:tgtEl>
                                            <p:attrNameLst>
                                              <p:attrName>style.visibility</p:attrName>
                                            </p:attrNameLst>
                                          </p:cBhvr>
                                          <p:to>
                                            <p:strVal val="visible"/>
                                          </p:to>
                                        </p:set>
                                        <p:anim calcmode="lin" valueType="num">
                                          <p:cBhvr additive="base">
                                            <p:cTn id="37" dur="500" fill="hold"/>
                                            <p:tgtEl>
                                              <p:spTgt spid="36910"/>
                                            </p:tgtEl>
                                            <p:attrNameLst>
                                              <p:attrName>ppt_x</p:attrName>
                                            </p:attrNameLst>
                                          </p:cBhvr>
                                          <p:tavLst>
                                            <p:tav tm="0">
                                              <p:val>
                                                <p:strVal val="0-#ppt_w/2"/>
                                              </p:val>
                                            </p:tav>
                                            <p:tav tm="100000">
                                              <p:val>
                                                <p:strVal val="#ppt_x"/>
                                              </p:val>
                                            </p:tav>
                                          </p:tavLst>
                                        </p:anim>
                                        <p:anim calcmode="lin" valueType="num">
                                          <p:cBhvr additive="base">
                                            <p:cTn id="38" dur="500" fill="hold"/>
                                            <p:tgtEl>
                                              <p:spTgt spid="36910"/>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000"/>
                                      </p:stCondLst>
                                      <p:childTnLst>
                                        <p:set>
                                          <p:cBhvr>
                                            <p:cTn id="40" dur="1" fill="hold">
                                              <p:stCondLst>
                                                <p:cond delay="0"/>
                                              </p:stCondLst>
                                            </p:cTn>
                                            <p:tgtEl>
                                              <p:spTgt spid="36889"/>
                                            </p:tgtEl>
                                            <p:attrNameLst>
                                              <p:attrName>style.visibility</p:attrName>
                                            </p:attrNameLst>
                                          </p:cBhvr>
                                          <p:to>
                                            <p:strVal val="visible"/>
                                          </p:to>
                                        </p:set>
                                        <p:animEffect transition="in" filter="wipe(left)">
                                          <p:cBhvr>
                                            <p:cTn id="41" dur="500"/>
                                            <p:tgtEl>
                                              <p:spTgt spid="36889"/>
                                            </p:tgtEl>
                                          </p:cBhvr>
                                        </p:animEffect>
                                      </p:childTnLst>
                                    </p:cTn>
                                  </p:par>
                                  <p:par>
                                    <p:cTn id="42" presetID="2" presetClass="entr" presetSubtype="2" fill="hold" grpId="0" nodeType="withEffect">
                                      <p:stCondLst>
                                        <p:cond delay="1500"/>
                                      </p:stCondLst>
                                      <p:childTnLst>
                                        <p:set>
                                          <p:cBhvr>
                                            <p:cTn id="43" dur="1" fill="hold">
                                              <p:stCondLst>
                                                <p:cond delay="0"/>
                                              </p:stCondLst>
                                            </p:cTn>
                                            <p:tgtEl>
                                              <p:spTgt spid="36886"/>
                                            </p:tgtEl>
                                            <p:attrNameLst>
                                              <p:attrName>style.visibility</p:attrName>
                                            </p:attrNameLst>
                                          </p:cBhvr>
                                          <p:to>
                                            <p:strVal val="visible"/>
                                          </p:to>
                                        </p:set>
                                        <p:anim calcmode="lin" valueType="num">
                                          <p:cBhvr additive="base">
                                            <p:cTn id="44" dur="500" fill="hold"/>
                                            <p:tgtEl>
                                              <p:spTgt spid="36886"/>
                                            </p:tgtEl>
                                            <p:attrNameLst>
                                              <p:attrName>ppt_x</p:attrName>
                                            </p:attrNameLst>
                                          </p:cBhvr>
                                          <p:tavLst>
                                            <p:tav tm="0">
                                              <p:val>
                                                <p:strVal val="1+#ppt_w/2"/>
                                              </p:val>
                                            </p:tav>
                                            <p:tav tm="100000">
                                              <p:val>
                                                <p:strVal val="#ppt_x"/>
                                              </p:val>
                                            </p:tav>
                                          </p:tavLst>
                                        </p:anim>
                                        <p:anim calcmode="lin" valueType="num">
                                          <p:cBhvr additive="base">
                                            <p:cTn id="45" dur="500" fill="hold"/>
                                            <p:tgtEl>
                                              <p:spTgt spid="3688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600"/>
                                      </p:stCondLst>
                                      <p:childTnLst>
                                        <p:set>
                                          <p:cBhvr>
                                            <p:cTn id="47" dur="1" fill="hold">
                                              <p:stCondLst>
                                                <p:cond delay="0"/>
                                              </p:stCondLst>
                                            </p:cTn>
                                            <p:tgtEl>
                                              <p:spTgt spid="36898"/>
                                            </p:tgtEl>
                                            <p:attrNameLst>
                                              <p:attrName>style.visibility</p:attrName>
                                            </p:attrNameLst>
                                          </p:cBhvr>
                                          <p:to>
                                            <p:strVal val="visible"/>
                                          </p:to>
                                        </p:set>
                                        <p:anim calcmode="lin" valueType="num">
                                          <p:cBhvr additive="base">
                                            <p:cTn id="48" dur="500" fill="hold"/>
                                            <p:tgtEl>
                                              <p:spTgt spid="36898"/>
                                            </p:tgtEl>
                                            <p:attrNameLst>
                                              <p:attrName>ppt_x</p:attrName>
                                            </p:attrNameLst>
                                          </p:cBhvr>
                                          <p:tavLst>
                                            <p:tav tm="0">
                                              <p:val>
                                                <p:strVal val="1+#ppt_w/2"/>
                                              </p:val>
                                            </p:tav>
                                            <p:tav tm="100000">
                                              <p:val>
                                                <p:strVal val="#ppt_x"/>
                                              </p:val>
                                            </p:tav>
                                          </p:tavLst>
                                        </p:anim>
                                        <p:anim calcmode="lin" valueType="num">
                                          <p:cBhvr additive="base">
                                            <p:cTn id="49" dur="500" fill="hold"/>
                                            <p:tgtEl>
                                              <p:spTgt spid="3689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1700"/>
                                      </p:stCondLst>
                                      <p:childTnLst>
                                        <p:set>
                                          <p:cBhvr>
                                            <p:cTn id="51" dur="1" fill="hold">
                                              <p:stCondLst>
                                                <p:cond delay="0"/>
                                              </p:stCondLst>
                                            </p:cTn>
                                            <p:tgtEl>
                                              <p:spTgt spid="36912"/>
                                            </p:tgtEl>
                                            <p:attrNameLst>
                                              <p:attrName>style.visibility</p:attrName>
                                            </p:attrNameLst>
                                          </p:cBhvr>
                                          <p:to>
                                            <p:strVal val="visible"/>
                                          </p:to>
                                        </p:set>
                                        <p:anim calcmode="lin" valueType="num">
                                          <p:cBhvr additive="base">
                                            <p:cTn id="52" dur="500" fill="hold"/>
                                            <p:tgtEl>
                                              <p:spTgt spid="36912"/>
                                            </p:tgtEl>
                                            <p:attrNameLst>
                                              <p:attrName>ppt_x</p:attrName>
                                            </p:attrNameLst>
                                          </p:cBhvr>
                                          <p:tavLst>
                                            <p:tav tm="0">
                                              <p:val>
                                                <p:strVal val="1+#ppt_w/2"/>
                                              </p:val>
                                            </p:tav>
                                            <p:tav tm="100000">
                                              <p:val>
                                                <p:strVal val="#ppt_x"/>
                                              </p:val>
                                            </p:tav>
                                          </p:tavLst>
                                        </p:anim>
                                        <p:anim calcmode="lin" valueType="num">
                                          <p:cBhvr additive="base">
                                            <p:cTn id="53" dur="500" fill="hold"/>
                                            <p:tgtEl>
                                              <p:spTgt spid="36912"/>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1000"/>
                                      </p:stCondLst>
                                      <p:childTnLst>
                                        <p:set>
                                          <p:cBhvr>
                                            <p:cTn id="55" dur="1" fill="hold">
                                              <p:stCondLst>
                                                <p:cond delay="0"/>
                                              </p:stCondLst>
                                            </p:cTn>
                                            <p:tgtEl>
                                              <p:spTgt spid="36895"/>
                                            </p:tgtEl>
                                            <p:attrNameLst>
                                              <p:attrName>style.visibility</p:attrName>
                                            </p:attrNameLst>
                                          </p:cBhvr>
                                          <p:to>
                                            <p:strVal val="visible"/>
                                          </p:to>
                                        </p:set>
                                        <p:animEffect transition="in" filter="wipe(right)">
                                          <p:cBhvr>
                                            <p:cTn id="56" dur="500"/>
                                            <p:tgtEl>
                                              <p:spTgt spid="36895"/>
                                            </p:tgtEl>
                                          </p:cBhvr>
                                        </p:animEffect>
                                      </p:childTnLst>
                                    </p:cTn>
                                  </p:par>
                                  <p:par>
                                    <p:cTn id="57" presetID="2" presetClass="entr" presetSubtype="8" fill="hold" grpId="0" nodeType="withEffect">
                                      <p:stCondLst>
                                        <p:cond delay="1500"/>
                                      </p:stCondLst>
                                      <p:childTnLst>
                                        <p:set>
                                          <p:cBhvr>
                                            <p:cTn id="58" dur="1" fill="hold">
                                              <p:stCondLst>
                                                <p:cond delay="0"/>
                                              </p:stCondLst>
                                            </p:cTn>
                                            <p:tgtEl>
                                              <p:spTgt spid="36892"/>
                                            </p:tgtEl>
                                            <p:attrNameLst>
                                              <p:attrName>style.visibility</p:attrName>
                                            </p:attrNameLst>
                                          </p:cBhvr>
                                          <p:to>
                                            <p:strVal val="visible"/>
                                          </p:to>
                                        </p:set>
                                        <p:anim calcmode="lin" valueType="num">
                                          <p:cBhvr additive="base">
                                            <p:cTn id="59" dur="500" fill="hold"/>
                                            <p:tgtEl>
                                              <p:spTgt spid="36892"/>
                                            </p:tgtEl>
                                            <p:attrNameLst>
                                              <p:attrName>ppt_x</p:attrName>
                                            </p:attrNameLst>
                                          </p:cBhvr>
                                          <p:tavLst>
                                            <p:tav tm="0">
                                              <p:val>
                                                <p:strVal val="0-#ppt_w/2"/>
                                              </p:val>
                                            </p:tav>
                                            <p:tav tm="100000">
                                              <p:val>
                                                <p:strVal val="#ppt_x"/>
                                              </p:val>
                                            </p:tav>
                                          </p:tavLst>
                                        </p:anim>
                                        <p:anim calcmode="lin" valueType="num">
                                          <p:cBhvr additive="base">
                                            <p:cTn id="60" dur="500" fill="hold"/>
                                            <p:tgtEl>
                                              <p:spTgt spid="3689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1600"/>
                                      </p:stCondLst>
                                      <p:childTnLst>
                                        <p:set>
                                          <p:cBhvr>
                                            <p:cTn id="62" dur="1" fill="hold">
                                              <p:stCondLst>
                                                <p:cond delay="0"/>
                                              </p:stCondLst>
                                            </p:cTn>
                                            <p:tgtEl>
                                              <p:spTgt spid="36901"/>
                                            </p:tgtEl>
                                            <p:attrNameLst>
                                              <p:attrName>style.visibility</p:attrName>
                                            </p:attrNameLst>
                                          </p:cBhvr>
                                          <p:to>
                                            <p:strVal val="visible"/>
                                          </p:to>
                                        </p:set>
                                        <p:anim calcmode="lin" valueType="num">
                                          <p:cBhvr additive="base">
                                            <p:cTn id="63" dur="500" fill="hold"/>
                                            <p:tgtEl>
                                              <p:spTgt spid="36901"/>
                                            </p:tgtEl>
                                            <p:attrNameLst>
                                              <p:attrName>ppt_x</p:attrName>
                                            </p:attrNameLst>
                                          </p:cBhvr>
                                          <p:tavLst>
                                            <p:tav tm="0">
                                              <p:val>
                                                <p:strVal val="0-#ppt_w/2"/>
                                              </p:val>
                                            </p:tav>
                                            <p:tav tm="100000">
                                              <p:val>
                                                <p:strVal val="#ppt_x"/>
                                              </p:val>
                                            </p:tav>
                                          </p:tavLst>
                                        </p:anim>
                                        <p:anim calcmode="lin" valueType="num">
                                          <p:cBhvr additive="base">
                                            <p:cTn id="64" dur="500" fill="hold"/>
                                            <p:tgtEl>
                                              <p:spTgt spid="3690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1700"/>
                                      </p:stCondLst>
                                      <p:childTnLst>
                                        <p:set>
                                          <p:cBhvr>
                                            <p:cTn id="66" dur="1" fill="hold">
                                              <p:stCondLst>
                                                <p:cond delay="0"/>
                                              </p:stCondLst>
                                            </p:cTn>
                                            <p:tgtEl>
                                              <p:spTgt spid="36909"/>
                                            </p:tgtEl>
                                            <p:attrNameLst>
                                              <p:attrName>style.visibility</p:attrName>
                                            </p:attrNameLst>
                                          </p:cBhvr>
                                          <p:to>
                                            <p:strVal val="visible"/>
                                          </p:to>
                                        </p:set>
                                        <p:anim calcmode="lin" valueType="num">
                                          <p:cBhvr additive="base">
                                            <p:cTn id="67" dur="500" fill="hold"/>
                                            <p:tgtEl>
                                              <p:spTgt spid="36909"/>
                                            </p:tgtEl>
                                            <p:attrNameLst>
                                              <p:attrName>ppt_x</p:attrName>
                                            </p:attrNameLst>
                                          </p:cBhvr>
                                          <p:tavLst>
                                            <p:tav tm="0">
                                              <p:val>
                                                <p:strVal val="0-#ppt_w/2"/>
                                              </p:val>
                                            </p:tav>
                                            <p:tav tm="100000">
                                              <p:val>
                                                <p:strVal val="#ppt_x"/>
                                              </p:val>
                                            </p:tav>
                                          </p:tavLst>
                                        </p:anim>
                                        <p:anim calcmode="lin" valueType="num">
                                          <p:cBhvr additive="base">
                                            <p:cTn id="68" dur="500" fill="hold"/>
                                            <p:tgtEl>
                                              <p:spTgt spid="36909"/>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1700"/>
                                      </p:stCondLst>
                                      <p:childTnLst>
                                        <p:set>
                                          <p:cBhvr>
                                            <p:cTn id="70" dur="1" fill="hold">
                                              <p:stCondLst>
                                                <p:cond delay="0"/>
                                              </p:stCondLst>
                                            </p:cTn>
                                            <p:tgtEl>
                                              <p:spTgt spid="36888"/>
                                            </p:tgtEl>
                                            <p:attrNameLst>
                                              <p:attrName>style.visibility</p:attrName>
                                            </p:attrNameLst>
                                          </p:cBhvr>
                                          <p:to>
                                            <p:strVal val="visible"/>
                                          </p:to>
                                        </p:set>
                                        <p:animEffect transition="in" filter="wipe(left)">
                                          <p:cBhvr>
                                            <p:cTn id="71" dur="500"/>
                                            <p:tgtEl>
                                              <p:spTgt spid="36888"/>
                                            </p:tgtEl>
                                          </p:cBhvr>
                                        </p:animEffect>
                                      </p:childTnLst>
                                    </p:cTn>
                                  </p:par>
                                  <p:par>
                                    <p:cTn id="72" presetID="2" presetClass="entr" presetSubtype="2" fill="hold" grpId="0" nodeType="withEffect">
                                      <p:stCondLst>
                                        <p:cond delay="2200"/>
                                      </p:stCondLst>
                                      <p:childTnLst>
                                        <p:set>
                                          <p:cBhvr>
                                            <p:cTn id="73" dur="1" fill="hold">
                                              <p:stCondLst>
                                                <p:cond delay="0"/>
                                              </p:stCondLst>
                                            </p:cTn>
                                            <p:tgtEl>
                                              <p:spTgt spid="36885"/>
                                            </p:tgtEl>
                                            <p:attrNameLst>
                                              <p:attrName>style.visibility</p:attrName>
                                            </p:attrNameLst>
                                          </p:cBhvr>
                                          <p:to>
                                            <p:strVal val="visible"/>
                                          </p:to>
                                        </p:set>
                                        <p:anim calcmode="lin" valueType="num">
                                          <p:cBhvr additive="base">
                                            <p:cTn id="74" dur="500" fill="hold"/>
                                            <p:tgtEl>
                                              <p:spTgt spid="36885"/>
                                            </p:tgtEl>
                                            <p:attrNameLst>
                                              <p:attrName>ppt_x</p:attrName>
                                            </p:attrNameLst>
                                          </p:cBhvr>
                                          <p:tavLst>
                                            <p:tav tm="0">
                                              <p:val>
                                                <p:strVal val="1+#ppt_w/2"/>
                                              </p:val>
                                            </p:tav>
                                            <p:tav tm="100000">
                                              <p:val>
                                                <p:strVal val="#ppt_x"/>
                                              </p:val>
                                            </p:tav>
                                          </p:tavLst>
                                        </p:anim>
                                        <p:anim calcmode="lin" valueType="num">
                                          <p:cBhvr additive="base">
                                            <p:cTn id="75" dur="500" fill="hold"/>
                                            <p:tgtEl>
                                              <p:spTgt spid="3688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2300"/>
                                      </p:stCondLst>
                                      <p:childTnLst>
                                        <p:set>
                                          <p:cBhvr>
                                            <p:cTn id="77" dur="1" fill="hold">
                                              <p:stCondLst>
                                                <p:cond delay="0"/>
                                              </p:stCondLst>
                                            </p:cTn>
                                            <p:tgtEl>
                                              <p:spTgt spid="36899"/>
                                            </p:tgtEl>
                                            <p:attrNameLst>
                                              <p:attrName>style.visibility</p:attrName>
                                            </p:attrNameLst>
                                          </p:cBhvr>
                                          <p:to>
                                            <p:strVal val="visible"/>
                                          </p:to>
                                        </p:set>
                                        <p:anim calcmode="lin" valueType="num">
                                          <p:cBhvr additive="base">
                                            <p:cTn id="78" dur="500" fill="hold"/>
                                            <p:tgtEl>
                                              <p:spTgt spid="36899"/>
                                            </p:tgtEl>
                                            <p:attrNameLst>
                                              <p:attrName>ppt_x</p:attrName>
                                            </p:attrNameLst>
                                          </p:cBhvr>
                                          <p:tavLst>
                                            <p:tav tm="0">
                                              <p:val>
                                                <p:strVal val="1+#ppt_w/2"/>
                                              </p:val>
                                            </p:tav>
                                            <p:tav tm="100000">
                                              <p:val>
                                                <p:strVal val="#ppt_x"/>
                                              </p:val>
                                            </p:tav>
                                          </p:tavLst>
                                        </p:anim>
                                        <p:anim calcmode="lin" valueType="num">
                                          <p:cBhvr additive="base">
                                            <p:cTn id="79" dur="500" fill="hold"/>
                                            <p:tgtEl>
                                              <p:spTgt spid="3689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400"/>
                                      </p:stCondLst>
                                      <p:childTnLst>
                                        <p:set>
                                          <p:cBhvr>
                                            <p:cTn id="81" dur="1" fill="hold">
                                              <p:stCondLst>
                                                <p:cond delay="0"/>
                                              </p:stCondLst>
                                            </p:cTn>
                                            <p:tgtEl>
                                              <p:spTgt spid="36911"/>
                                            </p:tgtEl>
                                            <p:attrNameLst>
                                              <p:attrName>style.visibility</p:attrName>
                                            </p:attrNameLst>
                                          </p:cBhvr>
                                          <p:to>
                                            <p:strVal val="visible"/>
                                          </p:to>
                                        </p:set>
                                        <p:anim calcmode="lin" valueType="num">
                                          <p:cBhvr additive="base">
                                            <p:cTn id="82" dur="500" fill="hold"/>
                                            <p:tgtEl>
                                              <p:spTgt spid="36911"/>
                                            </p:tgtEl>
                                            <p:attrNameLst>
                                              <p:attrName>ppt_x</p:attrName>
                                            </p:attrNameLst>
                                          </p:cBhvr>
                                          <p:tavLst>
                                            <p:tav tm="0">
                                              <p:val>
                                                <p:strVal val="1+#ppt_w/2"/>
                                              </p:val>
                                            </p:tav>
                                            <p:tav tm="100000">
                                              <p:val>
                                                <p:strVal val="#ppt_x"/>
                                              </p:val>
                                            </p:tav>
                                          </p:tavLst>
                                        </p:anim>
                                        <p:anim calcmode="lin" valueType="num">
                                          <p:cBhvr additive="base">
                                            <p:cTn id="83" dur="500" fill="hold"/>
                                            <p:tgtEl>
                                              <p:spTgt spid="36911"/>
                                            </p:tgtEl>
                                            <p:attrNameLst>
                                              <p:attrName>ppt_y</p:attrName>
                                            </p:attrNameLst>
                                          </p:cBhvr>
                                          <p:tavLst>
                                            <p:tav tm="0">
                                              <p:val>
                                                <p:strVal val="#ppt_y"/>
                                              </p:val>
                                            </p:tav>
                                            <p:tav tm="100000">
                                              <p:val>
                                                <p:strVal val="#ppt_y"/>
                                              </p:val>
                                            </p:tav>
                                          </p:tavLst>
                                        </p:anim>
                                      </p:childTnLst>
                                    </p:cTn>
                                  </p:par>
                                  <p:par>
                                    <p:cTn id="84" presetID="22" presetClass="entr" presetSubtype="2" fill="hold" grpId="0" nodeType="withEffect">
                                      <p:stCondLst>
                                        <p:cond delay="1700"/>
                                      </p:stCondLst>
                                      <p:childTnLst>
                                        <p:set>
                                          <p:cBhvr>
                                            <p:cTn id="85" dur="1" fill="hold">
                                              <p:stCondLst>
                                                <p:cond delay="0"/>
                                              </p:stCondLst>
                                            </p:cTn>
                                            <p:tgtEl>
                                              <p:spTgt spid="36894"/>
                                            </p:tgtEl>
                                            <p:attrNameLst>
                                              <p:attrName>style.visibility</p:attrName>
                                            </p:attrNameLst>
                                          </p:cBhvr>
                                          <p:to>
                                            <p:strVal val="visible"/>
                                          </p:to>
                                        </p:set>
                                        <p:animEffect transition="in" filter="wipe(right)">
                                          <p:cBhvr>
                                            <p:cTn id="86" dur="500"/>
                                            <p:tgtEl>
                                              <p:spTgt spid="36894"/>
                                            </p:tgtEl>
                                          </p:cBhvr>
                                        </p:animEffect>
                                      </p:childTnLst>
                                    </p:cTn>
                                  </p:par>
                                  <p:par>
                                    <p:cTn id="87" presetID="2" presetClass="entr" presetSubtype="8" fill="hold" grpId="0" nodeType="withEffect">
                                      <p:stCondLst>
                                        <p:cond delay="2200"/>
                                      </p:stCondLst>
                                      <p:childTnLst>
                                        <p:set>
                                          <p:cBhvr>
                                            <p:cTn id="88" dur="1" fill="hold">
                                              <p:stCondLst>
                                                <p:cond delay="0"/>
                                              </p:stCondLst>
                                            </p:cTn>
                                            <p:tgtEl>
                                              <p:spTgt spid="36891"/>
                                            </p:tgtEl>
                                            <p:attrNameLst>
                                              <p:attrName>style.visibility</p:attrName>
                                            </p:attrNameLst>
                                          </p:cBhvr>
                                          <p:to>
                                            <p:strVal val="visible"/>
                                          </p:to>
                                        </p:set>
                                        <p:anim calcmode="lin" valueType="num">
                                          <p:cBhvr additive="base">
                                            <p:cTn id="89" dur="500" fill="hold"/>
                                            <p:tgtEl>
                                              <p:spTgt spid="36891"/>
                                            </p:tgtEl>
                                            <p:attrNameLst>
                                              <p:attrName>ppt_x</p:attrName>
                                            </p:attrNameLst>
                                          </p:cBhvr>
                                          <p:tavLst>
                                            <p:tav tm="0">
                                              <p:val>
                                                <p:strVal val="0-#ppt_w/2"/>
                                              </p:val>
                                            </p:tav>
                                            <p:tav tm="100000">
                                              <p:val>
                                                <p:strVal val="#ppt_x"/>
                                              </p:val>
                                            </p:tav>
                                          </p:tavLst>
                                        </p:anim>
                                        <p:anim calcmode="lin" valueType="num">
                                          <p:cBhvr additive="base">
                                            <p:cTn id="90" dur="500" fill="hold"/>
                                            <p:tgtEl>
                                              <p:spTgt spid="36891"/>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2300"/>
                                      </p:stCondLst>
                                      <p:childTnLst>
                                        <p:set>
                                          <p:cBhvr>
                                            <p:cTn id="92" dur="1" fill="hold">
                                              <p:stCondLst>
                                                <p:cond delay="0"/>
                                              </p:stCondLst>
                                            </p:cTn>
                                            <p:tgtEl>
                                              <p:spTgt spid="36897"/>
                                            </p:tgtEl>
                                            <p:attrNameLst>
                                              <p:attrName>style.visibility</p:attrName>
                                            </p:attrNameLst>
                                          </p:cBhvr>
                                          <p:to>
                                            <p:strVal val="visible"/>
                                          </p:to>
                                        </p:set>
                                        <p:anim calcmode="lin" valueType="num">
                                          <p:cBhvr additive="base">
                                            <p:cTn id="93" dur="500" fill="hold"/>
                                            <p:tgtEl>
                                              <p:spTgt spid="36897"/>
                                            </p:tgtEl>
                                            <p:attrNameLst>
                                              <p:attrName>ppt_x</p:attrName>
                                            </p:attrNameLst>
                                          </p:cBhvr>
                                          <p:tavLst>
                                            <p:tav tm="0">
                                              <p:val>
                                                <p:strVal val="0-#ppt_w/2"/>
                                              </p:val>
                                            </p:tav>
                                            <p:tav tm="100000">
                                              <p:val>
                                                <p:strVal val="#ppt_x"/>
                                              </p:val>
                                            </p:tav>
                                          </p:tavLst>
                                        </p:anim>
                                        <p:anim calcmode="lin" valueType="num">
                                          <p:cBhvr additive="base">
                                            <p:cTn id="94" dur="500" fill="hold"/>
                                            <p:tgtEl>
                                              <p:spTgt spid="36897"/>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2400"/>
                                      </p:stCondLst>
                                      <p:childTnLst>
                                        <p:set>
                                          <p:cBhvr>
                                            <p:cTn id="96" dur="1" fill="hold">
                                              <p:stCondLst>
                                                <p:cond delay="0"/>
                                              </p:stCondLst>
                                            </p:cTn>
                                            <p:tgtEl>
                                              <p:spTgt spid="36908"/>
                                            </p:tgtEl>
                                            <p:attrNameLst>
                                              <p:attrName>style.visibility</p:attrName>
                                            </p:attrNameLst>
                                          </p:cBhvr>
                                          <p:to>
                                            <p:strVal val="visible"/>
                                          </p:to>
                                        </p:set>
                                        <p:anim calcmode="lin" valueType="num">
                                          <p:cBhvr additive="base">
                                            <p:cTn id="97" dur="500" fill="hold"/>
                                            <p:tgtEl>
                                              <p:spTgt spid="36908"/>
                                            </p:tgtEl>
                                            <p:attrNameLst>
                                              <p:attrName>ppt_x</p:attrName>
                                            </p:attrNameLst>
                                          </p:cBhvr>
                                          <p:tavLst>
                                            <p:tav tm="0">
                                              <p:val>
                                                <p:strVal val="0-#ppt_w/2"/>
                                              </p:val>
                                            </p:tav>
                                            <p:tav tm="100000">
                                              <p:val>
                                                <p:strVal val="#ppt_x"/>
                                              </p:val>
                                            </p:tav>
                                          </p:tavLst>
                                        </p:anim>
                                        <p:anim calcmode="lin" valueType="num">
                                          <p:cBhvr additive="base">
                                            <p:cTn id="98" dur="500" fill="hold"/>
                                            <p:tgtEl>
                                              <p:spTgt spid="36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5" grpId="0" animBg="1"/>
          <p:bldP spid="36886" grpId="0" animBg="1"/>
          <p:bldP spid="36887" grpId="0" animBg="1"/>
          <p:bldP spid="36888" grpId="0" animBg="1"/>
          <p:bldP spid="36889" grpId="0" animBg="1"/>
          <p:bldP spid="36890" grpId="0" animBg="1"/>
          <p:bldP spid="36891" grpId="0" animBg="1"/>
          <p:bldP spid="36892" grpId="0" animBg="1"/>
          <p:bldP spid="36893" grpId="0" animBg="1"/>
          <p:bldP spid="36894" grpId="0" animBg="1"/>
          <p:bldP spid="36895" grpId="0" animBg="1"/>
          <p:bldP spid="36896" grpId="0" animBg="1"/>
          <p:bldP spid="36897" grpId="0" animBg="1"/>
          <p:bldP spid="36898" grpId="0" animBg="1"/>
          <p:bldP spid="36899" grpId="0" animBg="1"/>
          <p:bldP spid="36900" grpId="0" animBg="1"/>
          <p:bldP spid="36901" grpId="0" animBg="1"/>
          <p:bldP spid="36902" grpId="0" animBg="1"/>
          <p:bldP spid="36908" grpId="0"/>
          <p:bldP spid="36909" grpId="0"/>
          <p:bldP spid="36910" grpId="0"/>
          <p:bldP spid="36911" grpId="0"/>
          <p:bldP spid="36912" grpId="0"/>
          <p:bldP spid="3691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p:nvPr/>
        </p:nvCxnSpPr>
        <p:spPr>
          <a:xfrm>
            <a:off x="3127202" y="1708584"/>
            <a:ext cx="2131275" cy="0"/>
          </a:xfrm>
          <a:prstGeom prst="line">
            <a:avLst/>
          </a:prstGeom>
          <a:ln w="6350">
            <a:solidFill>
              <a:schemeClr val="accent5">
                <a:lumMod val="60000"/>
                <a:lumOff val="4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218415" y="2325804"/>
            <a:ext cx="2040062" cy="0"/>
          </a:xfrm>
          <a:prstGeom prst="line">
            <a:avLst/>
          </a:prstGeom>
          <a:ln w="6350">
            <a:solidFill>
              <a:srgbClr val="D74B4B"/>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218415" y="2927784"/>
            <a:ext cx="2040062" cy="0"/>
          </a:xfrm>
          <a:prstGeom prst="line">
            <a:avLst/>
          </a:prstGeom>
          <a:ln w="6350">
            <a:solidFill>
              <a:schemeClr val="accent5">
                <a:lumMod val="60000"/>
                <a:lumOff val="4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218415" y="3537384"/>
            <a:ext cx="2040062" cy="0"/>
          </a:xfrm>
          <a:prstGeom prst="line">
            <a:avLst/>
          </a:prstGeom>
          <a:ln w="6350">
            <a:solidFill>
              <a:srgbClr val="D74B4B"/>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218415" y="4139364"/>
            <a:ext cx="2040062" cy="0"/>
          </a:xfrm>
          <a:prstGeom prst="line">
            <a:avLst/>
          </a:prstGeom>
          <a:ln w="6350">
            <a:solidFill>
              <a:schemeClr val="accent5">
                <a:lumMod val="60000"/>
                <a:lumOff val="4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83568" y="3444126"/>
            <a:ext cx="3915744" cy="1286626"/>
            <a:chOff x="2790825" y="3406776"/>
            <a:chExt cx="3560763" cy="1169988"/>
          </a:xfrm>
          <a:solidFill>
            <a:srgbClr val="68C191"/>
          </a:solidFill>
        </p:grpSpPr>
        <p:sp>
          <p:nvSpPr>
            <p:cNvPr id="8" name="Freeform 6"/>
            <p:cNvSpPr/>
            <p:nvPr/>
          </p:nvSpPr>
          <p:spPr bwMode="auto">
            <a:xfrm>
              <a:off x="2790825" y="3759201"/>
              <a:ext cx="3560763" cy="817563"/>
            </a:xfrm>
            <a:custGeom>
              <a:avLst/>
              <a:gdLst>
                <a:gd name="T0" fmla="*/ 0 w 950"/>
                <a:gd name="T1" fmla="*/ 0 h 218"/>
                <a:gd name="T2" fmla="*/ 0 w 950"/>
                <a:gd name="T3" fmla="*/ 124 h 218"/>
                <a:gd name="T4" fmla="*/ 475 w 950"/>
                <a:gd name="T5" fmla="*/ 218 h 218"/>
                <a:gd name="T6" fmla="*/ 950 w 950"/>
                <a:gd name="T7" fmla="*/ 124 h 218"/>
                <a:gd name="T8" fmla="*/ 950 w 950"/>
                <a:gd name="T9" fmla="*/ 0 h 218"/>
                <a:gd name="T10" fmla="*/ 0 w 950"/>
                <a:gd name="T11" fmla="*/ 0 h 218"/>
              </a:gdLst>
              <a:ahLst/>
              <a:cxnLst>
                <a:cxn ang="0">
                  <a:pos x="T0" y="T1"/>
                </a:cxn>
                <a:cxn ang="0">
                  <a:pos x="T2" y="T3"/>
                </a:cxn>
                <a:cxn ang="0">
                  <a:pos x="T4" y="T5"/>
                </a:cxn>
                <a:cxn ang="0">
                  <a:pos x="T6" y="T7"/>
                </a:cxn>
                <a:cxn ang="0">
                  <a:pos x="T8" y="T9"/>
                </a:cxn>
                <a:cxn ang="0">
                  <a:pos x="T10" y="T11"/>
                </a:cxn>
              </a:cxnLst>
              <a:rect l="0" t="0" r="r" b="b"/>
              <a:pathLst>
                <a:path w="950" h="218">
                  <a:moveTo>
                    <a:pt x="0" y="0"/>
                  </a:moveTo>
                  <a:cubicBezTo>
                    <a:pt x="0" y="124"/>
                    <a:pt x="0" y="124"/>
                    <a:pt x="0" y="124"/>
                  </a:cubicBezTo>
                  <a:cubicBezTo>
                    <a:pt x="0" y="176"/>
                    <a:pt x="213" y="218"/>
                    <a:pt x="475" y="218"/>
                  </a:cubicBezTo>
                  <a:cubicBezTo>
                    <a:pt x="737" y="218"/>
                    <a:pt x="950" y="176"/>
                    <a:pt x="950" y="124"/>
                  </a:cubicBezTo>
                  <a:cubicBezTo>
                    <a:pt x="950" y="0"/>
                    <a:pt x="950" y="0"/>
                    <a:pt x="950" y="0"/>
                  </a:cubicBezTo>
                  <a:lnTo>
                    <a:pt x="0"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Oval 7"/>
            <p:cNvSpPr>
              <a:spLocks noChangeArrowheads="1"/>
            </p:cNvSpPr>
            <p:nvPr/>
          </p:nvSpPr>
          <p:spPr bwMode="auto">
            <a:xfrm>
              <a:off x="2790825" y="3406776"/>
              <a:ext cx="3560763" cy="704850"/>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1" name="组合 20"/>
          <p:cNvGrpSpPr/>
          <p:nvPr/>
        </p:nvGrpSpPr>
        <p:grpSpPr>
          <a:xfrm>
            <a:off x="1102551" y="2953566"/>
            <a:ext cx="3076032" cy="1117288"/>
            <a:chOff x="3171825" y="2960688"/>
            <a:chExt cx="2797175" cy="1016001"/>
          </a:xfrm>
        </p:grpSpPr>
        <p:sp>
          <p:nvSpPr>
            <p:cNvPr id="10" name="Freeform 8"/>
            <p:cNvSpPr/>
            <p:nvPr/>
          </p:nvSpPr>
          <p:spPr bwMode="auto">
            <a:xfrm>
              <a:off x="3171825" y="3235326"/>
              <a:ext cx="2797175" cy="741363"/>
            </a:xfrm>
            <a:custGeom>
              <a:avLst/>
              <a:gdLst>
                <a:gd name="T0" fmla="*/ 0 w 746"/>
                <a:gd name="T1" fmla="*/ 0 h 198"/>
                <a:gd name="T2" fmla="*/ 0 w 746"/>
                <a:gd name="T3" fmla="*/ 125 h 198"/>
                <a:gd name="T4" fmla="*/ 373 w 746"/>
                <a:gd name="T5" fmla="*/ 198 h 198"/>
                <a:gd name="T6" fmla="*/ 746 w 746"/>
                <a:gd name="T7" fmla="*/ 125 h 198"/>
                <a:gd name="T8" fmla="*/ 746 w 746"/>
                <a:gd name="T9" fmla="*/ 0 h 198"/>
                <a:gd name="T10" fmla="*/ 0 w 746"/>
                <a:gd name="T11" fmla="*/ 0 h 198"/>
              </a:gdLst>
              <a:ahLst/>
              <a:cxnLst>
                <a:cxn ang="0">
                  <a:pos x="T0" y="T1"/>
                </a:cxn>
                <a:cxn ang="0">
                  <a:pos x="T2" y="T3"/>
                </a:cxn>
                <a:cxn ang="0">
                  <a:pos x="T4" y="T5"/>
                </a:cxn>
                <a:cxn ang="0">
                  <a:pos x="T6" y="T7"/>
                </a:cxn>
                <a:cxn ang="0">
                  <a:pos x="T8" y="T9"/>
                </a:cxn>
                <a:cxn ang="0">
                  <a:pos x="T10" y="T11"/>
                </a:cxn>
              </a:cxnLst>
              <a:rect l="0" t="0" r="r" b="b"/>
              <a:pathLst>
                <a:path w="746" h="198">
                  <a:moveTo>
                    <a:pt x="0" y="0"/>
                  </a:moveTo>
                  <a:cubicBezTo>
                    <a:pt x="0" y="125"/>
                    <a:pt x="0" y="125"/>
                    <a:pt x="0" y="125"/>
                  </a:cubicBezTo>
                  <a:cubicBezTo>
                    <a:pt x="0" y="165"/>
                    <a:pt x="167" y="198"/>
                    <a:pt x="373" y="198"/>
                  </a:cubicBezTo>
                  <a:cubicBezTo>
                    <a:pt x="579" y="198"/>
                    <a:pt x="746" y="165"/>
                    <a:pt x="746" y="125"/>
                  </a:cubicBezTo>
                  <a:cubicBezTo>
                    <a:pt x="746" y="0"/>
                    <a:pt x="746" y="0"/>
                    <a:pt x="746" y="0"/>
                  </a:cubicBez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Oval 9"/>
            <p:cNvSpPr>
              <a:spLocks noChangeArrowheads="1"/>
            </p:cNvSpPr>
            <p:nvPr/>
          </p:nvSpPr>
          <p:spPr bwMode="auto">
            <a:xfrm>
              <a:off x="3171825" y="2960688"/>
              <a:ext cx="2797175" cy="550863"/>
            </a:xfrm>
            <a:prstGeom prst="ellipse">
              <a:avLst/>
            </a:prstGeom>
            <a:solidFill>
              <a:srgbClr val="D74B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0" name="组合 19"/>
          <p:cNvGrpSpPr/>
          <p:nvPr/>
        </p:nvGrpSpPr>
        <p:grpSpPr>
          <a:xfrm>
            <a:off x="1425517" y="2401906"/>
            <a:ext cx="2431847" cy="993339"/>
            <a:chOff x="3465513" y="2459038"/>
            <a:chExt cx="2211388" cy="903288"/>
          </a:xfrm>
          <a:solidFill>
            <a:srgbClr val="CB200F"/>
          </a:solidFill>
        </p:grpSpPr>
        <p:sp>
          <p:nvSpPr>
            <p:cNvPr id="12" name="Freeform 10"/>
            <p:cNvSpPr/>
            <p:nvPr/>
          </p:nvSpPr>
          <p:spPr bwMode="auto">
            <a:xfrm>
              <a:off x="3465513" y="2676526"/>
              <a:ext cx="2211388" cy="685800"/>
            </a:xfrm>
            <a:custGeom>
              <a:avLst/>
              <a:gdLst>
                <a:gd name="T0" fmla="*/ 0 w 590"/>
                <a:gd name="T1" fmla="*/ 0 h 183"/>
                <a:gd name="T2" fmla="*/ 0 w 590"/>
                <a:gd name="T3" fmla="*/ 124 h 183"/>
                <a:gd name="T4" fmla="*/ 295 w 590"/>
                <a:gd name="T5" fmla="*/ 183 h 183"/>
                <a:gd name="T6" fmla="*/ 590 w 590"/>
                <a:gd name="T7" fmla="*/ 124 h 183"/>
                <a:gd name="T8" fmla="*/ 590 w 590"/>
                <a:gd name="T9" fmla="*/ 0 h 183"/>
                <a:gd name="T10" fmla="*/ 0 w 590"/>
                <a:gd name="T11" fmla="*/ 0 h 183"/>
              </a:gdLst>
              <a:ahLst/>
              <a:cxnLst>
                <a:cxn ang="0">
                  <a:pos x="T0" y="T1"/>
                </a:cxn>
                <a:cxn ang="0">
                  <a:pos x="T2" y="T3"/>
                </a:cxn>
                <a:cxn ang="0">
                  <a:pos x="T4" y="T5"/>
                </a:cxn>
                <a:cxn ang="0">
                  <a:pos x="T6" y="T7"/>
                </a:cxn>
                <a:cxn ang="0">
                  <a:pos x="T8" y="T9"/>
                </a:cxn>
                <a:cxn ang="0">
                  <a:pos x="T10" y="T11"/>
                </a:cxn>
              </a:cxnLst>
              <a:rect l="0" t="0" r="r" b="b"/>
              <a:pathLst>
                <a:path w="590" h="183">
                  <a:moveTo>
                    <a:pt x="0" y="0"/>
                  </a:moveTo>
                  <a:cubicBezTo>
                    <a:pt x="0" y="124"/>
                    <a:pt x="0" y="124"/>
                    <a:pt x="0" y="124"/>
                  </a:cubicBezTo>
                  <a:cubicBezTo>
                    <a:pt x="0" y="157"/>
                    <a:pt x="132" y="183"/>
                    <a:pt x="295" y="183"/>
                  </a:cubicBezTo>
                  <a:cubicBezTo>
                    <a:pt x="458" y="183"/>
                    <a:pt x="590" y="157"/>
                    <a:pt x="590" y="124"/>
                  </a:cubicBezTo>
                  <a:cubicBezTo>
                    <a:pt x="590" y="0"/>
                    <a:pt x="590" y="0"/>
                    <a:pt x="590" y="0"/>
                  </a:cubicBezTo>
                  <a:lnTo>
                    <a:pt x="0"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Oval 11"/>
            <p:cNvSpPr>
              <a:spLocks noChangeArrowheads="1"/>
            </p:cNvSpPr>
            <p:nvPr/>
          </p:nvSpPr>
          <p:spPr bwMode="auto">
            <a:xfrm>
              <a:off x="3465513" y="2459038"/>
              <a:ext cx="2211388" cy="434975"/>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9" name="组合 18"/>
          <p:cNvGrpSpPr/>
          <p:nvPr/>
        </p:nvGrpSpPr>
        <p:grpSpPr>
          <a:xfrm>
            <a:off x="1689127" y="1839771"/>
            <a:ext cx="1904627" cy="886848"/>
            <a:chOff x="3705225" y="1947863"/>
            <a:chExt cx="1731963" cy="806451"/>
          </a:xfrm>
        </p:grpSpPr>
        <p:sp>
          <p:nvSpPr>
            <p:cNvPr id="14" name="Freeform 12"/>
            <p:cNvSpPr/>
            <p:nvPr/>
          </p:nvSpPr>
          <p:spPr bwMode="auto">
            <a:xfrm>
              <a:off x="3705225" y="2120901"/>
              <a:ext cx="1731963" cy="633413"/>
            </a:xfrm>
            <a:custGeom>
              <a:avLst/>
              <a:gdLst>
                <a:gd name="T0" fmla="*/ 0 w 462"/>
                <a:gd name="T1" fmla="*/ 0 h 169"/>
                <a:gd name="T2" fmla="*/ 0 w 462"/>
                <a:gd name="T3" fmla="*/ 124 h 169"/>
                <a:gd name="T4" fmla="*/ 231 w 462"/>
                <a:gd name="T5" fmla="*/ 169 h 169"/>
                <a:gd name="T6" fmla="*/ 462 w 462"/>
                <a:gd name="T7" fmla="*/ 124 h 169"/>
                <a:gd name="T8" fmla="*/ 462 w 462"/>
                <a:gd name="T9" fmla="*/ 0 h 169"/>
                <a:gd name="T10" fmla="*/ 0 w 462"/>
                <a:gd name="T11" fmla="*/ 0 h 169"/>
              </a:gdLst>
              <a:ahLst/>
              <a:cxnLst>
                <a:cxn ang="0">
                  <a:pos x="T0" y="T1"/>
                </a:cxn>
                <a:cxn ang="0">
                  <a:pos x="T2" y="T3"/>
                </a:cxn>
                <a:cxn ang="0">
                  <a:pos x="T4" y="T5"/>
                </a:cxn>
                <a:cxn ang="0">
                  <a:pos x="T6" y="T7"/>
                </a:cxn>
                <a:cxn ang="0">
                  <a:pos x="T8" y="T9"/>
                </a:cxn>
                <a:cxn ang="0">
                  <a:pos x="T10" y="T11"/>
                </a:cxn>
              </a:cxnLst>
              <a:rect l="0" t="0" r="r" b="b"/>
              <a:pathLst>
                <a:path w="462" h="169">
                  <a:moveTo>
                    <a:pt x="0" y="0"/>
                  </a:moveTo>
                  <a:cubicBezTo>
                    <a:pt x="0" y="124"/>
                    <a:pt x="0" y="124"/>
                    <a:pt x="0" y="124"/>
                  </a:cubicBezTo>
                  <a:cubicBezTo>
                    <a:pt x="0" y="149"/>
                    <a:pt x="104" y="169"/>
                    <a:pt x="231" y="169"/>
                  </a:cubicBezTo>
                  <a:cubicBezTo>
                    <a:pt x="358" y="169"/>
                    <a:pt x="462" y="149"/>
                    <a:pt x="462" y="124"/>
                  </a:cubicBezTo>
                  <a:cubicBezTo>
                    <a:pt x="462" y="0"/>
                    <a:pt x="462" y="0"/>
                    <a:pt x="462" y="0"/>
                  </a:cubicBez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Oval 13"/>
            <p:cNvSpPr>
              <a:spLocks noChangeArrowheads="1"/>
            </p:cNvSpPr>
            <p:nvPr/>
          </p:nvSpPr>
          <p:spPr bwMode="auto">
            <a:xfrm>
              <a:off x="3705225" y="1947863"/>
              <a:ext cx="1731963" cy="341313"/>
            </a:xfrm>
            <a:prstGeom prst="ellipse">
              <a:avLst/>
            </a:prstGeom>
            <a:solidFill>
              <a:srgbClr val="D74B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8" name="组合 17"/>
          <p:cNvGrpSpPr/>
          <p:nvPr/>
        </p:nvGrpSpPr>
        <p:grpSpPr>
          <a:xfrm>
            <a:off x="2064466" y="1344767"/>
            <a:ext cx="1153949" cy="738459"/>
            <a:chOff x="4046538" y="1487488"/>
            <a:chExt cx="1049338" cy="671515"/>
          </a:xfrm>
        </p:grpSpPr>
        <p:sp>
          <p:nvSpPr>
            <p:cNvPr id="16" name="Freeform 14"/>
            <p:cNvSpPr/>
            <p:nvPr/>
          </p:nvSpPr>
          <p:spPr bwMode="auto">
            <a:xfrm>
              <a:off x="4046538" y="1587502"/>
              <a:ext cx="1049338" cy="571501"/>
            </a:xfrm>
            <a:custGeom>
              <a:avLst/>
              <a:gdLst>
                <a:gd name="T0" fmla="*/ 0 w 280"/>
                <a:gd name="T1" fmla="*/ 0 h 152"/>
                <a:gd name="T2" fmla="*/ 0 w 280"/>
                <a:gd name="T3" fmla="*/ 124 h 152"/>
                <a:gd name="T4" fmla="*/ 140 w 280"/>
                <a:gd name="T5" fmla="*/ 152 h 152"/>
                <a:gd name="T6" fmla="*/ 280 w 280"/>
                <a:gd name="T7" fmla="*/ 124 h 152"/>
                <a:gd name="T8" fmla="*/ 280 w 280"/>
                <a:gd name="T9" fmla="*/ 0 h 152"/>
                <a:gd name="T10" fmla="*/ 0 w 280"/>
                <a:gd name="T11" fmla="*/ 0 h 152"/>
              </a:gdLst>
              <a:ahLst/>
              <a:cxnLst>
                <a:cxn ang="0">
                  <a:pos x="T0" y="T1"/>
                </a:cxn>
                <a:cxn ang="0">
                  <a:pos x="T2" y="T3"/>
                </a:cxn>
                <a:cxn ang="0">
                  <a:pos x="T4" y="T5"/>
                </a:cxn>
                <a:cxn ang="0">
                  <a:pos x="T6" y="T7"/>
                </a:cxn>
                <a:cxn ang="0">
                  <a:pos x="T8" y="T9"/>
                </a:cxn>
                <a:cxn ang="0">
                  <a:pos x="T10" y="T11"/>
                </a:cxn>
              </a:cxnLst>
              <a:rect l="0" t="0" r="r" b="b"/>
              <a:pathLst>
                <a:path w="280" h="152">
                  <a:moveTo>
                    <a:pt x="0" y="0"/>
                  </a:moveTo>
                  <a:cubicBezTo>
                    <a:pt x="0" y="124"/>
                    <a:pt x="0" y="124"/>
                    <a:pt x="0" y="124"/>
                  </a:cubicBezTo>
                  <a:cubicBezTo>
                    <a:pt x="0" y="140"/>
                    <a:pt x="63" y="152"/>
                    <a:pt x="140" y="152"/>
                  </a:cubicBezTo>
                  <a:cubicBezTo>
                    <a:pt x="217" y="152"/>
                    <a:pt x="280" y="140"/>
                    <a:pt x="280" y="124"/>
                  </a:cubicBezTo>
                  <a:cubicBezTo>
                    <a:pt x="280" y="0"/>
                    <a:pt x="280" y="0"/>
                    <a:pt x="280" y="0"/>
                  </a:cubicBezTo>
                  <a:lnTo>
                    <a:pt x="0"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Oval 15"/>
            <p:cNvSpPr>
              <a:spLocks noChangeArrowheads="1"/>
            </p:cNvSpPr>
            <p:nvPr/>
          </p:nvSpPr>
          <p:spPr bwMode="auto">
            <a:xfrm>
              <a:off x="4046538" y="1487488"/>
              <a:ext cx="1049338" cy="206375"/>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9" name="Rectangle 48"/>
          <p:cNvSpPr>
            <a:spLocks noChangeArrowheads="1"/>
          </p:cNvSpPr>
          <p:nvPr/>
        </p:nvSpPr>
        <p:spPr bwMode="auto">
          <a:xfrm>
            <a:off x="2280573" y="1665494"/>
            <a:ext cx="7067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dirty="0">
                <a:solidFill>
                  <a:schemeClr val="bg1"/>
                </a:solidFill>
                <a:cs typeface="+mn-ea"/>
                <a:sym typeface="+mn-lt"/>
              </a:rPr>
              <a:t>98%</a:t>
            </a:r>
            <a:endParaRPr lang="zh-CN" altLang="en-US" dirty="0">
              <a:solidFill>
                <a:schemeClr val="bg1"/>
              </a:solidFill>
              <a:cs typeface="+mn-ea"/>
              <a:sym typeface="+mn-lt"/>
            </a:endParaRPr>
          </a:p>
        </p:txBody>
      </p:sp>
      <p:sp>
        <p:nvSpPr>
          <p:cNvPr id="30" name="Rectangle 48"/>
          <p:cNvSpPr>
            <a:spLocks noChangeArrowheads="1"/>
          </p:cNvSpPr>
          <p:nvPr/>
        </p:nvSpPr>
        <p:spPr bwMode="auto">
          <a:xfrm>
            <a:off x="2140664" y="2333073"/>
            <a:ext cx="986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dirty="0">
                <a:solidFill>
                  <a:schemeClr val="bg1"/>
                </a:solidFill>
                <a:cs typeface="+mn-ea"/>
                <a:sym typeface="+mn-lt"/>
              </a:rPr>
              <a:t>77%</a:t>
            </a:r>
            <a:endParaRPr lang="zh-CN" altLang="en-US" dirty="0">
              <a:solidFill>
                <a:schemeClr val="bg1"/>
              </a:solidFill>
              <a:cs typeface="+mn-ea"/>
              <a:sym typeface="+mn-lt"/>
            </a:endParaRPr>
          </a:p>
        </p:txBody>
      </p:sp>
      <p:sp>
        <p:nvSpPr>
          <p:cNvPr id="31" name="Rectangle 48"/>
          <p:cNvSpPr>
            <a:spLocks noChangeArrowheads="1"/>
          </p:cNvSpPr>
          <p:nvPr/>
        </p:nvSpPr>
        <p:spPr bwMode="auto">
          <a:xfrm>
            <a:off x="2140664" y="3000084"/>
            <a:ext cx="986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dirty="0">
                <a:solidFill>
                  <a:schemeClr val="bg1"/>
                </a:solidFill>
                <a:cs typeface="+mn-ea"/>
                <a:sym typeface="+mn-lt"/>
              </a:rPr>
              <a:t>83%</a:t>
            </a:r>
            <a:endParaRPr lang="zh-CN" altLang="en-US" dirty="0">
              <a:solidFill>
                <a:schemeClr val="bg1"/>
              </a:solidFill>
              <a:cs typeface="+mn-ea"/>
              <a:sym typeface="+mn-lt"/>
            </a:endParaRPr>
          </a:p>
        </p:txBody>
      </p:sp>
      <p:sp>
        <p:nvSpPr>
          <p:cNvPr id="32" name="Rectangle 48"/>
          <p:cNvSpPr>
            <a:spLocks noChangeArrowheads="1"/>
          </p:cNvSpPr>
          <p:nvPr/>
        </p:nvSpPr>
        <p:spPr bwMode="auto">
          <a:xfrm>
            <a:off x="2140664" y="3662486"/>
            <a:ext cx="986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dirty="0">
                <a:solidFill>
                  <a:schemeClr val="bg1"/>
                </a:solidFill>
                <a:cs typeface="+mn-ea"/>
                <a:sym typeface="+mn-lt"/>
              </a:rPr>
              <a:t>45%</a:t>
            </a:r>
            <a:endParaRPr lang="zh-CN" altLang="en-US" dirty="0">
              <a:solidFill>
                <a:schemeClr val="bg1"/>
              </a:solidFill>
              <a:cs typeface="+mn-ea"/>
              <a:sym typeface="+mn-lt"/>
            </a:endParaRPr>
          </a:p>
        </p:txBody>
      </p:sp>
      <p:sp>
        <p:nvSpPr>
          <p:cNvPr id="33" name="Rectangle 48"/>
          <p:cNvSpPr>
            <a:spLocks noChangeArrowheads="1"/>
          </p:cNvSpPr>
          <p:nvPr/>
        </p:nvSpPr>
        <p:spPr bwMode="auto">
          <a:xfrm>
            <a:off x="2140664" y="4325505"/>
            <a:ext cx="986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dirty="0">
                <a:solidFill>
                  <a:schemeClr val="bg1"/>
                </a:solidFill>
                <a:cs typeface="+mn-ea"/>
                <a:sym typeface="+mn-lt"/>
              </a:rPr>
              <a:t>68%</a:t>
            </a:r>
            <a:endParaRPr lang="zh-CN" altLang="en-US" dirty="0">
              <a:solidFill>
                <a:schemeClr val="bg1"/>
              </a:solidFill>
              <a:cs typeface="+mn-ea"/>
              <a:sym typeface="+mn-lt"/>
            </a:endParaRPr>
          </a:p>
        </p:txBody>
      </p:sp>
      <p:sp>
        <p:nvSpPr>
          <p:cNvPr id="34" name="Rectangle 48"/>
          <p:cNvSpPr>
            <a:spLocks noChangeArrowheads="1"/>
          </p:cNvSpPr>
          <p:nvPr/>
        </p:nvSpPr>
        <p:spPr bwMode="auto">
          <a:xfrm>
            <a:off x="5580112" y="1318604"/>
            <a:ext cx="2880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50000"/>
              </a:lnSpc>
            </a:pPr>
            <a:r>
              <a:rPr lang="zh-CN" altLang="en-US" sz="1200" b="1" dirty="0">
                <a:solidFill>
                  <a:schemeClr val="accent5">
                    <a:lumMod val="60000"/>
                    <a:lumOff val="40000"/>
                  </a:schemeClr>
                </a:solidFill>
                <a:cs typeface="+mn-ea"/>
                <a:sym typeface="+mn-lt"/>
              </a:rPr>
              <a:t>添加标题文本</a:t>
            </a:r>
            <a:endParaRPr lang="en-US" altLang="zh-CN" sz="1200" b="1" dirty="0">
              <a:solidFill>
                <a:schemeClr val="accent5">
                  <a:lumMod val="60000"/>
                  <a:lumOff val="40000"/>
                </a:schemeClr>
              </a:solidFill>
              <a:cs typeface="+mn-ea"/>
              <a:sym typeface="+mn-lt"/>
            </a:endParaRPr>
          </a:p>
          <a:p>
            <a:pPr>
              <a:lnSpc>
                <a:spcPct val="150000"/>
              </a:lnSpc>
            </a:pPr>
            <a:r>
              <a:rPr lang="zh-CN" altLang="en-US" sz="800" dirty="0">
                <a:solidFill>
                  <a:prstClr val="black">
                    <a:lumMod val="50000"/>
                    <a:lumOff val="50000"/>
                  </a:prstClr>
                </a:solidFill>
                <a:cs typeface="+mn-ea"/>
                <a:sym typeface="+mn-lt"/>
              </a:rPr>
              <a:t>幻灯片中不能直接修改的图形或文字，请进入幻灯片母版，找到对应的位置进行修改幻灯片中不能直接修改的图形或文</a:t>
            </a:r>
            <a:endParaRPr lang="zh-CN" altLang="en-US" sz="800" dirty="0">
              <a:solidFill>
                <a:schemeClr val="tx1">
                  <a:lumMod val="50000"/>
                  <a:lumOff val="50000"/>
                </a:schemeClr>
              </a:solidFill>
              <a:cs typeface="+mn-ea"/>
              <a:sym typeface="+mn-lt"/>
            </a:endParaRPr>
          </a:p>
        </p:txBody>
      </p:sp>
      <p:sp>
        <p:nvSpPr>
          <p:cNvPr id="47" name="Rectangle 48"/>
          <p:cNvSpPr>
            <a:spLocks noChangeArrowheads="1"/>
          </p:cNvSpPr>
          <p:nvPr/>
        </p:nvSpPr>
        <p:spPr bwMode="auto">
          <a:xfrm>
            <a:off x="5580112" y="1990700"/>
            <a:ext cx="2880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50000"/>
              </a:lnSpc>
            </a:pPr>
            <a:r>
              <a:rPr lang="zh-CN" altLang="en-US" sz="1200" b="1" dirty="0">
                <a:solidFill>
                  <a:schemeClr val="accent2"/>
                </a:solidFill>
                <a:cs typeface="+mn-ea"/>
                <a:sym typeface="+mn-lt"/>
              </a:rPr>
              <a:t>添加标题文本</a:t>
            </a:r>
            <a:endParaRPr lang="en-US" altLang="zh-CN" sz="1200" b="1" dirty="0">
              <a:solidFill>
                <a:schemeClr val="accent2"/>
              </a:solidFill>
              <a:cs typeface="+mn-ea"/>
              <a:sym typeface="+mn-lt"/>
            </a:endParaRPr>
          </a:p>
          <a:p>
            <a:pPr>
              <a:lnSpc>
                <a:spcPct val="150000"/>
              </a:lnSpc>
            </a:pPr>
            <a:r>
              <a:rPr lang="zh-CN" altLang="en-US" sz="800" dirty="0">
                <a:solidFill>
                  <a:prstClr val="black">
                    <a:lumMod val="50000"/>
                    <a:lumOff val="50000"/>
                  </a:prstClr>
                </a:solidFill>
                <a:cs typeface="+mn-ea"/>
                <a:sym typeface="+mn-lt"/>
              </a:rPr>
              <a:t>幻灯片中不能直接修改的图形或文字，请进入幻灯片母版，找到对应的位置进行修改幻灯片中不能直接修改的图形或文</a:t>
            </a:r>
            <a:endParaRPr lang="zh-CN" altLang="en-US" sz="800" dirty="0">
              <a:solidFill>
                <a:schemeClr val="tx1">
                  <a:lumMod val="50000"/>
                  <a:lumOff val="50000"/>
                </a:schemeClr>
              </a:solidFill>
              <a:cs typeface="+mn-ea"/>
              <a:sym typeface="+mn-lt"/>
            </a:endParaRPr>
          </a:p>
        </p:txBody>
      </p:sp>
      <p:sp>
        <p:nvSpPr>
          <p:cNvPr id="49" name="Rectangle 48"/>
          <p:cNvSpPr>
            <a:spLocks noChangeArrowheads="1"/>
          </p:cNvSpPr>
          <p:nvPr/>
        </p:nvSpPr>
        <p:spPr bwMode="auto">
          <a:xfrm>
            <a:off x="5580112" y="2662796"/>
            <a:ext cx="2880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50000"/>
              </a:lnSpc>
            </a:pPr>
            <a:r>
              <a:rPr lang="zh-CN" altLang="en-US" sz="1200" b="1" dirty="0">
                <a:solidFill>
                  <a:schemeClr val="accent5">
                    <a:lumMod val="60000"/>
                    <a:lumOff val="40000"/>
                  </a:schemeClr>
                </a:solidFill>
                <a:cs typeface="+mn-ea"/>
                <a:sym typeface="+mn-lt"/>
              </a:rPr>
              <a:t>添加标题文本</a:t>
            </a:r>
            <a:endParaRPr lang="en-US" altLang="zh-CN" sz="1200" b="1" dirty="0">
              <a:solidFill>
                <a:schemeClr val="accent5">
                  <a:lumMod val="60000"/>
                  <a:lumOff val="40000"/>
                </a:schemeClr>
              </a:solidFill>
              <a:cs typeface="+mn-ea"/>
              <a:sym typeface="+mn-lt"/>
            </a:endParaRPr>
          </a:p>
          <a:p>
            <a:pPr>
              <a:lnSpc>
                <a:spcPct val="150000"/>
              </a:lnSpc>
            </a:pPr>
            <a:r>
              <a:rPr lang="zh-CN" altLang="en-US" sz="800" dirty="0">
                <a:solidFill>
                  <a:prstClr val="black">
                    <a:lumMod val="50000"/>
                    <a:lumOff val="50000"/>
                  </a:prstClr>
                </a:solidFill>
                <a:cs typeface="+mn-ea"/>
                <a:sym typeface="+mn-lt"/>
              </a:rPr>
              <a:t>幻灯片中不能直接修改的图形或文字，请进入幻灯片母版，找到对应的位置进行修改幻灯片中不能直接修改的图形或文</a:t>
            </a:r>
            <a:endParaRPr lang="zh-CN" altLang="en-US" sz="800" dirty="0">
              <a:solidFill>
                <a:schemeClr val="tx1">
                  <a:lumMod val="50000"/>
                  <a:lumOff val="50000"/>
                </a:schemeClr>
              </a:solidFill>
              <a:cs typeface="+mn-ea"/>
              <a:sym typeface="+mn-lt"/>
            </a:endParaRPr>
          </a:p>
        </p:txBody>
      </p:sp>
      <p:sp>
        <p:nvSpPr>
          <p:cNvPr id="51" name="Rectangle 48"/>
          <p:cNvSpPr>
            <a:spLocks noChangeArrowheads="1"/>
          </p:cNvSpPr>
          <p:nvPr/>
        </p:nvSpPr>
        <p:spPr bwMode="auto">
          <a:xfrm>
            <a:off x="5580112" y="3334893"/>
            <a:ext cx="2880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50000"/>
              </a:lnSpc>
            </a:pPr>
            <a:r>
              <a:rPr lang="zh-CN" altLang="en-US" sz="1200" b="1" dirty="0">
                <a:solidFill>
                  <a:schemeClr val="accent2"/>
                </a:solidFill>
                <a:cs typeface="+mn-ea"/>
                <a:sym typeface="+mn-lt"/>
              </a:rPr>
              <a:t>添加标题文本</a:t>
            </a:r>
            <a:endParaRPr lang="en-US" altLang="zh-CN" sz="1200" b="1" dirty="0">
              <a:solidFill>
                <a:schemeClr val="accent2"/>
              </a:solidFill>
              <a:cs typeface="+mn-ea"/>
              <a:sym typeface="+mn-lt"/>
            </a:endParaRPr>
          </a:p>
          <a:p>
            <a:pPr>
              <a:lnSpc>
                <a:spcPct val="150000"/>
              </a:lnSpc>
            </a:pPr>
            <a:r>
              <a:rPr lang="zh-CN" altLang="en-US" sz="800" dirty="0">
                <a:solidFill>
                  <a:prstClr val="black">
                    <a:lumMod val="50000"/>
                    <a:lumOff val="50000"/>
                  </a:prstClr>
                </a:solidFill>
                <a:cs typeface="+mn-ea"/>
                <a:sym typeface="+mn-lt"/>
              </a:rPr>
              <a:t>幻灯片中不能直接修改的图形或文字，请进入幻灯片母版，找到对应的位置进行修改幻灯片中不能直接修改的图形或文</a:t>
            </a:r>
            <a:endParaRPr lang="zh-CN" altLang="en-US" sz="800" dirty="0">
              <a:solidFill>
                <a:schemeClr val="tx1">
                  <a:lumMod val="50000"/>
                  <a:lumOff val="50000"/>
                </a:schemeClr>
              </a:solidFill>
              <a:cs typeface="+mn-ea"/>
              <a:sym typeface="+mn-lt"/>
            </a:endParaRPr>
          </a:p>
        </p:txBody>
      </p:sp>
      <p:sp>
        <p:nvSpPr>
          <p:cNvPr id="53" name="Rectangle 48"/>
          <p:cNvSpPr>
            <a:spLocks noChangeArrowheads="1"/>
          </p:cNvSpPr>
          <p:nvPr/>
        </p:nvSpPr>
        <p:spPr bwMode="auto">
          <a:xfrm>
            <a:off x="5580112" y="4029432"/>
            <a:ext cx="2880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50000"/>
              </a:lnSpc>
            </a:pPr>
            <a:r>
              <a:rPr lang="zh-CN" altLang="en-US" sz="1200" b="1" dirty="0">
                <a:solidFill>
                  <a:schemeClr val="accent5">
                    <a:lumMod val="60000"/>
                    <a:lumOff val="40000"/>
                  </a:schemeClr>
                </a:solidFill>
                <a:cs typeface="+mn-ea"/>
                <a:sym typeface="+mn-lt"/>
              </a:rPr>
              <a:t>添加标题文本</a:t>
            </a:r>
            <a:endParaRPr lang="en-US" altLang="zh-CN" sz="1200" b="1" dirty="0">
              <a:solidFill>
                <a:schemeClr val="accent5">
                  <a:lumMod val="60000"/>
                  <a:lumOff val="40000"/>
                </a:schemeClr>
              </a:solidFill>
              <a:cs typeface="+mn-ea"/>
              <a:sym typeface="+mn-lt"/>
            </a:endParaRPr>
          </a:p>
          <a:p>
            <a:pPr>
              <a:lnSpc>
                <a:spcPct val="150000"/>
              </a:lnSpc>
            </a:pPr>
            <a:r>
              <a:rPr lang="zh-CN" altLang="en-US" sz="800" dirty="0">
                <a:solidFill>
                  <a:prstClr val="black">
                    <a:lumMod val="50000"/>
                    <a:lumOff val="50000"/>
                  </a:prstClr>
                </a:solidFill>
                <a:cs typeface="+mn-ea"/>
                <a:sym typeface="+mn-lt"/>
              </a:rPr>
              <a:t>幻灯片中不能直接修改的图形或文字，请进入幻灯片母版，找到对应的位置进行修改幻灯片中不能直接修改的图形或文</a:t>
            </a:r>
            <a:endParaRPr lang="zh-CN" altLang="en-US" sz="800" dirty="0">
              <a:solidFill>
                <a:schemeClr val="tx1">
                  <a:lumMod val="50000"/>
                  <a:lumOff val="50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0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14:bounceEnd="50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1250"/>
                                      </p:stCondLst>
                                      <p:childTnLst>
                                        <p:set>
                                          <p:cBhvr>
                                            <p:cTn id="14" dur="1" fill="hold">
                                              <p:stCondLst>
                                                <p:cond delay="0"/>
                                              </p:stCondLst>
                                            </p:cTn>
                                            <p:tgtEl>
                                              <p:spTgt spid="20"/>
                                            </p:tgtEl>
                                            <p:attrNameLst>
                                              <p:attrName>style.visibility</p:attrName>
                                            </p:attrNameLst>
                                          </p:cBhvr>
                                          <p:to>
                                            <p:strVal val="visible"/>
                                          </p:to>
                                        </p:set>
                                        <p:anim calcmode="lin" valueType="num" p14:bounceEnd="50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0000">
                                      <p:stCondLst>
                                        <p:cond delay="1750"/>
                                      </p:stCondLst>
                                      <p:childTnLst>
                                        <p:set>
                                          <p:cBhvr>
                                            <p:cTn id="18" dur="1" fill="hold">
                                              <p:stCondLst>
                                                <p:cond delay="0"/>
                                              </p:stCondLst>
                                            </p:cTn>
                                            <p:tgtEl>
                                              <p:spTgt spid="19"/>
                                            </p:tgtEl>
                                            <p:attrNameLst>
                                              <p:attrName>style.visibility</p:attrName>
                                            </p:attrNameLst>
                                          </p:cBhvr>
                                          <p:to>
                                            <p:strVal val="visible"/>
                                          </p:to>
                                        </p:set>
                                        <p:anim calcmode="lin" valueType="num" p14:bounceEnd="50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0000">
                                      <p:stCondLst>
                                        <p:cond delay="2500"/>
                                      </p:stCondLst>
                                      <p:childTnLst>
                                        <p:set>
                                          <p:cBhvr>
                                            <p:cTn id="22" dur="1" fill="hold">
                                              <p:stCondLst>
                                                <p:cond delay="0"/>
                                              </p:stCondLst>
                                            </p:cTn>
                                            <p:tgtEl>
                                              <p:spTgt spid="18"/>
                                            </p:tgtEl>
                                            <p:attrNameLst>
                                              <p:attrName>style.visibility</p:attrName>
                                            </p:attrNameLst>
                                          </p:cBhvr>
                                          <p:to>
                                            <p:strVal val="visible"/>
                                          </p:to>
                                        </p:set>
                                        <p:anim calcmode="lin" valueType="num" p14:bounceEnd="50000">
                                          <p:cBhvr additive="base">
                                            <p:cTn id="23"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18"/>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300" fill="hold"/>
                                            <p:tgtEl>
                                              <p:spTgt spid="33"/>
                                            </p:tgtEl>
                                            <p:attrNameLst>
                                              <p:attrName>ppt_w</p:attrName>
                                            </p:attrNameLst>
                                          </p:cBhvr>
                                          <p:tavLst>
                                            <p:tav tm="0">
                                              <p:val>
                                                <p:fltVal val="0"/>
                                              </p:val>
                                            </p:tav>
                                            <p:tav tm="100000">
                                              <p:val>
                                                <p:strVal val="#ppt_w"/>
                                              </p:val>
                                            </p:tav>
                                          </p:tavLst>
                                        </p:anim>
                                        <p:anim calcmode="lin" valueType="num">
                                          <p:cBhvr>
                                            <p:cTn id="29" dur="300" fill="hold"/>
                                            <p:tgtEl>
                                              <p:spTgt spid="33"/>
                                            </p:tgtEl>
                                            <p:attrNameLst>
                                              <p:attrName>ppt_h</p:attrName>
                                            </p:attrNameLst>
                                          </p:cBhvr>
                                          <p:tavLst>
                                            <p:tav tm="0">
                                              <p:val>
                                                <p:fltVal val="0"/>
                                              </p:val>
                                            </p:tav>
                                            <p:tav tm="100000">
                                              <p:val>
                                                <p:strVal val="#ppt_h"/>
                                              </p:val>
                                            </p:tav>
                                          </p:tavLst>
                                        </p:anim>
                                        <p:animEffect transition="in" filter="fade">
                                          <p:cBhvr>
                                            <p:cTn id="30" dur="300"/>
                                            <p:tgtEl>
                                              <p:spTgt spid="33"/>
                                            </p:tgtEl>
                                          </p:cBhvr>
                                        </p:animEffect>
                                      </p:childTnLst>
                                    </p:cTn>
                                  </p:par>
                                  <p:par>
                                    <p:cTn id="31" presetID="6" presetClass="emph" presetSubtype="0" autoRev="1" fill="hold" grpId="1" nodeType="withEffect">
                                      <p:stCondLst>
                                        <p:cond delay="700"/>
                                      </p:stCondLst>
                                      <p:childTnLst>
                                        <p:animScale>
                                          <p:cBhvr>
                                            <p:cTn id="32" dur="150" fill="hold"/>
                                            <p:tgtEl>
                                              <p:spTgt spid="33"/>
                                            </p:tgtEl>
                                          </p:cBhvr>
                                          <p:by x="110000" y="110000"/>
                                        </p:animScale>
                                      </p:childTnLst>
                                    </p:cTn>
                                  </p:par>
                                  <p:par>
                                    <p:cTn id="33" presetID="22" presetClass="entr" presetSubtype="8" fill="hold" nodeType="withEffect">
                                      <p:stCondLst>
                                        <p:cond delay="70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300" fill="hold"/>
                                            <p:tgtEl>
                                              <p:spTgt spid="32"/>
                                            </p:tgtEl>
                                            <p:attrNameLst>
                                              <p:attrName>ppt_w</p:attrName>
                                            </p:attrNameLst>
                                          </p:cBhvr>
                                          <p:tavLst>
                                            <p:tav tm="0">
                                              <p:val>
                                                <p:fltVal val="0"/>
                                              </p:val>
                                            </p:tav>
                                            <p:tav tm="100000">
                                              <p:val>
                                                <p:strVal val="#ppt_w"/>
                                              </p:val>
                                            </p:tav>
                                          </p:tavLst>
                                        </p:anim>
                                        <p:anim calcmode="lin" valueType="num">
                                          <p:cBhvr>
                                            <p:cTn id="39" dur="300" fill="hold"/>
                                            <p:tgtEl>
                                              <p:spTgt spid="32"/>
                                            </p:tgtEl>
                                            <p:attrNameLst>
                                              <p:attrName>ppt_h</p:attrName>
                                            </p:attrNameLst>
                                          </p:cBhvr>
                                          <p:tavLst>
                                            <p:tav tm="0">
                                              <p:val>
                                                <p:fltVal val="0"/>
                                              </p:val>
                                            </p:tav>
                                            <p:tav tm="100000">
                                              <p:val>
                                                <p:strVal val="#ppt_h"/>
                                              </p:val>
                                            </p:tav>
                                          </p:tavLst>
                                        </p:anim>
                                        <p:animEffect transition="in" filter="fade">
                                          <p:cBhvr>
                                            <p:cTn id="40" dur="300"/>
                                            <p:tgtEl>
                                              <p:spTgt spid="32"/>
                                            </p:tgtEl>
                                          </p:cBhvr>
                                        </p:animEffect>
                                      </p:childTnLst>
                                    </p:cTn>
                                  </p:par>
                                  <p:par>
                                    <p:cTn id="41" presetID="6" presetClass="emph" presetSubtype="0" autoRev="1" fill="hold" grpId="1" nodeType="withEffect">
                                      <p:stCondLst>
                                        <p:cond delay="800"/>
                                      </p:stCondLst>
                                      <p:childTnLst>
                                        <p:animScale>
                                          <p:cBhvr>
                                            <p:cTn id="42" dur="150" fill="hold"/>
                                            <p:tgtEl>
                                              <p:spTgt spid="32"/>
                                            </p:tgtEl>
                                          </p:cBhvr>
                                          <p:by x="110000" y="110000"/>
                                        </p:animScale>
                                      </p:childTnLst>
                                    </p:cTn>
                                  </p:par>
                                  <p:par>
                                    <p:cTn id="43" presetID="22" presetClass="entr" presetSubtype="8" fill="hold" nodeType="withEffect">
                                      <p:stCondLst>
                                        <p:cond delay="80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par>
                                    <p:cTn id="46" presetID="53" presetClass="entr" presetSubtype="16" fill="hold" grpId="0" nodeType="withEffect">
                                      <p:stCondLst>
                                        <p:cond delay="6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300" fill="hold"/>
                                            <p:tgtEl>
                                              <p:spTgt spid="31"/>
                                            </p:tgtEl>
                                            <p:attrNameLst>
                                              <p:attrName>ppt_w</p:attrName>
                                            </p:attrNameLst>
                                          </p:cBhvr>
                                          <p:tavLst>
                                            <p:tav tm="0">
                                              <p:val>
                                                <p:fltVal val="0"/>
                                              </p:val>
                                            </p:tav>
                                            <p:tav tm="100000">
                                              <p:val>
                                                <p:strVal val="#ppt_w"/>
                                              </p:val>
                                            </p:tav>
                                          </p:tavLst>
                                        </p:anim>
                                        <p:anim calcmode="lin" valueType="num">
                                          <p:cBhvr>
                                            <p:cTn id="49" dur="300" fill="hold"/>
                                            <p:tgtEl>
                                              <p:spTgt spid="31"/>
                                            </p:tgtEl>
                                            <p:attrNameLst>
                                              <p:attrName>ppt_h</p:attrName>
                                            </p:attrNameLst>
                                          </p:cBhvr>
                                          <p:tavLst>
                                            <p:tav tm="0">
                                              <p:val>
                                                <p:fltVal val="0"/>
                                              </p:val>
                                            </p:tav>
                                            <p:tav tm="100000">
                                              <p:val>
                                                <p:strVal val="#ppt_h"/>
                                              </p:val>
                                            </p:tav>
                                          </p:tavLst>
                                        </p:anim>
                                        <p:animEffect transition="in" filter="fade">
                                          <p:cBhvr>
                                            <p:cTn id="50" dur="300"/>
                                            <p:tgtEl>
                                              <p:spTgt spid="31"/>
                                            </p:tgtEl>
                                          </p:cBhvr>
                                        </p:animEffect>
                                      </p:childTnLst>
                                    </p:cTn>
                                  </p:par>
                                  <p:par>
                                    <p:cTn id="51" presetID="6" presetClass="emph" presetSubtype="0" autoRev="1" fill="hold" grpId="1" nodeType="withEffect">
                                      <p:stCondLst>
                                        <p:cond delay="900"/>
                                      </p:stCondLst>
                                      <p:childTnLst>
                                        <p:animScale>
                                          <p:cBhvr>
                                            <p:cTn id="52" dur="150" fill="hold"/>
                                            <p:tgtEl>
                                              <p:spTgt spid="31"/>
                                            </p:tgtEl>
                                          </p:cBhvr>
                                          <p:by x="110000" y="110000"/>
                                        </p:animScale>
                                      </p:childTnLst>
                                    </p:cTn>
                                  </p:par>
                                  <p:par>
                                    <p:cTn id="53" presetID="22" presetClass="entr" presetSubtype="8" fill="hold" nodeType="withEffect">
                                      <p:stCondLst>
                                        <p:cond delay="90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30"/>
                                            </p:tgtEl>
                                            <p:attrNameLst>
                                              <p:attrName>style.visibility</p:attrName>
                                            </p:attrNameLst>
                                          </p:cBhvr>
                                          <p:to>
                                            <p:strVal val="visible"/>
                                          </p:to>
                                        </p:set>
                                        <p:anim calcmode="lin" valueType="num">
                                          <p:cBhvr>
                                            <p:cTn id="58" dur="300" fill="hold"/>
                                            <p:tgtEl>
                                              <p:spTgt spid="30"/>
                                            </p:tgtEl>
                                            <p:attrNameLst>
                                              <p:attrName>ppt_w</p:attrName>
                                            </p:attrNameLst>
                                          </p:cBhvr>
                                          <p:tavLst>
                                            <p:tav tm="0">
                                              <p:val>
                                                <p:fltVal val="0"/>
                                              </p:val>
                                            </p:tav>
                                            <p:tav tm="100000">
                                              <p:val>
                                                <p:strVal val="#ppt_w"/>
                                              </p:val>
                                            </p:tav>
                                          </p:tavLst>
                                        </p:anim>
                                        <p:anim calcmode="lin" valueType="num">
                                          <p:cBhvr>
                                            <p:cTn id="59" dur="300" fill="hold"/>
                                            <p:tgtEl>
                                              <p:spTgt spid="30"/>
                                            </p:tgtEl>
                                            <p:attrNameLst>
                                              <p:attrName>ppt_h</p:attrName>
                                            </p:attrNameLst>
                                          </p:cBhvr>
                                          <p:tavLst>
                                            <p:tav tm="0">
                                              <p:val>
                                                <p:fltVal val="0"/>
                                              </p:val>
                                            </p:tav>
                                            <p:tav tm="100000">
                                              <p:val>
                                                <p:strVal val="#ppt_h"/>
                                              </p:val>
                                            </p:tav>
                                          </p:tavLst>
                                        </p:anim>
                                        <p:animEffect transition="in" filter="fade">
                                          <p:cBhvr>
                                            <p:cTn id="60" dur="300"/>
                                            <p:tgtEl>
                                              <p:spTgt spid="30"/>
                                            </p:tgtEl>
                                          </p:cBhvr>
                                        </p:animEffect>
                                      </p:childTnLst>
                                    </p:cTn>
                                  </p:par>
                                  <p:par>
                                    <p:cTn id="61" presetID="6" presetClass="emph" presetSubtype="0" autoRev="1" fill="hold" grpId="1" nodeType="withEffect">
                                      <p:stCondLst>
                                        <p:cond delay="1000"/>
                                      </p:stCondLst>
                                      <p:childTnLst>
                                        <p:animScale>
                                          <p:cBhvr>
                                            <p:cTn id="62" dur="150" fill="hold"/>
                                            <p:tgtEl>
                                              <p:spTgt spid="30"/>
                                            </p:tgtEl>
                                          </p:cBhvr>
                                          <p:by x="110000" y="110000"/>
                                        </p:animScale>
                                      </p:childTnLst>
                                    </p:cTn>
                                  </p:par>
                                  <p:par>
                                    <p:cTn id="63" presetID="22" presetClass="entr" presetSubtype="8" fill="hold" nodeType="withEffect">
                                      <p:stCondLst>
                                        <p:cond delay="100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par>
                                    <p:cTn id="66" presetID="53" presetClass="entr" presetSubtype="16" fill="hold" grpId="0" nodeType="withEffect">
                                      <p:stCondLst>
                                        <p:cond delay="800"/>
                                      </p:stCondLst>
                                      <p:childTnLst>
                                        <p:set>
                                          <p:cBhvr>
                                            <p:cTn id="67" dur="1" fill="hold">
                                              <p:stCondLst>
                                                <p:cond delay="0"/>
                                              </p:stCondLst>
                                            </p:cTn>
                                            <p:tgtEl>
                                              <p:spTgt spid="29"/>
                                            </p:tgtEl>
                                            <p:attrNameLst>
                                              <p:attrName>style.visibility</p:attrName>
                                            </p:attrNameLst>
                                          </p:cBhvr>
                                          <p:to>
                                            <p:strVal val="visible"/>
                                          </p:to>
                                        </p:set>
                                        <p:anim calcmode="lin" valueType="num">
                                          <p:cBhvr>
                                            <p:cTn id="68" dur="300" fill="hold"/>
                                            <p:tgtEl>
                                              <p:spTgt spid="29"/>
                                            </p:tgtEl>
                                            <p:attrNameLst>
                                              <p:attrName>ppt_w</p:attrName>
                                            </p:attrNameLst>
                                          </p:cBhvr>
                                          <p:tavLst>
                                            <p:tav tm="0">
                                              <p:val>
                                                <p:fltVal val="0"/>
                                              </p:val>
                                            </p:tav>
                                            <p:tav tm="100000">
                                              <p:val>
                                                <p:strVal val="#ppt_w"/>
                                              </p:val>
                                            </p:tav>
                                          </p:tavLst>
                                        </p:anim>
                                        <p:anim calcmode="lin" valueType="num">
                                          <p:cBhvr>
                                            <p:cTn id="69" dur="300" fill="hold"/>
                                            <p:tgtEl>
                                              <p:spTgt spid="29"/>
                                            </p:tgtEl>
                                            <p:attrNameLst>
                                              <p:attrName>ppt_h</p:attrName>
                                            </p:attrNameLst>
                                          </p:cBhvr>
                                          <p:tavLst>
                                            <p:tav tm="0">
                                              <p:val>
                                                <p:fltVal val="0"/>
                                              </p:val>
                                            </p:tav>
                                            <p:tav tm="100000">
                                              <p:val>
                                                <p:strVal val="#ppt_h"/>
                                              </p:val>
                                            </p:tav>
                                          </p:tavLst>
                                        </p:anim>
                                        <p:animEffect transition="in" filter="fade">
                                          <p:cBhvr>
                                            <p:cTn id="70" dur="300"/>
                                            <p:tgtEl>
                                              <p:spTgt spid="29"/>
                                            </p:tgtEl>
                                          </p:cBhvr>
                                        </p:animEffect>
                                      </p:childTnLst>
                                    </p:cTn>
                                  </p:par>
                                  <p:par>
                                    <p:cTn id="71" presetID="6" presetClass="emph" presetSubtype="0" autoRev="1" fill="hold" grpId="1" nodeType="withEffect">
                                      <p:stCondLst>
                                        <p:cond delay="1100"/>
                                      </p:stCondLst>
                                      <p:childTnLst>
                                        <p:animScale>
                                          <p:cBhvr>
                                            <p:cTn id="72" dur="150" fill="hold"/>
                                            <p:tgtEl>
                                              <p:spTgt spid="29"/>
                                            </p:tgtEl>
                                          </p:cBhvr>
                                          <p:by x="110000" y="110000"/>
                                        </p:animScale>
                                      </p:childTnLst>
                                    </p:cTn>
                                  </p:par>
                                  <p:par>
                                    <p:cTn id="73" presetID="22" presetClass="entr" presetSubtype="8" fill="hold" nodeType="withEffect">
                                      <p:stCondLst>
                                        <p:cond delay="110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par>
                                    <p:cTn id="76" presetID="2" presetClass="entr" presetSubtype="2" fill="hold" grpId="0" nodeType="withEffect" p14:presetBounceEnd="50000">
                                      <p:stCondLst>
                                        <p:cond delay="1600"/>
                                      </p:stCondLst>
                                      <p:childTnLst>
                                        <p:set>
                                          <p:cBhvr>
                                            <p:cTn id="77" dur="1" fill="hold">
                                              <p:stCondLst>
                                                <p:cond delay="0"/>
                                              </p:stCondLst>
                                            </p:cTn>
                                            <p:tgtEl>
                                              <p:spTgt spid="34"/>
                                            </p:tgtEl>
                                            <p:attrNameLst>
                                              <p:attrName>style.visibility</p:attrName>
                                            </p:attrNameLst>
                                          </p:cBhvr>
                                          <p:to>
                                            <p:strVal val="visible"/>
                                          </p:to>
                                        </p:set>
                                        <p:anim calcmode="lin" valueType="num" p14:bounceEnd="50000">
                                          <p:cBhvr additive="base">
                                            <p:cTn id="78" dur="1000" fill="hold"/>
                                            <p:tgtEl>
                                              <p:spTgt spid="34"/>
                                            </p:tgtEl>
                                            <p:attrNameLst>
                                              <p:attrName>ppt_x</p:attrName>
                                            </p:attrNameLst>
                                          </p:cBhvr>
                                          <p:tavLst>
                                            <p:tav tm="0">
                                              <p:val>
                                                <p:strVal val="1+#ppt_w/2"/>
                                              </p:val>
                                            </p:tav>
                                            <p:tav tm="100000">
                                              <p:val>
                                                <p:strVal val="#ppt_x"/>
                                              </p:val>
                                            </p:tav>
                                          </p:tavLst>
                                        </p:anim>
                                        <p:anim calcmode="lin" valueType="num" p14:bounceEnd="50000">
                                          <p:cBhvr additive="base">
                                            <p:cTn id="79" dur="1000" fill="hold"/>
                                            <p:tgtEl>
                                              <p:spTgt spid="3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14:presetBounceEnd="50000">
                                      <p:stCondLst>
                                        <p:cond delay="2250"/>
                                      </p:stCondLst>
                                      <p:childTnLst>
                                        <p:set>
                                          <p:cBhvr>
                                            <p:cTn id="81" dur="1" fill="hold">
                                              <p:stCondLst>
                                                <p:cond delay="0"/>
                                              </p:stCondLst>
                                            </p:cTn>
                                            <p:tgtEl>
                                              <p:spTgt spid="47"/>
                                            </p:tgtEl>
                                            <p:attrNameLst>
                                              <p:attrName>style.visibility</p:attrName>
                                            </p:attrNameLst>
                                          </p:cBhvr>
                                          <p:to>
                                            <p:strVal val="visible"/>
                                          </p:to>
                                        </p:set>
                                        <p:anim calcmode="lin" valueType="num" p14:bounceEnd="50000">
                                          <p:cBhvr additive="base">
                                            <p:cTn id="82" dur="1000" fill="hold"/>
                                            <p:tgtEl>
                                              <p:spTgt spid="47"/>
                                            </p:tgtEl>
                                            <p:attrNameLst>
                                              <p:attrName>ppt_x</p:attrName>
                                            </p:attrNameLst>
                                          </p:cBhvr>
                                          <p:tavLst>
                                            <p:tav tm="0">
                                              <p:val>
                                                <p:strVal val="1+#ppt_w/2"/>
                                              </p:val>
                                            </p:tav>
                                            <p:tav tm="100000">
                                              <p:val>
                                                <p:strVal val="#ppt_x"/>
                                              </p:val>
                                            </p:tav>
                                          </p:tavLst>
                                        </p:anim>
                                        <p:anim calcmode="lin" valueType="num" p14:bounceEnd="50000">
                                          <p:cBhvr additive="base">
                                            <p:cTn id="83" dur="1000" fill="hold"/>
                                            <p:tgtEl>
                                              <p:spTgt spid="4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14:presetBounceEnd="50000">
                                      <p:stCondLst>
                                        <p:cond delay="3000"/>
                                      </p:stCondLst>
                                      <p:childTnLst>
                                        <p:set>
                                          <p:cBhvr>
                                            <p:cTn id="85" dur="1" fill="hold">
                                              <p:stCondLst>
                                                <p:cond delay="0"/>
                                              </p:stCondLst>
                                            </p:cTn>
                                            <p:tgtEl>
                                              <p:spTgt spid="49"/>
                                            </p:tgtEl>
                                            <p:attrNameLst>
                                              <p:attrName>style.visibility</p:attrName>
                                            </p:attrNameLst>
                                          </p:cBhvr>
                                          <p:to>
                                            <p:strVal val="visible"/>
                                          </p:to>
                                        </p:set>
                                        <p:anim calcmode="lin" valueType="num" p14:bounceEnd="50000">
                                          <p:cBhvr additive="base">
                                            <p:cTn id="86" dur="1000" fill="hold"/>
                                            <p:tgtEl>
                                              <p:spTgt spid="49"/>
                                            </p:tgtEl>
                                            <p:attrNameLst>
                                              <p:attrName>ppt_x</p:attrName>
                                            </p:attrNameLst>
                                          </p:cBhvr>
                                          <p:tavLst>
                                            <p:tav tm="0">
                                              <p:val>
                                                <p:strVal val="1+#ppt_w/2"/>
                                              </p:val>
                                            </p:tav>
                                            <p:tav tm="100000">
                                              <p:val>
                                                <p:strVal val="#ppt_x"/>
                                              </p:val>
                                            </p:tav>
                                          </p:tavLst>
                                        </p:anim>
                                        <p:anim calcmode="lin" valueType="num" p14:bounceEnd="50000">
                                          <p:cBhvr additive="base">
                                            <p:cTn id="87" dur="1000" fill="hold"/>
                                            <p:tgtEl>
                                              <p:spTgt spid="49"/>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14:presetBounceEnd="50000">
                                      <p:stCondLst>
                                        <p:cond delay="3500"/>
                                      </p:stCondLst>
                                      <p:childTnLst>
                                        <p:set>
                                          <p:cBhvr>
                                            <p:cTn id="89" dur="1" fill="hold">
                                              <p:stCondLst>
                                                <p:cond delay="0"/>
                                              </p:stCondLst>
                                            </p:cTn>
                                            <p:tgtEl>
                                              <p:spTgt spid="51"/>
                                            </p:tgtEl>
                                            <p:attrNameLst>
                                              <p:attrName>style.visibility</p:attrName>
                                            </p:attrNameLst>
                                          </p:cBhvr>
                                          <p:to>
                                            <p:strVal val="visible"/>
                                          </p:to>
                                        </p:set>
                                        <p:anim calcmode="lin" valueType="num" p14:bounceEnd="50000">
                                          <p:cBhvr additive="base">
                                            <p:cTn id="90" dur="10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91" dur="1000" fill="hold"/>
                                            <p:tgtEl>
                                              <p:spTgt spid="51"/>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14:presetBounceEnd="50000">
                                      <p:stCondLst>
                                        <p:cond delay="4250"/>
                                      </p:stCondLst>
                                      <p:childTnLst>
                                        <p:set>
                                          <p:cBhvr>
                                            <p:cTn id="93" dur="1" fill="hold">
                                              <p:stCondLst>
                                                <p:cond delay="0"/>
                                              </p:stCondLst>
                                            </p:cTn>
                                            <p:tgtEl>
                                              <p:spTgt spid="53"/>
                                            </p:tgtEl>
                                            <p:attrNameLst>
                                              <p:attrName>style.visibility</p:attrName>
                                            </p:attrNameLst>
                                          </p:cBhvr>
                                          <p:to>
                                            <p:strVal val="visible"/>
                                          </p:to>
                                        </p:set>
                                        <p:anim calcmode="lin" valueType="num" p14:bounceEnd="50000">
                                          <p:cBhvr additive="base">
                                            <p:cTn id="94" dur="1000" fill="hold"/>
                                            <p:tgtEl>
                                              <p:spTgt spid="53"/>
                                            </p:tgtEl>
                                            <p:attrNameLst>
                                              <p:attrName>ppt_x</p:attrName>
                                            </p:attrNameLst>
                                          </p:cBhvr>
                                          <p:tavLst>
                                            <p:tav tm="0">
                                              <p:val>
                                                <p:strVal val="1+#ppt_w/2"/>
                                              </p:val>
                                            </p:tav>
                                            <p:tav tm="100000">
                                              <p:val>
                                                <p:strVal val="#ppt_x"/>
                                              </p:val>
                                            </p:tav>
                                          </p:tavLst>
                                        </p:anim>
                                        <p:anim calcmode="lin" valueType="num" p14:bounceEnd="50000">
                                          <p:cBhvr additive="base">
                                            <p:cTn id="95"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bldP spid="32" grpId="1"/>
          <p:bldP spid="33" grpId="0"/>
          <p:bldP spid="33" grpId="1"/>
          <p:bldP spid="34" grpId="0"/>
          <p:bldP spid="47" grpId="0"/>
          <p:bldP spid="49" grpId="0"/>
          <p:bldP spid="51"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300" fill="hold"/>
                                            <p:tgtEl>
                                              <p:spTgt spid="33"/>
                                            </p:tgtEl>
                                            <p:attrNameLst>
                                              <p:attrName>ppt_w</p:attrName>
                                            </p:attrNameLst>
                                          </p:cBhvr>
                                          <p:tavLst>
                                            <p:tav tm="0">
                                              <p:val>
                                                <p:fltVal val="0"/>
                                              </p:val>
                                            </p:tav>
                                            <p:tav tm="100000">
                                              <p:val>
                                                <p:strVal val="#ppt_w"/>
                                              </p:val>
                                            </p:tav>
                                          </p:tavLst>
                                        </p:anim>
                                        <p:anim calcmode="lin" valueType="num">
                                          <p:cBhvr>
                                            <p:cTn id="29" dur="300" fill="hold"/>
                                            <p:tgtEl>
                                              <p:spTgt spid="33"/>
                                            </p:tgtEl>
                                            <p:attrNameLst>
                                              <p:attrName>ppt_h</p:attrName>
                                            </p:attrNameLst>
                                          </p:cBhvr>
                                          <p:tavLst>
                                            <p:tav tm="0">
                                              <p:val>
                                                <p:fltVal val="0"/>
                                              </p:val>
                                            </p:tav>
                                            <p:tav tm="100000">
                                              <p:val>
                                                <p:strVal val="#ppt_h"/>
                                              </p:val>
                                            </p:tav>
                                          </p:tavLst>
                                        </p:anim>
                                        <p:animEffect transition="in" filter="fade">
                                          <p:cBhvr>
                                            <p:cTn id="30" dur="300"/>
                                            <p:tgtEl>
                                              <p:spTgt spid="33"/>
                                            </p:tgtEl>
                                          </p:cBhvr>
                                        </p:animEffect>
                                      </p:childTnLst>
                                    </p:cTn>
                                  </p:par>
                                  <p:par>
                                    <p:cTn id="31" presetID="6" presetClass="emph" presetSubtype="0" autoRev="1" fill="hold" grpId="1" nodeType="withEffect">
                                      <p:stCondLst>
                                        <p:cond delay="700"/>
                                      </p:stCondLst>
                                      <p:childTnLst>
                                        <p:animScale>
                                          <p:cBhvr>
                                            <p:cTn id="32" dur="150" fill="hold"/>
                                            <p:tgtEl>
                                              <p:spTgt spid="33"/>
                                            </p:tgtEl>
                                          </p:cBhvr>
                                          <p:by x="110000" y="110000"/>
                                        </p:animScale>
                                      </p:childTnLst>
                                    </p:cTn>
                                  </p:par>
                                  <p:par>
                                    <p:cTn id="33" presetID="22" presetClass="entr" presetSubtype="8" fill="hold" nodeType="withEffect">
                                      <p:stCondLst>
                                        <p:cond delay="70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300" fill="hold"/>
                                            <p:tgtEl>
                                              <p:spTgt spid="32"/>
                                            </p:tgtEl>
                                            <p:attrNameLst>
                                              <p:attrName>ppt_w</p:attrName>
                                            </p:attrNameLst>
                                          </p:cBhvr>
                                          <p:tavLst>
                                            <p:tav tm="0">
                                              <p:val>
                                                <p:fltVal val="0"/>
                                              </p:val>
                                            </p:tav>
                                            <p:tav tm="100000">
                                              <p:val>
                                                <p:strVal val="#ppt_w"/>
                                              </p:val>
                                            </p:tav>
                                          </p:tavLst>
                                        </p:anim>
                                        <p:anim calcmode="lin" valueType="num">
                                          <p:cBhvr>
                                            <p:cTn id="39" dur="300" fill="hold"/>
                                            <p:tgtEl>
                                              <p:spTgt spid="32"/>
                                            </p:tgtEl>
                                            <p:attrNameLst>
                                              <p:attrName>ppt_h</p:attrName>
                                            </p:attrNameLst>
                                          </p:cBhvr>
                                          <p:tavLst>
                                            <p:tav tm="0">
                                              <p:val>
                                                <p:fltVal val="0"/>
                                              </p:val>
                                            </p:tav>
                                            <p:tav tm="100000">
                                              <p:val>
                                                <p:strVal val="#ppt_h"/>
                                              </p:val>
                                            </p:tav>
                                          </p:tavLst>
                                        </p:anim>
                                        <p:animEffect transition="in" filter="fade">
                                          <p:cBhvr>
                                            <p:cTn id="40" dur="300"/>
                                            <p:tgtEl>
                                              <p:spTgt spid="32"/>
                                            </p:tgtEl>
                                          </p:cBhvr>
                                        </p:animEffect>
                                      </p:childTnLst>
                                    </p:cTn>
                                  </p:par>
                                  <p:par>
                                    <p:cTn id="41" presetID="6" presetClass="emph" presetSubtype="0" autoRev="1" fill="hold" grpId="1" nodeType="withEffect">
                                      <p:stCondLst>
                                        <p:cond delay="800"/>
                                      </p:stCondLst>
                                      <p:childTnLst>
                                        <p:animScale>
                                          <p:cBhvr>
                                            <p:cTn id="42" dur="150" fill="hold"/>
                                            <p:tgtEl>
                                              <p:spTgt spid="32"/>
                                            </p:tgtEl>
                                          </p:cBhvr>
                                          <p:by x="110000" y="110000"/>
                                        </p:animScale>
                                      </p:childTnLst>
                                    </p:cTn>
                                  </p:par>
                                  <p:par>
                                    <p:cTn id="43" presetID="22" presetClass="entr" presetSubtype="8" fill="hold" nodeType="withEffect">
                                      <p:stCondLst>
                                        <p:cond delay="80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par>
                                    <p:cTn id="46" presetID="53" presetClass="entr" presetSubtype="16" fill="hold" grpId="0" nodeType="withEffect">
                                      <p:stCondLst>
                                        <p:cond delay="6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300" fill="hold"/>
                                            <p:tgtEl>
                                              <p:spTgt spid="31"/>
                                            </p:tgtEl>
                                            <p:attrNameLst>
                                              <p:attrName>ppt_w</p:attrName>
                                            </p:attrNameLst>
                                          </p:cBhvr>
                                          <p:tavLst>
                                            <p:tav tm="0">
                                              <p:val>
                                                <p:fltVal val="0"/>
                                              </p:val>
                                            </p:tav>
                                            <p:tav tm="100000">
                                              <p:val>
                                                <p:strVal val="#ppt_w"/>
                                              </p:val>
                                            </p:tav>
                                          </p:tavLst>
                                        </p:anim>
                                        <p:anim calcmode="lin" valueType="num">
                                          <p:cBhvr>
                                            <p:cTn id="49" dur="300" fill="hold"/>
                                            <p:tgtEl>
                                              <p:spTgt spid="31"/>
                                            </p:tgtEl>
                                            <p:attrNameLst>
                                              <p:attrName>ppt_h</p:attrName>
                                            </p:attrNameLst>
                                          </p:cBhvr>
                                          <p:tavLst>
                                            <p:tav tm="0">
                                              <p:val>
                                                <p:fltVal val="0"/>
                                              </p:val>
                                            </p:tav>
                                            <p:tav tm="100000">
                                              <p:val>
                                                <p:strVal val="#ppt_h"/>
                                              </p:val>
                                            </p:tav>
                                          </p:tavLst>
                                        </p:anim>
                                        <p:animEffect transition="in" filter="fade">
                                          <p:cBhvr>
                                            <p:cTn id="50" dur="300"/>
                                            <p:tgtEl>
                                              <p:spTgt spid="31"/>
                                            </p:tgtEl>
                                          </p:cBhvr>
                                        </p:animEffect>
                                      </p:childTnLst>
                                    </p:cTn>
                                  </p:par>
                                  <p:par>
                                    <p:cTn id="51" presetID="6" presetClass="emph" presetSubtype="0" autoRev="1" fill="hold" grpId="1" nodeType="withEffect">
                                      <p:stCondLst>
                                        <p:cond delay="900"/>
                                      </p:stCondLst>
                                      <p:childTnLst>
                                        <p:animScale>
                                          <p:cBhvr>
                                            <p:cTn id="52" dur="150" fill="hold"/>
                                            <p:tgtEl>
                                              <p:spTgt spid="31"/>
                                            </p:tgtEl>
                                          </p:cBhvr>
                                          <p:by x="110000" y="110000"/>
                                        </p:animScale>
                                      </p:childTnLst>
                                    </p:cTn>
                                  </p:par>
                                  <p:par>
                                    <p:cTn id="53" presetID="22" presetClass="entr" presetSubtype="8" fill="hold" nodeType="withEffect">
                                      <p:stCondLst>
                                        <p:cond delay="90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30"/>
                                            </p:tgtEl>
                                            <p:attrNameLst>
                                              <p:attrName>style.visibility</p:attrName>
                                            </p:attrNameLst>
                                          </p:cBhvr>
                                          <p:to>
                                            <p:strVal val="visible"/>
                                          </p:to>
                                        </p:set>
                                        <p:anim calcmode="lin" valueType="num">
                                          <p:cBhvr>
                                            <p:cTn id="58" dur="300" fill="hold"/>
                                            <p:tgtEl>
                                              <p:spTgt spid="30"/>
                                            </p:tgtEl>
                                            <p:attrNameLst>
                                              <p:attrName>ppt_w</p:attrName>
                                            </p:attrNameLst>
                                          </p:cBhvr>
                                          <p:tavLst>
                                            <p:tav tm="0">
                                              <p:val>
                                                <p:fltVal val="0"/>
                                              </p:val>
                                            </p:tav>
                                            <p:tav tm="100000">
                                              <p:val>
                                                <p:strVal val="#ppt_w"/>
                                              </p:val>
                                            </p:tav>
                                          </p:tavLst>
                                        </p:anim>
                                        <p:anim calcmode="lin" valueType="num">
                                          <p:cBhvr>
                                            <p:cTn id="59" dur="300" fill="hold"/>
                                            <p:tgtEl>
                                              <p:spTgt spid="30"/>
                                            </p:tgtEl>
                                            <p:attrNameLst>
                                              <p:attrName>ppt_h</p:attrName>
                                            </p:attrNameLst>
                                          </p:cBhvr>
                                          <p:tavLst>
                                            <p:tav tm="0">
                                              <p:val>
                                                <p:fltVal val="0"/>
                                              </p:val>
                                            </p:tav>
                                            <p:tav tm="100000">
                                              <p:val>
                                                <p:strVal val="#ppt_h"/>
                                              </p:val>
                                            </p:tav>
                                          </p:tavLst>
                                        </p:anim>
                                        <p:animEffect transition="in" filter="fade">
                                          <p:cBhvr>
                                            <p:cTn id="60" dur="300"/>
                                            <p:tgtEl>
                                              <p:spTgt spid="30"/>
                                            </p:tgtEl>
                                          </p:cBhvr>
                                        </p:animEffect>
                                      </p:childTnLst>
                                    </p:cTn>
                                  </p:par>
                                  <p:par>
                                    <p:cTn id="61" presetID="6" presetClass="emph" presetSubtype="0" autoRev="1" fill="hold" grpId="1" nodeType="withEffect">
                                      <p:stCondLst>
                                        <p:cond delay="1000"/>
                                      </p:stCondLst>
                                      <p:childTnLst>
                                        <p:animScale>
                                          <p:cBhvr>
                                            <p:cTn id="62" dur="150" fill="hold"/>
                                            <p:tgtEl>
                                              <p:spTgt spid="30"/>
                                            </p:tgtEl>
                                          </p:cBhvr>
                                          <p:by x="110000" y="110000"/>
                                        </p:animScale>
                                      </p:childTnLst>
                                    </p:cTn>
                                  </p:par>
                                  <p:par>
                                    <p:cTn id="63" presetID="22" presetClass="entr" presetSubtype="8" fill="hold" nodeType="withEffect">
                                      <p:stCondLst>
                                        <p:cond delay="100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par>
                                    <p:cTn id="66" presetID="53" presetClass="entr" presetSubtype="16" fill="hold" grpId="0" nodeType="withEffect">
                                      <p:stCondLst>
                                        <p:cond delay="800"/>
                                      </p:stCondLst>
                                      <p:childTnLst>
                                        <p:set>
                                          <p:cBhvr>
                                            <p:cTn id="67" dur="1" fill="hold">
                                              <p:stCondLst>
                                                <p:cond delay="0"/>
                                              </p:stCondLst>
                                            </p:cTn>
                                            <p:tgtEl>
                                              <p:spTgt spid="29"/>
                                            </p:tgtEl>
                                            <p:attrNameLst>
                                              <p:attrName>style.visibility</p:attrName>
                                            </p:attrNameLst>
                                          </p:cBhvr>
                                          <p:to>
                                            <p:strVal val="visible"/>
                                          </p:to>
                                        </p:set>
                                        <p:anim calcmode="lin" valueType="num">
                                          <p:cBhvr>
                                            <p:cTn id="68" dur="300" fill="hold"/>
                                            <p:tgtEl>
                                              <p:spTgt spid="29"/>
                                            </p:tgtEl>
                                            <p:attrNameLst>
                                              <p:attrName>ppt_w</p:attrName>
                                            </p:attrNameLst>
                                          </p:cBhvr>
                                          <p:tavLst>
                                            <p:tav tm="0">
                                              <p:val>
                                                <p:fltVal val="0"/>
                                              </p:val>
                                            </p:tav>
                                            <p:tav tm="100000">
                                              <p:val>
                                                <p:strVal val="#ppt_w"/>
                                              </p:val>
                                            </p:tav>
                                          </p:tavLst>
                                        </p:anim>
                                        <p:anim calcmode="lin" valueType="num">
                                          <p:cBhvr>
                                            <p:cTn id="69" dur="300" fill="hold"/>
                                            <p:tgtEl>
                                              <p:spTgt spid="29"/>
                                            </p:tgtEl>
                                            <p:attrNameLst>
                                              <p:attrName>ppt_h</p:attrName>
                                            </p:attrNameLst>
                                          </p:cBhvr>
                                          <p:tavLst>
                                            <p:tav tm="0">
                                              <p:val>
                                                <p:fltVal val="0"/>
                                              </p:val>
                                            </p:tav>
                                            <p:tav tm="100000">
                                              <p:val>
                                                <p:strVal val="#ppt_h"/>
                                              </p:val>
                                            </p:tav>
                                          </p:tavLst>
                                        </p:anim>
                                        <p:animEffect transition="in" filter="fade">
                                          <p:cBhvr>
                                            <p:cTn id="70" dur="300"/>
                                            <p:tgtEl>
                                              <p:spTgt spid="29"/>
                                            </p:tgtEl>
                                          </p:cBhvr>
                                        </p:animEffect>
                                      </p:childTnLst>
                                    </p:cTn>
                                  </p:par>
                                  <p:par>
                                    <p:cTn id="71" presetID="6" presetClass="emph" presetSubtype="0" autoRev="1" fill="hold" grpId="1" nodeType="withEffect">
                                      <p:stCondLst>
                                        <p:cond delay="1100"/>
                                      </p:stCondLst>
                                      <p:childTnLst>
                                        <p:animScale>
                                          <p:cBhvr>
                                            <p:cTn id="72" dur="150" fill="hold"/>
                                            <p:tgtEl>
                                              <p:spTgt spid="29"/>
                                            </p:tgtEl>
                                          </p:cBhvr>
                                          <p:by x="110000" y="110000"/>
                                        </p:animScale>
                                      </p:childTnLst>
                                    </p:cTn>
                                  </p:par>
                                  <p:par>
                                    <p:cTn id="73" presetID="22" presetClass="entr" presetSubtype="8" fill="hold" nodeType="withEffect">
                                      <p:stCondLst>
                                        <p:cond delay="110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par>
                                    <p:cTn id="76" presetID="2" presetClass="entr" presetSubtype="2" fill="hold" grpId="0" nodeType="withEffect">
                                      <p:stCondLst>
                                        <p:cond delay="160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1+#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250"/>
                                      </p:stCondLst>
                                      <p:childTnLst>
                                        <p:set>
                                          <p:cBhvr>
                                            <p:cTn id="81" dur="1" fill="hold">
                                              <p:stCondLst>
                                                <p:cond delay="0"/>
                                              </p:stCondLst>
                                            </p:cTn>
                                            <p:tgtEl>
                                              <p:spTgt spid="47"/>
                                            </p:tgtEl>
                                            <p:attrNameLst>
                                              <p:attrName>style.visibility</p:attrName>
                                            </p:attrNameLst>
                                          </p:cBhvr>
                                          <p:to>
                                            <p:strVal val="visible"/>
                                          </p:to>
                                        </p:set>
                                        <p:anim calcmode="lin" valueType="num">
                                          <p:cBhvr additive="base">
                                            <p:cTn id="82" dur="1000" fill="hold"/>
                                            <p:tgtEl>
                                              <p:spTgt spid="47"/>
                                            </p:tgtEl>
                                            <p:attrNameLst>
                                              <p:attrName>ppt_x</p:attrName>
                                            </p:attrNameLst>
                                          </p:cBhvr>
                                          <p:tavLst>
                                            <p:tav tm="0">
                                              <p:val>
                                                <p:strVal val="1+#ppt_w/2"/>
                                              </p:val>
                                            </p:tav>
                                            <p:tav tm="100000">
                                              <p:val>
                                                <p:strVal val="#ppt_x"/>
                                              </p:val>
                                            </p:tav>
                                          </p:tavLst>
                                        </p:anim>
                                        <p:anim calcmode="lin" valueType="num">
                                          <p:cBhvr additive="base">
                                            <p:cTn id="83" dur="1000" fill="hold"/>
                                            <p:tgtEl>
                                              <p:spTgt spid="4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300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1000" fill="hold"/>
                                            <p:tgtEl>
                                              <p:spTgt spid="49"/>
                                            </p:tgtEl>
                                            <p:attrNameLst>
                                              <p:attrName>ppt_x</p:attrName>
                                            </p:attrNameLst>
                                          </p:cBhvr>
                                          <p:tavLst>
                                            <p:tav tm="0">
                                              <p:val>
                                                <p:strVal val="1+#ppt_w/2"/>
                                              </p:val>
                                            </p:tav>
                                            <p:tav tm="100000">
                                              <p:val>
                                                <p:strVal val="#ppt_x"/>
                                              </p:val>
                                            </p:tav>
                                          </p:tavLst>
                                        </p:anim>
                                        <p:anim calcmode="lin" valueType="num">
                                          <p:cBhvr additive="base">
                                            <p:cTn id="87" dur="1000" fill="hold"/>
                                            <p:tgtEl>
                                              <p:spTgt spid="49"/>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3500"/>
                                      </p:stCondLst>
                                      <p:childTnLst>
                                        <p:set>
                                          <p:cBhvr>
                                            <p:cTn id="89" dur="1" fill="hold">
                                              <p:stCondLst>
                                                <p:cond delay="0"/>
                                              </p:stCondLst>
                                            </p:cTn>
                                            <p:tgtEl>
                                              <p:spTgt spid="51"/>
                                            </p:tgtEl>
                                            <p:attrNameLst>
                                              <p:attrName>style.visibility</p:attrName>
                                            </p:attrNameLst>
                                          </p:cBhvr>
                                          <p:to>
                                            <p:strVal val="visible"/>
                                          </p:to>
                                        </p:set>
                                        <p:anim calcmode="lin" valueType="num">
                                          <p:cBhvr additive="base">
                                            <p:cTn id="90" dur="1000" fill="hold"/>
                                            <p:tgtEl>
                                              <p:spTgt spid="51"/>
                                            </p:tgtEl>
                                            <p:attrNameLst>
                                              <p:attrName>ppt_x</p:attrName>
                                            </p:attrNameLst>
                                          </p:cBhvr>
                                          <p:tavLst>
                                            <p:tav tm="0">
                                              <p:val>
                                                <p:strVal val="1+#ppt_w/2"/>
                                              </p:val>
                                            </p:tav>
                                            <p:tav tm="100000">
                                              <p:val>
                                                <p:strVal val="#ppt_x"/>
                                              </p:val>
                                            </p:tav>
                                          </p:tavLst>
                                        </p:anim>
                                        <p:anim calcmode="lin" valueType="num">
                                          <p:cBhvr additive="base">
                                            <p:cTn id="91" dur="1000" fill="hold"/>
                                            <p:tgtEl>
                                              <p:spTgt spid="51"/>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4250"/>
                                      </p:stCondLst>
                                      <p:childTnLst>
                                        <p:set>
                                          <p:cBhvr>
                                            <p:cTn id="93" dur="1" fill="hold">
                                              <p:stCondLst>
                                                <p:cond delay="0"/>
                                              </p:stCondLst>
                                            </p:cTn>
                                            <p:tgtEl>
                                              <p:spTgt spid="53"/>
                                            </p:tgtEl>
                                            <p:attrNameLst>
                                              <p:attrName>style.visibility</p:attrName>
                                            </p:attrNameLst>
                                          </p:cBhvr>
                                          <p:to>
                                            <p:strVal val="visible"/>
                                          </p:to>
                                        </p:set>
                                        <p:anim calcmode="lin" valueType="num">
                                          <p:cBhvr additive="base">
                                            <p:cTn id="94" dur="1000" fill="hold"/>
                                            <p:tgtEl>
                                              <p:spTgt spid="53"/>
                                            </p:tgtEl>
                                            <p:attrNameLst>
                                              <p:attrName>ppt_x</p:attrName>
                                            </p:attrNameLst>
                                          </p:cBhvr>
                                          <p:tavLst>
                                            <p:tav tm="0">
                                              <p:val>
                                                <p:strVal val="1+#ppt_w/2"/>
                                              </p:val>
                                            </p:tav>
                                            <p:tav tm="100000">
                                              <p:val>
                                                <p:strVal val="#ppt_x"/>
                                              </p:val>
                                            </p:tav>
                                          </p:tavLst>
                                        </p:anim>
                                        <p:anim calcmode="lin" valueType="num">
                                          <p:cBhvr additive="base">
                                            <p:cTn id="95"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bldP spid="32" grpId="1"/>
          <p:bldP spid="33" grpId="0"/>
          <p:bldP spid="33" grpId="1"/>
          <p:bldP spid="34" grpId="0"/>
          <p:bldP spid="47" grpId="0"/>
          <p:bldP spid="49" grpId="0"/>
          <p:bldP spid="51" grpId="0"/>
          <p:bldP spid="5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73463" y="1809129"/>
            <a:ext cx="1948655" cy="1946276"/>
            <a:chOff x="3573463" y="1865947"/>
            <a:chExt cx="1948655" cy="1946276"/>
          </a:xfrm>
        </p:grpSpPr>
        <p:sp>
          <p:nvSpPr>
            <p:cNvPr id="17429" name="Freeform 21"/>
            <p:cNvSpPr/>
            <p:nvPr/>
          </p:nvSpPr>
          <p:spPr bwMode="auto">
            <a:xfrm>
              <a:off x="3573463" y="1865947"/>
              <a:ext cx="974725" cy="9731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Freeform 21"/>
            <p:cNvSpPr/>
            <p:nvPr/>
          </p:nvSpPr>
          <p:spPr bwMode="auto">
            <a:xfrm>
              <a:off x="4547393" y="2839085"/>
              <a:ext cx="974725" cy="9731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noFill/>
            <a:ln>
              <a:noFill/>
            </a:ln>
          </p:spPr>
          <p:txBody>
            <a:bodyPr/>
            <a:lstStyle/>
            <a:p>
              <a:endParaRPr lang="zh-CN" altLang="en-US">
                <a:solidFill>
                  <a:schemeClr val="tx1">
                    <a:lumMod val="50000"/>
                    <a:lumOff val="50000"/>
                  </a:schemeClr>
                </a:solidFill>
                <a:cs typeface="+mn-ea"/>
                <a:sym typeface="+mn-lt"/>
              </a:endParaRPr>
            </a:p>
          </p:txBody>
        </p:sp>
      </p:grpSp>
      <p:grpSp>
        <p:nvGrpSpPr>
          <p:cNvPr id="4" name="组合 3"/>
          <p:cNvGrpSpPr/>
          <p:nvPr/>
        </p:nvGrpSpPr>
        <p:grpSpPr>
          <a:xfrm>
            <a:off x="3614862" y="1809129"/>
            <a:ext cx="1944563" cy="1946276"/>
            <a:chOff x="3614862" y="1865947"/>
            <a:chExt cx="1944563" cy="1946276"/>
          </a:xfrm>
          <a:effectLst>
            <a:outerShdw blurRad="190500" dist="190500" dir="5400000" algn="ctr" rotWithShape="0">
              <a:srgbClr val="000000">
                <a:alpha val="43137"/>
              </a:srgbClr>
            </a:outerShdw>
          </a:effectLst>
        </p:grpSpPr>
        <p:sp>
          <p:nvSpPr>
            <p:cNvPr id="17430" name="Freeform 22"/>
            <p:cNvSpPr/>
            <p:nvPr/>
          </p:nvSpPr>
          <p:spPr bwMode="auto">
            <a:xfrm>
              <a:off x="4586288" y="1865947"/>
              <a:ext cx="973137" cy="9731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a:solidFill>
                  <a:schemeClr val="bg1"/>
                </a:solidFill>
                <a:cs typeface="+mn-ea"/>
                <a:sym typeface="+mn-lt"/>
              </a:endParaRPr>
            </a:p>
          </p:txBody>
        </p:sp>
        <p:sp>
          <p:nvSpPr>
            <p:cNvPr id="50" name="Freeform 22"/>
            <p:cNvSpPr/>
            <p:nvPr/>
          </p:nvSpPr>
          <p:spPr bwMode="auto">
            <a:xfrm>
              <a:off x="3614862" y="2839085"/>
              <a:ext cx="973137" cy="9731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noFill/>
            <a:ln>
              <a:noFill/>
            </a:ln>
          </p:spPr>
          <p:txBody>
            <a:bodyPr/>
            <a:lstStyle/>
            <a:p>
              <a:endParaRPr lang="zh-CN" altLang="en-US">
                <a:solidFill>
                  <a:schemeClr val="bg1"/>
                </a:solidFill>
                <a:cs typeface="+mn-ea"/>
                <a:sym typeface="+mn-lt"/>
              </a:endParaRPr>
            </a:p>
          </p:txBody>
        </p:sp>
      </p:grpSp>
      <p:grpSp>
        <p:nvGrpSpPr>
          <p:cNvPr id="5" name="组合 4"/>
          <p:cNvGrpSpPr/>
          <p:nvPr/>
        </p:nvGrpSpPr>
        <p:grpSpPr>
          <a:xfrm>
            <a:off x="3573463" y="1848816"/>
            <a:ext cx="1949450" cy="1946276"/>
            <a:chOff x="3573463" y="1905634"/>
            <a:chExt cx="1949450" cy="1946276"/>
          </a:xfrm>
        </p:grpSpPr>
        <p:sp>
          <p:nvSpPr>
            <p:cNvPr id="17431" name="Freeform 23"/>
            <p:cNvSpPr/>
            <p:nvPr/>
          </p:nvSpPr>
          <p:spPr bwMode="auto">
            <a:xfrm>
              <a:off x="3573463" y="2878772"/>
              <a:ext cx="974725" cy="9731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2"/>
            </a:solidFill>
            <a:ln>
              <a:noFill/>
            </a:ln>
          </p:spPr>
          <p:txBody>
            <a:bodyPr/>
            <a:lstStyle/>
            <a:p>
              <a:endParaRPr lang="zh-CN" altLang="en-US">
                <a:solidFill>
                  <a:schemeClr val="tx1">
                    <a:lumMod val="50000"/>
                    <a:lumOff val="50000"/>
                  </a:schemeClr>
                </a:solidFill>
                <a:cs typeface="+mn-ea"/>
                <a:sym typeface="+mn-lt"/>
              </a:endParaRPr>
            </a:p>
          </p:txBody>
        </p:sp>
        <p:sp>
          <p:nvSpPr>
            <p:cNvPr id="52" name="Freeform 23"/>
            <p:cNvSpPr/>
            <p:nvPr/>
          </p:nvSpPr>
          <p:spPr bwMode="auto">
            <a:xfrm>
              <a:off x="4548188" y="1905634"/>
              <a:ext cx="974725" cy="9731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noFill/>
            <a:ln>
              <a:noFill/>
            </a:ln>
          </p:spPr>
          <p:txBody>
            <a:bodyPr/>
            <a:lstStyle/>
            <a:p>
              <a:endParaRPr lang="zh-CN" altLang="en-US">
                <a:solidFill>
                  <a:schemeClr val="tx1">
                    <a:lumMod val="50000"/>
                    <a:lumOff val="50000"/>
                  </a:schemeClr>
                </a:solidFill>
                <a:cs typeface="+mn-ea"/>
                <a:sym typeface="+mn-lt"/>
              </a:endParaRPr>
            </a:p>
          </p:txBody>
        </p:sp>
      </p:grpSp>
      <p:grpSp>
        <p:nvGrpSpPr>
          <p:cNvPr id="6" name="组合 5"/>
          <p:cNvGrpSpPr/>
          <p:nvPr/>
        </p:nvGrpSpPr>
        <p:grpSpPr>
          <a:xfrm>
            <a:off x="3613721" y="1848816"/>
            <a:ext cx="1945704" cy="1946276"/>
            <a:chOff x="3613721" y="1905634"/>
            <a:chExt cx="1945704" cy="1946276"/>
          </a:xfrm>
          <a:effectLst>
            <a:outerShdw blurRad="190500" dist="190500" dir="5400000" algn="ctr" rotWithShape="0">
              <a:srgbClr val="000000">
                <a:alpha val="43137"/>
              </a:srgbClr>
            </a:outerShdw>
          </a:effectLst>
        </p:grpSpPr>
        <p:sp>
          <p:nvSpPr>
            <p:cNvPr id="17432" name="Freeform 24"/>
            <p:cNvSpPr/>
            <p:nvPr/>
          </p:nvSpPr>
          <p:spPr bwMode="auto">
            <a:xfrm>
              <a:off x="4586288" y="2878772"/>
              <a:ext cx="973137" cy="9731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Freeform 24"/>
            <p:cNvSpPr/>
            <p:nvPr/>
          </p:nvSpPr>
          <p:spPr bwMode="auto">
            <a:xfrm>
              <a:off x="3613721" y="1905634"/>
              <a:ext cx="973137" cy="9731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noFill/>
            <a:ln>
              <a:noFill/>
            </a:ln>
          </p:spPr>
          <p:txBody>
            <a:bodyPr/>
            <a:lstStyle/>
            <a:p>
              <a:endParaRPr lang="zh-CN" altLang="en-US">
                <a:solidFill>
                  <a:schemeClr val="bg1"/>
                </a:solidFill>
                <a:cs typeface="+mn-ea"/>
                <a:sym typeface="+mn-lt"/>
              </a:endParaRPr>
            </a:p>
          </p:txBody>
        </p:sp>
      </p:grpSp>
      <p:sp>
        <p:nvSpPr>
          <p:cNvPr id="17437" name="Oval 29"/>
          <p:cNvSpPr>
            <a:spLocks noChangeArrowheads="1"/>
          </p:cNvSpPr>
          <p:nvPr/>
        </p:nvSpPr>
        <p:spPr bwMode="auto">
          <a:xfrm>
            <a:off x="2651125" y="2117104"/>
            <a:ext cx="358775" cy="358775"/>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438" name="Freeform 30"/>
          <p:cNvSpPr>
            <a:spLocks noEditPoints="1"/>
          </p:cNvSpPr>
          <p:nvPr/>
        </p:nvSpPr>
        <p:spPr bwMode="auto">
          <a:xfrm>
            <a:off x="2747963" y="2215529"/>
            <a:ext cx="166687" cy="166688"/>
          </a:xfrm>
          <a:custGeom>
            <a:avLst/>
            <a:gdLst>
              <a:gd name="T0" fmla="*/ 96 w 97"/>
              <a:gd name="T1" fmla="*/ 6 h 97"/>
              <a:gd name="T2" fmla="*/ 65 w 97"/>
              <a:gd name="T3" fmla="*/ 94 h 97"/>
              <a:gd name="T4" fmla="*/ 61 w 97"/>
              <a:gd name="T5" fmla="*/ 97 h 97"/>
              <a:gd name="T6" fmla="*/ 59 w 97"/>
              <a:gd name="T7" fmla="*/ 96 h 97"/>
              <a:gd name="T8" fmla="*/ 2 w 97"/>
              <a:gd name="T9" fmla="*/ 38 h 97"/>
              <a:gd name="T10" fmla="*/ 2 w 97"/>
              <a:gd name="T11" fmla="*/ 33 h 97"/>
              <a:gd name="T12" fmla="*/ 3 w 97"/>
              <a:gd name="T13" fmla="*/ 32 h 97"/>
              <a:gd name="T14" fmla="*/ 91 w 97"/>
              <a:gd name="T15" fmla="*/ 1 h 97"/>
              <a:gd name="T16" fmla="*/ 96 w 97"/>
              <a:gd name="T17" fmla="*/ 3 h 97"/>
              <a:gd name="T18" fmla="*/ 96 w 97"/>
              <a:gd name="T19" fmla="*/ 6 h 97"/>
              <a:gd name="T20" fmla="*/ 12 w 97"/>
              <a:gd name="T21" fmla="*/ 37 h 97"/>
              <a:gd name="T22" fmla="*/ 12 w 97"/>
              <a:gd name="T23" fmla="*/ 37 h 97"/>
              <a:gd name="T24" fmla="*/ 44 w 97"/>
              <a:gd name="T25" fmla="*/ 50 h 97"/>
              <a:gd name="T26" fmla="*/ 81 w 97"/>
              <a:gd name="T27" fmla="*/ 13 h 97"/>
              <a:gd name="T28" fmla="*/ 12 w 97"/>
              <a:gd name="T29" fmla="*/ 37 h 97"/>
              <a:gd name="T30" fmla="*/ 47 w 97"/>
              <a:gd name="T31" fmla="*/ 54 h 97"/>
              <a:gd name="T32" fmla="*/ 47 w 97"/>
              <a:gd name="T33" fmla="*/ 54 h 97"/>
              <a:gd name="T34" fmla="*/ 60 w 97"/>
              <a:gd name="T35" fmla="*/ 85 h 97"/>
              <a:gd name="T36" fmla="*/ 85 w 97"/>
              <a:gd name="T37" fmla="*/ 16 h 97"/>
              <a:gd name="T38" fmla="*/ 47 w 97"/>
              <a:gd name="T39" fmla="*/ 54 h 97"/>
              <a:gd name="T40" fmla="*/ 52 w 97"/>
              <a:gd name="T41" fmla="*/ 78 h 97"/>
              <a:gd name="T42" fmla="*/ 52 w 97"/>
              <a:gd name="T43" fmla="*/ 78 h 97"/>
              <a:gd name="T44" fmla="*/ 42 w 97"/>
              <a:gd name="T45" fmla="*/ 55 h 97"/>
              <a:gd name="T46" fmla="*/ 19 w 97"/>
              <a:gd name="T47" fmla="*/ 45 h 97"/>
              <a:gd name="T48" fmla="*/ 34 w 97"/>
              <a:gd name="T49" fmla="*/ 60 h 97"/>
              <a:gd name="T50" fmla="*/ 34 w 97"/>
              <a:gd name="T51" fmla="*/ 60 h 97"/>
              <a:gd name="T52" fmla="*/ 37 w 97"/>
              <a:gd name="T53" fmla="*/ 63 h 97"/>
              <a:gd name="T54" fmla="*/ 38 w 97"/>
              <a:gd name="T55" fmla="*/ 64 h 97"/>
              <a:gd name="T56" fmla="*/ 52 w 97"/>
              <a:gd name="T57" fmla="*/ 7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97">
                <a:moveTo>
                  <a:pt x="96" y="6"/>
                </a:moveTo>
                <a:cubicBezTo>
                  <a:pt x="65" y="94"/>
                  <a:pt x="65" y="94"/>
                  <a:pt x="65" y="94"/>
                </a:cubicBezTo>
                <a:cubicBezTo>
                  <a:pt x="65" y="96"/>
                  <a:pt x="63" y="97"/>
                  <a:pt x="61" y="97"/>
                </a:cubicBezTo>
                <a:cubicBezTo>
                  <a:pt x="60" y="96"/>
                  <a:pt x="59" y="96"/>
                  <a:pt x="59" y="96"/>
                </a:cubicBezTo>
                <a:cubicBezTo>
                  <a:pt x="2" y="38"/>
                  <a:pt x="2" y="38"/>
                  <a:pt x="2" y="38"/>
                </a:cubicBezTo>
                <a:cubicBezTo>
                  <a:pt x="0" y="37"/>
                  <a:pt x="0" y="34"/>
                  <a:pt x="2" y="33"/>
                </a:cubicBezTo>
                <a:cubicBezTo>
                  <a:pt x="2" y="32"/>
                  <a:pt x="2" y="32"/>
                  <a:pt x="3" y="32"/>
                </a:cubicBezTo>
                <a:cubicBezTo>
                  <a:pt x="91" y="1"/>
                  <a:pt x="91" y="1"/>
                  <a:pt x="91" y="1"/>
                </a:cubicBezTo>
                <a:cubicBezTo>
                  <a:pt x="93" y="0"/>
                  <a:pt x="96" y="1"/>
                  <a:pt x="96" y="3"/>
                </a:cubicBezTo>
                <a:cubicBezTo>
                  <a:pt x="97" y="4"/>
                  <a:pt x="97" y="5"/>
                  <a:pt x="96" y="6"/>
                </a:cubicBezTo>
                <a:close/>
                <a:moveTo>
                  <a:pt x="12" y="37"/>
                </a:moveTo>
                <a:cubicBezTo>
                  <a:pt x="12" y="37"/>
                  <a:pt x="12" y="37"/>
                  <a:pt x="12" y="37"/>
                </a:cubicBezTo>
                <a:cubicBezTo>
                  <a:pt x="44" y="50"/>
                  <a:pt x="44" y="50"/>
                  <a:pt x="44" y="50"/>
                </a:cubicBezTo>
                <a:cubicBezTo>
                  <a:pt x="81" y="13"/>
                  <a:pt x="81" y="13"/>
                  <a:pt x="81" y="13"/>
                </a:cubicBezTo>
                <a:cubicBezTo>
                  <a:pt x="12" y="37"/>
                  <a:pt x="12" y="37"/>
                  <a:pt x="12" y="37"/>
                </a:cubicBezTo>
                <a:close/>
                <a:moveTo>
                  <a:pt x="47" y="54"/>
                </a:moveTo>
                <a:cubicBezTo>
                  <a:pt x="47" y="54"/>
                  <a:pt x="47" y="54"/>
                  <a:pt x="47" y="54"/>
                </a:cubicBezTo>
                <a:cubicBezTo>
                  <a:pt x="60" y="85"/>
                  <a:pt x="60" y="85"/>
                  <a:pt x="60" y="85"/>
                </a:cubicBezTo>
                <a:cubicBezTo>
                  <a:pt x="85" y="16"/>
                  <a:pt x="85" y="16"/>
                  <a:pt x="85" y="16"/>
                </a:cubicBezTo>
                <a:cubicBezTo>
                  <a:pt x="47" y="54"/>
                  <a:pt x="47" y="54"/>
                  <a:pt x="47" y="54"/>
                </a:cubicBezTo>
                <a:close/>
                <a:moveTo>
                  <a:pt x="52" y="78"/>
                </a:moveTo>
                <a:cubicBezTo>
                  <a:pt x="52" y="78"/>
                  <a:pt x="52" y="78"/>
                  <a:pt x="52" y="78"/>
                </a:cubicBezTo>
                <a:cubicBezTo>
                  <a:pt x="42" y="55"/>
                  <a:pt x="42" y="55"/>
                  <a:pt x="42" y="55"/>
                </a:cubicBezTo>
                <a:cubicBezTo>
                  <a:pt x="19" y="45"/>
                  <a:pt x="19" y="45"/>
                  <a:pt x="19" y="45"/>
                </a:cubicBezTo>
                <a:cubicBezTo>
                  <a:pt x="34" y="60"/>
                  <a:pt x="34" y="60"/>
                  <a:pt x="34" y="60"/>
                </a:cubicBezTo>
                <a:cubicBezTo>
                  <a:pt x="34" y="60"/>
                  <a:pt x="34" y="60"/>
                  <a:pt x="34" y="60"/>
                </a:cubicBezTo>
                <a:cubicBezTo>
                  <a:pt x="37" y="63"/>
                  <a:pt x="37" y="63"/>
                  <a:pt x="37" y="63"/>
                </a:cubicBezTo>
                <a:cubicBezTo>
                  <a:pt x="38" y="64"/>
                  <a:pt x="38" y="64"/>
                  <a:pt x="38" y="64"/>
                </a:cubicBezTo>
                <a:cubicBezTo>
                  <a:pt x="52" y="78"/>
                  <a:pt x="52" y="78"/>
                  <a:pt x="5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17439" name="Oval 31"/>
          <p:cNvSpPr>
            <a:spLocks noChangeArrowheads="1"/>
          </p:cNvSpPr>
          <p:nvPr/>
        </p:nvSpPr>
        <p:spPr bwMode="auto">
          <a:xfrm>
            <a:off x="2651125" y="3129929"/>
            <a:ext cx="358775" cy="358775"/>
          </a:xfrm>
          <a:prstGeom prst="ellipse">
            <a:avLst/>
          </a:prstGeom>
          <a:solidFill>
            <a:schemeClr val="accent2"/>
          </a:solidFill>
          <a:ln>
            <a:noFill/>
          </a:ln>
        </p:spPr>
        <p:txBody>
          <a:bodyPr/>
          <a:lstStyle/>
          <a:p>
            <a:endParaRPr lang="zh-CN" altLang="en-US">
              <a:solidFill>
                <a:schemeClr val="tx1">
                  <a:lumMod val="50000"/>
                  <a:lumOff val="50000"/>
                </a:schemeClr>
              </a:solidFill>
              <a:cs typeface="+mn-ea"/>
              <a:sym typeface="+mn-lt"/>
            </a:endParaRPr>
          </a:p>
        </p:txBody>
      </p:sp>
      <p:sp>
        <p:nvSpPr>
          <p:cNvPr id="17440" name="Oval 32"/>
          <p:cNvSpPr>
            <a:spLocks noChangeArrowheads="1"/>
          </p:cNvSpPr>
          <p:nvPr/>
        </p:nvSpPr>
        <p:spPr bwMode="auto">
          <a:xfrm>
            <a:off x="6086475" y="2117104"/>
            <a:ext cx="358775" cy="358775"/>
          </a:xfrm>
          <a:prstGeom prst="ellipse">
            <a:avLst/>
          </a:prstGeom>
          <a:solidFill>
            <a:schemeClr val="accent2"/>
          </a:solidFill>
          <a:ln>
            <a:noFill/>
          </a:ln>
        </p:spPr>
        <p:txBody>
          <a:bodyPr/>
          <a:lstStyle/>
          <a:p>
            <a:endParaRPr lang="zh-CN" altLang="en-US">
              <a:solidFill>
                <a:schemeClr val="tx1">
                  <a:lumMod val="50000"/>
                  <a:lumOff val="50000"/>
                </a:schemeClr>
              </a:solidFill>
              <a:cs typeface="+mn-ea"/>
              <a:sym typeface="+mn-lt"/>
            </a:endParaRPr>
          </a:p>
        </p:txBody>
      </p:sp>
      <p:sp>
        <p:nvSpPr>
          <p:cNvPr id="17441" name="Oval 33"/>
          <p:cNvSpPr>
            <a:spLocks noChangeArrowheads="1"/>
          </p:cNvSpPr>
          <p:nvPr/>
        </p:nvSpPr>
        <p:spPr bwMode="auto">
          <a:xfrm>
            <a:off x="6086475" y="3129929"/>
            <a:ext cx="358775" cy="358775"/>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17442" name="Freeform 34"/>
          <p:cNvSpPr>
            <a:spLocks noEditPoints="1"/>
          </p:cNvSpPr>
          <p:nvPr/>
        </p:nvSpPr>
        <p:spPr bwMode="auto">
          <a:xfrm>
            <a:off x="6180138" y="2212354"/>
            <a:ext cx="174625" cy="173038"/>
          </a:xfrm>
          <a:custGeom>
            <a:avLst/>
            <a:gdLst>
              <a:gd name="T0" fmla="*/ 96 w 101"/>
              <a:gd name="T1" fmla="*/ 12 h 101"/>
              <a:gd name="T2" fmla="*/ 101 w 101"/>
              <a:gd name="T3" fmla="*/ 25 h 101"/>
              <a:gd name="T4" fmla="*/ 96 w 101"/>
              <a:gd name="T5" fmla="*/ 37 h 101"/>
              <a:gd name="T6" fmla="*/ 81 w 101"/>
              <a:gd name="T7" fmla="*/ 52 h 101"/>
              <a:gd name="T8" fmla="*/ 69 w 101"/>
              <a:gd name="T9" fmla="*/ 57 h 101"/>
              <a:gd name="T10" fmla="*/ 56 w 101"/>
              <a:gd name="T11" fmla="*/ 52 h 101"/>
              <a:gd name="T12" fmla="*/ 51 w 101"/>
              <a:gd name="T13" fmla="*/ 56 h 101"/>
              <a:gd name="T14" fmla="*/ 57 w 101"/>
              <a:gd name="T15" fmla="*/ 69 h 101"/>
              <a:gd name="T16" fmla="*/ 51 w 101"/>
              <a:gd name="T17" fmla="*/ 82 h 101"/>
              <a:gd name="T18" fmla="*/ 24 w 101"/>
              <a:gd name="T19" fmla="*/ 101 h 101"/>
              <a:gd name="T20" fmla="*/ 5 w 101"/>
              <a:gd name="T21" fmla="*/ 90 h 101"/>
              <a:gd name="T22" fmla="*/ 0 w 101"/>
              <a:gd name="T23" fmla="*/ 77 h 101"/>
              <a:gd name="T24" fmla="*/ 5 w 101"/>
              <a:gd name="T25" fmla="*/ 64 h 101"/>
              <a:gd name="T26" fmla="*/ 5 w 101"/>
              <a:gd name="T27" fmla="*/ 64 h 101"/>
              <a:gd name="T28" fmla="*/ 32 w 101"/>
              <a:gd name="T29" fmla="*/ 45 h 101"/>
              <a:gd name="T30" fmla="*/ 45 w 101"/>
              <a:gd name="T31" fmla="*/ 50 h 101"/>
              <a:gd name="T32" fmla="*/ 45 w 101"/>
              <a:gd name="T33" fmla="*/ 50 h 101"/>
              <a:gd name="T34" fmla="*/ 49 w 101"/>
              <a:gd name="T35" fmla="*/ 45 h 101"/>
              <a:gd name="T36" fmla="*/ 44 w 101"/>
              <a:gd name="T37" fmla="*/ 32 h 101"/>
              <a:gd name="T38" fmla="*/ 49 w 101"/>
              <a:gd name="T39" fmla="*/ 20 h 101"/>
              <a:gd name="T40" fmla="*/ 64 w 101"/>
              <a:gd name="T41" fmla="*/ 5 h 101"/>
              <a:gd name="T42" fmla="*/ 89 w 101"/>
              <a:gd name="T43" fmla="*/ 5 h 101"/>
              <a:gd name="T44" fmla="*/ 90 w 101"/>
              <a:gd name="T45" fmla="*/ 18 h 101"/>
              <a:gd name="T46" fmla="*/ 84 w 101"/>
              <a:gd name="T47" fmla="*/ 11 h 101"/>
              <a:gd name="T48" fmla="*/ 76 w 101"/>
              <a:gd name="T49" fmla="*/ 8 h 101"/>
              <a:gd name="T50" fmla="*/ 69 w 101"/>
              <a:gd name="T51" fmla="*/ 11 h 101"/>
              <a:gd name="T52" fmla="*/ 52 w 101"/>
              <a:gd name="T53" fmla="*/ 32 h 101"/>
              <a:gd name="T54" fmla="*/ 55 w 101"/>
              <a:gd name="T55" fmla="*/ 40 h 101"/>
              <a:gd name="T56" fmla="*/ 55 w 101"/>
              <a:gd name="T57" fmla="*/ 40 h 101"/>
              <a:gd name="T58" fmla="*/ 68 w 101"/>
              <a:gd name="T59" fmla="*/ 33 h 101"/>
              <a:gd name="T60" fmla="*/ 61 w 101"/>
              <a:gd name="T61" fmla="*/ 46 h 101"/>
              <a:gd name="T62" fmla="*/ 62 w 101"/>
              <a:gd name="T63" fmla="*/ 46 h 101"/>
              <a:gd name="T64" fmla="*/ 76 w 101"/>
              <a:gd name="T65" fmla="*/ 46 h 101"/>
              <a:gd name="T66" fmla="*/ 90 w 101"/>
              <a:gd name="T67" fmla="*/ 32 h 101"/>
              <a:gd name="T68" fmla="*/ 93 w 101"/>
              <a:gd name="T69" fmla="*/ 25 h 101"/>
              <a:gd name="T70" fmla="*/ 90 w 101"/>
              <a:gd name="T71" fmla="*/ 18 h 101"/>
              <a:gd name="T72" fmla="*/ 46 w 101"/>
              <a:gd name="T73" fmla="*/ 62 h 101"/>
              <a:gd name="T74" fmla="*/ 38 w 101"/>
              <a:gd name="T75" fmla="*/ 68 h 101"/>
              <a:gd name="T76" fmla="*/ 33 w 101"/>
              <a:gd name="T77" fmla="*/ 63 h 101"/>
              <a:gd name="T78" fmla="*/ 39 w 101"/>
              <a:gd name="T79" fmla="*/ 55 h 101"/>
              <a:gd name="T80" fmla="*/ 39 w 101"/>
              <a:gd name="T81" fmla="*/ 55 h 101"/>
              <a:gd name="T82" fmla="*/ 25 w 101"/>
              <a:gd name="T83" fmla="*/ 55 h 101"/>
              <a:gd name="T84" fmla="*/ 10 w 101"/>
              <a:gd name="T85" fmla="*/ 70 h 101"/>
              <a:gd name="T86" fmla="*/ 8 w 101"/>
              <a:gd name="T87" fmla="*/ 77 h 101"/>
              <a:gd name="T88" fmla="*/ 17 w 101"/>
              <a:gd name="T89" fmla="*/ 91 h 101"/>
              <a:gd name="T90" fmla="*/ 32 w 101"/>
              <a:gd name="T91" fmla="*/ 91 h 101"/>
              <a:gd name="T92" fmla="*/ 46 w 101"/>
              <a:gd name="T93" fmla="*/ 77 h 101"/>
              <a:gd name="T94" fmla="*/ 49 w 101"/>
              <a:gd name="T95"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101">
                <a:moveTo>
                  <a:pt x="89" y="6"/>
                </a:moveTo>
                <a:cubicBezTo>
                  <a:pt x="96" y="12"/>
                  <a:pt x="96" y="12"/>
                  <a:pt x="96" y="12"/>
                </a:cubicBezTo>
                <a:cubicBezTo>
                  <a:pt x="96" y="12"/>
                  <a:pt x="96" y="12"/>
                  <a:pt x="96" y="12"/>
                </a:cubicBezTo>
                <a:cubicBezTo>
                  <a:pt x="99" y="15"/>
                  <a:pt x="101" y="20"/>
                  <a:pt x="101" y="25"/>
                </a:cubicBezTo>
                <a:cubicBezTo>
                  <a:pt x="101" y="25"/>
                  <a:pt x="101" y="25"/>
                  <a:pt x="101" y="25"/>
                </a:cubicBezTo>
                <a:cubicBezTo>
                  <a:pt x="101" y="29"/>
                  <a:pt x="99" y="34"/>
                  <a:pt x="96" y="37"/>
                </a:cubicBezTo>
                <a:cubicBezTo>
                  <a:pt x="95" y="38"/>
                  <a:pt x="95" y="38"/>
                  <a:pt x="95" y="38"/>
                </a:cubicBezTo>
                <a:cubicBezTo>
                  <a:pt x="81" y="52"/>
                  <a:pt x="81" y="52"/>
                  <a:pt x="81" y="52"/>
                </a:cubicBezTo>
                <a:cubicBezTo>
                  <a:pt x="81" y="52"/>
                  <a:pt x="81" y="52"/>
                  <a:pt x="81" y="52"/>
                </a:cubicBezTo>
                <a:cubicBezTo>
                  <a:pt x="78" y="55"/>
                  <a:pt x="73" y="57"/>
                  <a:pt x="69" y="57"/>
                </a:cubicBezTo>
                <a:cubicBezTo>
                  <a:pt x="64" y="57"/>
                  <a:pt x="60" y="55"/>
                  <a:pt x="56" y="52"/>
                </a:cubicBezTo>
                <a:cubicBezTo>
                  <a:pt x="56" y="52"/>
                  <a:pt x="56" y="52"/>
                  <a:pt x="56" y="52"/>
                </a:cubicBezTo>
                <a:cubicBezTo>
                  <a:pt x="55" y="51"/>
                  <a:pt x="55" y="51"/>
                  <a:pt x="55" y="51"/>
                </a:cubicBezTo>
                <a:cubicBezTo>
                  <a:pt x="51" y="56"/>
                  <a:pt x="51" y="56"/>
                  <a:pt x="51" y="56"/>
                </a:cubicBezTo>
                <a:cubicBezTo>
                  <a:pt x="51" y="56"/>
                  <a:pt x="51" y="56"/>
                  <a:pt x="51" y="56"/>
                </a:cubicBezTo>
                <a:cubicBezTo>
                  <a:pt x="55" y="60"/>
                  <a:pt x="57" y="65"/>
                  <a:pt x="57" y="69"/>
                </a:cubicBezTo>
                <a:cubicBezTo>
                  <a:pt x="57" y="74"/>
                  <a:pt x="55" y="78"/>
                  <a:pt x="51" y="82"/>
                </a:cubicBezTo>
                <a:cubicBezTo>
                  <a:pt x="51" y="82"/>
                  <a:pt x="51" y="82"/>
                  <a:pt x="51" y="82"/>
                </a:cubicBezTo>
                <a:cubicBezTo>
                  <a:pt x="37" y="96"/>
                  <a:pt x="37" y="96"/>
                  <a:pt x="37" y="96"/>
                </a:cubicBezTo>
                <a:cubicBezTo>
                  <a:pt x="34" y="100"/>
                  <a:pt x="29" y="101"/>
                  <a:pt x="24" y="101"/>
                </a:cubicBezTo>
                <a:cubicBezTo>
                  <a:pt x="20" y="101"/>
                  <a:pt x="15" y="100"/>
                  <a:pt x="12" y="96"/>
                </a:cubicBezTo>
                <a:cubicBezTo>
                  <a:pt x="5" y="90"/>
                  <a:pt x="5" y="90"/>
                  <a:pt x="5" y="90"/>
                </a:cubicBezTo>
                <a:cubicBezTo>
                  <a:pt x="5" y="90"/>
                  <a:pt x="5" y="90"/>
                  <a:pt x="5" y="90"/>
                </a:cubicBezTo>
                <a:cubicBezTo>
                  <a:pt x="2" y="86"/>
                  <a:pt x="0" y="81"/>
                  <a:pt x="0" y="77"/>
                </a:cubicBezTo>
                <a:cubicBezTo>
                  <a:pt x="0" y="72"/>
                  <a:pt x="2" y="68"/>
                  <a:pt x="5" y="64"/>
                </a:cubicBezTo>
                <a:cubicBezTo>
                  <a:pt x="5" y="64"/>
                  <a:pt x="5" y="64"/>
                  <a:pt x="5" y="64"/>
                </a:cubicBezTo>
                <a:cubicBezTo>
                  <a:pt x="5" y="64"/>
                  <a:pt x="5" y="64"/>
                  <a:pt x="5" y="64"/>
                </a:cubicBezTo>
                <a:cubicBezTo>
                  <a:pt x="5" y="64"/>
                  <a:pt x="5" y="64"/>
                  <a:pt x="5" y="64"/>
                </a:cubicBezTo>
                <a:cubicBezTo>
                  <a:pt x="19" y="50"/>
                  <a:pt x="19" y="50"/>
                  <a:pt x="19" y="50"/>
                </a:cubicBezTo>
                <a:cubicBezTo>
                  <a:pt x="23" y="46"/>
                  <a:pt x="27" y="45"/>
                  <a:pt x="32" y="45"/>
                </a:cubicBezTo>
                <a:cubicBezTo>
                  <a:pt x="37" y="45"/>
                  <a:pt x="41" y="46"/>
                  <a:pt x="45" y="50"/>
                </a:cubicBezTo>
                <a:cubicBezTo>
                  <a:pt x="45" y="50"/>
                  <a:pt x="45" y="50"/>
                  <a:pt x="45" y="50"/>
                </a:cubicBezTo>
                <a:cubicBezTo>
                  <a:pt x="45" y="50"/>
                  <a:pt x="45" y="50"/>
                  <a:pt x="45" y="50"/>
                </a:cubicBezTo>
                <a:cubicBezTo>
                  <a:pt x="45" y="50"/>
                  <a:pt x="45" y="50"/>
                  <a:pt x="45" y="50"/>
                </a:cubicBezTo>
                <a:cubicBezTo>
                  <a:pt x="50" y="46"/>
                  <a:pt x="50" y="46"/>
                  <a:pt x="50" y="46"/>
                </a:cubicBezTo>
                <a:cubicBezTo>
                  <a:pt x="49" y="45"/>
                  <a:pt x="49" y="45"/>
                  <a:pt x="49" y="45"/>
                </a:cubicBezTo>
                <a:cubicBezTo>
                  <a:pt x="46" y="42"/>
                  <a:pt x="44" y="37"/>
                  <a:pt x="44" y="32"/>
                </a:cubicBezTo>
                <a:cubicBezTo>
                  <a:pt x="44" y="32"/>
                  <a:pt x="44" y="32"/>
                  <a:pt x="44" y="32"/>
                </a:cubicBezTo>
                <a:cubicBezTo>
                  <a:pt x="44" y="28"/>
                  <a:pt x="46" y="23"/>
                  <a:pt x="49" y="20"/>
                </a:cubicBezTo>
                <a:cubicBezTo>
                  <a:pt x="49" y="20"/>
                  <a:pt x="49" y="20"/>
                  <a:pt x="49" y="20"/>
                </a:cubicBezTo>
                <a:cubicBezTo>
                  <a:pt x="49" y="20"/>
                  <a:pt x="49" y="20"/>
                  <a:pt x="49" y="20"/>
                </a:cubicBezTo>
                <a:cubicBezTo>
                  <a:pt x="64" y="5"/>
                  <a:pt x="64" y="5"/>
                  <a:pt x="64" y="5"/>
                </a:cubicBezTo>
                <a:cubicBezTo>
                  <a:pt x="67" y="2"/>
                  <a:pt x="72" y="0"/>
                  <a:pt x="76" y="0"/>
                </a:cubicBezTo>
                <a:cubicBezTo>
                  <a:pt x="81" y="0"/>
                  <a:pt x="86" y="2"/>
                  <a:pt x="89" y="5"/>
                </a:cubicBezTo>
                <a:cubicBezTo>
                  <a:pt x="89" y="6"/>
                  <a:pt x="89" y="6"/>
                  <a:pt x="89" y="6"/>
                </a:cubicBezTo>
                <a:close/>
                <a:moveTo>
                  <a:pt x="90" y="18"/>
                </a:moveTo>
                <a:cubicBezTo>
                  <a:pt x="90" y="18"/>
                  <a:pt x="90" y="18"/>
                  <a:pt x="90" y="18"/>
                </a:cubicBezTo>
                <a:cubicBezTo>
                  <a:pt x="84" y="11"/>
                  <a:pt x="84" y="11"/>
                  <a:pt x="84" y="11"/>
                </a:cubicBezTo>
                <a:cubicBezTo>
                  <a:pt x="84" y="11"/>
                  <a:pt x="84" y="11"/>
                  <a:pt x="84" y="11"/>
                </a:cubicBezTo>
                <a:cubicBezTo>
                  <a:pt x="82" y="9"/>
                  <a:pt x="79" y="8"/>
                  <a:pt x="76" y="8"/>
                </a:cubicBezTo>
                <a:cubicBezTo>
                  <a:pt x="74" y="8"/>
                  <a:pt x="71" y="9"/>
                  <a:pt x="69" y="11"/>
                </a:cubicBezTo>
                <a:cubicBezTo>
                  <a:pt x="69" y="11"/>
                  <a:pt x="69" y="11"/>
                  <a:pt x="69" y="11"/>
                </a:cubicBezTo>
                <a:cubicBezTo>
                  <a:pt x="55" y="25"/>
                  <a:pt x="55" y="25"/>
                  <a:pt x="55" y="25"/>
                </a:cubicBezTo>
                <a:cubicBezTo>
                  <a:pt x="53" y="27"/>
                  <a:pt x="52" y="30"/>
                  <a:pt x="52" y="32"/>
                </a:cubicBezTo>
                <a:cubicBezTo>
                  <a:pt x="52" y="32"/>
                  <a:pt x="52" y="32"/>
                  <a:pt x="52" y="32"/>
                </a:cubicBezTo>
                <a:cubicBezTo>
                  <a:pt x="52" y="35"/>
                  <a:pt x="53" y="38"/>
                  <a:pt x="55" y="40"/>
                </a:cubicBezTo>
                <a:cubicBezTo>
                  <a:pt x="55" y="40"/>
                  <a:pt x="55" y="40"/>
                  <a:pt x="55" y="40"/>
                </a:cubicBezTo>
                <a:cubicBezTo>
                  <a:pt x="55" y="40"/>
                  <a:pt x="55" y="40"/>
                  <a:pt x="55" y="40"/>
                </a:cubicBezTo>
                <a:cubicBezTo>
                  <a:pt x="62" y="33"/>
                  <a:pt x="62" y="33"/>
                  <a:pt x="62" y="33"/>
                </a:cubicBezTo>
                <a:cubicBezTo>
                  <a:pt x="64" y="32"/>
                  <a:pt x="66" y="32"/>
                  <a:pt x="68" y="33"/>
                </a:cubicBezTo>
                <a:cubicBezTo>
                  <a:pt x="69" y="35"/>
                  <a:pt x="69" y="37"/>
                  <a:pt x="68" y="39"/>
                </a:cubicBezTo>
                <a:cubicBezTo>
                  <a:pt x="61" y="46"/>
                  <a:pt x="61" y="46"/>
                  <a:pt x="61" y="46"/>
                </a:cubicBezTo>
                <a:cubicBezTo>
                  <a:pt x="61" y="46"/>
                  <a:pt x="61" y="46"/>
                  <a:pt x="61" y="46"/>
                </a:cubicBezTo>
                <a:cubicBezTo>
                  <a:pt x="62" y="46"/>
                  <a:pt x="62" y="46"/>
                  <a:pt x="62" y="46"/>
                </a:cubicBezTo>
                <a:cubicBezTo>
                  <a:pt x="63" y="48"/>
                  <a:pt x="66" y="49"/>
                  <a:pt x="69" y="49"/>
                </a:cubicBezTo>
                <a:cubicBezTo>
                  <a:pt x="71" y="49"/>
                  <a:pt x="74" y="48"/>
                  <a:pt x="76" y="46"/>
                </a:cubicBezTo>
                <a:cubicBezTo>
                  <a:pt x="90" y="32"/>
                  <a:pt x="90" y="32"/>
                  <a:pt x="90" y="32"/>
                </a:cubicBezTo>
                <a:cubicBezTo>
                  <a:pt x="90" y="32"/>
                  <a:pt x="90" y="32"/>
                  <a:pt x="90" y="32"/>
                </a:cubicBezTo>
                <a:cubicBezTo>
                  <a:pt x="92" y="30"/>
                  <a:pt x="93" y="27"/>
                  <a:pt x="93" y="25"/>
                </a:cubicBezTo>
                <a:cubicBezTo>
                  <a:pt x="93" y="25"/>
                  <a:pt x="93" y="25"/>
                  <a:pt x="93" y="25"/>
                </a:cubicBezTo>
                <a:cubicBezTo>
                  <a:pt x="93" y="22"/>
                  <a:pt x="92" y="20"/>
                  <a:pt x="90" y="18"/>
                </a:cubicBezTo>
                <a:cubicBezTo>
                  <a:pt x="90" y="18"/>
                  <a:pt x="90" y="18"/>
                  <a:pt x="90" y="18"/>
                </a:cubicBezTo>
                <a:close/>
                <a:moveTo>
                  <a:pt x="46" y="62"/>
                </a:moveTo>
                <a:cubicBezTo>
                  <a:pt x="46" y="62"/>
                  <a:pt x="46" y="62"/>
                  <a:pt x="46" y="62"/>
                </a:cubicBezTo>
                <a:cubicBezTo>
                  <a:pt x="45" y="61"/>
                  <a:pt x="45" y="61"/>
                  <a:pt x="45" y="61"/>
                </a:cubicBezTo>
                <a:cubicBezTo>
                  <a:pt x="38" y="68"/>
                  <a:pt x="38" y="68"/>
                  <a:pt x="38" y="68"/>
                </a:cubicBezTo>
                <a:cubicBezTo>
                  <a:pt x="37" y="70"/>
                  <a:pt x="34" y="70"/>
                  <a:pt x="33" y="68"/>
                </a:cubicBezTo>
                <a:cubicBezTo>
                  <a:pt x="31" y="67"/>
                  <a:pt x="31" y="64"/>
                  <a:pt x="33" y="63"/>
                </a:cubicBezTo>
                <a:cubicBezTo>
                  <a:pt x="40" y="56"/>
                  <a:pt x="40" y="56"/>
                  <a:pt x="40" y="56"/>
                </a:cubicBezTo>
                <a:cubicBezTo>
                  <a:pt x="39" y="55"/>
                  <a:pt x="39" y="55"/>
                  <a:pt x="39" y="55"/>
                </a:cubicBezTo>
                <a:cubicBezTo>
                  <a:pt x="39" y="55"/>
                  <a:pt x="39" y="55"/>
                  <a:pt x="39" y="55"/>
                </a:cubicBezTo>
                <a:cubicBezTo>
                  <a:pt x="39" y="55"/>
                  <a:pt x="39" y="55"/>
                  <a:pt x="39" y="55"/>
                </a:cubicBezTo>
                <a:cubicBezTo>
                  <a:pt x="37" y="53"/>
                  <a:pt x="35" y="52"/>
                  <a:pt x="32" y="52"/>
                </a:cubicBezTo>
                <a:cubicBezTo>
                  <a:pt x="29" y="52"/>
                  <a:pt x="27" y="53"/>
                  <a:pt x="25" y="55"/>
                </a:cubicBezTo>
                <a:cubicBezTo>
                  <a:pt x="25" y="55"/>
                  <a:pt x="25" y="55"/>
                  <a:pt x="25" y="55"/>
                </a:cubicBezTo>
                <a:cubicBezTo>
                  <a:pt x="10" y="70"/>
                  <a:pt x="10" y="70"/>
                  <a:pt x="10" y="70"/>
                </a:cubicBezTo>
                <a:cubicBezTo>
                  <a:pt x="10" y="70"/>
                  <a:pt x="10" y="70"/>
                  <a:pt x="10" y="70"/>
                </a:cubicBezTo>
                <a:cubicBezTo>
                  <a:pt x="8" y="72"/>
                  <a:pt x="8" y="74"/>
                  <a:pt x="8" y="77"/>
                </a:cubicBezTo>
                <a:cubicBezTo>
                  <a:pt x="8" y="79"/>
                  <a:pt x="8" y="82"/>
                  <a:pt x="10" y="84"/>
                </a:cubicBezTo>
                <a:cubicBezTo>
                  <a:pt x="17" y="91"/>
                  <a:pt x="17" y="91"/>
                  <a:pt x="17" y="91"/>
                </a:cubicBezTo>
                <a:cubicBezTo>
                  <a:pt x="19" y="93"/>
                  <a:pt x="22" y="94"/>
                  <a:pt x="24" y="94"/>
                </a:cubicBezTo>
                <a:cubicBezTo>
                  <a:pt x="27" y="94"/>
                  <a:pt x="30" y="93"/>
                  <a:pt x="32" y="91"/>
                </a:cubicBezTo>
                <a:cubicBezTo>
                  <a:pt x="32" y="91"/>
                  <a:pt x="32" y="91"/>
                  <a:pt x="32" y="91"/>
                </a:cubicBezTo>
                <a:cubicBezTo>
                  <a:pt x="46" y="77"/>
                  <a:pt x="46" y="77"/>
                  <a:pt x="46" y="77"/>
                </a:cubicBezTo>
                <a:cubicBezTo>
                  <a:pt x="46" y="76"/>
                  <a:pt x="46" y="76"/>
                  <a:pt x="46" y="76"/>
                </a:cubicBezTo>
                <a:cubicBezTo>
                  <a:pt x="48" y="74"/>
                  <a:pt x="49" y="72"/>
                  <a:pt x="49" y="69"/>
                </a:cubicBezTo>
                <a:cubicBezTo>
                  <a:pt x="49" y="67"/>
                  <a:pt x="48" y="64"/>
                  <a:pt x="46"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17443" name="Freeform 35"/>
          <p:cNvSpPr>
            <a:spLocks noEditPoints="1"/>
          </p:cNvSpPr>
          <p:nvPr/>
        </p:nvSpPr>
        <p:spPr bwMode="auto">
          <a:xfrm>
            <a:off x="6180138" y="3218829"/>
            <a:ext cx="174625" cy="182563"/>
          </a:xfrm>
          <a:custGeom>
            <a:avLst/>
            <a:gdLst>
              <a:gd name="T0" fmla="*/ 86 w 101"/>
              <a:gd name="T1" fmla="*/ 14 h 106"/>
              <a:gd name="T2" fmla="*/ 89 w 101"/>
              <a:gd name="T3" fmla="*/ 83 h 106"/>
              <a:gd name="T4" fmla="*/ 93 w 101"/>
              <a:gd name="T5" fmla="*/ 53 h 106"/>
              <a:gd name="T6" fmla="*/ 76 w 101"/>
              <a:gd name="T7" fmla="*/ 71 h 106"/>
              <a:gd name="T8" fmla="*/ 74 w 101"/>
              <a:gd name="T9" fmla="*/ 53 h 106"/>
              <a:gd name="T10" fmla="*/ 29 w 101"/>
              <a:gd name="T11" fmla="*/ 70 h 106"/>
              <a:gd name="T12" fmla="*/ 22 w 101"/>
              <a:gd name="T13" fmla="*/ 53 h 106"/>
              <a:gd name="T14" fmla="*/ 18 w 101"/>
              <a:gd name="T15" fmla="*/ 78 h 106"/>
              <a:gd name="T16" fmla="*/ 0 w 101"/>
              <a:gd name="T17" fmla="*/ 50 h 106"/>
              <a:gd name="T18" fmla="*/ 50 w 101"/>
              <a:gd name="T19" fmla="*/ 0 h 106"/>
              <a:gd name="T20" fmla="*/ 66 w 101"/>
              <a:gd name="T21" fmla="*/ 91 h 106"/>
              <a:gd name="T22" fmla="*/ 62 w 101"/>
              <a:gd name="T23" fmla="*/ 106 h 106"/>
              <a:gd name="T24" fmla="*/ 39 w 101"/>
              <a:gd name="T25" fmla="*/ 106 h 106"/>
              <a:gd name="T26" fmla="*/ 35 w 101"/>
              <a:gd name="T27" fmla="*/ 102 h 106"/>
              <a:gd name="T28" fmla="*/ 23 w 101"/>
              <a:gd name="T29" fmla="*/ 91 h 106"/>
              <a:gd name="T30" fmla="*/ 20 w 101"/>
              <a:gd name="T31" fmla="*/ 85 h 106"/>
              <a:gd name="T32" fmla="*/ 53 w 101"/>
              <a:gd name="T33" fmla="*/ 57 h 106"/>
              <a:gd name="T34" fmla="*/ 80 w 101"/>
              <a:gd name="T35" fmla="*/ 85 h 106"/>
              <a:gd name="T36" fmla="*/ 78 w 101"/>
              <a:gd name="T37" fmla="*/ 91 h 106"/>
              <a:gd name="T38" fmla="*/ 66 w 101"/>
              <a:gd name="T39" fmla="*/ 91 h 106"/>
              <a:gd name="T40" fmla="*/ 58 w 101"/>
              <a:gd name="T41" fmla="*/ 98 h 106"/>
              <a:gd name="T42" fmla="*/ 58 w 101"/>
              <a:gd name="T43" fmla="*/ 87 h 106"/>
              <a:gd name="T44" fmla="*/ 68 w 101"/>
              <a:gd name="T45" fmla="*/ 83 h 106"/>
              <a:gd name="T46" fmla="*/ 33 w 101"/>
              <a:gd name="T47" fmla="*/ 83 h 106"/>
              <a:gd name="T48" fmla="*/ 39 w 101"/>
              <a:gd name="T49" fmla="*/ 83 h 106"/>
              <a:gd name="T50" fmla="*/ 43 w 101"/>
              <a:gd name="T51" fmla="*/ 98 h 106"/>
              <a:gd name="T52" fmla="*/ 81 w 101"/>
              <a:gd name="T53" fmla="*/ 20 h 106"/>
              <a:gd name="T54" fmla="*/ 80 w 101"/>
              <a:gd name="T55" fmla="*/ 19 h 106"/>
              <a:gd name="T56" fmla="*/ 78 w 101"/>
              <a:gd name="T57" fmla="*/ 48 h 106"/>
              <a:gd name="T58" fmla="*/ 81 w 101"/>
              <a:gd name="T59" fmla="*/ 20 h 106"/>
              <a:gd name="T60" fmla="*/ 76 w 101"/>
              <a:gd name="T61" fmla="*/ 16 h 106"/>
              <a:gd name="T62" fmla="*/ 71 w 101"/>
              <a:gd name="T63" fmla="*/ 16 h 106"/>
              <a:gd name="T64" fmla="*/ 76 w 101"/>
              <a:gd name="T65" fmla="*/ 16 h 106"/>
              <a:gd name="T66" fmla="*/ 57 w 101"/>
              <a:gd name="T67" fmla="*/ 8 h 106"/>
              <a:gd name="T68" fmla="*/ 53 w 101"/>
              <a:gd name="T69" fmla="*/ 24 h 106"/>
              <a:gd name="T70" fmla="*/ 68 w 101"/>
              <a:gd name="T71" fmla="*/ 20 h 106"/>
              <a:gd name="T72" fmla="*/ 57 w 101"/>
              <a:gd name="T73" fmla="*/ 8 h 106"/>
              <a:gd name="T74" fmla="*/ 48 w 101"/>
              <a:gd name="T75" fmla="*/ 8 h 106"/>
              <a:gd name="T76" fmla="*/ 34 w 101"/>
              <a:gd name="T77" fmla="*/ 18 h 106"/>
              <a:gd name="T78" fmla="*/ 35 w 101"/>
              <a:gd name="T79" fmla="*/ 21 h 106"/>
              <a:gd name="T80" fmla="*/ 48 w 101"/>
              <a:gd name="T81" fmla="*/ 8 h 106"/>
              <a:gd name="T82" fmla="*/ 34 w 101"/>
              <a:gd name="T83" fmla="*/ 11 h 106"/>
              <a:gd name="T84" fmla="*/ 29 w 101"/>
              <a:gd name="T85" fmla="*/ 18 h 106"/>
              <a:gd name="T86" fmla="*/ 34 w 101"/>
              <a:gd name="T87" fmla="*/ 11 h 106"/>
              <a:gd name="T88" fmla="*/ 21 w 101"/>
              <a:gd name="T89" fmla="*/ 19 h 106"/>
              <a:gd name="T90" fmla="*/ 8 w 101"/>
              <a:gd name="T91" fmla="*/ 48 h 106"/>
              <a:gd name="T92" fmla="*/ 27 w 101"/>
              <a:gd name="T93" fmla="*/ 23 h 106"/>
              <a:gd name="T94" fmla="*/ 69 w 101"/>
              <a:gd name="T95" fmla="*/ 25 h 106"/>
              <a:gd name="T96" fmla="*/ 67 w 101"/>
              <a:gd name="T97" fmla="*/ 26 h 106"/>
              <a:gd name="T98" fmla="*/ 53 w 101"/>
              <a:gd name="T99" fmla="*/ 48 h 106"/>
              <a:gd name="T100" fmla="*/ 69 w 101"/>
              <a:gd name="T101" fmla="*/ 25 h 106"/>
              <a:gd name="T102" fmla="*/ 48 w 101"/>
              <a:gd name="T103" fmla="*/ 29 h 106"/>
              <a:gd name="T104" fmla="*/ 31 w 101"/>
              <a:gd name="T105" fmla="*/ 25 h 106"/>
              <a:gd name="T106" fmla="*/ 48 w 101"/>
              <a:gd name="T107"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6">
                <a:moveTo>
                  <a:pt x="50" y="0"/>
                </a:moveTo>
                <a:cubicBezTo>
                  <a:pt x="64" y="0"/>
                  <a:pt x="77" y="5"/>
                  <a:pt x="86" y="14"/>
                </a:cubicBezTo>
                <a:cubicBezTo>
                  <a:pt x="95" y="24"/>
                  <a:pt x="101" y="36"/>
                  <a:pt x="101" y="50"/>
                </a:cubicBezTo>
                <a:cubicBezTo>
                  <a:pt x="101" y="63"/>
                  <a:pt x="96" y="74"/>
                  <a:pt x="89" y="83"/>
                </a:cubicBezTo>
                <a:cubicBezTo>
                  <a:pt x="86" y="87"/>
                  <a:pt x="80" y="82"/>
                  <a:pt x="83" y="78"/>
                </a:cubicBezTo>
                <a:cubicBezTo>
                  <a:pt x="89" y="71"/>
                  <a:pt x="93" y="62"/>
                  <a:pt x="93" y="53"/>
                </a:cubicBezTo>
                <a:cubicBezTo>
                  <a:pt x="78" y="53"/>
                  <a:pt x="78" y="53"/>
                  <a:pt x="78" y="53"/>
                </a:cubicBezTo>
                <a:cubicBezTo>
                  <a:pt x="78" y="59"/>
                  <a:pt x="77" y="65"/>
                  <a:pt x="76" y="71"/>
                </a:cubicBezTo>
                <a:cubicBezTo>
                  <a:pt x="75" y="74"/>
                  <a:pt x="70" y="73"/>
                  <a:pt x="71" y="70"/>
                </a:cubicBezTo>
                <a:cubicBezTo>
                  <a:pt x="73" y="65"/>
                  <a:pt x="74" y="59"/>
                  <a:pt x="74" y="53"/>
                </a:cubicBezTo>
                <a:cubicBezTo>
                  <a:pt x="54" y="53"/>
                  <a:pt x="46" y="53"/>
                  <a:pt x="27" y="53"/>
                </a:cubicBezTo>
                <a:cubicBezTo>
                  <a:pt x="27" y="59"/>
                  <a:pt x="28" y="65"/>
                  <a:pt x="29" y="70"/>
                </a:cubicBezTo>
                <a:cubicBezTo>
                  <a:pt x="30" y="73"/>
                  <a:pt x="26" y="74"/>
                  <a:pt x="25" y="70"/>
                </a:cubicBezTo>
                <a:cubicBezTo>
                  <a:pt x="23" y="65"/>
                  <a:pt x="23" y="59"/>
                  <a:pt x="22" y="53"/>
                </a:cubicBezTo>
                <a:cubicBezTo>
                  <a:pt x="8" y="53"/>
                  <a:pt x="8" y="53"/>
                  <a:pt x="8" y="53"/>
                </a:cubicBezTo>
                <a:cubicBezTo>
                  <a:pt x="8" y="62"/>
                  <a:pt x="12" y="71"/>
                  <a:pt x="18" y="78"/>
                </a:cubicBezTo>
                <a:cubicBezTo>
                  <a:pt x="21" y="82"/>
                  <a:pt x="15" y="87"/>
                  <a:pt x="12" y="83"/>
                </a:cubicBezTo>
                <a:cubicBezTo>
                  <a:pt x="4" y="74"/>
                  <a:pt x="0" y="63"/>
                  <a:pt x="0" y="50"/>
                </a:cubicBezTo>
                <a:cubicBezTo>
                  <a:pt x="0" y="36"/>
                  <a:pt x="5" y="24"/>
                  <a:pt x="15" y="14"/>
                </a:cubicBezTo>
                <a:cubicBezTo>
                  <a:pt x="24" y="5"/>
                  <a:pt x="36" y="0"/>
                  <a:pt x="50" y="0"/>
                </a:cubicBezTo>
                <a:close/>
                <a:moveTo>
                  <a:pt x="66" y="91"/>
                </a:moveTo>
                <a:cubicBezTo>
                  <a:pt x="66" y="91"/>
                  <a:pt x="66" y="91"/>
                  <a:pt x="66" y="91"/>
                </a:cubicBezTo>
                <a:cubicBezTo>
                  <a:pt x="66" y="102"/>
                  <a:pt x="66" y="102"/>
                  <a:pt x="66" y="102"/>
                </a:cubicBezTo>
                <a:cubicBezTo>
                  <a:pt x="66" y="104"/>
                  <a:pt x="64" y="106"/>
                  <a:pt x="62" y="106"/>
                </a:cubicBezTo>
                <a:cubicBezTo>
                  <a:pt x="62" y="106"/>
                  <a:pt x="62" y="106"/>
                  <a:pt x="62" y="106"/>
                </a:cubicBezTo>
                <a:cubicBezTo>
                  <a:pt x="39" y="106"/>
                  <a:pt x="39" y="106"/>
                  <a:pt x="39" y="106"/>
                </a:cubicBezTo>
                <a:cubicBezTo>
                  <a:pt x="37" y="106"/>
                  <a:pt x="35" y="104"/>
                  <a:pt x="35" y="102"/>
                </a:cubicBezTo>
                <a:cubicBezTo>
                  <a:pt x="35" y="102"/>
                  <a:pt x="35" y="102"/>
                  <a:pt x="35" y="102"/>
                </a:cubicBezTo>
                <a:cubicBezTo>
                  <a:pt x="35" y="91"/>
                  <a:pt x="35" y="91"/>
                  <a:pt x="35" y="91"/>
                </a:cubicBezTo>
                <a:cubicBezTo>
                  <a:pt x="23" y="91"/>
                  <a:pt x="23" y="91"/>
                  <a:pt x="23" y="91"/>
                </a:cubicBezTo>
                <a:cubicBezTo>
                  <a:pt x="21" y="91"/>
                  <a:pt x="19" y="90"/>
                  <a:pt x="19" y="87"/>
                </a:cubicBezTo>
                <a:cubicBezTo>
                  <a:pt x="19" y="86"/>
                  <a:pt x="20" y="85"/>
                  <a:pt x="20" y="85"/>
                </a:cubicBezTo>
                <a:cubicBezTo>
                  <a:pt x="48" y="57"/>
                  <a:pt x="48" y="57"/>
                  <a:pt x="48" y="57"/>
                </a:cubicBezTo>
                <a:cubicBezTo>
                  <a:pt x="49" y="56"/>
                  <a:pt x="52" y="56"/>
                  <a:pt x="53" y="57"/>
                </a:cubicBezTo>
                <a:cubicBezTo>
                  <a:pt x="53" y="58"/>
                  <a:pt x="53" y="58"/>
                  <a:pt x="53" y="58"/>
                </a:cubicBezTo>
                <a:cubicBezTo>
                  <a:pt x="80" y="85"/>
                  <a:pt x="80" y="85"/>
                  <a:pt x="80" y="85"/>
                </a:cubicBezTo>
                <a:cubicBezTo>
                  <a:pt x="82" y="86"/>
                  <a:pt x="82" y="89"/>
                  <a:pt x="80" y="90"/>
                </a:cubicBezTo>
                <a:cubicBezTo>
                  <a:pt x="79" y="91"/>
                  <a:pt x="79" y="91"/>
                  <a:pt x="78" y="91"/>
                </a:cubicBezTo>
                <a:cubicBezTo>
                  <a:pt x="77" y="91"/>
                  <a:pt x="77" y="91"/>
                  <a:pt x="77" y="91"/>
                </a:cubicBezTo>
                <a:cubicBezTo>
                  <a:pt x="66" y="91"/>
                  <a:pt x="66" y="91"/>
                  <a:pt x="66" y="91"/>
                </a:cubicBezTo>
                <a:close/>
                <a:moveTo>
                  <a:pt x="58" y="98"/>
                </a:moveTo>
                <a:cubicBezTo>
                  <a:pt x="58" y="98"/>
                  <a:pt x="58" y="98"/>
                  <a:pt x="58" y="98"/>
                </a:cubicBezTo>
                <a:cubicBezTo>
                  <a:pt x="58" y="87"/>
                  <a:pt x="58" y="87"/>
                  <a:pt x="58" y="87"/>
                </a:cubicBezTo>
                <a:cubicBezTo>
                  <a:pt x="58" y="87"/>
                  <a:pt x="58" y="87"/>
                  <a:pt x="58" y="87"/>
                </a:cubicBezTo>
                <a:cubicBezTo>
                  <a:pt x="58" y="85"/>
                  <a:pt x="60" y="83"/>
                  <a:pt x="62" y="83"/>
                </a:cubicBezTo>
                <a:cubicBezTo>
                  <a:pt x="68" y="83"/>
                  <a:pt x="68" y="83"/>
                  <a:pt x="68" y="83"/>
                </a:cubicBezTo>
                <a:cubicBezTo>
                  <a:pt x="50" y="66"/>
                  <a:pt x="50" y="66"/>
                  <a:pt x="50" y="66"/>
                </a:cubicBezTo>
                <a:cubicBezTo>
                  <a:pt x="33" y="83"/>
                  <a:pt x="33" y="83"/>
                  <a:pt x="33" y="83"/>
                </a:cubicBezTo>
                <a:cubicBezTo>
                  <a:pt x="39" y="83"/>
                  <a:pt x="39" y="83"/>
                  <a:pt x="39" y="83"/>
                </a:cubicBezTo>
                <a:cubicBezTo>
                  <a:pt x="39" y="83"/>
                  <a:pt x="39" y="83"/>
                  <a:pt x="39" y="83"/>
                </a:cubicBezTo>
                <a:cubicBezTo>
                  <a:pt x="41" y="83"/>
                  <a:pt x="43" y="85"/>
                  <a:pt x="43" y="87"/>
                </a:cubicBezTo>
                <a:cubicBezTo>
                  <a:pt x="43" y="98"/>
                  <a:pt x="43" y="98"/>
                  <a:pt x="43" y="98"/>
                </a:cubicBezTo>
                <a:cubicBezTo>
                  <a:pt x="58" y="98"/>
                  <a:pt x="58" y="98"/>
                  <a:pt x="58" y="98"/>
                </a:cubicBezTo>
                <a:close/>
                <a:moveTo>
                  <a:pt x="81" y="20"/>
                </a:moveTo>
                <a:cubicBezTo>
                  <a:pt x="81" y="20"/>
                  <a:pt x="81" y="20"/>
                  <a:pt x="81" y="20"/>
                </a:cubicBezTo>
                <a:cubicBezTo>
                  <a:pt x="80" y="20"/>
                  <a:pt x="80" y="19"/>
                  <a:pt x="80" y="19"/>
                </a:cubicBezTo>
                <a:cubicBezTo>
                  <a:pt x="78" y="20"/>
                  <a:pt x="76" y="22"/>
                  <a:pt x="74" y="23"/>
                </a:cubicBezTo>
                <a:cubicBezTo>
                  <a:pt x="76" y="30"/>
                  <a:pt x="78" y="39"/>
                  <a:pt x="78" y="48"/>
                </a:cubicBezTo>
                <a:cubicBezTo>
                  <a:pt x="93" y="48"/>
                  <a:pt x="93" y="48"/>
                  <a:pt x="93" y="48"/>
                </a:cubicBezTo>
                <a:cubicBezTo>
                  <a:pt x="93" y="37"/>
                  <a:pt x="88" y="27"/>
                  <a:pt x="81" y="20"/>
                </a:cubicBezTo>
                <a:close/>
                <a:moveTo>
                  <a:pt x="76" y="16"/>
                </a:moveTo>
                <a:cubicBezTo>
                  <a:pt x="76" y="16"/>
                  <a:pt x="76" y="16"/>
                  <a:pt x="76" y="16"/>
                </a:cubicBezTo>
                <a:cubicBezTo>
                  <a:pt x="73" y="14"/>
                  <a:pt x="70" y="12"/>
                  <a:pt x="67" y="11"/>
                </a:cubicBezTo>
                <a:cubicBezTo>
                  <a:pt x="68" y="12"/>
                  <a:pt x="70" y="14"/>
                  <a:pt x="71" y="16"/>
                </a:cubicBezTo>
                <a:cubicBezTo>
                  <a:pt x="71" y="17"/>
                  <a:pt x="71" y="18"/>
                  <a:pt x="72" y="18"/>
                </a:cubicBezTo>
                <a:cubicBezTo>
                  <a:pt x="73" y="18"/>
                  <a:pt x="75" y="17"/>
                  <a:pt x="76" y="16"/>
                </a:cubicBezTo>
                <a:close/>
                <a:moveTo>
                  <a:pt x="57" y="8"/>
                </a:moveTo>
                <a:cubicBezTo>
                  <a:pt x="57" y="8"/>
                  <a:pt x="57" y="8"/>
                  <a:pt x="57" y="8"/>
                </a:cubicBezTo>
                <a:cubicBezTo>
                  <a:pt x="56" y="8"/>
                  <a:pt x="54" y="8"/>
                  <a:pt x="53" y="8"/>
                </a:cubicBezTo>
                <a:cubicBezTo>
                  <a:pt x="53" y="24"/>
                  <a:pt x="53" y="24"/>
                  <a:pt x="53" y="24"/>
                </a:cubicBezTo>
                <a:cubicBezTo>
                  <a:pt x="57" y="24"/>
                  <a:pt x="62" y="23"/>
                  <a:pt x="66" y="21"/>
                </a:cubicBezTo>
                <a:cubicBezTo>
                  <a:pt x="66" y="21"/>
                  <a:pt x="67" y="21"/>
                  <a:pt x="68" y="20"/>
                </a:cubicBezTo>
                <a:cubicBezTo>
                  <a:pt x="67" y="20"/>
                  <a:pt x="67" y="19"/>
                  <a:pt x="66" y="18"/>
                </a:cubicBezTo>
                <a:cubicBezTo>
                  <a:pt x="64" y="14"/>
                  <a:pt x="61" y="10"/>
                  <a:pt x="57" y="8"/>
                </a:cubicBezTo>
                <a:close/>
                <a:moveTo>
                  <a:pt x="48" y="8"/>
                </a:moveTo>
                <a:cubicBezTo>
                  <a:pt x="48" y="8"/>
                  <a:pt x="48" y="8"/>
                  <a:pt x="48" y="8"/>
                </a:cubicBezTo>
                <a:cubicBezTo>
                  <a:pt x="46" y="8"/>
                  <a:pt x="45" y="8"/>
                  <a:pt x="43" y="8"/>
                </a:cubicBezTo>
                <a:cubicBezTo>
                  <a:pt x="40" y="10"/>
                  <a:pt x="37" y="14"/>
                  <a:pt x="34" y="18"/>
                </a:cubicBezTo>
                <a:cubicBezTo>
                  <a:pt x="34" y="19"/>
                  <a:pt x="33" y="20"/>
                  <a:pt x="33" y="20"/>
                </a:cubicBezTo>
                <a:cubicBezTo>
                  <a:pt x="34" y="21"/>
                  <a:pt x="34" y="21"/>
                  <a:pt x="35" y="21"/>
                </a:cubicBezTo>
                <a:cubicBezTo>
                  <a:pt x="39" y="23"/>
                  <a:pt x="43" y="24"/>
                  <a:pt x="48" y="24"/>
                </a:cubicBezTo>
                <a:cubicBezTo>
                  <a:pt x="48" y="8"/>
                  <a:pt x="48" y="8"/>
                  <a:pt x="48" y="8"/>
                </a:cubicBezTo>
                <a:close/>
                <a:moveTo>
                  <a:pt x="34" y="11"/>
                </a:moveTo>
                <a:cubicBezTo>
                  <a:pt x="34" y="11"/>
                  <a:pt x="34" y="11"/>
                  <a:pt x="34" y="11"/>
                </a:cubicBezTo>
                <a:cubicBezTo>
                  <a:pt x="30" y="12"/>
                  <a:pt x="28" y="14"/>
                  <a:pt x="25" y="16"/>
                </a:cubicBezTo>
                <a:cubicBezTo>
                  <a:pt x="26" y="17"/>
                  <a:pt x="28" y="18"/>
                  <a:pt x="29" y="18"/>
                </a:cubicBezTo>
                <a:cubicBezTo>
                  <a:pt x="29" y="18"/>
                  <a:pt x="30" y="17"/>
                  <a:pt x="30" y="16"/>
                </a:cubicBezTo>
                <a:cubicBezTo>
                  <a:pt x="31" y="14"/>
                  <a:pt x="32" y="12"/>
                  <a:pt x="34" y="11"/>
                </a:cubicBezTo>
                <a:close/>
                <a:moveTo>
                  <a:pt x="21" y="19"/>
                </a:moveTo>
                <a:cubicBezTo>
                  <a:pt x="21" y="19"/>
                  <a:pt x="21" y="19"/>
                  <a:pt x="21" y="19"/>
                </a:cubicBezTo>
                <a:cubicBezTo>
                  <a:pt x="21" y="19"/>
                  <a:pt x="20" y="20"/>
                  <a:pt x="20" y="20"/>
                </a:cubicBezTo>
                <a:cubicBezTo>
                  <a:pt x="13" y="27"/>
                  <a:pt x="8" y="37"/>
                  <a:pt x="8" y="48"/>
                </a:cubicBezTo>
                <a:cubicBezTo>
                  <a:pt x="22" y="48"/>
                  <a:pt x="22" y="48"/>
                  <a:pt x="22" y="48"/>
                </a:cubicBezTo>
                <a:cubicBezTo>
                  <a:pt x="23" y="39"/>
                  <a:pt x="24" y="30"/>
                  <a:pt x="27" y="23"/>
                </a:cubicBezTo>
                <a:cubicBezTo>
                  <a:pt x="25" y="22"/>
                  <a:pt x="23" y="20"/>
                  <a:pt x="21" y="19"/>
                </a:cubicBezTo>
                <a:close/>
                <a:moveTo>
                  <a:pt x="69" y="25"/>
                </a:moveTo>
                <a:cubicBezTo>
                  <a:pt x="69" y="25"/>
                  <a:pt x="69" y="25"/>
                  <a:pt x="69" y="25"/>
                </a:cubicBezTo>
                <a:cubicBezTo>
                  <a:pt x="69" y="25"/>
                  <a:pt x="68" y="25"/>
                  <a:pt x="67" y="26"/>
                </a:cubicBezTo>
                <a:cubicBezTo>
                  <a:pt x="63" y="27"/>
                  <a:pt x="58" y="28"/>
                  <a:pt x="53" y="29"/>
                </a:cubicBezTo>
                <a:cubicBezTo>
                  <a:pt x="53" y="48"/>
                  <a:pt x="53" y="48"/>
                  <a:pt x="53" y="48"/>
                </a:cubicBezTo>
                <a:cubicBezTo>
                  <a:pt x="74" y="48"/>
                  <a:pt x="74" y="48"/>
                  <a:pt x="74" y="48"/>
                </a:cubicBezTo>
                <a:cubicBezTo>
                  <a:pt x="73" y="39"/>
                  <a:pt x="72" y="31"/>
                  <a:pt x="69" y="25"/>
                </a:cubicBezTo>
                <a:close/>
                <a:moveTo>
                  <a:pt x="48" y="29"/>
                </a:moveTo>
                <a:cubicBezTo>
                  <a:pt x="48" y="29"/>
                  <a:pt x="48" y="29"/>
                  <a:pt x="48" y="29"/>
                </a:cubicBezTo>
                <a:cubicBezTo>
                  <a:pt x="43" y="28"/>
                  <a:pt x="38" y="27"/>
                  <a:pt x="33" y="26"/>
                </a:cubicBezTo>
                <a:cubicBezTo>
                  <a:pt x="33" y="25"/>
                  <a:pt x="32" y="25"/>
                  <a:pt x="31" y="25"/>
                </a:cubicBezTo>
                <a:cubicBezTo>
                  <a:pt x="29" y="31"/>
                  <a:pt x="27" y="39"/>
                  <a:pt x="27" y="48"/>
                </a:cubicBezTo>
                <a:cubicBezTo>
                  <a:pt x="48" y="48"/>
                  <a:pt x="48" y="48"/>
                  <a:pt x="48" y="48"/>
                </a:cubicBezTo>
                <a:cubicBezTo>
                  <a:pt x="48" y="29"/>
                  <a:pt x="48" y="29"/>
                  <a:pt x="48"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17444" name="Freeform 36"/>
          <p:cNvSpPr>
            <a:spLocks noEditPoints="1"/>
          </p:cNvSpPr>
          <p:nvPr/>
        </p:nvSpPr>
        <p:spPr bwMode="auto">
          <a:xfrm>
            <a:off x="2744788" y="3226767"/>
            <a:ext cx="173037" cy="163512"/>
          </a:xfrm>
          <a:custGeom>
            <a:avLst/>
            <a:gdLst>
              <a:gd name="T0" fmla="*/ 29 w 101"/>
              <a:gd name="T1" fmla="*/ 79 h 95"/>
              <a:gd name="T2" fmla="*/ 86 w 101"/>
              <a:gd name="T3" fmla="*/ 76 h 95"/>
              <a:gd name="T4" fmla="*/ 86 w 101"/>
              <a:gd name="T5" fmla="*/ 81 h 95"/>
              <a:gd name="T6" fmla="*/ 31 w 101"/>
              <a:gd name="T7" fmla="*/ 13 h 95"/>
              <a:gd name="T8" fmla="*/ 29 w 101"/>
              <a:gd name="T9" fmla="*/ 16 h 95"/>
              <a:gd name="T10" fmla="*/ 29 w 101"/>
              <a:gd name="T11" fmla="*/ 32 h 95"/>
              <a:gd name="T12" fmla="*/ 31 w 101"/>
              <a:gd name="T13" fmla="*/ 34 h 95"/>
              <a:gd name="T14" fmla="*/ 86 w 101"/>
              <a:gd name="T15" fmla="*/ 34 h 95"/>
              <a:gd name="T16" fmla="*/ 89 w 101"/>
              <a:gd name="T17" fmla="*/ 16 h 95"/>
              <a:gd name="T18" fmla="*/ 86 w 101"/>
              <a:gd name="T19" fmla="*/ 13 h 95"/>
              <a:gd name="T20" fmla="*/ 33 w 101"/>
              <a:gd name="T21" fmla="*/ 30 h 95"/>
              <a:gd name="T22" fmla="*/ 33 w 101"/>
              <a:gd name="T23" fmla="*/ 18 h 95"/>
              <a:gd name="T24" fmla="*/ 84 w 101"/>
              <a:gd name="T25" fmla="*/ 30 h 95"/>
              <a:gd name="T26" fmla="*/ 16 w 101"/>
              <a:gd name="T27" fmla="*/ 29 h 95"/>
              <a:gd name="T28" fmla="*/ 8 w 101"/>
              <a:gd name="T29" fmla="*/ 29 h 95"/>
              <a:gd name="T30" fmla="*/ 16 w 101"/>
              <a:gd name="T31" fmla="*/ 83 h 95"/>
              <a:gd name="T32" fmla="*/ 12 w 101"/>
              <a:gd name="T33" fmla="*/ 95 h 95"/>
              <a:gd name="T34" fmla="*/ 3 w 101"/>
              <a:gd name="T35" fmla="*/ 92 h 95"/>
              <a:gd name="T36" fmla="*/ 0 w 101"/>
              <a:gd name="T37" fmla="*/ 83 h 95"/>
              <a:gd name="T38" fmla="*/ 0 w 101"/>
              <a:gd name="T39" fmla="*/ 25 h 95"/>
              <a:gd name="T40" fmla="*/ 16 w 101"/>
              <a:gd name="T41" fmla="*/ 21 h 95"/>
              <a:gd name="T42" fmla="*/ 20 w 101"/>
              <a:gd name="T43" fmla="*/ 0 h 95"/>
              <a:gd name="T44" fmla="*/ 97 w 101"/>
              <a:gd name="T45" fmla="*/ 0 h 95"/>
              <a:gd name="T46" fmla="*/ 101 w 101"/>
              <a:gd name="T47" fmla="*/ 4 h 95"/>
              <a:gd name="T48" fmla="*/ 98 w 101"/>
              <a:gd name="T49" fmla="*/ 92 h 95"/>
              <a:gd name="T50" fmla="*/ 89 w 101"/>
              <a:gd name="T51" fmla="*/ 95 h 95"/>
              <a:gd name="T52" fmla="*/ 12 w 101"/>
              <a:gd name="T53" fmla="*/ 95 h 95"/>
              <a:gd name="T54" fmla="*/ 93 w 101"/>
              <a:gd name="T55" fmla="*/ 83 h 95"/>
              <a:gd name="T56" fmla="*/ 93 w 101"/>
              <a:gd name="T57" fmla="*/ 8 h 95"/>
              <a:gd name="T58" fmla="*/ 24 w 101"/>
              <a:gd name="T59" fmla="*/ 83 h 95"/>
              <a:gd name="T60" fmla="*/ 89 w 101"/>
              <a:gd name="T61" fmla="*/ 88 h 95"/>
              <a:gd name="T62" fmla="*/ 92 w 101"/>
              <a:gd name="T63" fmla="*/ 86 h 95"/>
              <a:gd name="T64" fmla="*/ 61 w 101"/>
              <a:gd name="T65" fmla="*/ 39 h 95"/>
              <a:gd name="T66" fmla="*/ 61 w 101"/>
              <a:gd name="T67" fmla="*/ 39 h 95"/>
              <a:gd name="T68" fmla="*/ 89 w 101"/>
              <a:gd name="T69" fmla="*/ 41 h 95"/>
              <a:gd name="T70" fmla="*/ 89 w 101"/>
              <a:gd name="T71" fmla="*/ 54 h 95"/>
              <a:gd name="T72" fmla="*/ 86 w 101"/>
              <a:gd name="T73" fmla="*/ 56 h 95"/>
              <a:gd name="T74" fmla="*/ 59 w 101"/>
              <a:gd name="T75" fmla="*/ 54 h 95"/>
              <a:gd name="T76" fmla="*/ 59 w 101"/>
              <a:gd name="T77" fmla="*/ 41 h 95"/>
              <a:gd name="T78" fmla="*/ 84 w 101"/>
              <a:gd name="T79" fmla="*/ 44 h 95"/>
              <a:gd name="T80" fmla="*/ 64 w 101"/>
              <a:gd name="T81" fmla="*/ 44 h 95"/>
              <a:gd name="T82" fmla="*/ 84 w 101"/>
              <a:gd name="T83" fmla="*/ 52 h 95"/>
              <a:gd name="T84" fmla="*/ 31 w 101"/>
              <a:gd name="T85" fmla="*/ 44 h 95"/>
              <a:gd name="T86" fmla="*/ 29 w 101"/>
              <a:gd name="T87" fmla="*/ 41 h 95"/>
              <a:gd name="T88" fmla="*/ 54 w 101"/>
              <a:gd name="T89" fmla="*/ 39 h 95"/>
              <a:gd name="T90" fmla="*/ 54 w 101"/>
              <a:gd name="T91" fmla="*/ 44 h 95"/>
              <a:gd name="T92" fmla="*/ 31 w 101"/>
              <a:gd name="T93" fmla="*/ 56 h 95"/>
              <a:gd name="T94" fmla="*/ 29 w 101"/>
              <a:gd name="T95" fmla="*/ 54 h 95"/>
              <a:gd name="T96" fmla="*/ 54 w 101"/>
              <a:gd name="T97" fmla="*/ 52 h 95"/>
              <a:gd name="T98" fmla="*/ 54 w 101"/>
              <a:gd name="T99" fmla="*/ 56 h 95"/>
              <a:gd name="T100" fmla="*/ 31 w 101"/>
              <a:gd name="T101" fmla="*/ 69 h 95"/>
              <a:gd name="T102" fmla="*/ 29 w 101"/>
              <a:gd name="T103" fmla="*/ 66 h 95"/>
              <a:gd name="T104" fmla="*/ 86 w 101"/>
              <a:gd name="T105" fmla="*/ 64 h 95"/>
              <a:gd name="T106" fmla="*/ 86 w 101"/>
              <a:gd name="T107"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95">
                <a:moveTo>
                  <a:pt x="31" y="81"/>
                </a:moveTo>
                <a:cubicBezTo>
                  <a:pt x="30" y="81"/>
                  <a:pt x="29" y="80"/>
                  <a:pt x="29" y="79"/>
                </a:cubicBezTo>
                <a:cubicBezTo>
                  <a:pt x="29" y="78"/>
                  <a:pt x="30" y="76"/>
                  <a:pt x="31" y="76"/>
                </a:cubicBezTo>
                <a:cubicBezTo>
                  <a:pt x="86" y="76"/>
                  <a:pt x="86" y="76"/>
                  <a:pt x="86" y="76"/>
                </a:cubicBezTo>
                <a:cubicBezTo>
                  <a:pt x="87" y="76"/>
                  <a:pt x="89" y="78"/>
                  <a:pt x="89" y="79"/>
                </a:cubicBezTo>
                <a:cubicBezTo>
                  <a:pt x="89" y="80"/>
                  <a:pt x="87" y="81"/>
                  <a:pt x="86" y="81"/>
                </a:cubicBezTo>
                <a:cubicBezTo>
                  <a:pt x="31" y="81"/>
                  <a:pt x="31" y="81"/>
                  <a:pt x="31" y="81"/>
                </a:cubicBezTo>
                <a:close/>
                <a:moveTo>
                  <a:pt x="31" y="13"/>
                </a:moveTo>
                <a:cubicBezTo>
                  <a:pt x="31" y="13"/>
                  <a:pt x="31" y="13"/>
                  <a:pt x="31" y="13"/>
                </a:cubicBezTo>
                <a:cubicBezTo>
                  <a:pt x="30" y="13"/>
                  <a:pt x="29" y="14"/>
                  <a:pt x="29" y="16"/>
                </a:cubicBezTo>
                <a:cubicBezTo>
                  <a:pt x="29" y="16"/>
                  <a:pt x="29" y="16"/>
                  <a:pt x="29" y="16"/>
                </a:cubicBezTo>
                <a:cubicBezTo>
                  <a:pt x="29" y="32"/>
                  <a:pt x="29" y="32"/>
                  <a:pt x="29" y="32"/>
                </a:cubicBezTo>
                <a:cubicBezTo>
                  <a:pt x="29" y="33"/>
                  <a:pt x="30" y="34"/>
                  <a:pt x="31" y="34"/>
                </a:cubicBezTo>
                <a:cubicBezTo>
                  <a:pt x="31" y="34"/>
                  <a:pt x="31" y="34"/>
                  <a:pt x="31" y="34"/>
                </a:cubicBezTo>
                <a:cubicBezTo>
                  <a:pt x="86" y="34"/>
                  <a:pt x="86" y="34"/>
                  <a:pt x="86" y="34"/>
                </a:cubicBezTo>
                <a:cubicBezTo>
                  <a:pt x="86" y="34"/>
                  <a:pt x="86" y="34"/>
                  <a:pt x="86" y="34"/>
                </a:cubicBezTo>
                <a:cubicBezTo>
                  <a:pt x="87" y="34"/>
                  <a:pt x="89" y="33"/>
                  <a:pt x="89" y="32"/>
                </a:cubicBezTo>
                <a:cubicBezTo>
                  <a:pt x="89" y="16"/>
                  <a:pt x="89" y="16"/>
                  <a:pt x="89" y="16"/>
                </a:cubicBezTo>
                <a:cubicBezTo>
                  <a:pt x="89" y="16"/>
                  <a:pt x="89" y="16"/>
                  <a:pt x="89" y="16"/>
                </a:cubicBezTo>
                <a:cubicBezTo>
                  <a:pt x="89" y="14"/>
                  <a:pt x="87" y="13"/>
                  <a:pt x="86" y="13"/>
                </a:cubicBezTo>
                <a:cubicBezTo>
                  <a:pt x="31" y="13"/>
                  <a:pt x="31" y="13"/>
                  <a:pt x="31" y="13"/>
                </a:cubicBezTo>
                <a:close/>
                <a:moveTo>
                  <a:pt x="33" y="30"/>
                </a:moveTo>
                <a:cubicBezTo>
                  <a:pt x="33" y="30"/>
                  <a:pt x="33" y="30"/>
                  <a:pt x="33" y="30"/>
                </a:cubicBezTo>
                <a:cubicBezTo>
                  <a:pt x="33" y="18"/>
                  <a:pt x="33" y="18"/>
                  <a:pt x="33" y="18"/>
                </a:cubicBezTo>
                <a:cubicBezTo>
                  <a:pt x="84" y="18"/>
                  <a:pt x="84" y="18"/>
                  <a:pt x="84" y="18"/>
                </a:cubicBezTo>
                <a:cubicBezTo>
                  <a:pt x="84" y="30"/>
                  <a:pt x="84" y="30"/>
                  <a:pt x="84" y="30"/>
                </a:cubicBezTo>
                <a:cubicBezTo>
                  <a:pt x="33" y="30"/>
                  <a:pt x="33" y="30"/>
                  <a:pt x="33" y="30"/>
                </a:cubicBezTo>
                <a:close/>
                <a:moveTo>
                  <a:pt x="16" y="29"/>
                </a:moveTo>
                <a:cubicBezTo>
                  <a:pt x="16" y="29"/>
                  <a:pt x="16" y="29"/>
                  <a:pt x="16" y="29"/>
                </a:cubicBezTo>
                <a:cubicBezTo>
                  <a:pt x="8" y="29"/>
                  <a:pt x="8" y="29"/>
                  <a:pt x="8" y="29"/>
                </a:cubicBezTo>
                <a:cubicBezTo>
                  <a:pt x="8" y="83"/>
                  <a:pt x="8" y="83"/>
                  <a:pt x="8" y="83"/>
                </a:cubicBezTo>
                <a:cubicBezTo>
                  <a:pt x="8" y="89"/>
                  <a:pt x="16" y="89"/>
                  <a:pt x="16" y="83"/>
                </a:cubicBezTo>
                <a:cubicBezTo>
                  <a:pt x="16" y="29"/>
                  <a:pt x="16" y="29"/>
                  <a:pt x="16" y="29"/>
                </a:cubicBezTo>
                <a:close/>
                <a:moveTo>
                  <a:pt x="12" y="95"/>
                </a:moveTo>
                <a:cubicBezTo>
                  <a:pt x="12" y="95"/>
                  <a:pt x="12" y="95"/>
                  <a:pt x="12" y="95"/>
                </a:cubicBezTo>
                <a:cubicBezTo>
                  <a:pt x="9" y="95"/>
                  <a:pt x="6" y="94"/>
                  <a:pt x="3" y="92"/>
                </a:cubicBezTo>
                <a:cubicBezTo>
                  <a:pt x="3" y="92"/>
                  <a:pt x="3" y="92"/>
                  <a:pt x="3" y="92"/>
                </a:cubicBezTo>
                <a:cubicBezTo>
                  <a:pt x="1" y="90"/>
                  <a:pt x="0" y="87"/>
                  <a:pt x="0" y="83"/>
                </a:cubicBezTo>
                <a:cubicBezTo>
                  <a:pt x="0" y="25"/>
                  <a:pt x="0" y="25"/>
                  <a:pt x="0" y="25"/>
                </a:cubicBezTo>
                <a:cubicBezTo>
                  <a:pt x="0" y="25"/>
                  <a:pt x="0" y="25"/>
                  <a:pt x="0" y="25"/>
                </a:cubicBezTo>
                <a:cubicBezTo>
                  <a:pt x="0" y="23"/>
                  <a:pt x="2" y="21"/>
                  <a:pt x="4" y="21"/>
                </a:cubicBezTo>
                <a:cubicBezTo>
                  <a:pt x="16" y="21"/>
                  <a:pt x="16" y="21"/>
                  <a:pt x="16" y="21"/>
                </a:cubicBezTo>
                <a:cubicBezTo>
                  <a:pt x="16" y="4"/>
                  <a:pt x="16" y="4"/>
                  <a:pt x="16" y="4"/>
                </a:cubicBezTo>
                <a:cubicBezTo>
                  <a:pt x="16" y="2"/>
                  <a:pt x="18" y="0"/>
                  <a:pt x="20" y="0"/>
                </a:cubicBezTo>
                <a:cubicBezTo>
                  <a:pt x="20" y="0"/>
                  <a:pt x="20" y="0"/>
                  <a:pt x="20" y="0"/>
                </a:cubicBezTo>
                <a:cubicBezTo>
                  <a:pt x="97" y="0"/>
                  <a:pt x="97" y="0"/>
                  <a:pt x="97" y="0"/>
                </a:cubicBezTo>
                <a:cubicBezTo>
                  <a:pt x="99" y="0"/>
                  <a:pt x="101" y="2"/>
                  <a:pt x="101" y="4"/>
                </a:cubicBezTo>
                <a:cubicBezTo>
                  <a:pt x="101" y="4"/>
                  <a:pt x="101" y="4"/>
                  <a:pt x="101" y="4"/>
                </a:cubicBezTo>
                <a:cubicBezTo>
                  <a:pt x="101" y="83"/>
                  <a:pt x="101" y="83"/>
                  <a:pt x="101" y="83"/>
                </a:cubicBezTo>
                <a:cubicBezTo>
                  <a:pt x="101" y="87"/>
                  <a:pt x="100" y="90"/>
                  <a:pt x="98" y="92"/>
                </a:cubicBezTo>
                <a:cubicBezTo>
                  <a:pt x="97" y="92"/>
                  <a:pt x="97" y="92"/>
                  <a:pt x="97" y="92"/>
                </a:cubicBezTo>
                <a:cubicBezTo>
                  <a:pt x="95" y="94"/>
                  <a:pt x="92" y="95"/>
                  <a:pt x="89" y="95"/>
                </a:cubicBezTo>
                <a:cubicBezTo>
                  <a:pt x="12" y="95"/>
                  <a:pt x="12" y="95"/>
                  <a:pt x="12" y="95"/>
                </a:cubicBezTo>
                <a:cubicBezTo>
                  <a:pt x="12" y="95"/>
                  <a:pt x="12" y="95"/>
                  <a:pt x="12" y="95"/>
                </a:cubicBezTo>
                <a:cubicBezTo>
                  <a:pt x="12" y="95"/>
                  <a:pt x="12" y="95"/>
                  <a:pt x="12" y="95"/>
                </a:cubicBezTo>
                <a:close/>
                <a:moveTo>
                  <a:pt x="93" y="83"/>
                </a:moveTo>
                <a:cubicBezTo>
                  <a:pt x="93" y="83"/>
                  <a:pt x="93" y="83"/>
                  <a:pt x="93" y="83"/>
                </a:cubicBezTo>
                <a:cubicBezTo>
                  <a:pt x="93" y="8"/>
                  <a:pt x="93" y="8"/>
                  <a:pt x="93" y="8"/>
                </a:cubicBezTo>
                <a:cubicBezTo>
                  <a:pt x="24" y="8"/>
                  <a:pt x="24" y="8"/>
                  <a:pt x="24" y="8"/>
                </a:cubicBezTo>
                <a:cubicBezTo>
                  <a:pt x="24" y="33"/>
                  <a:pt x="24" y="58"/>
                  <a:pt x="24" y="83"/>
                </a:cubicBezTo>
                <a:cubicBezTo>
                  <a:pt x="24" y="85"/>
                  <a:pt x="24" y="86"/>
                  <a:pt x="23" y="88"/>
                </a:cubicBezTo>
                <a:cubicBezTo>
                  <a:pt x="89" y="88"/>
                  <a:pt x="89" y="88"/>
                  <a:pt x="89" y="88"/>
                </a:cubicBezTo>
                <a:cubicBezTo>
                  <a:pt x="90" y="88"/>
                  <a:pt x="91" y="87"/>
                  <a:pt x="92" y="86"/>
                </a:cubicBezTo>
                <a:cubicBezTo>
                  <a:pt x="92" y="86"/>
                  <a:pt x="92" y="86"/>
                  <a:pt x="92" y="86"/>
                </a:cubicBezTo>
                <a:cubicBezTo>
                  <a:pt x="93" y="86"/>
                  <a:pt x="93" y="85"/>
                  <a:pt x="93" y="83"/>
                </a:cubicBezTo>
                <a:close/>
                <a:moveTo>
                  <a:pt x="61" y="39"/>
                </a:moveTo>
                <a:cubicBezTo>
                  <a:pt x="61" y="39"/>
                  <a:pt x="61" y="39"/>
                  <a:pt x="61" y="39"/>
                </a:cubicBezTo>
                <a:cubicBezTo>
                  <a:pt x="61" y="39"/>
                  <a:pt x="61" y="39"/>
                  <a:pt x="61" y="39"/>
                </a:cubicBezTo>
                <a:cubicBezTo>
                  <a:pt x="86" y="39"/>
                  <a:pt x="86" y="39"/>
                  <a:pt x="86" y="39"/>
                </a:cubicBezTo>
                <a:cubicBezTo>
                  <a:pt x="87" y="39"/>
                  <a:pt x="89" y="40"/>
                  <a:pt x="89" y="41"/>
                </a:cubicBezTo>
                <a:cubicBezTo>
                  <a:pt x="89" y="42"/>
                  <a:pt x="89" y="42"/>
                  <a:pt x="89" y="42"/>
                </a:cubicBezTo>
                <a:cubicBezTo>
                  <a:pt x="89" y="54"/>
                  <a:pt x="89" y="54"/>
                  <a:pt x="89" y="54"/>
                </a:cubicBezTo>
                <a:cubicBezTo>
                  <a:pt x="89" y="55"/>
                  <a:pt x="87" y="56"/>
                  <a:pt x="86" y="56"/>
                </a:cubicBezTo>
                <a:cubicBezTo>
                  <a:pt x="86" y="56"/>
                  <a:pt x="86" y="56"/>
                  <a:pt x="86" y="56"/>
                </a:cubicBezTo>
                <a:cubicBezTo>
                  <a:pt x="61" y="56"/>
                  <a:pt x="61" y="56"/>
                  <a:pt x="61" y="56"/>
                </a:cubicBezTo>
                <a:cubicBezTo>
                  <a:pt x="60" y="56"/>
                  <a:pt x="59" y="55"/>
                  <a:pt x="59" y="54"/>
                </a:cubicBezTo>
                <a:cubicBezTo>
                  <a:pt x="59" y="54"/>
                  <a:pt x="59" y="54"/>
                  <a:pt x="59" y="54"/>
                </a:cubicBezTo>
                <a:cubicBezTo>
                  <a:pt x="59" y="41"/>
                  <a:pt x="59" y="41"/>
                  <a:pt x="59" y="41"/>
                </a:cubicBezTo>
                <a:cubicBezTo>
                  <a:pt x="59" y="40"/>
                  <a:pt x="60" y="39"/>
                  <a:pt x="61" y="39"/>
                </a:cubicBezTo>
                <a:close/>
                <a:moveTo>
                  <a:pt x="84" y="44"/>
                </a:moveTo>
                <a:cubicBezTo>
                  <a:pt x="84" y="44"/>
                  <a:pt x="84" y="44"/>
                  <a:pt x="84" y="44"/>
                </a:cubicBezTo>
                <a:cubicBezTo>
                  <a:pt x="64" y="44"/>
                  <a:pt x="64" y="44"/>
                  <a:pt x="64" y="44"/>
                </a:cubicBezTo>
                <a:cubicBezTo>
                  <a:pt x="64" y="52"/>
                  <a:pt x="64" y="52"/>
                  <a:pt x="64" y="52"/>
                </a:cubicBezTo>
                <a:cubicBezTo>
                  <a:pt x="84" y="52"/>
                  <a:pt x="84" y="52"/>
                  <a:pt x="84" y="52"/>
                </a:cubicBezTo>
                <a:cubicBezTo>
                  <a:pt x="84" y="44"/>
                  <a:pt x="84" y="44"/>
                  <a:pt x="84" y="44"/>
                </a:cubicBezTo>
                <a:close/>
                <a:moveTo>
                  <a:pt x="31" y="44"/>
                </a:moveTo>
                <a:cubicBezTo>
                  <a:pt x="31" y="44"/>
                  <a:pt x="31" y="44"/>
                  <a:pt x="31" y="44"/>
                </a:cubicBezTo>
                <a:cubicBezTo>
                  <a:pt x="30" y="44"/>
                  <a:pt x="29" y="43"/>
                  <a:pt x="29" y="41"/>
                </a:cubicBezTo>
                <a:cubicBezTo>
                  <a:pt x="29" y="40"/>
                  <a:pt x="30" y="39"/>
                  <a:pt x="31" y="39"/>
                </a:cubicBezTo>
                <a:cubicBezTo>
                  <a:pt x="54" y="39"/>
                  <a:pt x="54" y="39"/>
                  <a:pt x="54" y="39"/>
                </a:cubicBezTo>
                <a:cubicBezTo>
                  <a:pt x="55" y="39"/>
                  <a:pt x="56" y="40"/>
                  <a:pt x="56" y="41"/>
                </a:cubicBezTo>
                <a:cubicBezTo>
                  <a:pt x="56" y="43"/>
                  <a:pt x="55" y="44"/>
                  <a:pt x="54" y="44"/>
                </a:cubicBezTo>
                <a:cubicBezTo>
                  <a:pt x="31" y="44"/>
                  <a:pt x="31" y="44"/>
                  <a:pt x="31" y="44"/>
                </a:cubicBezTo>
                <a:close/>
                <a:moveTo>
                  <a:pt x="31" y="56"/>
                </a:moveTo>
                <a:cubicBezTo>
                  <a:pt x="31" y="56"/>
                  <a:pt x="31" y="56"/>
                  <a:pt x="31" y="56"/>
                </a:cubicBezTo>
                <a:cubicBezTo>
                  <a:pt x="30" y="56"/>
                  <a:pt x="29" y="55"/>
                  <a:pt x="29" y="54"/>
                </a:cubicBezTo>
                <a:cubicBezTo>
                  <a:pt x="29" y="53"/>
                  <a:pt x="30" y="52"/>
                  <a:pt x="31" y="52"/>
                </a:cubicBezTo>
                <a:cubicBezTo>
                  <a:pt x="54" y="52"/>
                  <a:pt x="54" y="52"/>
                  <a:pt x="54" y="52"/>
                </a:cubicBezTo>
                <a:cubicBezTo>
                  <a:pt x="55" y="52"/>
                  <a:pt x="56" y="53"/>
                  <a:pt x="56" y="54"/>
                </a:cubicBezTo>
                <a:cubicBezTo>
                  <a:pt x="56" y="55"/>
                  <a:pt x="55" y="56"/>
                  <a:pt x="54" y="56"/>
                </a:cubicBezTo>
                <a:cubicBezTo>
                  <a:pt x="31" y="56"/>
                  <a:pt x="31" y="56"/>
                  <a:pt x="31" y="56"/>
                </a:cubicBezTo>
                <a:close/>
                <a:moveTo>
                  <a:pt x="31" y="69"/>
                </a:moveTo>
                <a:cubicBezTo>
                  <a:pt x="31" y="69"/>
                  <a:pt x="31" y="69"/>
                  <a:pt x="31" y="69"/>
                </a:cubicBezTo>
                <a:cubicBezTo>
                  <a:pt x="30" y="69"/>
                  <a:pt x="29" y="68"/>
                  <a:pt x="29" y="66"/>
                </a:cubicBezTo>
                <a:cubicBezTo>
                  <a:pt x="29" y="65"/>
                  <a:pt x="30" y="64"/>
                  <a:pt x="31" y="64"/>
                </a:cubicBezTo>
                <a:cubicBezTo>
                  <a:pt x="86" y="64"/>
                  <a:pt x="86" y="64"/>
                  <a:pt x="86" y="64"/>
                </a:cubicBezTo>
                <a:cubicBezTo>
                  <a:pt x="87" y="64"/>
                  <a:pt x="89" y="65"/>
                  <a:pt x="89" y="66"/>
                </a:cubicBezTo>
                <a:cubicBezTo>
                  <a:pt x="89" y="68"/>
                  <a:pt x="87" y="69"/>
                  <a:pt x="86" y="69"/>
                </a:cubicBezTo>
                <a:cubicBezTo>
                  <a:pt x="31" y="69"/>
                  <a:pt x="31" y="69"/>
                  <a:pt x="31"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17445" name="Rectangle 37"/>
          <p:cNvSpPr>
            <a:spLocks noChangeArrowheads="1"/>
          </p:cNvSpPr>
          <p:nvPr/>
        </p:nvSpPr>
        <p:spPr bwMode="auto">
          <a:xfrm>
            <a:off x="684213" y="2082179"/>
            <a:ext cx="1870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200" b="1" dirty="0">
                <a:solidFill>
                  <a:schemeClr val="accent5">
                    <a:lumMod val="60000"/>
                    <a:lumOff val="40000"/>
                  </a:schemeClr>
                </a:solidFill>
                <a:cs typeface="+mn-ea"/>
                <a:sym typeface="+mn-lt"/>
              </a:rPr>
              <a:t>Strengths</a:t>
            </a:r>
          </a:p>
          <a:p>
            <a:pPr algn="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p>
        </p:txBody>
      </p:sp>
      <p:sp>
        <p:nvSpPr>
          <p:cNvPr id="17446" name="Rectangle 38"/>
          <p:cNvSpPr>
            <a:spLocks noChangeArrowheads="1"/>
          </p:cNvSpPr>
          <p:nvPr/>
        </p:nvSpPr>
        <p:spPr bwMode="auto">
          <a:xfrm>
            <a:off x="684213" y="3098179"/>
            <a:ext cx="1870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200" b="1" dirty="0">
                <a:solidFill>
                  <a:schemeClr val="accent2"/>
                </a:solidFill>
                <a:cs typeface="+mn-ea"/>
                <a:sym typeface="+mn-lt"/>
              </a:rPr>
              <a:t>Opportunities</a:t>
            </a:r>
          </a:p>
          <a:p>
            <a:pPr algn="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p>
        </p:txBody>
      </p:sp>
      <p:sp>
        <p:nvSpPr>
          <p:cNvPr id="17447" name="Rectangle 39"/>
          <p:cNvSpPr>
            <a:spLocks noChangeArrowheads="1"/>
          </p:cNvSpPr>
          <p:nvPr/>
        </p:nvSpPr>
        <p:spPr bwMode="auto">
          <a:xfrm>
            <a:off x="6545263" y="2082179"/>
            <a:ext cx="1870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accent2"/>
                </a:solidFill>
                <a:cs typeface="+mn-ea"/>
                <a:sym typeface="+mn-lt"/>
              </a:rPr>
              <a:t>Weakness</a:t>
            </a:r>
          </a:p>
          <a:p>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p>
        </p:txBody>
      </p:sp>
      <p:sp>
        <p:nvSpPr>
          <p:cNvPr id="17448" name="Rectangle 40"/>
          <p:cNvSpPr>
            <a:spLocks noChangeArrowheads="1"/>
          </p:cNvSpPr>
          <p:nvPr/>
        </p:nvSpPr>
        <p:spPr bwMode="auto">
          <a:xfrm>
            <a:off x="6545263" y="3098179"/>
            <a:ext cx="1870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accent5">
                    <a:lumMod val="60000"/>
                    <a:lumOff val="40000"/>
                  </a:schemeClr>
                </a:solidFill>
                <a:cs typeface="+mn-ea"/>
                <a:sym typeface="+mn-lt"/>
              </a:rPr>
              <a:t>Threats</a:t>
            </a:r>
          </a:p>
          <a:p>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p>
        </p:txBody>
      </p:sp>
      <p:sp>
        <p:nvSpPr>
          <p:cNvPr id="17433" name="Rectangle 25"/>
          <p:cNvSpPr>
            <a:spLocks noChangeArrowheads="1"/>
          </p:cNvSpPr>
          <p:nvPr/>
        </p:nvSpPr>
        <p:spPr bwMode="auto">
          <a:xfrm>
            <a:off x="3936507" y="1977404"/>
            <a:ext cx="266098" cy="615553"/>
          </a:xfrm>
          <a:prstGeom prst="rect">
            <a:avLst/>
          </a:prstGeom>
          <a:noFill/>
          <a:ln>
            <a:noFill/>
          </a:ln>
          <a:effectLst>
            <a:outerShdw blurRad="190500" dist="190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b="1">
                <a:solidFill>
                  <a:schemeClr val="bg1"/>
                </a:solidFill>
                <a:cs typeface="+mn-ea"/>
                <a:sym typeface="+mn-lt"/>
              </a:rPr>
              <a:t>S</a:t>
            </a:r>
            <a:endParaRPr lang="zh-CN" altLang="zh-CN" sz="4000">
              <a:solidFill>
                <a:schemeClr val="bg1"/>
              </a:solidFill>
              <a:cs typeface="+mn-ea"/>
              <a:sym typeface="+mn-lt"/>
            </a:endParaRPr>
          </a:p>
        </p:txBody>
      </p:sp>
      <p:sp>
        <p:nvSpPr>
          <p:cNvPr id="17434" name="Rectangle 26"/>
          <p:cNvSpPr>
            <a:spLocks noChangeArrowheads="1"/>
          </p:cNvSpPr>
          <p:nvPr/>
        </p:nvSpPr>
        <p:spPr bwMode="auto">
          <a:xfrm>
            <a:off x="4823184" y="1977404"/>
            <a:ext cx="418383" cy="615553"/>
          </a:xfrm>
          <a:prstGeom prst="rect">
            <a:avLst/>
          </a:prstGeom>
          <a:noFill/>
          <a:ln>
            <a:noFill/>
          </a:ln>
          <a:effectLst>
            <a:outerShdw blurRad="190500" dist="190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b="1">
                <a:solidFill>
                  <a:schemeClr val="bg1"/>
                </a:solidFill>
                <a:cs typeface="+mn-ea"/>
                <a:sym typeface="+mn-lt"/>
              </a:rPr>
              <a:t>W</a:t>
            </a:r>
            <a:endParaRPr lang="zh-CN" altLang="zh-CN" sz="4000">
              <a:solidFill>
                <a:schemeClr val="bg1"/>
              </a:solidFill>
              <a:cs typeface="+mn-ea"/>
              <a:sym typeface="+mn-lt"/>
            </a:endParaRPr>
          </a:p>
        </p:txBody>
      </p:sp>
      <p:sp>
        <p:nvSpPr>
          <p:cNvPr id="17435" name="Rectangle 27"/>
          <p:cNvSpPr>
            <a:spLocks noChangeArrowheads="1"/>
          </p:cNvSpPr>
          <p:nvPr/>
        </p:nvSpPr>
        <p:spPr bwMode="auto">
          <a:xfrm>
            <a:off x="3954693" y="2929904"/>
            <a:ext cx="280526" cy="615553"/>
          </a:xfrm>
          <a:prstGeom prst="rect">
            <a:avLst/>
          </a:prstGeom>
          <a:noFill/>
          <a:ln>
            <a:noFill/>
          </a:ln>
          <a:effectLst>
            <a:outerShdw blurRad="190500" dist="190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b="1" dirty="0">
                <a:solidFill>
                  <a:schemeClr val="bg1"/>
                </a:solidFill>
                <a:cs typeface="+mn-ea"/>
                <a:sym typeface="+mn-lt"/>
              </a:rPr>
              <a:t>O</a:t>
            </a:r>
            <a:endParaRPr lang="zh-CN" altLang="zh-CN" sz="4000" dirty="0">
              <a:solidFill>
                <a:schemeClr val="bg1"/>
              </a:solidFill>
              <a:cs typeface="+mn-ea"/>
              <a:sym typeface="+mn-lt"/>
            </a:endParaRPr>
          </a:p>
        </p:txBody>
      </p:sp>
      <p:sp>
        <p:nvSpPr>
          <p:cNvPr id="17436" name="Rectangle 28"/>
          <p:cNvSpPr>
            <a:spLocks noChangeArrowheads="1"/>
          </p:cNvSpPr>
          <p:nvPr/>
        </p:nvSpPr>
        <p:spPr bwMode="auto">
          <a:xfrm>
            <a:off x="4933596" y="2929904"/>
            <a:ext cx="237245" cy="615553"/>
          </a:xfrm>
          <a:prstGeom prst="rect">
            <a:avLst/>
          </a:prstGeom>
          <a:noFill/>
          <a:ln>
            <a:noFill/>
          </a:ln>
          <a:effectLst>
            <a:outerShdw blurRad="190500" dist="190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b="1">
                <a:solidFill>
                  <a:schemeClr val="bg1"/>
                </a:solidFill>
                <a:cs typeface="+mn-ea"/>
                <a:sym typeface="+mn-lt"/>
              </a:rPr>
              <a:t>T</a:t>
            </a:r>
            <a:endParaRPr lang="zh-CN" altLang="zh-CN" sz="400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17433"/>
                                            </p:tgtEl>
                                            <p:attrNameLst>
                                              <p:attrName>style.visibility</p:attrName>
                                            </p:attrNameLst>
                                          </p:cBhvr>
                                          <p:to>
                                            <p:strVal val="visible"/>
                                          </p:to>
                                        </p:set>
                                        <p:anim calcmode="lin" valueType="num">
                                          <p:cBhvr>
                                            <p:cTn id="14" dur="300" fill="hold"/>
                                            <p:tgtEl>
                                              <p:spTgt spid="17433"/>
                                            </p:tgtEl>
                                            <p:attrNameLst>
                                              <p:attrName>ppt_w</p:attrName>
                                            </p:attrNameLst>
                                          </p:cBhvr>
                                          <p:tavLst>
                                            <p:tav tm="0">
                                              <p:val>
                                                <p:fltVal val="0"/>
                                              </p:val>
                                            </p:tav>
                                            <p:tav tm="100000">
                                              <p:val>
                                                <p:strVal val="#ppt_w"/>
                                              </p:val>
                                            </p:tav>
                                          </p:tavLst>
                                        </p:anim>
                                        <p:anim calcmode="lin" valueType="num">
                                          <p:cBhvr>
                                            <p:cTn id="15" dur="300" fill="hold"/>
                                            <p:tgtEl>
                                              <p:spTgt spid="17433"/>
                                            </p:tgtEl>
                                            <p:attrNameLst>
                                              <p:attrName>ppt_h</p:attrName>
                                            </p:attrNameLst>
                                          </p:cBhvr>
                                          <p:tavLst>
                                            <p:tav tm="0">
                                              <p:val>
                                                <p:fltVal val="0"/>
                                              </p:val>
                                            </p:tav>
                                            <p:tav tm="100000">
                                              <p:val>
                                                <p:strVal val="#ppt_h"/>
                                              </p:val>
                                            </p:tav>
                                          </p:tavLst>
                                        </p:anim>
                                        <p:animEffect transition="in" filter="fade">
                                          <p:cBhvr>
                                            <p:cTn id="16" dur="300"/>
                                            <p:tgtEl>
                                              <p:spTgt spid="17433"/>
                                            </p:tgtEl>
                                          </p:cBhvr>
                                        </p:animEffect>
                                      </p:childTnLst>
                                    </p:cTn>
                                  </p:par>
                                  <p:par>
                                    <p:cTn id="17" presetID="6" presetClass="emph" presetSubtype="0" autoRev="1" fill="hold" grpId="1" nodeType="withEffect">
                                      <p:stCondLst>
                                        <p:cond delay="600"/>
                                      </p:stCondLst>
                                      <p:childTnLst>
                                        <p:animScale>
                                          <p:cBhvr>
                                            <p:cTn id="18" dur="150" fill="hold"/>
                                            <p:tgtEl>
                                              <p:spTgt spid="17433"/>
                                            </p:tgtEl>
                                          </p:cBhvr>
                                          <p:by x="110000" y="110000"/>
                                        </p:animScale>
                                      </p:childTnLst>
                                    </p:cTn>
                                  </p:par>
                                  <p:par>
                                    <p:cTn id="19" presetID="53" presetClass="entr" presetSubtype="16"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300" fill="hold"/>
                                            <p:tgtEl>
                                              <p:spTgt spid="4"/>
                                            </p:tgtEl>
                                            <p:attrNameLst>
                                              <p:attrName>ppt_w</p:attrName>
                                            </p:attrNameLst>
                                          </p:cBhvr>
                                          <p:tavLst>
                                            <p:tav tm="0">
                                              <p:val>
                                                <p:fltVal val="0"/>
                                              </p:val>
                                            </p:tav>
                                            <p:tav tm="100000">
                                              <p:val>
                                                <p:strVal val="#ppt_w"/>
                                              </p:val>
                                            </p:tav>
                                          </p:tavLst>
                                        </p:anim>
                                        <p:anim calcmode="lin" valueType="num">
                                          <p:cBhvr>
                                            <p:cTn id="22" dur="300" fill="hold"/>
                                            <p:tgtEl>
                                              <p:spTgt spid="4"/>
                                            </p:tgtEl>
                                            <p:attrNameLst>
                                              <p:attrName>ppt_h</p:attrName>
                                            </p:attrNameLst>
                                          </p:cBhvr>
                                          <p:tavLst>
                                            <p:tav tm="0">
                                              <p:val>
                                                <p:fltVal val="0"/>
                                              </p:val>
                                            </p:tav>
                                            <p:tav tm="100000">
                                              <p:val>
                                                <p:strVal val="#ppt_h"/>
                                              </p:val>
                                            </p:tav>
                                          </p:tavLst>
                                        </p:anim>
                                        <p:animEffect transition="in" filter="fade">
                                          <p:cBhvr>
                                            <p:cTn id="23" dur="300"/>
                                            <p:tgtEl>
                                              <p:spTgt spid="4"/>
                                            </p:tgtEl>
                                          </p:cBhvr>
                                        </p:animEffect>
                                      </p:childTnLst>
                                    </p:cTn>
                                  </p:par>
                                  <p:par>
                                    <p:cTn id="24" presetID="6" presetClass="emph" presetSubtype="0" autoRev="1" fill="hold" nodeType="withEffect">
                                      <p:stCondLst>
                                        <p:cond delay="400"/>
                                      </p:stCondLst>
                                      <p:childTnLst>
                                        <p:animScale>
                                          <p:cBhvr>
                                            <p:cTn id="25" dur="150" fill="hold"/>
                                            <p:tgtEl>
                                              <p:spTgt spid="4"/>
                                            </p:tgtEl>
                                          </p:cBhvr>
                                          <p:by x="110000" y="110000"/>
                                        </p:animScale>
                                      </p:childTnLst>
                                    </p:cTn>
                                  </p:par>
                                  <p:par>
                                    <p:cTn id="26" presetID="53" presetClass="entr" presetSubtype="16" fill="hold" grpId="0" nodeType="withEffect">
                                      <p:stCondLst>
                                        <p:cond delay="400"/>
                                      </p:stCondLst>
                                      <p:childTnLst>
                                        <p:set>
                                          <p:cBhvr>
                                            <p:cTn id="27" dur="1" fill="hold">
                                              <p:stCondLst>
                                                <p:cond delay="0"/>
                                              </p:stCondLst>
                                            </p:cTn>
                                            <p:tgtEl>
                                              <p:spTgt spid="17434"/>
                                            </p:tgtEl>
                                            <p:attrNameLst>
                                              <p:attrName>style.visibility</p:attrName>
                                            </p:attrNameLst>
                                          </p:cBhvr>
                                          <p:to>
                                            <p:strVal val="visible"/>
                                          </p:to>
                                        </p:set>
                                        <p:anim calcmode="lin" valueType="num">
                                          <p:cBhvr>
                                            <p:cTn id="28" dur="300" fill="hold"/>
                                            <p:tgtEl>
                                              <p:spTgt spid="17434"/>
                                            </p:tgtEl>
                                            <p:attrNameLst>
                                              <p:attrName>ppt_w</p:attrName>
                                            </p:attrNameLst>
                                          </p:cBhvr>
                                          <p:tavLst>
                                            <p:tav tm="0">
                                              <p:val>
                                                <p:fltVal val="0"/>
                                              </p:val>
                                            </p:tav>
                                            <p:tav tm="100000">
                                              <p:val>
                                                <p:strVal val="#ppt_w"/>
                                              </p:val>
                                            </p:tav>
                                          </p:tavLst>
                                        </p:anim>
                                        <p:anim calcmode="lin" valueType="num">
                                          <p:cBhvr>
                                            <p:cTn id="29" dur="300" fill="hold"/>
                                            <p:tgtEl>
                                              <p:spTgt spid="17434"/>
                                            </p:tgtEl>
                                            <p:attrNameLst>
                                              <p:attrName>ppt_h</p:attrName>
                                            </p:attrNameLst>
                                          </p:cBhvr>
                                          <p:tavLst>
                                            <p:tav tm="0">
                                              <p:val>
                                                <p:fltVal val="0"/>
                                              </p:val>
                                            </p:tav>
                                            <p:tav tm="100000">
                                              <p:val>
                                                <p:strVal val="#ppt_h"/>
                                              </p:val>
                                            </p:tav>
                                          </p:tavLst>
                                        </p:anim>
                                        <p:animEffect transition="in" filter="fade">
                                          <p:cBhvr>
                                            <p:cTn id="30" dur="300"/>
                                            <p:tgtEl>
                                              <p:spTgt spid="17434"/>
                                            </p:tgtEl>
                                          </p:cBhvr>
                                        </p:animEffect>
                                      </p:childTnLst>
                                    </p:cTn>
                                  </p:par>
                                  <p:par>
                                    <p:cTn id="31" presetID="6" presetClass="emph" presetSubtype="0" autoRev="1" fill="hold" grpId="1" nodeType="withEffect">
                                      <p:stCondLst>
                                        <p:cond delay="700"/>
                                      </p:stCondLst>
                                      <p:childTnLst>
                                        <p:animScale>
                                          <p:cBhvr>
                                            <p:cTn id="32" dur="150" fill="hold"/>
                                            <p:tgtEl>
                                              <p:spTgt spid="17434"/>
                                            </p:tgtEl>
                                          </p:cBhvr>
                                          <p:by x="110000" y="110000"/>
                                        </p:animScale>
                                      </p:childTnLst>
                                    </p:cTn>
                                  </p:par>
                                  <p:par>
                                    <p:cTn id="33" presetID="53" presetClass="entr" presetSubtype="16" fill="hold" nodeType="withEffect">
                                      <p:stCondLst>
                                        <p:cond delay="200"/>
                                      </p:stCondLst>
                                      <p:childTnLst>
                                        <p:set>
                                          <p:cBhvr>
                                            <p:cTn id="34" dur="1" fill="hold">
                                              <p:stCondLst>
                                                <p:cond delay="0"/>
                                              </p:stCondLst>
                                            </p:cTn>
                                            <p:tgtEl>
                                              <p:spTgt spid="5"/>
                                            </p:tgtEl>
                                            <p:attrNameLst>
                                              <p:attrName>style.visibility</p:attrName>
                                            </p:attrNameLst>
                                          </p:cBhvr>
                                          <p:to>
                                            <p:strVal val="visible"/>
                                          </p:to>
                                        </p:set>
                                        <p:anim calcmode="lin" valueType="num">
                                          <p:cBhvr>
                                            <p:cTn id="35" dur="300" fill="hold"/>
                                            <p:tgtEl>
                                              <p:spTgt spid="5"/>
                                            </p:tgtEl>
                                            <p:attrNameLst>
                                              <p:attrName>ppt_w</p:attrName>
                                            </p:attrNameLst>
                                          </p:cBhvr>
                                          <p:tavLst>
                                            <p:tav tm="0">
                                              <p:val>
                                                <p:fltVal val="0"/>
                                              </p:val>
                                            </p:tav>
                                            <p:tav tm="100000">
                                              <p:val>
                                                <p:strVal val="#ppt_w"/>
                                              </p:val>
                                            </p:tav>
                                          </p:tavLst>
                                        </p:anim>
                                        <p:anim calcmode="lin" valueType="num">
                                          <p:cBhvr>
                                            <p:cTn id="36" dur="300" fill="hold"/>
                                            <p:tgtEl>
                                              <p:spTgt spid="5"/>
                                            </p:tgtEl>
                                            <p:attrNameLst>
                                              <p:attrName>ppt_h</p:attrName>
                                            </p:attrNameLst>
                                          </p:cBhvr>
                                          <p:tavLst>
                                            <p:tav tm="0">
                                              <p:val>
                                                <p:fltVal val="0"/>
                                              </p:val>
                                            </p:tav>
                                            <p:tav tm="100000">
                                              <p:val>
                                                <p:strVal val="#ppt_h"/>
                                              </p:val>
                                            </p:tav>
                                          </p:tavLst>
                                        </p:anim>
                                        <p:animEffect transition="in" filter="fade">
                                          <p:cBhvr>
                                            <p:cTn id="37" dur="300"/>
                                            <p:tgtEl>
                                              <p:spTgt spid="5"/>
                                            </p:tgtEl>
                                          </p:cBhvr>
                                        </p:animEffect>
                                      </p:childTnLst>
                                    </p:cTn>
                                  </p:par>
                                  <p:par>
                                    <p:cTn id="38" presetID="6" presetClass="emph" presetSubtype="0" autoRev="1" fill="hold" nodeType="withEffect">
                                      <p:stCondLst>
                                        <p:cond delay="500"/>
                                      </p:stCondLst>
                                      <p:childTnLst>
                                        <p:animScale>
                                          <p:cBhvr>
                                            <p:cTn id="39" dur="150" fill="hold"/>
                                            <p:tgtEl>
                                              <p:spTgt spid="5"/>
                                            </p:tgtEl>
                                          </p:cBhvr>
                                          <p:by x="110000" y="110000"/>
                                        </p:animScale>
                                      </p:childTnLst>
                                    </p:cTn>
                                  </p:par>
                                  <p:par>
                                    <p:cTn id="40" presetID="53" presetClass="entr" presetSubtype="16" fill="hold" grpId="0" nodeType="withEffect">
                                      <p:stCondLst>
                                        <p:cond delay="500"/>
                                      </p:stCondLst>
                                      <p:childTnLst>
                                        <p:set>
                                          <p:cBhvr>
                                            <p:cTn id="41" dur="1" fill="hold">
                                              <p:stCondLst>
                                                <p:cond delay="0"/>
                                              </p:stCondLst>
                                            </p:cTn>
                                            <p:tgtEl>
                                              <p:spTgt spid="17435"/>
                                            </p:tgtEl>
                                            <p:attrNameLst>
                                              <p:attrName>style.visibility</p:attrName>
                                            </p:attrNameLst>
                                          </p:cBhvr>
                                          <p:to>
                                            <p:strVal val="visible"/>
                                          </p:to>
                                        </p:set>
                                        <p:anim calcmode="lin" valueType="num">
                                          <p:cBhvr>
                                            <p:cTn id="42" dur="300" fill="hold"/>
                                            <p:tgtEl>
                                              <p:spTgt spid="17435"/>
                                            </p:tgtEl>
                                            <p:attrNameLst>
                                              <p:attrName>ppt_w</p:attrName>
                                            </p:attrNameLst>
                                          </p:cBhvr>
                                          <p:tavLst>
                                            <p:tav tm="0">
                                              <p:val>
                                                <p:fltVal val="0"/>
                                              </p:val>
                                            </p:tav>
                                            <p:tav tm="100000">
                                              <p:val>
                                                <p:strVal val="#ppt_w"/>
                                              </p:val>
                                            </p:tav>
                                          </p:tavLst>
                                        </p:anim>
                                        <p:anim calcmode="lin" valueType="num">
                                          <p:cBhvr>
                                            <p:cTn id="43" dur="300" fill="hold"/>
                                            <p:tgtEl>
                                              <p:spTgt spid="17435"/>
                                            </p:tgtEl>
                                            <p:attrNameLst>
                                              <p:attrName>ppt_h</p:attrName>
                                            </p:attrNameLst>
                                          </p:cBhvr>
                                          <p:tavLst>
                                            <p:tav tm="0">
                                              <p:val>
                                                <p:fltVal val="0"/>
                                              </p:val>
                                            </p:tav>
                                            <p:tav tm="100000">
                                              <p:val>
                                                <p:strVal val="#ppt_h"/>
                                              </p:val>
                                            </p:tav>
                                          </p:tavLst>
                                        </p:anim>
                                        <p:animEffect transition="in" filter="fade">
                                          <p:cBhvr>
                                            <p:cTn id="44" dur="300"/>
                                            <p:tgtEl>
                                              <p:spTgt spid="17435"/>
                                            </p:tgtEl>
                                          </p:cBhvr>
                                        </p:animEffect>
                                      </p:childTnLst>
                                    </p:cTn>
                                  </p:par>
                                  <p:par>
                                    <p:cTn id="45" presetID="6" presetClass="emph" presetSubtype="0" autoRev="1" fill="hold" grpId="1" nodeType="withEffect">
                                      <p:stCondLst>
                                        <p:cond delay="800"/>
                                      </p:stCondLst>
                                      <p:childTnLst>
                                        <p:animScale>
                                          <p:cBhvr>
                                            <p:cTn id="46" dur="150" fill="hold"/>
                                            <p:tgtEl>
                                              <p:spTgt spid="17435"/>
                                            </p:tgtEl>
                                          </p:cBhvr>
                                          <p:by x="110000" y="110000"/>
                                        </p:animScale>
                                      </p:childTnLst>
                                    </p:cTn>
                                  </p:par>
                                  <p:par>
                                    <p:cTn id="47" presetID="53" presetClass="entr" presetSubtype="16" fill="hold" nodeType="withEffect">
                                      <p:stCondLst>
                                        <p:cond delay="300"/>
                                      </p:stCondLst>
                                      <p:childTnLst>
                                        <p:set>
                                          <p:cBhvr>
                                            <p:cTn id="48" dur="1" fill="hold">
                                              <p:stCondLst>
                                                <p:cond delay="0"/>
                                              </p:stCondLst>
                                            </p:cTn>
                                            <p:tgtEl>
                                              <p:spTgt spid="6"/>
                                            </p:tgtEl>
                                            <p:attrNameLst>
                                              <p:attrName>style.visibility</p:attrName>
                                            </p:attrNameLst>
                                          </p:cBhvr>
                                          <p:to>
                                            <p:strVal val="visible"/>
                                          </p:to>
                                        </p:set>
                                        <p:anim calcmode="lin" valueType="num">
                                          <p:cBhvr>
                                            <p:cTn id="49" dur="300" fill="hold"/>
                                            <p:tgtEl>
                                              <p:spTgt spid="6"/>
                                            </p:tgtEl>
                                            <p:attrNameLst>
                                              <p:attrName>ppt_w</p:attrName>
                                            </p:attrNameLst>
                                          </p:cBhvr>
                                          <p:tavLst>
                                            <p:tav tm="0">
                                              <p:val>
                                                <p:fltVal val="0"/>
                                              </p:val>
                                            </p:tav>
                                            <p:tav tm="100000">
                                              <p:val>
                                                <p:strVal val="#ppt_w"/>
                                              </p:val>
                                            </p:tav>
                                          </p:tavLst>
                                        </p:anim>
                                        <p:anim calcmode="lin" valueType="num">
                                          <p:cBhvr>
                                            <p:cTn id="50" dur="300" fill="hold"/>
                                            <p:tgtEl>
                                              <p:spTgt spid="6"/>
                                            </p:tgtEl>
                                            <p:attrNameLst>
                                              <p:attrName>ppt_h</p:attrName>
                                            </p:attrNameLst>
                                          </p:cBhvr>
                                          <p:tavLst>
                                            <p:tav tm="0">
                                              <p:val>
                                                <p:fltVal val="0"/>
                                              </p:val>
                                            </p:tav>
                                            <p:tav tm="100000">
                                              <p:val>
                                                <p:strVal val="#ppt_h"/>
                                              </p:val>
                                            </p:tav>
                                          </p:tavLst>
                                        </p:anim>
                                        <p:animEffect transition="in" filter="fade">
                                          <p:cBhvr>
                                            <p:cTn id="51" dur="300"/>
                                            <p:tgtEl>
                                              <p:spTgt spid="6"/>
                                            </p:tgtEl>
                                          </p:cBhvr>
                                        </p:animEffect>
                                      </p:childTnLst>
                                    </p:cTn>
                                  </p:par>
                                  <p:par>
                                    <p:cTn id="52" presetID="6" presetClass="emph" presetSubtype="0" autoRev="1" fill="hold" nodeType="withEffect">
                                      <p:stCondLst>
                                        <p:cond delay="600"/>
                                      </p:stCondLst>
                                      <p:childTnLst>
                                        <p:animScale>
                                          <p:cBhvr>
                                            <p:cTn id="53" dur="150" fill="hold"/>
                                            <p:tgtEl>
                                              <p:spTgt spid="6"/>
                                            </p:tgtEl>
                                          </p:cBhvr>
                                          <p:by x="110000" y="110000"/>
                                        </p:animScale>
                                      </p:childTnLst>
                                    </p:cTn>
                                  </p:par>
                                  <p:par>
                                    <p:cTn id="54" presetID="53" presetClass="entr" presetSubtype="16" fill="hold" grpId="0" nodeType="withEffect">
                                      <p:stCondLst>
                                        <p:cond delay="600"/>
                                      </p:stCondLst>
                                      <p:childTnLst>
                                        <p:set>
                                          <p:cBhvr>
                                            <p:cTn id="55" dur="1" fill="hold">
                                              <p:stCondLst>
                                                <p:cond delay="0"/>
                                              </p:stCondLst>
                                            </p:cTn>
                                            <p:tgtEl>
                                              <p:spTgt spid="17436"/>
                                            </p:tgtEl>
                                            <p:attrNameLst>
                                              <p:attrName>style.visibility</p:attrName>
                                            </p:attrNameLst>
                                          </p:cBhvr>
                                          <p:to>
                                            <p:strVal val="visible"/>
                                          </p:to>
                                        </p:set>
                                        <p:anim calcmode="lin" valueType="num">
                                          <p:cBhvr>
                                            <p:cTn id="56" dur="300" fill="hold"/>
                                            <p:tgtEl>
                                              <p:spTgt spid="17436"/>
                                            </p:tgtEl>
                                            <p:attrNameLst>
                                              <p:attrName>ppt_w</p:attrName>
                                            </p:attrNameLst>
                                          </p:cBhvr>
                                          <p:tavLst>
                                            <p:tav tm="0">
                                              <p:val>
                                                <p:fltVal val="0"/>
                                              </p:val>
                                            </p:tav>
                                            <p:tav tm="100000">
                                              <p:val>
                                                <p:strVal val="#ppt_w"/>
                                              </p:val>
                                            </p:tav>
                                          </p:tavLst>
                                        </p:anim>
                                        <p:anim calcmode="lin" valueType="num">
                                          <p:cBhvr>
                                            <p:cTn id="57" dur="300" fill="hold"/>
                                            <p:tgtEl>
                                              <p:spTgt spid="17436"/>
                                            </p:tgtEl>
                                            <p:attrNameLst>
                                              <p:attrName>ppt_h</p:attrName>
                                            </p:attrNameLst>
                                          </p:cBhvr>
                                          <p:tavLst>
                                            <p:tav tm="0">
                                              <p:val>
                                                <p:fltVal val="0"/>
                                              </p:val>
                                            </p:tav>
                                            <p:tav tm="100000">
                                              <p:val>
                                                <p:strVal val="#ppt_h"/>
                                              </p:val>
                                            </p:tav>
                                          </p:tavLst>
                                        </p:anim>
                                        <p:animEffect transition="in" filter="fade">
                                          <p:cBhvr>
                                            <p:cTn id="58" dur="300"/>
                                            <p:tgtEl>
                                              <p:spTgt spid="17436"/>
                                            </p:tgtEl>
                                          </p:cBhvr>
                                        </p:animEffect>
                                      </p:childTnLst>
                                    </p:cTn>
                                  </p:par>
                                  <p:par>
                                    <p:cTn id="59" presetID="6" presetClass="emph" presetSubtype="0" autoRev="1" fill="hold" grpId="1" nodeType="withEffect">
                                      <p:stCondLst>
                                        <p:cond delay="900"/>
                                      </p:stCondLst>
                                      <p:childTnLst>
                                        <p:animScale>
                                          <p:cBhvr>
                                            <p:cTn id="60" dur="150" fill="hold"/>
                                            <p:tgtEl>
                                              <p:spTgt spid="17436"/>
                                            </p:tgtEl>
                                          </p:cBhvr>
                                          <p:by x="110000" y="110000"/>
                                        </p:animScale>
                                      </p:childTnLst>
                                    </p:cTn>
                                  </p:par>
                                  <p:par>
                                    <p:cTn id="61" presetID="2" presetClass="entr" presetSubtype="8" fill="hold" grpId="0" nodeType="withEffect" p14:presetBounceEnd="50000">
                                      <p:stCondLst>
                                        <p:cond delay="900"/>
                                      </p:stCondLst>
                                      <p:childTnLst>
                                        <p:set>
                                          <p:cBhvr>
                                            <p:cTn id="62" dur="1" fill="hold">
                                              <p:stCondLst>
                                                <p:cond delay="0"/>
                                              </p:stCondLst>
                                            </p:cTn>
                                            <p:tgtEl>
                                              <p:spTgt spid="17437"/>
                                            </p:tgtEl>
                                            <p:attrNameLst>
                                              <p:attrName>style.visibility</p:attrName>
                                            </p:attrNameLst>
                                          </p:cBhvr>
                                          <p:to>
                                            <p:strVal val="visible"/>
                                          </p:to>
                                        </p:set>
                                        <p:anim calcmode="lin" valueType="num" p14:bounceEnd="50000">
                                          <p:cBhvr additive="base">
                                            <p:cTn id="63" dur="1000" fill="hold"/>
                                            <p:tgtEl>
                                              <p:spTgt spid="17437"/>
                                            </p:tgtEl>
                                            <p:attrNameLst>
                                              <p:attrName>ppt_x</p:attrName>
                                            </p:attrNameLst>
                                          </p:cBhvr>
                                          <p:tavLst>
                                            <p:tav tm="0">
                                              <p:val>
                                                <p:strVal val="0-#ppt_w/2"/>
                                              </p:val>
                                            </p:tav>
                                            <p:tav tm="100000">
                                              <p:val>
                                                <p:strVal val="#ppt_x"/>
                                              </p:val>
                                            </p:tav>
                                          </p:tavLst>
                                        </p:anim>
                                        <p:anim calcmode="lin" valueType="num" p14:bounceEnd="50000">
                                          <p:cBhvr additive="base">
                                            <p:cTn id="64" dur="1000" fill="hold"/>
                                            <p:tgtEl>
                                              <p:spTgt spid="1743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14:presetBounceEnd="50000">
                                      <p:stCondLst>
                                        <p:cond delay="1500"/>
                                      </p:stCondLst>
                                      <p:childTnLst>
                                        <p:set>
                                          <p:cBhvr>
                                            <p:cTn id="66" dur="1" fill="hold">
                                              <p:stCondLst>
                                                <p:cond delay="0"/>
                                              </p:stCondLst>
                                            </p:cTn>
                                            <p:tgtEl>
                                              <p:spTgt spid="17438"/>
                                            </p:tgtEl>
                                            <p:attrNameLst>
                                              <p:attrName>style.visibility</p:attrName>
                                            </p:attrNameLst>
                                          </p:cBhvr>
                                          <p:to>
                                            <p:strVal val="visible"/>
                                          </p:to>
                                        </p:set>
                                        <p:anim calcmode="lin" valueType="num" p14:bounceEnd="50000">
                                          <p:cBhvr additive="base">
                                            <p:cTn id="67" dur="1000" fill="hold"/>
                                            <p:tgtEl>
                                              <p:spTgt spid="17438"/>
                                            </p:tgtEl>
                                            <p:attrNameLst>
                                              <p:attrName>ppt_x</p:attrName>
                                            </p:attrNameLst>
                                          </p:cBhvr>
                                          <p:tavLst>
                                            <p:tav tm="0">
                                              <p:val>
                                                <p:strVal val="0-#ppt_w/2"/>
                                              </p:val>
                                            </p:tav>
                                            <p:tav tm="100000">
                                              <p:val>
                                                <p:strVal val="#ppt_x"/>
                                              </p:val>
                                            </p:tav>
                                          </p:tavLst>
                                        </p:anim>
                                        <p:anim calcmode="lin" valueType="num" p14:bounceEnd="50000">
                                          <p:cBhvr additive="base">
                                            <p:cTn id="68" dur="1000" fill="hold"/>
                                            <p:tgtEl>
                                              <p:spTgt spid="1743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14:presetBounceEnd="50000">
                                      <p:stCondLst>
                                        <p:cond delay="2000"/>
                                      </p:stCondLst>
                                      <p:childTnLst>
                                        <p:set>
                                          <p:cBhvr>
                                            <p:cTn id="70" dur="1" fill="hold">
                                              <p:stCondLst>
                                                <p:cond delay="0"/>
                                              </p:stCondLst>
                                            </p:cTn>
                                            <p:tgtEl>
                                              <p:spTgt spid="17445"/>
                                            </p:tgtEl>
                                            <p:attrNameLst>
                                              <p:attrName>style.visibility</p:attrName>
                                            </p:attrNameLst>
                                          </p:cBhvr>
                                          <p:to>
                                            <p:strVal val="visible"/>
                                          </p:to>
                                        </p:set>
                                        <p:anim calcmode="lin" valueType="num" p14:bounceEnd="50000">
                                          <p:cBhvr additive="base">
                                            <p:cTn id="71" dur="1000" fill="hold"/>
                                            <p:tgtEl>
                                              <p:spTgt spid="17445"/>
                                            </p:tgtEl>
                                            <p:attrNameLst>
                                              <p:attrName>ppt_x</p:attrName>
                                            </p:attrNameLst>
                                          </p:cBhvr>
                                          <p:tavLst>
                                            <p:tav tm="0">
                                              <p:val>
                                                <p:strVal val="0-#ppt_w/2"/>
                                              </p:val>
                                            </p:tav>
                                            <p:tav tm="100000">
                                              <p:val>
                                                <p:strVal val="#ppt_x"/>
                                              </p:val>
                                            </p:tav>
                                          </p:tavLst>
                                        </p:anim>
                                        <p:anim calcmode="lin" valueType="num" p14:bounceEnd="50000">
                                          <p:cBhvr additive="base">
                                            <p:cTn id="72" dur="1000" fill="hold"/>
                                            <p:tgtEl>
                                              <p:spTgt spid="17445"/>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50000">
                                      <p:stCondLst>
                                        <p:cond delay="2500"/>
                                      </p:stCondLst>
                                      <p:childTnLst>
                                        <p:set>
                                          <p:cBhvr>
                                            <p:cTn id="74" dur="1" fill="hold">
                                              <p:stCondLst>
                                                <p:cond delay="0"/>
                                              </p:stCondLst>
                                            </p:cTn>
                                            <p:tgtEl>
                                              <p:spTgt spid="17440"/>
                                            </p:tgtEl>
                                            <p:attrNameLst>
                                              <p:attrName>style.visibility</p:attrName>
                                            </p:attrNameLst>
                                          </p:cBhvr>
                                          <p:to>
                                            <p:strVal val="visible"/>
                                          </p:to>
                                        </p:set>
                                        <p:anim calcmode="lin" valueType="num" p14:bounceEnd="50000">
                                          <p:cBhvr additive="base">
                                            <p:cTn id="75" dur="1000" fill="hold"/>
                                            <p:tgtEl>
                                              <p:spTgt spid="17440"/>
                                            </p:tgtEl>
                                            <p:attrNameLst>
                                              <p:attrName>ppt_x</p:attrName>
                                            </p:attrNameLst>
                                          </p:cBhvr>
                                          <p:tavLst>
                                            <p:tav tm="0">
                                              <p:val>
                                                <p:strVal val="1+#ppt_w/2"/>
                                              </p:val>
                                            </p:tav>
                                            <p:tav tm="100000">
                                              <p:val>
                                                <p:strVal val="#ppt_x"/>
                                              </p:val>
                                            </p:tav>
                                          </p:tavLst>
                                        </p:anim>
                                        <p:anim calcmode="lin" valueType="num" p14:bounceEnd="50000">
                                          <p:cBhvr additive="base">
                                            <p:cTn id="76" dur="1000" fill="hold"/>
                                            <p:tgtEl>
                                              <p:spTgt spid="17440"/>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50000">
                                      <p:stCondLst>
                                        <p:cond delay="3000"/>
                                      </p:stCondLst>
                                      <p:childTnLst>
                                        <p:set>
                                          <p:cBhvr>
                                            <p:cTn id="78" dur="1" fill="hold">
                                              <p:stCondLst>
                                                <p:cond delay="0"/>
                                              </p:stCondLst>
                                            </p:cTn>
                                            <p:tgtEl>
                                              <p:spTgt spid="17442"/>
                                            </p:tgtEl>
                                            <p:attrNameLst>
                                              <p:attrName>style.visibility</p:attrName>
                                            </p:attrNameLst>
                                          </p:cBhvr>
                                          <p:to>
                                            <p:strVal val="visible"/>
                                          </p:to>
                                        </p:set>
                                        <p:anim calcmode="lin" valueType="num" p14:bounceEnd="50000">
                                          <p:cBhvr additive="base">
                                            <p:cTn id="79" dur="1000" fill="hold"/>
                                            <p:tgtEl>
                                              <p:spTgt spid="17442"/>
                                            </p:tgtEl>
                                            <p:attrNameLst>
                                              <p:attrName>ppt_x</p:attrName>
                                            </p:attrNameLst>
                                          </p:cBhvr>
                                          <p:tavLst>
                                            <p:tav tm="0">
                                              <p:val>
                                                <p:strVal val="1+#ppt_w/2"/>
                                              </p:val>
                                            </p:tav>
                                            <p:tav tm="100000">
                                              <p:val>
                                                <p:strVal val="#ppt_x"/>
                                              </p:val>
                                            </p:tav>
                                          </p:tavLst>
                                        </p:anim>
                                        <p:anim calcmode="lin" valueType="num" p14:bounceEnd="50000">
                                          <p:cBhvr additive="base">
                                            <p:cTn id="80" dur="1000" fill="hold"/>
                                            <p:tgtEl>
                                              <p:spTgt spid="17442"/>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14:presetBounceEnd="50000">
                                      <p:stCondLst>
                                        <p:cond delay="3500"/>
                                      </p:stCondLst>
                                      <p:childTnLst>
                                        <p:set>
                                          <p:cBhvr>
                                            <p:cTn id="82" dur="1" fill="hold">
                                              <p:stCondLst>
                                                <p:cond delay="0"/>
                                              </p:stCondLst>
                                            </p:cTn>
                                            <p:tgtEl>
                                              <p:spTgt spid="17447"/>
                                            </p:tgtEl>
                                            <p:attrNameLst>
                                              <p:attrName>style.visibility</p:attrName>
                                            </p:attrNameLst>
                                          </p:cBhvr>
                                          <p:to>
                                            <p:strVal val="visible"/>
                                          </p:to>
                                        </p:set>
                                        <p:anim calcmode="lin" valueType="num" p14:bounceEnd="50000">
                                          <p:cBhvr additive="base">
                                            <p:cTn id="83" dur="1000" fill="hold"/>
                                            <p:tgtEl>
                                              <p:spTgt spid="17447"/>
                                            </p:tgtEl>
                                            <p:attrNameLst>
                                              <p:attrName>ppt_x</p:attrName>
                                            </p:attrNameLst>
                                          </p:cBhvr>
                                          <p:tavLst>
                                            <p:tav tm="0">
                                              <p:val>
                                                <p:strVal val="1+#ppt_w/2"/>
                                              </p:val>
                                            </p:tav>
                                            <p:tav tm="100000">
                                              <p:val>
                                                <p:strVal val="#ppt_x"/>
                                              </p:val>
                                            </p:tav>
                                          </p:tavLst>
                                        </p:anim>
                                        <p:anim calcmode="lin" valueType="num" p14:bounceEnd="50000">
                                          <p:cBhvr additive="base">
                                            <p:cTn id="84" dur="1000" fill="hold"/>
                                            <p:tgtEl>
                                              <p:spTgt spid="1744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14:presetBounceEnd="50000">
                                      <p:stCondLst>
                                        <p:cond delay="4000"/>
                                      </p:stCondLst>
                                      <p:childTnLst>
                                        <p:set>
                                          <p:cBhvr>
                                            <p:cTn id="86" dur="1" fill="hold">
                                              <p:stCondLst>
                                                <p:cond delay="0"/>
                                              </p:stCondLst>
                                            </p:cTn>
                                            <p:tgtEl>
                                              <p:spTgt spid="17439"/>
                                            </p:tgtEl>
                                            <p:attrNameLst>
                                              <p:attrName>style.visibility</p:attrName>
                                            </p:attrNameLst>
                                          </p:cBhvr>
                                          <p:to>
                                            <p:strVal val="visible"/>
                                          </p:to>
                                        </p:set>
                                        <p:anim calcmode="lin" valueType="num" p14:bounceEnd="50000">
                                          <p:cBhvr additive="base">
                                            <p:cTn id="87" dur="1000" fill="hold"/>
                                            <p:tgtEl>
                                              <p:spTgt spid="17439"/>
                                            </p:tgtEl>
                                            <p:attrNameLst>
                                              <p:attrName>ppt_x</p:attrName>
                                            </p:attrNameLst>
                                          </p:cBhvr>
                                          <p:tavLst>
                                            <p:tav tm="0">
                                              <p:val>
                                                <p:strVal val="0-#ppt_w/2"/>
                                              </p:val>
                                            </p:tav>
                                            <p:tav tm="100000">
                                              <p:val>
                                                <p:strVal val="#ppt_x"/>
                                              </p:val>
                                            </p:tav>
                                          </p:tavLst>
                                        </p:anim>
                                        <p:anim calcmode="lin" valueType="num" p14:bounceEnd="50000">
                                          <p:cBhvr additive="base">
                                            <p:cTn id="88" dur="1000" fill="hold"/>
                                            <p:tgtEl>
                                              <p:spTgt spid="17439"/>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14:presetBounceEnd="50000">
                                      <p:stCondLst>
                                        <p:cond delay="4500"/>
                                      </p:stCondLst>
                                      <p:childTnLst>
                                        <p:set>
                                          <p:cBhvr>
                                            <p:cTn id="90" dur="1" fill="hold">
                                              <p:stCondLst>
                                                <p:cond delay="0"/>
                                              </p:stCondLst>
                                            </p:cTn>
                                            <p:tgtEl>
                                              <p:spTgt spid="17444"/>
                                            </p:tgtEl>
                                            <p:attrNameLst>
                                              <p:attrName>style.visibility</p:attrName>
                                            </p:attrNameLst>
                                          </p:cBhvr>
                                          <p:to>
                                            <p:strVal val="visible"/>
                                          </p:to>
                                        </p:set>
                                        <p:anim calcmode="lin" valueType="num" p14:bounceEnd="50000">
                                          <p:cBhvr additive="base">
                                            <p:cTn id="91" dur="1000" fill="hold"/>
                                            <p:tgtEl>
                                              <p:spTgt spid="17444"/>
                                            </p:tgtEl>
                                            <p:attrNameLst>
                                              <p:attrName>ppt_x</p:attrName>
                                            </p:attrNameLst>
                                          </p:cBhvr>
                                          <p:tavLst>
                                            <p:tav tm="0">
                                              <p:val>
                                                <p:strVal val="0-#ppt_w/2"/>
                                              </p:val>
                                            </p:tav>
                                            <p:tav tm="100000">
                                              <p:val>
                                                <p:strVal val="#ppt_x"/>
                                              </p:val>
                                            </p:tav>
                                          </p:tavLst>
                                        </p:anim>
                                        <p:anim calcmode="lin" valueType="num" p14:bounceEnd="50000">
                                          <p:cBhvr additive="base">
                                            <p:cTn id="92" dur="1000" fill="hold"/>
                                            <p:tgtEl>
                                              <p:spTgt spid="1744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14:presetBounceEnd="50000">
                                      <p:stCondLst>
                                        <p:cond delay="5000"/>
                                      </p:stCondLst>
                                      <p:childTnLst>
                                        <p:set>
                                          <p:cBhvr>
                                            <p:cTn id="94" dur="1" fill="hold">
                                              <p:stCondLst>
                                                <p:cond delay="0"/>
                                              </p:stCondLst>
                                            </p:cTn>
                                            <p:tgtEl>
                                              <p:spTgt spid="17446"/>
                                            </p:tgtEl>
                                            <p:attrNameLst>
                                              <p:attrName>style.visibility</p:attrName>
                                            </p:attrNameLst>
                                          </p:cBhvr>
                                          <p:to>
                                            <p:strVal val="visible"/>
                                          </p:to>
                                        </p:set>
                                        <p:anim calcmode="lin" valueType="num" p14:bounceEnd="50000">
                                          <p:cBhvr additive="base">
                                            <p:cTn id="95" dur="1000" fill="hold"/>
                                            <p:tgtEl>
                                              <p:spTgt spid="17446"/>
                                            </p:tgtEl>
                                            <p:attrNameLst>
                                              <p:attrName>ppt_x</p:attrName>
                                            </p:attrNameLst>
                                          </p:cBhvr>
                                          <p:tavLst>
                                            <p:tav tm="0">
                                              <p:val>
                                                <p:strVal val="0-#ppt_w/2"/>
                                              </p:val>
                                            </p:tav>
                                            <p:tav tm="100000">
                                              <p:val>
                                                <p:strVal val="#ppt_x"/>
                                              </p:val>
                                            </p:tav>
                                          </p:tavLst>
                                        </p:anim>
                                        <p:anim calcmode="lin" valueType="num" p14:bounceEnd="50000">
                                          <p:cBhvr additive="base">
                                            <p:cTn id="96" dur="1000" fill="hold"/>
                                            <p:tgtEl>
                                              <p:spTgt spid="17446"/>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14:presetBounceEnd="50000">
                                      <p:stCondLst>
                                        <p:cond delay="5500"/>
                                      </p:stCondLst>
                                      <p:childTnLst>
                                        <p:set>
                                          <p:cBhvr>
                                            <p:cTn id="98" dur="1" fill="hold">
                                              <p:stCondLst>
                                                <p:cond delay="0"/>
                                              </p:stCondLst>
                                            </p:cTn>
                                            <p:tgtEl>
                                              <p:spTgt spid="17441"/>
                                            </p:tgtEl>
                                            <p:attrNameLst>
                                              <p:attrName>style.visibility</p:attrName>
                                            </p:attrNameLst>
                                          </p:cBhvr>
                                          <p:to>
                                            <p:strVal val="visible"/>
                                          </p:to>
                                        </p:set>
                                        <p:anim calcmode="lin" valueType="num" p14:bounceEnd="50000">
                                          <p:cBhvr additive="base">
                                            <p:cTn id="99" dur="1000" fill="hold"/>
                                            <p:tgtEl>
                                              <p:spTgt spid="17441"/>
                                            </p:tgtEl>
                                            <p:attrNameLst>
                                              <p:attrName>ppt_x</p:attrName>
                                            </p:attrNameLst>
                                          </p:cBhvr>
                                          <p:tavLst>
                                            <p:tav tm="0">
                                              <p:val>
                                                <p:strVal val="1+#ppt_w/2"/>
                                              </p:val>
                                            </p:tav>
                                            <p:tav tm="100000">
                                              <p:val>
                                                <p:strVal val="#ppt_x"/>
                                              </p:val>
                                            </p:tav>
                                          </p:tavLst>
                                        </p:anim>
                                        <p:anim calcmode="lin" valueType="num" p14:bounceEnd="50000">
                                          <p:cBhvr additive="base">
                                            <p:cTn id="100" dur="1000" fill="hold"/>
                                            <p:tgtEl>
                                              <p:spTgt spid="17441"/>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14:presetBounceEnd="50000">
                                      <p:stCondLst>
                                        <p:cond delay="6000"/>
                                      </p:stCondLst>
                                      <p:childTnLst>
                                        <p:set>
                                          <p:cBhvr>
                                            <p:cTn id="102" dur="1" fill="hold">
                                              <p:stCondLst>
                                                <p:cond delay="0"/>
                                              </p:stCondLst>
                                            </p:cTn>
                                            <p:tgtEl>
                                              <p:spTgt spid="17443"/>
                                            </p:tgtEl>
                                            <p:attrNameLst>
                                              <p:attrName>style.visibility</p:attrName>
                                            </p:attrNameLst>
                                          </p:cBhvr>
                                          <p:to>
                                            <p:strVal val="visible"/>
                                          </p:to>
                                        </p:set>
                                        <p:anim calcmode="lin" valueType="num" p14:bounceEnd="50000">
                                          <p:cBhvr additive="base">
                                            <p:cTn id="103" dur="1000" fill="hold"/>
                                            <p:tgtEl>
                                              <p:spTgt spid="17443"/>
                                            </p:tgtEl>
                                            <p:attrNameLst>
                                              <p:attrName>ppt_x</p:attrName>
                                            </p:attrNameLst>
                                          </p:cBhvr>
                                          <p:tavLst>
                                            <p:tav tm="0">
                                              <p:val>
                                                <p:strVal val="1+#ppt_w/2"/>
                                              </p:val>
                                            </p:tav>
                                            <p:tav tm="100000">
                                              <p:val>
                                                <p:strVal val="#ppt_x"/>
                                              </p:val>
                                            </p:tav>
                                          </p:tavLst>
                                        </p:anim>
                                        <p:anim calcmode="lin" valueType="num" p14:bounceEnd="50000">
                                          <p:cBhvr additive="base">
                                            <p:cTn id="104" dur="1000" fill="hold"/>
                                            <p:tgtEl>
                                              <p:spTgt spid="17443"/>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14:presetBounceEnd="50000">
                                      <p:stCondLst>
                                        <p:cond delay="6500"/>
                                      </p:stCondLst>
                                      <p:childTnLst>
                                        <p:set>
                                          <p:cBhvr>
                                            <p:cTn id="106" dur="1" fill="hold">
                                              <p:stCondLst>
                                                <p:cond delay="0"/>
                                              </p:stCondLst>
                                            </p:cTn>
                                            <p:tgtEl>
                                              <p:spTgt spid="17448"/>
                                            </p:tgtEl>
                                            <p:attrNameLst>
                                              <p:attrName>style.visibility</p:attrName>
                                            </p:attrNameLst>
                                          </p:cBhvr>
                                          <p:to>
                                            <p:strVal val="visible"/>
                                          </p:to>
                                        </p:set>
                                        <p:anim calcmode="lin" valueType="num" p14:bounceEnd="50000">
                                          <p:cBhvr additive="base">
                                            <p:cTn id="107" dur="1000" fill="hold"/>
                                            <p:tgtEl>
                                              <p:spTgt spid="17448"/>
                                            </p:tgtEl>
                                            <p:attrNameLst>
                                              <p:attrName>ppt_x</p:attrName>
                                            </p:attrNameLst>
                                          </p:cBhvr>
                                          <p:tavLst>
                                            <p:tav tm="0">
                                              <p:val>
                                                <p:strVal val="1+#ppt_w/2"/>
                                              </p:val>
                                            </p:tav>
                                            <p:tav tm="100000">
                                              <p:val>
                                                <p:strVal val="#ppt_x"/>
                                              </p:val>
                                            </p:tav>
                                          </p:tavLst>
                                        </p:anim>
                                        <p:anim calcmode="lin" valueType="num" p14:bounceEnd="50000">
                                          <p:cBhvr additive="base">
                                            <p:cTn id="108" dur="1000" fill="hold"/>
                                            <p:tgtEl>
                                              <p:spTgt spid="17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animBg="1"/>
          <p:bldP spid="17438" grpId="0" animBg="1"/>
          <p:bldP spid="17439" grpId="0" animBg="1"/>
          <p:bldP spid="17440" grpId="0" animBg="1"/>
          <p:bldP spid="17441" grpId="0" animBg="1"/>
          <p:bldP spid="17442" grpId="0" animBg="1"/>
          <p:bldP spid="17443" grpId="0" animBg="1"/>
          <p:bldP spid="17444" grpId="0" animBg="1"/>
          <p:bldP spid="17445" grpId="0"/>
          <p:bldP spid="17446" grpId="0"/>
          <p:bldP spid="17447" grpId="0"/>
          <p:bldP spid="17448" grpId="0"/>
          <p:bldP spid="17433" grpId="0"/>
          <p:bldP spid="17433" grpId="1"/>
          <p:bldP spid="17434" grpId="0"/>
          <p:bldP spid="17434" grpId="1"/>
          <p:bldP spid="17435" grpId="0"/>
          <p:bldP spid="17435" grpId="1"/>
          <p:bldP spid="17436" grpId="0"/>
          <p:bldP spid="1743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par>
                                    <p:cTn id="10" presetID="6" presetClass="emph" presetSubtype="0" autoRev="1" fill="hold" nodeType="withEffect">
                                      <p:stCondLst>
                                        <p:cond delay="300"/>
                                      </p:stCondLst>
                                      <p:childTnLst>
                                        <p:animScale>
                                          <p:cBhvr>
                                            <p:cTn id="11" dur="150" fill="hold"/>
                                            <p:tgtEl>
                                              <p:spTgt spid="3"/>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17433"/>
                                            </p:tgtEl>
                                            <p:attrNameLst>
                                              <p:attrName>style.visibility</p:attrName>
                                            </p:attrNameLst>
                                          </p:cBhvr>
                                          <p:to>
                                            <p:strVal val="visible"/>
                                          </p:to>
                                        </p:set>
                                        <p:anim calcmode="lin" valueType="num">
                                          <p:cBhvr>
                                            <p:cTn id="14" dur="300" fill="hold"/>
                                            <p:tgtEl>
                                              <p:spTgt spid="17433"/>
                                            </p:tgtEl>
                                            <p:attrNameLst>
                                              <p:attrName>ppt_w</p:attrName>
                                            </p:attrNameLst>
                                          </p:cBhvr>
                                          <p:tavLst>
                                            <p:tav tm="0">
                                              <p:val>
                                                <p:fltVal val="0"/>
                                              </p:val>
                                            </p:tav>
                                            <p:tav tm="100000">
                                              <p:val>
                                                <p:strVal val="#ppt_w"/>
                                              </p:val>
                                            </p:tav>
                                          </p:tavLst>
                                        </p:anim>
                                        <p:anim calcmode="lin" valueType="num">
                                          <p:cBhvr>
                                            <p:cTn id="15" dur="300" fill="hold"/>
                                            <p:tgtEl>
                                              <p:spTgt spid="17433"/>
                                            </p:tgtEl>
                                            <p:attrNameLst>
                                              <p:attrName>ppt_h</p:attrName>
                                            </p:attrNameLst>
                                          </p:cBhvr>
                                          <p:tavLst>
                                            <p:tav tm="0">
                                              <p:val>
                                                <p:fltVal val="0"/>
                                              </p:val>
                                            </p:tav>
                                            <p:tav tm="100000">
                                              <p:val>
                                                <p:strVal val="#ppt_h"/>
                                              </p:val>
                                            </p:tav>
                                          </p:tavLst>
                                        </p:anim>
                                        <p:animEffect transition="in" filter="fade">
                                          <p:cBhvr>
                                            <p:cTn id="16" dur="300"/>
                                            <p:tgtEl>
                                              <p:spTgt spid="17433"/>
                                            </p:tgtEl>
                                          </p:cBhvr>
                                        </p:animEffect>
                                      </p:childTnLst>
                                    </p:cTn>
                                  </p:par>
                                  <p:par>
                                    <p:cTn id="17" presetID="6" presetClass="emph" presetSubtype="0" autoRev="1" fill="hold" grpId="1" nodeType="withEffect">
                                      <p:stCondLst>
                                        <p:cond delay="600"/>
                                      </p:stCondLst>
                                      <p:childTnLst>
                                        <p:animScale>
                                          <p:cBhvr>
                                            <p:cTn id="18" dur="150" fill="hold"/>
                                            <p:tgtEl>
                                              <p:spTgt spid="17433"/>
                                            </p:tgtEl>
                                          </p:cBhvr>
                                          <p:by x="110000" y="110000"/>
                                        </p:animScale>
                                      </p:childTnLst>
                                    </p:cTn>
                                  </p:par>
                                  <p:par>
                                    <p:cTn id="19" presetID="53" presetClass="entr" presetSubtype="16"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300" fill="hold"/>
                                            <p:tgtEl>
                                              <p:spTgt spid="4"/>
                                            </p:tgtEl>
                                            <p:attrNameLst>
                                              <p:attrName>ppt_w</p:attrName>
                                            </p:attrNameLst>
                                          </p:cBhvr>
                                          <p:tavLst>
                                            <p:tav tm="0">
                                              <p:val>
                                                <p:fltVal val="0"/>
                                              </p:val>
                                            </p:tav>
                                            <p:tav tm="100000">
                                              <p:val>
                                                <p:strVal val="#ppt_w"/>
                                              </p:val>
                                            </p:tav>
                                          </p:tavLst>
                                        </p:anim>
                                        <p:anim calcmode="lin" valueType="num">
                                          <p:cBhvr>
                                            <p:cTn id="22" dur="300" fill="hold"/>
                                            <p:tgtEl>
                                              <p:spTgt spid="4"/>
                                            </p:tgtEl>
                                            <p:attrNameLst>
                                              <p:attrName>ppt_h</p:attrName>
                                            </p:attrNameLst>
                                          </p:cBhvr>
                                          <p:tavLst>
                                            <p:tav tm="0">
                                              <p:val>
                                                <p:fltVal val="0"/>
                                              </p:val>
                                            </p:tav>
                                            <p:tav tm="100000">
                                              <p:val>
                                                <p:strVal val="#ppt_h"/>
                                              </p:val>
                                            </p:tav>
                                          </p:tavLst>
                                        </p:anim>
                                        <p:animEffect transition="in" filter="fade">
                                          <p:cBhvr>
                                            <p:cTn id="23" dur="300"/>
                                            <p:tgtEl>
                                              <p:spTgt spid="4"/>
                                            </p:tgtEl>
                                          </p:cBhvr>
                                        </p:animEffect>
                                      </p:childTnLst>
                                    </p:cTn>
                                  </p:par>
                                  <p:par>
                                    <p:cTn id="24" presetID="6" presetClass="emph" presetSubtype="0" autoRev="1" fill="hold" nodeType="withEffect">
                                      <p:stCondLst>
                                        <p:cond delay="400"/>
                                      </p:stCondLst>
                                      <p:childTnLst>
                                        <p:animScale>
                                          <p:cBhvr>
                                            <p:cTn id="25" dur="150" fill="hold"/>
                                            <p:tgtEl>
                                              <p:spTgt spid="4"/>
                                            </p:tgtEl>
                                          </p:cBhvr>
                                          <p:by x="110000" y="110000"/>
                                        </p:animScale>
                                      </p:childTnLst>
                                    </p:cTn>
                                  </p:par>
                                  <p:par>
                                    <p:cTn id="26" presetID="53" presetClass="entr" presetSubtype="16" fill="hold" grpId="0" nodeType="withEffect">
                                      <p:stCondLst>
                                        <p:cond delay="400"/>
                                      </p:stCondLst>
                                      <p:childTnLst>
                                        <p:set>
                                          <p:cBhvr>
                                            <p:cTn id="27" dur="1" fill="hold">
                                              <p:stCondLst>
                                                <p:cond delay="0"/>
                                              </p:stCondLst>
                                            </p:cTn>
                                            <p:tgtEl>
                                              <p:spTgt spid="17434"/>
                                            </p:tgtEl>
                                            <p:attrNameLst>
                                              <p:attrName>style.visibility</p:attrName>
                                            </p:attrNameLst>
                                          </p:cBhvr>
                                          <p:to>
                                            <p:strVal val="visible"/>
                                          </p:to>
                                        </p:set>
                                        <p:anim calcmode="lin" valueType="num">
                                          <p:cBhvr>
                                            <p:cTn id="28" dur="300" fill="hold"/>
                                            <p:tgtEl>
                                              <p:spTgt spid="17434"/>
                                            </p:tgtEl>
                                            <p:attrNameLst>
                                              <p:attrName>ppt_w</p:attrName>
                                            </p:attrNameLst>
                                          </p:cBhvr>
                                          <p:tavLst>
                                            <p:tav tm="0">
                                              <p:val>
                                                <p:fltVal val="0"/>
                                              </p:val>
                                            </p:tav>
                                            <p:tav tm="100000">
                                              <p:val>
                                                <p:strVal val="#ppt_w"/>
                                              </p:val>
                                            </p:tav>
                                          </p:tavLst>
                                        </p:anim>
                                        <p:anim calcmode="lin" valueType="num">
                                          <p:cBhvr>
                                            <p:cTn id="29" dur="300" fill="hold"/>
                                            <p:tgtEl>
                                              <p:spTgt spid="17434"/>
                                            </p:tgtEl>
                                            <p:attrNameLst>
                                              <p:attrName>ppt_h</p:attrName>
                                            </p:attrNameLst>
                                          </p:cBhvr>
                                          <p:tavLst>
                                            <p:tav tm="0">
                                              <p:val>
                                                <p:fltVal val="0"/>
                                              </p:val>
                                            </p:tav>
                                            <p:tav tm="100000">
                                              <p:val>
                                                <p:strVal val="#ppt_h"/>
                                              </p:val>
                                            </p:tav>
                                          </p:tavLst>
                                        </p:anim>
                                        <p:animEffect transition="in" filter="fade">
                                          <p:cBhvr>
                                            <p:cTn id="30" dur="300"/>
                                            <p:tgtEl>
                                              <p:spTgt spid="17434"/>
                                            </p:tgtEl>
                                          </p:cBhvr>
                                        </p:animEffect>
                                      </p:childTnLst>
                                    </p:cTn>
                                  </p:par>
                                  <p:par>
                                    <p:cTn id="31" presetID="6" presetClass="emph" presetSubtype="0" autoRev="1" fill="hold" grpId="1" nodeType="withEffect">
                                      <p:stCondLst>
                                        <p:cond delay="700"/>
                                      </p:stCondLst>
                                      <p:childTnLst>
                                        <p:animScale>
                                          <p:cBhvr>
                                            <p:cTn id="32" dur="150" fill="hold"/>
                                            <p:tgtEl>
                                              <p:spTgt spid="17434"/>
                                            </p:tgtEl>
                                          </p:cBhvr>
                                          <p:by x="110000" y="110000"/>
                                        </p:animScale>
                                      </p:childTnLst>
                                    </p:cTn>
                                  </p:par>
                                  <p:par>
                                    <p:cTn id="33" presetID="53" presetClass="entr" presetSubtype="16" fill="hold" nodeType="withEffect">
                                      <p:stCondLst>
                                        <p:cond delay="200"/>
                                      </p:stCondLst>
                                      <p:childTnLst>
                                        <p:set>
                                          <p:cBhvr>
                                            <p:cTn id="34" dur="1" fill="hold">
                                              <p:stCondLst>
                                                <p:cond delay="0"/>
                                              </p:stCondLst>
                                            </p:cTn>
                                            <p:tgtEl>
                                              <p:spTgt spid="5"/>
                                            </p:tgtEl>
                                            <p:attrNameLst>
                                              <p:attrName>style.visibility</p:attrName>
                                            </p:attrNameLst>
                                          </p:cBhvr>
                                          <p:to>
                                            <p:strVal val="visible"/>
                                          </p:to>
                                        </p:set>
                                        <p:anim calcmode="lin" valueType="num">
                                          <p:cBhvr>
                                            <p:cTn id="35" dur="300" fill="hold"/>
                                            <p:tgtEl>
                                              <p:spTgt spid="5"/>
                                            </p:tgtEl>
                                            <p:attrNameLst>
                                              <p:attrName>ppt_w</p:attrName>
                                            </p:attrNameLst>
                                          </p:cBhvr>
                                          <p:tavLst>
                                            <p:tav tm="0">
                                              <p:val>
                                                <p:fltVal val="0"/>
                                              </p:val>
                                            </p:tav>
                                            <p:tav tm="100000">
                                              <p:val>
                                                <p:strVal val="#ppt_w"/>
                                              </p:val>
                                            </p:tav>
                                          </p:tavLst>
                                        </p:anim>
                                        <p:anim calcmode="lin" valueType="num">
                                          <p:cBhvr>
                                            <p:cTn id="36" dur="300" fill="hold"/>
                                            <p:tgtEl>
                                              <p:spTgt spid="5"/>
                                            </p:tgtEl>
                                            <p:attrNameLst>
                                              <p:attrName>ppt_h</p:attrName>
                                            </p:attrNameLst>
                                          </p:cBhvr>
                                          <p:tavLst>
                                            <p:tav tm="0">
                                              <p:val>
                                                <p:fltVal val="0"/>
                                              </p:val>
                                            </p:tav>
                                            <p:tav tm="100000">
                                              <p:val>
                                                <p:strVal val="#ppt_h"/>
                                              </p:val>
                                            </p:tav>
                                          </p:tavLst>
                                        </p:anim>
                                        <p:animEffect transition="in" filter="fade">
                                          <p:cBhvr>
                                            <p:cTn id="37" dur="300"/>
                                            <p:tgtEl>
                                              <p:spTgt spid="5"/>
                                            </p:tgtEl>
                                          </p:cBhvr>
                                        </p:animEffect>
                                      </p:childTnLst>
                                    </p:cTn>
                                  </p:par>
                                  <p:par>
                                    <p:cTn id="38" presetID="6" presetClass="emph" presetSubtype="0" autoRev="1" fill="hold" nodeType="withEffect">
                                      <p:stCondLst>
                                        <p:cond delay="500"/>
                                      </p:stCondLst>
                                      <p:childTnLst>
                                        <p:animScale>
                                          <p:cBhvr>
                                            <p:cTn id="39" dur="150" fill="hold"/>
                                            <p:tgtEl>
                                              <p:spTgt spid="5"/>
                                            </p:tgtEl>
                                          </p:cBhvr>
                                          <p:by x="110000" y="110000"/>
                                        </p:animScale>
                                      </p:childTnLst>
                                    </p:cTn>
                                  </p:par>
                                  <p:par>
                                    <p:cTn id="40" presetID="53" presetClass="entr" presetSubtype="16" fill="hold" grpId="0" nodeType="withEffect">
                                      <p:stCondLst>
                                        <p:cond delay="500"/>
                                      </p:stCondLst>
                                      <p:childTnLst>
                                        <p:set>
                                          <p:cBhvr>
                                            <p:cTn id="41" dur="1" fill="hold">
                                              <p:stCondLst>
                                                <p:cond delay="0"/>
                                              </p:stCondLst>
                                            </p:cTn>
                                            <p:tgtEl>
                                              <p:spTgt spid="17435"/>
                                            </p:tgtEl>
                                            <p:attrNameLst>
                                              <p:attrName>style.visibility</p:attrName>
                                            </p:attrNameLst>
                                          </p:cBhvr>
                                          <p:to>
                                            <p:strVal val="visible"/>
                                          </p:to>
                                        </p:set>
                                        <p:anim calcmode="lin" valueType="num">
                                          <p:cBhvr>
                                            <p:cTn id="42" dur="300" fill="hold"/>
                                            <p:tgtEl>
                                              <p:spTgt spid="17435"/>
                                            </p:tgtEl>
                                            <p:attrNameLst>
                                              <p:attrName>ppt_w</p:attrName>
                                            </p:attrNameLst>
                                          </p:cBhvr>
                                          <p:tavLst>
                                            <p:tav tm="0">
                                              <p:val>
                                                <p:fltVal val="0"/>
                                              </p:val>
                                            </p:tav>
                                            <p:tav tm="100000">
                                              <p:val>
                                                <p:strVal val="#ppt_w"/>
                                              </p:val>
                                            </p:tav>
                                          </p:tavLst>
                                        </p:anim>
                                        <p:anim calcmode="lin" valueType="num">
                                          <p:cBhvr>
                                            <p:cTn id="43" dur="300" fill="hold"/>
                                            <p:tgtEl>
                                              <p:spTgt spid="17435"/>
                                            </p:tgtEl>
                                            <p:attrNameLst>
                                              <p:attrName>ppt_h</p:attrName>
                                            </p:attrNameLst>
                                          </p:cBhvr>
                                          <p:tavLst>
                                            <p:tav tm="0">
                                              <p:val>
                                                <p:fltVal val="0"/>
                                              </p:val>
                                            </p:tav>
                                            <p:tav tm="100000">
                                              <p:val>
                                                <p:strVal val="#ppt_h"/>
                                              </p:val>
                                            </p:tav>
                                          </p:tavLst>
                                        </p:anim>
                                        <p:animEffect transition="in" filter="fade">
                                          <p:cBhvr>
                                            <p:cTn id="44" dur="300"/>
                                            <p:tgtEl>
                                              <p:spTgt spid="17435"/>
                                            </p:tgtEl>
                                          </p:cBhvr>
                                        </p:animEffect>
                                      </p:childTnLst>
                                    </p:cTn>
                                  </p:par>
                                  <p:par>
                                    <p:cTn id="45" presetID="6" presetClass="emph" presetSubtype="0" autoRev="1" fill="hold" grpId="1" nodeType="withEffect">
                                      <p:stCondLst>
                                        <p:cond delay="800"/>
                                      </p:stCondLst>
                                      <p:childTnLst>
                                        <p:animScale>
                                          <p:cBhvr>
                                            <p:cTn id="46" dur="150" fill="hold"/>
                                            <p:tgtEl>
                                              <p:spTgt spid="17435"/>
                                            </p:tgtEl>
                                          </p:cBhvr>
                                          <p:by x="110000" y="110000"/>
                                        </p:animScale>
                                      </p:childTnLst>
                                    </p:cTn>
                                  </p:par>
                                  <p:par>
                                    <p:cTn id="47" presetID="53" presetClass="entr" presetSubtype="16" fill="hold" nodeType="withEffect">
                                      <p:stCondLst>
                                        <p:cond delay="300"/>
                                      </p:stCondLst>
                                      <p:childTnLst>
                                        <p:set>
                                          <p:cBhvr>
                                            <p:cTn id="48" dur="1" fill="hold">
                                              <p:stCondLst>
                                                <p:cond delay="0"/>
                                              </p:stCondLst>
                                            </p:cTn>
                                            <p:tgtEl>
                                              <p:spTgt spid="6"/>
                                            </p:tgtEl>
                                            <p:attrNameLst>
                                              <p:attrName>style.visibility</p:attrName>
                                            </p:attrNameLst>
                                          </p:cBhvr>
                                          <p:to>
                                            <p:strVal val="visible"/>
                                          </p:to>
                                        </p:set>
                                        <p:anim calcmode="lin" valueType="num">
                                          <p:cBhvr>
                                            <p:cTn id="49" dur="300" fill="hold"/>
                                            <p:tgtEl>
                                              <p:spTgt spid="6"/>
                                            </p:tgtEl>
                                            <p:attrNameLst>
                                              <p:attrName>ppt_w</p:attrName>
                                            </p:attrNameLst>
                                          </p:cBhvr>
                                          <p:tavLst>
                                            <p:tav tm="0">
                                              <p:val>
                                                <p:fltVal val="0"/>
                                              </p:val>
                                            </p:tav>
                                            <p:tav tm="100000">
                                              <p:val>
                                                <p:strVal val="#ppt_w"/>
                                              </p:val>
                                            </p:tav>
                                          </p:tavLst>
                                        </p:anim>
                                        <p:anim calcmode="lin" valueType="num">
                                          <p:cBhvr>
                                            <p:cTn id="50" dur="300" fill="hold"/>
                                            <p:tgtEl>
                                              <p:spTgt spid="6"/>
                                            </p:tgtEl>
                                            <p:attrNameLst>
                                              <p:attrName>ppt_h</p:attrName>
                                            </p:attrNameLst>
                                          </p:cBhvr>
                                          <p:tavLst>
                                            <p:tav tm="0">
                                              <p:val>
                                                <p:fltVal val="0"/>
                                              </p:val>
                                            </p:tav>
                                            <p:tav tm="100000">
                                              <p:val>
                                                <p:strVal val="#ppt_h"/>
                                              </p:val>
                                            </p:tav>
                                          </p:tavLst>
                                        </p:anim>
                                        <p:animEffect transition="in" filter="fade">
                                          <p:cBhvr>
                                            <p:cTn id="51" dur="300"/>
                                            <p:tgtEl>
                                              <p:spTgt spid="6"/>
                                            </p:tgtEl>
                                          </p:cBhvr>
                                        </p:animEffect>
                                      </p:childTnLst>
                                    </p:cTn>
                                  </p:par>
                                  <p:par>
                                    <p:cTn id="52" presetID="6" presetClass="emph" presetSubtype="0" autoRev="1" fill="hold" nodeType="withEffect">
                                      <p:stCondLst>
                                        <p:cond delay="600"/>
                                      </p:stCondLst>
                                      <p:childTnLst>
                                        <p:animScale>
                                          <p:cBhvr>
                                            <p:cTn id="53" dur="150" fill="hold"/>
                                            <p:tgtEl>
                                              <p:spTgt spid="6"/>
                                            </p:tgtEl>
                                          </p:cBhvr>
                                          <p:by x="110000" y="110000"/>
                                        </p:animScale>
                                      </p:childTnLst>
                                    </p:cTn>
                                  </p:par>
                                  <p:par>
                                    <p:cTn id="54" presetID="53" presetClass="entr" presetSubtype="16" fill="hold" grpId="0" nodeType="withEffect">
                                      <p:stCondLst>
                                        <p:cond delay="600"/>
                                      </p:stCondLst>
                                      <p:childTnLst>
                                        <p:set>
                                          <p:cBhvr>
                                            <p:cTn id="55" dur="1" fill="hold">
                                              <p:stCondLst>
                                                <p:cond delay="0"/>
                                              </p:stCondLst>
                                            </p:cTn>
                                            <p:tgtEl>
                                              <p:spTgt spid="17436"/>
                                            </p:tgtEl>
                                            <p:attrNameLst>
                                              <p:attrName>style.visibility</p:attrName>
                                            </p:attrNameLst>
                                          </p:cBhvr>
                                          <p:to>
                                            <p:strVal val="visible"/>
                                          </p:to>
                                        </p:set>
                                        <p:anim calcmode="lin" valueType="num">
                                          <p:cBhvr>
                                            <p:cTn id="56" dur="300" fill="hold"/>
                                            <p:tgtEl>
                                              <p:spTgt spid="17436"/>
                                            </p:tgtEl>
                                            <p:attrNameLst>
                                              <p:attrName>ppt_w</p:attrName>
                                            </p:attrNameLst>
                                          </p:cBhvr>
                                          <p:tavLst>
                                            <p:tav tm="0">
                                              <p:val>
                                                <p:fltVal val="0"/>
                                              </p:val>
                                            </p:tav>
                                            <p:tav tm="100000">
                                              <p:val>
                                                <p:strVal val="#ppt_w"/>
                                              </p:val>
                                            </p:tav>
                                          </p:tavLst>
                                        </p:anim>
                                        <p:anim calcmode="lin" valueType="num">
                                          <p:cBhvr>
                                            <p:cTn id="57" dur="300" fill="hold"/>
                                            <p:tgtEl>
                                              <p:spTgt spid="17436"/>
                                            </p:tgtEl>
                                            <p:attrNameLst>
                                              <p:attrName>ppt_h</p:attrName>
                                            </p:attrNameLst>
                                          </p:cBhvr>
                                          <p:tavLst>
                                            <p:tav tm="0">
                                              <p:val>
                                                <p:fltVal val="0"/>
                                              </p:val>
                                            </p:tav>
                                            <p:tav tm="100000">
                                              <p:val>
                                                <p:strVal val="#ppt_h"/>
                                              </p:val>
                                            </p:tav>
                                          </p:tavLst>
                                        </p:anim>
                                        <p:animEffect transition="in" filter="fade">
                                          <p:cBhvr>
                                            <p:cTn id="58" dur="300"/>
                                            <p:tgtEl>
                                              <p:spTgt spid="17436"/>
                                            </p:tgtEl>
                                          </p:cBhvr>
                                        </p:animEffect>
                                      </p:childTnLst>
                                    </p:cTn>
                                  </p:par>
                                  <p:par>
                                    <p:cTn id="59" presetID="6" presetClass="emph" presetSubtype="0" autoRev="1" fill="hold" grpId="1" nodeType="withEffect">
                                      <p:stCondLst>
                                        <p:cond delay="900"/>
                                      </p:stCondLst>
                                      <p:childTnLst>
                                        <p:animScale>
                                          <p:cBhvr>
                                            <p:cTn id="60" dur="150" fill="hold"/>
                                            <p:tgtEl>
                                              <p:spTgt spid="17436"/>
                                            </p:tgtEl>
                                          </p:cBhvr>
                                          <p:by x="110000" y="110000"/>
                                        </p:animScale>
                                      </p:childTnLst>
                                    </p:cTn>
                                  </p:par>
                                  <p:par>
                                    <p:cTn id="61" presetID="2" presetClass="entr" presetSubtype="8" fill="hold" grpId="0" nodeType="withEffect">
                                      <p:stCondLst>
                                        <p:cond delay="900"/>
                                      </p:stCondLst>
                                      <p:childTnLst>
                                        <p:set>
                                          <p:cBhvr>
                                            <p:cTn id="62" dur="1" fill="hold">
                                              <p:stCondLst>
                                                <p:cond delay="0"/>
                                              </p:stCondLst>
                                            </p:cTn>
                                            <p:tgtEl>
                                              <p:spTgt spid="17437"/>
                                            </p:tgtEl>
                                            <p:attrNameLst>
                                              <p:attrName>style.visibility</p:attrName>
                                            </p:attrNameLst>
                                          </p:cBhvr>
                                          <p:to>
                                            <p:strVal val="visible"/>
                                          </p:to>
                                        </p:set>
                                        <p:anim calcmode="lin" valueType="num">
                                          <p:cBhvr additive="base">
                                            <p:cTn id="63" dur="1000" fill="hold"/>
                                            <p:tgtEl>
                                              <p:spTgt spid="17437"/>
                                            </p:tgtEl>
                                            <p:attrNameLst>
                                              <p:attrName>ppt_x</p:attrName>
                                            </p:attrNameLst>
                                          </p:cBhvr>
                                          <p:tavLst>
                                            <p:tav tm="0">
                                              <p:val>
                                                <p:strVal val="0-#ppt_w/2"/>
                                              </p:val>
                                            </p:tav>
                                            <p:tav tm="100000">
                                              <p:val>
                                                <p:strVal val="#ppt_x"/>
                                              </p:val>
                                            </p:tav>
                                          </p:tavLst>
                                        </p:anim>
                                        <p:anim calcmode="lin" valueType="num">
                                          <p:cBhvr additive="base">
                                            <p:cTn id="64" dur="1000" fill="hold"/>
                                            <p:tgtEl>
                                              <p:spTgt spid="1743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1500"/>
                                      </p:stCondLst>
                                      <p:childTnLst>
                                        <p:set>
                                          <p:cBhvr>
                                            <p:cTn id="66" dur="1" fill="hold">
                                              <p:stCondLst>
                                                <p:cond delay="0"/>
                                              </p:stCondLst>
                                            </p:cTn>
                                            <p:tgtEl>
                                              <p:spTgt spid="17438"/>
                                            </p:tgtEl>
                                            <p:attrNameLst>
                                              <p:attrName>style.visibility</p:attrName>
                                            </p:attrNameLst>
                                          </p:cBhvr>
                                          <p:to>
                                            <p:strVal val="visible"/>
                                          </p:to>
                                        </p:set>
                                        <p:anim calcmode="lin" valueType="num">
                                          <p:cBhvr additive="base">
                                            <p:cTn id="67" dur="1000" fill="hold"/>
                                            <p:tgtEl>
                                              <p:spTgt spid="17438"/>
                                            </p:tgtEl>
                                            <p:attrNameLst>
                                              <p:attrName>ppt_x</p:attrName>
                                            </p:attrNameLst>
                                          </p:cBhvr>
                                          <p:tavLst>
                                            <p:tav tm="0">
                                              <p:val>
                                                <p:strVal val="0-#ppt_w/2"/>
                                              </p:val>
                                            </p:tav>
                                            <p:tav tm="100000">
                                              <p:val>
                                                <p:strVal val="#ppt_x"/>
                                              </p:val>
                                            </p:tav>
                                          </p:tavLst>
                                        </p:anim>
                                        <p:anim calcmode="lin" valueType="num">
                                          <p:cBhvr additive="base">
                                            <p:cTn id="68" dur="1000" fill="hold"/>
                                            <p:tgtEl>
                                              <p:spTgt spid="1743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2000"/>
                                      </p:stCondLst>
                                      <p:childTnLst>
                                        <p:set>
                                          <p:cBhvr>
                                            <p:cTn id="70" dur="1" fill="hold">
                                              <p:stCondLst>
                                                <p:cond delay="0"/>
                                              </p:stCondLst>
                                            </p:cTn>
                                            <p:tgtEl>
                                              <p:spTgt spid="17445"/>
                                            </p:tgtEl>
                                            <p:attrNameLst>
                                              <p:attrName>style.visibility</p:attrName>
                                            </p:attrNameLst>
                                          </p:cBhvr>
                                          <p:to>
                                            <p:strVal val="visible"/>
                                          </p:to>
                                        </p:set>
                                        <p:anim calcmode="lin" valueType="num">
                                          <p:cBhvr additive="base">
                                            <p:cTn id="71" dur="1000" fill="hold"/>
                                            <p:tgtEl>
                                              <p:spTgt spid="17445"/>
                                            </p:tgtEl>
                                            <p:attrNameLst>
                                              <p:attrName>ppt_x</p:attrName>
                                            </p:attrNameLst>
                                          </p:cBhvr>
                                          <p:tavLst>
                                            <p:tav tm="0">
                                              <p:val>
                                                <p:strVal val="0-#ppt_w/2"/>
                                              </p:val>
                                            </p:tav>
                                            <p:tav tm="100000">
                                              <p:val>
                                                <p:strVal val="#ppt_x"/>
                                              </p:val>
                                            </p:tav>
                                          </p:tavLst>
                                        </p:anim>
                                        <p:anim calcmode="lin" valueType="num">
                                          <p:cBhvr additive="base">
                                            <p:cTn id="72" dur="1000" fill="hold"/>
                                            <p:tgtEl>
                                              <p:spTgt spid="17445"/>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2500"/>
                                      </p:stCondLst>
                                      <p:childTnLst>
                                        <p:set>
                                          <p:cBhvr>
                                            <p:cTn id="74" dur="1" fill="hold">
                                              <p:stCondLst>
                                                <p:cond delay="0"/>
                                              </p:stCondLst>
                                            </p:cTn>
                                            <p:tgtEl>
                                              <p:spTgt spid="17440"/>
                                            </p:tgtEl>
                                            <p:attrNameLst>
                                              <p:attrName>style.visibility</p:attrName>
                                            </p:attrNameLst>
                                          </p:cBhvr>
                                          <p:to>
                                            <p:strVal val="visible"/>
                                          </p:to>
                                        </p:set>
                                        <p:anim calcmode="lin" valueType="num">
                                          <p:cBhvr additive="base">
                                            <p:cTn id="75" dur="1000" fill="hold"/>
                                            <p:tgtEl>
                                              <p:spTgt spid="17440"/>
                                            </p:tgtEl>
                                            <p:attrNameLst>
                                              <p:attrName>ppt_x</p:attrName>
                                            </p:attrNameLst>
                                          </p:cBhvr>
                                          <p:tavLst>
                                            <p:tav tm="0">
                                              <p:val>
                                                <p:strVal val="1+#ppt_w/2"/>
                                              </p:val>
                                            </p:tav>
                                            <p:tav tm="100000">
                                              <p:val>
                                                <p:strVal val="#ppt_x"/>
                                              </p:val>
                                            </p:tav>
                                          </p:tavLst>
                                        </p:anim>
                                        <p:anim calcmode="lin" valueType="num">
                                          <p:cBhvr additive="base">
                                            <p:cTn id="76" dur="1000" fill="hold"/>
                                            <p:tgtEl>
                                              <p:spTgt spid="17440"/>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3000"/>
                                      </p:stCondLst>
                                      <p:childTnLst>
                                        <p:set>
                                          <p:cBhvr>
                                            <p:cTn id="78" dur="1" fill="hold">
                                              <p:stCondLst>
                                                <p:cond delay="0"/>
                                              </p:stCondLst>
                                            </p:cTn>
                                            <p:tgtEl>
                                              <p:spTgt spid="17442"/>
                                            </p:tgtEl>
                                            <p:attrNameLst>
                                              <p:attrName>style.visibility</p:attrName>
                                            </p:attrNameLst>
                                          </p:cBhvr>
                                          <p:to>
                                            <p:strVal val="visible"/>
                                          </p:to>
                                        </p:set>
                                        <p:anim calcmode="lin" valueType="num">
                                          <p:cBhvr additive="base">
                                            <p:cTn id="79" dur="1000" fill="hold"/>
                                            <p:tgtEl>
                                              <p:spTgt spid="17442"/>
                                            </p:tgtEl>
                                            <p:attrNameLst>
                                              <p:attrName>ppt_x</p:attrName>
                                            </p:attrNameLst>
                                          </p:cBhvr>
                                          <p:tavLst>
                                            <p:tav tm="0">
                                              <p:val>
                                                <p:strVal val="1+#ppt_w/2"/>
                                              </p:val>
                                            </p:tav>
                                            <p:tav tm="100000">
                                              <p:val>
                                                <p:strVal val="#ppt_x"/>
                                              </p:val>
                                            </p:tav>
                                          </p:tavLst>
                                        </p:anim>
                                        <p:anim calcmode="lin" valueType="num">
                                          <p:cBhvr additive="base">
                                            <p:cTn id="80" dur="1000" fill="hold"/>
                                            <p:tgtEl>
                                              <p:spTgt spid="17442"/>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3500"/>
                                      </p:stCondLst>
                                      <p:childTnLst>
                                        <p:set>
                                          <p:cBhvr>
                                            <p:cTn id="82" dur="1" fill="hold">
                                              <p:stCondLst>
                                                <p:cond delay="0"/>
                                              </p:stCondLst>
                                            </p:cTn>
                                            <p:tgtEl>
                                              <p:spTgt spid="17447"/>
                                            </p:tgtEl>
                                            <p:attrNameLst>
                                              <p:attrName>style.visibility</p:attrName>
                                            </p:attrNameLst>
                                          </p:cBhvr>
                                          <p:to>
                                            <p:strVal val="visible"/>
                                          </p:to>
                                        </p:set>
                                        <p:anim calcmode="lin" valueType="num">
                                          <p:cBhvr additive="base">
                                            <p:cTn id="83" dur="1000" fill="hold"/>
                                            <p:tgtEl>
                                              <p:spTgt spid="17447"/>
                                            </p:tgtEl>
                                            <p:attrNameLst>
                                              <p:attrName>ppt_x</p:attrName>
                                            </p:attrNameLst>
                                          </p:cBhvr>
                                          <p:tavLst>
                                            <p:tav tm="0">
                                              <p:val>
                                                <p:strVal val="1+#ppt_w/2"/>
                                              </p:val>
                                            </p:tav>
                                            <p:tav tm="100000">
                                              <p:val>
                                                <p:strVal val="#ppt_x"/>
                                              </p:val>
                                            </p:tav>
                                          </p:tavLst>
                                        </p:anim>
                                        <p:anim calcmode="lin" valueType="num">
                                          <p:cBhvr additive="base">
                                            <p:cTn id="84" dur="1000" fill="hold"/>
                                            <p:tgtEl>
                                              <p:spTgt spid="1744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4000"/>
                                      </p:stCondLst>
                                      <p:childTnLst>
                                        <p:set>
                                          <p:cBhvr>
                                            <p:cTn id="86" dur="1" fill="hold">
                                              <p:stCondLst>
                                                <p:cond delay="0"/>
                                              </p:stCondLst>
                                            </p:cTn>
                                            <p:tgtEl>
                                              <p:spTgt spid="17439"/>
                                            </p:tgtEl>
                                            <p:attrNameLst>
                                              <p:attrName>style.visibility</p:attrName>
                                            </p:attrNameLst>
                                          </p:cBhvr>
                                          <p:to>
                                            <p:strVal val="visible"/>
                                          </p:to>
                                        </p:set>
                                        <p:anim calcmode="lin" valueType="num">
                                          <p:cBhvr additive="base">
                                            <p:cTn id="87" dur="1000" fill="hold"/>
                                            <p:tgtEl>
                                              <p:spTgt spid="17439"/>
                                            </p:tgtEl>
                                            <p:attrNameLst>
                                              <p:attrName>ppt_x</p:attrName>
                                            </p:attrNameLst>
                                          </p:cBhvr>
                                          <p:tavLst>
                                            <p:tav tm="0">
                                              <p:val>
                                                <p:strVal val="0-#ppt_w/2"/>
                                              </p:val>
                                            </p:tav>
                                            <p:tav tm="100000">
                                              <p:val>
                                                <p:strVal val="#ppt_x"/>
                                              </p:val>
                                            </p:tav>
                                          </p:tavLst>
                                        </p:anim>
                                        <p:anim calcmode="lin" valueType="num">
                                          <p:cBhvr additive="base">
                                            <p:cTn id="88" dur="1000" fill="hold"/>
                                            <p:tgtEl>
                                              <p:spTgt spid="17439"/>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4500"/>
                                      </p:stCondLst>
                                      <p:childTnLst>
                                        <p:set>
                                          <p:cBhvr>
                                            <p:cTn id="90" dur="1" fill="hold">
                                              <p:stCondLst>
                                                <p:cond delay="0"/>
                                              </p:stCondLst>
                                            </p:cTn>
                                            <p:tgtEl>
                                              <p:spTgt spid="17444"/>
                                            </p:tgtEl>
                                            <p:attrNameLst>
                                              <p:attrName>style.visibility</p:attrName>
                                            </p:attrNameLst>
                                          </p:cBhvr>
                                          <p:to>
                                            <p:strVal val="visible"/>
                                          </p:to>
                                        </p:set>
                                        <p:anim calcmode="lin" valueType="num">
                                          <p:cBhvr additive="base">
                                            <p:cTn id="91" dur="1000" fill="hold"/>
                                            <p:tgtEl>
                                              <p:spTgt spid="17444"/>
                                            </p:tgtEl>
                                            <p:attrNameLst>
                                              <p:attrName>ppt_x</p:attrName>
                                            </p:attrNameLst>
                                          </p:cBhvr>
                                          <p:tavLst>
                                            <p:tav tm="0">
                                              <p:val>
                                                <p:strVal val="0-#ppt_w/2"/>
                                              </p:val>
                                            </p:tav>
                                            <p:tav tm="100000">
                                              <p:val>
                                                <p:strVal val="#ppt_x"/>
                                              </p:val>
                                            </p:tav>
                                          </p:tavLst>
                                        </p:anim>
                                        <p:anim calcmode="lin" valueType="num">
                                          <p:cBhvr additive="base">
                                            <p:cTn id="92" dur="1000" fill="hold"/>
                                            <p:tgtEl>
                                              <p:spTgt spid="1744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0"/>
                                      </p:stCondLst>
                                      <p:childTnLst>
                                        <p:set>
                                          <p:cBhvr>
                                            <p:cTn id="94" dur="1" fill="hold">
                                              <p:stCondLst>
                                                <p:cond delay="0"/>
                                              </p:stCondLst>
                                            </p:cTn>
                                            <p:tgtEl>
                                              <p:spTgt spid="17446"/>
                                            </p:tgtEl>
                                            <p:attrNameLst>
                                              <p:attrName>style.visibility</p:attrName>
                                            </p:attrNameLst>
                                          </p:cBhvr>
                                          <p:to>
                                            <p:strVal val="visible"/>
                                          </p:to>
                                        </p:set>
                                        <p:anim calcmode="lin" valueType="num">
                                          <p:cBhvr additive="base">
                                            <p:cTn id="95" dur="1000" fill="hold"/>
                                            <p:tgtEl>
                                              <p:spTgt spid="17446"/>
                                            </p:tgtEl>
                                            <p:attrNameLst>
                                              <p:attrName>ppt_x</p:attrName>
                                            </p:attrNameLst>
                                          </p:cBhvr>
                                          <p:tavLst>
                                            <p:tav tm="0">
                                              <p:val>
                                                <p:strVal val="0-#ppt_w/2"/>
                                              </p:val>
                                            </p:tav>
                                            <p:tav tm="100000">
                                              <p:val>
                                                <p:strVal val="#ppt_x"/>
                                              </p:val>
                                            </p:tav>
                                          </p:tavLst>
                                        </p:anim>
                                        <p:anim calcmode="lin" valueType="num">
                                          <p:cBhvr additive="base">
                                            <p:cTn id="96" dur="1000" fill="hold"/>
                                            <p:tgtEl>
                                              <p:spTgt spid="17446"/>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500"/>
                                      </p:stCondLst>
                                      <p:childTnLst>
                                        <p:set>
                                          <p:cBhvr>
                                            <p:cTn id="98" dur="1" fill="hold">
                                              <p:stCondLst>
                                                <p:cond delay="0"/>
                                              </p:stCondLst>
                                            </p:cTn>
                                            <p:tgtEl>
                                              <p:spTgt spid="17441"/>
                                            </p:tgtEl>
                                            <p:attrNameLst>
                                              <p:attrName>style.visibility</p:attrName>
                                            </p:attrNameLst>
                                          </p:cBhvr>
                                          <p:to>
                                            <p:strVal val="visible"/>
                                          </p:to>
                                        </p:set>
                                        <p:anim calcmode="lin" valueType="num">
                                          <p:cBhvr additive="base">
                                            <p:cTn id="99" dur="1000" fill="hold"/>
                                            <p:tgtEl>
                                              <p:spTgt spid="17441"/>
                                            </p:tgtEl>
                                            <p:attrNameLst>
                                              <p:attrName>ppt_x</p:attrName>
                                            </p:attrNameLst>
                                          </p:cBhvr>
                                          <p:tavLst>
                                            <p:tav tm="0">
                                              <p:val>
                                                <p:strVal val="1+#ppt_w/2"/>
                                              </p:val>
                                            </p:tav>
                                            <p:tav tm="100000">
                                              <p:val>
                                                <p:strVal val="#ppt_x"/>
                                              </p:val>
                                            </p:tav>
                                          </p:tavLst>
                                        </p:anim>
                                        <p:anim calcmode="lin" valueType="num">
                                          <p:cBhvr additive="base">
                                            <p:cTn id="100" dur="1000" fill="hold"/>
                                            <p:tgtEl>
                                              <p:spTgt spid="17441"/>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6000"/>
                                      </p:stCondLst>
                                      <p:childTnLst>
                                        <p:set>
                                          <p:cBhvr>
                                            <p:cTn id="102" dur="1" fill="hold">
                                              <p:stCondLst>
                                                <p:cond delay="0"/>
                                              </p:stCondLst>
                                            </p:cTn>
                                            <p:tgtEl>
                                              <p:spTgt spid="17443"/>
                                            </p:tgtEl>
                                            <p:attrNameLst>
                                              <p:attrName>style.visibility</p:attrName>
                                            </p:attrNameLst>
                                          </p:cBhvr>
                                          <p:to>
                                            <p:strVal val="visible"/>
                                          </p:to>
                                        </p:set>
                                        <p:anim calcmode="lin" valueType="num">
                                          <p:cBhvr additive="base">
                                            <p:cTn id="103" dur="1000" fill="hold"/>
                                            <p:tgtEl>
                                              <p:spTgt spid="17443"/>
                                            </p:tgtEl>
                                            <p:attrNameLst>
                                              <p:attrName>ppt_x</p:attrName>
                                            </p:attrNameLst>
                                          </p:cBhvr>
                                          <p:tavLst>
                                            <p:tav tm="0">
                                              <p:val>
                                                <p:strVal val="1+#ppt_w/2"/>
                                              </p:val>
                                            </p:tav>
                                            <p:tav tm="100000">
                                              <p:val>
                                                <p:strVal val="#ppt_x"/>
                                              </p:val>
                                            </p:tav>
                                          </p:tavLst>
                                        </p:anim>
                                        <p:anim calcmode="lin" valueType="num">
                                          <p:cBhvr additive="base">
                                            <p:cTn id="104" dur="1000" fill="hold"/>
                                            <p:tgtEl>
                                              <p:spTgt spid="17443"/>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6500"/>
                                      </p:stCondLst>
                                      <p:childTnLst>
                                        <p:set>
                                          <p:cBhvr>
                                            <p:cTn id="106" dur="1" fill="hold">
                                              <p:stCondLst>
                                                <p:cond delay="0"/>
                                              </p:stCondLst>
                                            </p:cTn>
                                            <p:tgtEl>
                                              <p:spTgt spid="17448"/>
                                            </p:tgtEl>
                                            <p:attrNameLst>
                                              <p:attrName>style.visibility</p:attrName>
                                            </p:attrNameLst>
                                          </p:cBhvr>
                                          <p:to>
                                            <p:strVal val="visible"/>
                                          </p:to>
                                        </p:set>
                                        <p:anim calcmode="lin" valueType="num">
                                          <p:cBhvr additive="base">
                                            <p:cTn id="107" dur="1000" fill="hold"/>
                                            <p:tgtEl>
                                              <p:spTgt spid="17448"/>
                                            </p:tgtEl>
                                            <p:attrNameLst>
                                              <p:attrName>ppt_x</p:attrName>
                                            </p:attrNameLst>
                                          </p:cBhvr>
                                          <p:tavLst>
                                            <p:tav tm="0">
                                              <p:val>
                                                <p:strVal val="1+#ppt_w/2"/>
                                              </p:val>
                                            </p:tav>
                                            <p:tav tm="100000">
                                              <p:val>
                                                <p:strVal val="#ppt_x"/>
                                              </p:val>
                                            </p:tav>
                                          </p:tavLst>
                                        </p:anim>
                                        <p:anim calcmode="lin" valueType="num">
                                          <p:cBhvr additive="base">
                                            <p:cTn id="108" dur="1000" fill="hold"/>
                                            <p:tgtEl>
                                              <p:spTgt spid="17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7" grpId="0" animBg="1"/>
          <p:bldP spid="17438" grpId="0" animBg="1"/>
          <p:bldP spid="17439" grpId="0" animBg="1"/>
          <p:bldP spid="17440" grpId="0" animBg="1"/>
          <p:bldP spid="17441" grpId="0" animBg="1"/>
          <p:bldP spid="17442" grpId="0" animBg="1"/>
          <p:bldP spid="17443" grpId="0" animBg="1"/>
          <p:bldP spid="17444" grpId="0" animBg="1"/>
          <p:bldP spid="17445" grpId="0"/>
          <p:bldP spid="17446" grpId="0"/>
          <p:bldP spid="17447" grpId="0"/>
          <p:bldP spid="17448" grpId="0"/>
          <p:bldP spid="17433" grpId="0"/>
          <p:bldP spid="17433" grpId="1"/>
          <p:bldP spid="17434" grpId="0"/>
          <p:bldP spid="17434" grpId="1"/>
          <p:bldP spid="17435" grpId="0"/>
          <p:bldP spid="17435" grpId="1"/>
          <p:bldP spid="17436" grpId="0"/>
          <p:bldP spid="17436"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34" name="Group 26"/>
          <p:cNvGrpSpPr/>
          <p:nvPr/>
        </p:nvGrpSpPr>
        <p:grpSpPr bwMode="auto">
          <a:xfrm>
            <a:off x="847762" y="1343973"/>
            <a:ext cx="1301618" cy="1249374"/>
            <a:chOff x="567" y="879"/>
            <a:chExt cx="872" cy="837"/>
          </a:xfrm>
          <a:effectLst>
            <a:outerShdw blurRad="190500" dist="190500" dir="5400000" algn="ctr" rotWithShape="0">
              <a:srgbClr val="000000">
                <a:alpha val="43137"/>
              </a:srgbClr>
            </a:outerShdw>
          </a:effectLst>
        </p:grpSpPr>
        <p:sp>
          <p:nvSpPr>
            <p:cNvPr id="74776" name="Freeform 9"/>
            <p:cNvSpPr>
              <a:spLocks noEditPoints="1"/>
            </p:cNvSpPr>
            <p:nvPr/>
          </p:nvSpPr>
          <p:spPr bwMode="auto">
            <a:xfrm>
              <a:off x="755" y="1039"/>
              <a:ext cx="684" cy="677"/>
            </a:xfrm>
            <a:custGeom>
              <a:avLst/>
              <a:gdLst>
                <a:gd name="T0" fmla="*/ 106210215 w 295"/>
                <a:gd name="T1" fmla="*/ 0 h 295"/>
                <a:gd name="T2" fmla="*/ 0 w 295"/>
                <a:gd name="T3" fmla="*/ 100026869 h 295"/>
                <a:gd name="T4" fmla="*/ 106210215 w 295"/>
                <a:gd name="T5" fmla="*/ 199377675 h 295"/>
                <a:gd name="T6" fmla="*/ 211702652 w 295"/>
                <a:gd name="T7" fmla="*/ 100026869 h 295"/>
                <a:gd name="T8" fmla="*/ 106210215 w 295"/>
                <a:gd name="T9" fmla="*/ 0 h 295"/>
                <a:gd name="T10" fmla="*/ 106210215 w 295"/>
                <a:gd name="T11" fmla="*/ 149364296 h 295"/>
                <a:gd name="T12" fmla="*/ 53105144 w 295"/>
                <a:gd name="T13" fmla="*/ 100026869 h 295"/>
                <a:gd name="T14" fmla="*/ 106210215 w 295"/>
                <a:gd name="T15" fmla="*/ 50013361 h 295"/>
                <a:gd name="T16" fmla="*/ 158597637 w 295"/>
                <a:gd name="T17" fmla="*/ 100026869 h 295"/>
                <a:gd name="T18" fmla="*/ 106210215 w 295"/>
                <a:gd name="T19" fmla="*/ 14936429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accent2">
                <a:lumMod val="60000"/>
                <a:lumOff val="40000"/>
              </a:schemeClr>
            </a:solidFill>
            <a:ln w="9525">
              <a:noFill/>
              <a:round/>
            </a:ln>
          </p:spPr>
          <p:txBody>
            <a:bodyPr/>
            <a:lstStyle/>
            <a:p>
              <a:pPr defTabSz="685800">
                <a:defRPr/>
              </a:pPr>
              <a:endParaRPr lang="zh-CN" altLang="en-US" sz="1690">
                <a:solidFill>
                  <a:srgbClr val="FFC000"/>
                </a:solidFill>
                <a:latin typeface="等线" panose="02010600030101010101" charset="-122"/>
                <a:ea typeface="微软雅黑" panose="020B0503020204020204" pitchFamily="34" charset="-122"/>
              </a:endParaRPr>
            </a:p>
          </p:txBody>
        </p:sp>
        <p:sp>
          <p:nvSpPr>
            <p:cNvPr id="74777" name="Freeform 10"/>
            <p:cNvSpPr/>
            <p:nvPr/>
          </p:nvSpPr>
          <p:spPr bwMode="auto">
            <a:xfrm>
              <a:off x="567" y="879"/>
              <a:ext cx="507" cy="500"/>
            </a:xfrm>
            <a:custGeom>
              <a:avLst/>
              <a:gdLst>
                <a:gd name="T0" fmla="*/ 159350074 w 218"/>
                <a:gd name="T1" fmla="*/ 73298603 h 218"/>
                <a:gd name="T2" fmla="*/ 159350074 w 218"/>
                <a:gd name="T3" fmla="*/ 0 h 218"/>
                <a:gd name="T4" fmla="*/ 0 w 218"/>
                <a:gd name="T5" fmla="*/ 146597207 h 218"/>
                <a:gd name="T6" fmla="*/ 79675037 w 218"/>
                <a:gd name="T7" fmla="*/ 146597207 h 218"/>
                <a:gd name="T8" fmla="*/ 159350074 w 218"/>
                <a:gd name="T9" fmla="*/ 73298603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chemeClr val="accent2"/>
            </a:solidFill>
            <a:ln w="9525">
              <a:noFill/>
              <a:round/>
            </a:ln>
          </p:spPr>
          <p:txBody>
            <a:bodyPr/>
            <a:lstStyle/>
            <a:p>
              <a:pPr defTabSz="685800">
                <a:defRPr/>
              </a:pPr>
              <a:endParaRPr lang="zh-CN" altLang="en-US" sz="1690">
                <a:solidFill>
                  <a:srgbClr val="FFC000"/>
                </a:solidFill>
                <a:latin typeface="等线" panose="02010600030101010101" charset="-122"/>
                <a:ea typeface="微软雅黑" panose="020B0503020204020204" pitchFamily="34" charset="-122"/>
              </a:endParaRPr>
            </a:p>
          </p:txBody>
        </p:sp>
      </p:grpSp>
      <p:sp>
        <p:nvSpPr>
          <p:cNvPr id="8" name="TextBox 58"/>
          <p:cNvSpPr txBox="1">
            <a:spLocks noChangeArrowheads="1"/>
          </p:cNvSpPr>
          <p:nvPr/>
        </p:nvSpPr>
        <p:spPr bwMode="auto">
          <a:xfrm>
            <a:off x="1379458" y="1941047"/>
            <a:ext cx="514372" cy="329331"/>
          </a:xfrm>
          <a:prstGeom prst="rect">
            <a:avLst/>
          </a:prstGeom>
          <a:noFill/>
          <a:ln w="9525">
            <a:noFill/>
            <a:miter lim="800000"/>
          </a:ln>
          <a:effectLst>
            <a:outerShdw blurRad="190500" dist="190500" dir="5400000" algn="ctr" rotWithShape="0">
              <a:srgbClr val="000000">
                <a:alpha val="43137"/>
              </a:srgbClr>
            </a:outerShdw>
          </a:effectLst>
        </p:spPr>
        <p:txBody>
          <a:bodyPr wrap="none" lIns="68225" tIns="34112" rIns="68225" bIns="34112">
            <a:spAutoFit/>
          </a:bodyPr>
          <a:lstStyle/>
          <a:p>
            <a:pPr algn="ctr" defTabSz="812165">
              <a:defRPr/>
            </a:pPr>
            <a:r>
              <a:rPr lang="en-US" altLang="zh-CN" sz="1690">
                <a:solidFill>
                  <a:srgbClr val="333333"/>
                </a:solidFill>
                <a:latin typeface="Impact" panose="020B0806030902050204" pitchFamily="34" charset="0"/>
                <a:ea typeface="微软雅黑" panose="020B0503020204020204" pitchFamily="34" charset="-122"/>
              </a:rPr>
              <a:t>25%</a:t>
            </a:r>
            <a:endParaRPr lang="zh-CN" altLang="en-US" sz="1690">
              <a:solidFill>
                <a:srgbClr val="333333"/>
              </a:solidFill>
              <a:latin typeface="Impact" panose="020B0806030902050204" pitchFamily="34" charset="0"/>
              <a:ea typeface="微软雅黑" panose="020B0503020204020204" pitchFamily="34" charset="-122"/>
            </a:endParaRPr>
          </a:p>
        </p:txBody>
      </p:sp>
      <p:grpSp>
        <p:nvGrpSpPr>
          <p:cNvPr id="94235" name="Group 27"/>
          <p:cNvGrpSpPr/>
          <p:nvPr/>
        </p:nvGrpSpPr>
        <p:grpSpPr bwMode="auto">
          <a:xfrm>
            <a:off x="2723538" y="1355965"/>
            <a:ext cx="1295647" cy="1488203"/>
            <a:chOff x="1830" y="879"/>
            <a:chExt cx="868" cy="997"/>
          </a:xfrm>
          <a:effectLst>
            <a:outerShdw blurRad="190500" dist="190500" dir="5400000" algn="ctr" rotWithShape="0">
              <a:srgbClr val="000000">
                <a:alpha val="43137"/>
              </a:srgbClr>
            </a:outerShdw>
          </a:effectLst>
        </p:grpSpPr>
        <p:sp>
          <p:nvSpPr>
            <p:cNvPr id="74774" name="Freeform 14"/>
            <p:cNvSpPr>
              <a:spLocks noEditPoints="1"/>
            </p:cNvSpPr>
            <p:nvPr/>
          </p:nvSpPr>
          <p:spPr bwMode="auto">
            <a:xfrm>
              <a:off x="2018" y="1039"/>
              <a:ext cx="682" cy="677"/>
            </a:xfrm>
            <a:custGeom>
              <a:avLst/>
              <a:gdLst>
                <a:gd name="T0" fmla="*/ 105870518 w 294"/>
                <a:gd name="T1" fmla="*/ 0 h 295"/>
                <a:gd name="T2" fmla="*/ 0 w 294"/>
                <a:gd name="T3" fmla="*/ 100049047 h 295"/>
                <a:gd name="T4" fmla="*/ 105870518 w 294"/>
                <a:gd name="T5" fmla="*/ 199422031 h 295"/>
                <a:gd name="T6" fmla="*/ 211741037 w 294"/>
                <a:gd name="T7" fmla="*/ 100049047 h 295"/>
                <a:gd name="T8" fmla="*/ 105870518 w 294"/>
                <a:gd name="T9" fmla="*/ 0 h 295"/>
                <a:gd name="T10" fmla="*/ 105870518 w 294"/>
                <a:gd name="T11" fmla="*/ 149397416 h 295"/>
                <a:gd name="T12" fmla="*/ 52575200 w 294"/>
                <a:gd name="T13" fmla="*/ 100049047 h 295"/>
                <a:gd name="T14" fmla="*/ 105870518 w 294"/>
                <a:gd name="T15" fmla="*/ 50024413 h 295"/>
                <a:gd name="T16" fmla="*/ 159165706 w 294"/>
                <a:gd name="T17" fmla="*/ 100049047 h 295"/>
                <a:gd name="T18" fmla="*/ 105870518 w 294"/>
                <a:gd name="T19" fmla="*/ 1493974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95"/>
                <a:gd name="T32" fmla="*/ 294 w 294"/>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accent5">
                <a:lumMod val="40000"/>
                <a:lumOff val="60000"/>
              </a:schemeClr>
            </a:solidFill>
            <a:ln w="9525">
              <a:noFill/>
              <a:round/>
            </a:ln>
          </p:spPr>
          <p:txBody>
            <a:bodyPr/>
            <a:lstStyle/>
            <a:p>
              <a:pPr defTabSz="685800">
                <a:defRPr/>
              </a:pPr>
              <a:endParaRPr lang="zh-CN" altLang="en-US" sz="1690">
                <a:solidFill>
                  <a:srgbClr val="FFC000"/>
                </a:solidFill>
                <a:latin typeface="等线" panose="02010600030101010101" charset="-122"/>
                <a:ea typeface="微软雅黑" panose="020B0503020204020204" pitchFamily="34" charset="-122"/>
              </a:endParaRPr>
            </a:p>
          </p:txBody>
        </p:sp>
        <p:sp>
          <p:nvSpPr>
            <p:cNvPr id="74775" name="Freeform 15"/>
            <p:cNvSpPr/>
            <p:nvPr/>
          </p:nvSpPr>
          <p:spPr bwMode="auto">
            <a:xfrm>
              <a:off x="1830" y="879"/>
              <a:ext cx="504" cy="997"/>
            </a:xfrm>
            <a:custGeom>
              <a:avLst/>
              <a:gdLst>
                <a:gd name="T0" fmla="*/ 78371541 w 217"/>
                <a:gd name="T1" fmla="*/ 145998934 h 435"/>
                <a:gd name="T2" fmla="*/ 157468471 w 217"/>
                <a:gd name="T3" fmla="*/ 72999504 h 435"/>
                <a:gd name="T4" fmla="*/ 157468471 w 217"/>
                <a:gd name="T5" fmla="*/ 0 h 435"/>
                <a:gd name="T6" fmla="*/ 0 w 217"/>
                <a:gd name="T7" fmla="*/ 145998934 h 435"/>
                <a:gd name="T8" fmla="*/ 157468471 w 217"/>
                <a:gd name="T9" fmla="*/ 291328251 h 435"/>
                <a:gd name="T10" fmla="*/ 157468471 w 217"/>
                <a:gd name="T11" fmla="*/ 218328692 h 435"/>
                <a:gd name="T12" fmla="*/ 78371541 w 217"/>
                <a:gd name="T13" fmla="*/ 145998934 h 435"/>
                <a:gd name="T14" fmla="*/ 0 60000 65536"/>
                <a:gd name="T15" fmla="*/ 0 60000 65536"/>
                <a:gd name="T16" fmla="*/ 0 60000 65536"/>
                <a:gd name="T17" fmla="*/ 0 60000 65536"/>
                <a:gd name="T18" fmla="*/ 0 60000 65536"/>
                <a:gd name="T19" fmla="*/ 0 60000 65536"/>
                <a:gd name="T20" fmla="*/ 0 60000 65536"/>
                <a:gd name="T21" fmla="*/ 0 w 217"/>
                <a:gd name="T22" fmla="*/ 0 h 435"/>
                <a:gd name="T23" fmla="*/ 217 w 217"/>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chemeClr val="accent5">
                <a:lumMod val="60000"/>
                <a:lumOff val="40000"/>
              </a:schemeClr>
            </a:solidFill>
            <a:ln w="9525">
              <a:noFill/>
              <a:round/>
            </a:ln>
          </p:spPr>
          <p:txBody>
            <a:bodyPr/>
            <a:lstStyle/>
            <a:p>
              <a:pPr defTabSz="685800">
                <a:defRPr/>
              </a:pPr>
              <a:endParaRPr lang="zh-CN" altLang="en-US" sz="1690">
                <a:solidFill>
                  <a:srgbClr val="FFC000"/>
                </a:solidFill>
                <a:latin typeface="等线" panose="02010600030101010101" charset="-122"/>
                <a:ea typeface="微软雅黑" panose="020B0503020204020204" pitchFamily="34" charset="-122"/>
              </a:endParaRPr>
            </a:p>
          </p:txBody>
        </p:sp>
      </p:grpSp>
      <p:sp>
        <p:nvSpPr>
          <p:cNvPr id="12" name="TextBox 59"/>
          <p:cNvSpPr txBox="1">
            <a:spLocks noChangeArrowheads="1"/>
          </p:cNvSpPr>
          <p:nvPr/>
        </p:nvSpPr>
        <p:spPr bwMode="auto">
          <a:xfrm>
            <a:off x="3255482" y="1941047"/>
            <a:ext cx="522386" cy="329331"/>
          </a:xfrm>
          <a:prstGeom prst="rect">
            <a:avLst/>
          </a:prstGeom>
          <a:noFill/>
          <a:ln w="9525">
            <a:noFill/>
            <a:miter lim="800000"/>
          </a:ln>
          <a:effectLst>
            <a:outerShdw blurRad="190500" dist="190500" dir="5400000" algn="ctr" rotWithShape="0">
              <a:srgbClr val="000000">
                <a:alpha val="43137"/>
              </a:srgbClr>
            </a:outerShdw>
          </a:effectLst>
        </p:spPr>
        <p:txBody>
          <a:bodyPr wrap="none" lIns="68225" tIns="34112" rIns="68225" bIns="34112">
            <a:spAutoFit/>
          </a:bodyPr>
          <a:lstStyle/>
          <a:p>
            <a:pPr algn="ctr" defTabSz="812165">
              <a:defRPr/>
            </a:pPr>
            <a:r>
              <a:rPr lang="en-US" altLang="zh-CN" sz="1690">
                <a:solidFill>
                  <a:srgbClr val="333333"/>
                </a:solidFill>
                <a:latin typeface="Impact" panose="020B0806030902050204" pitchFamily="34" charset="0"/>
                <a:ea typeface="微软雅黑" panose="020B0503020204020204" pitchFamily="34" charset="-122"/>
              </a:rPr>
              <a:t>50%</a:t>
            </a:r>
            <a:endParaRPr lang="zh-CN" altLang="en-US" sz="1690">
              <a:solidFill>
                <a:srgbClr val="333333"/>
              </a:solidFill>
              <a:latin typeface="Impact" panose="020B0806030902050204" pitchFamily="34" charset="0"/>
              <a:ea typeface="微软雅黑" panose="020B0503020204020204" pitchFamily="34" charset="-122"/>
            </a:endParaRPr>
          </a:p>
        </p:txBody>
      </p:sp>
      <p:grpSp>
        <p:nvGrpSpPr>
          <p:cNvPr id="94237" name="Group 29"/>
          <p:cNvGrpSpPr/>
          <p:nvPr/>
        </p:nvGrpSpPr>
        <p:grpSpPr bwMode="auto">
          <a:xfrm>
            <a:off x="4610810" y="1343974"/>
            <a:ext cx="1506116" cy="1488203"/>
            <a:chOff x="3088" y="879"/>
            <a:chExt cx="1009" cy="997"/>
          </a:xfrm>
          <a:effectLst>
            <a:outerShdw blurRad="190500" dist="190500" dir="5400000" algn="ctr" rotWithShape="0">
              <a:srgbClr val="000000">
                <a:alpha val="43137"/>
              </a:srgbClr>
            </a:outerShdw>
          </a:effectLst>
        </p:grpSpPr>
        <p:sp>
          <p:nvSpPr>
            <p:cNvPr id="74772" name="Freeform 19"/>
            <p:cNvSpPr>
              <a:spLocks noEditPoints="1"/>
            </p:cNvSpPr>
            <p:nvPr/>
          </p:nvSpPr>
          <p:spPr bwMode="auto">
            <a:xfrm>
              <a:off x="3276" y="1039"/>
              <a:ext cx="683" cy="677"/>
            </a:xfrm>
            <a:custGeom>
              <a:avLst/>
              <a:gdLst>
                <a:gd name="T0" fmla="*/ 105305387 w 295"/>
                <a:gd name="T1" fmla="*/ 0 h 295"/>
                <a:gd name="T2" fmla="*/ 0 w 295"/>
                <a:gd name="T3" fmla="*/ 100049047 h 295"/>
                <a:gd name="T4" fmla="*/ 105305387 w 295"/>
                <a:gd name="T5" fmla="*/ 199422031 h 295"/>
                <a:gd name="T6" fmla="*/ 209899381 w 295"/>
                <a:gd name="T7" fmla="*/ 100049047 h 295"/>
                <a:gd name="T8" fmla="*/ 105305387 w 295"/>
                <a:gd name="T9" fmla="*/ 0 h 295"/>
                <a:gd name="T10" fmla="*/ 105305387 w 295"/>
                <a:gd name="T11" fmla="*/ 149397416 h 295"/>
                <a:gd name="T12" fmla="*/ 52652694 w 295"/>
                <a:gd name="T13" fmla="*/ 100049047 h 295"/>
                <a:gd name="T14" fmla="*/ 105305387 w 295"/>
                <a:gd name="T15" fmla="*/ 50024413 h 295"/>
                <a:gd name="T16" fmla="*/ 157246742 w 295"/>
                <a:gd name="T17" fmla="*/ 100049047 h 295"/>
                <a:gd name="T18" fmla="*/ 105305387 w 295"/>
                <a:gd name="T19" fmla="*/ 1493974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accent2">
                <a:lumMod val="60000"/>
                <a:lumOff val="40000"/>
              </a:schemeClr>
            </a:solidFill>
            <a:ln w="9525">
              <a:noFill/>
              <a:round/>
            </a:ln>
          </p:spPr>
          <p:txBody>
            <a:bodyPr/>
            <a:lstStyle/>
            <a:p>
              <a:pPr defTabSz="685800">
                <a:defRPr/>
              </a:pPr>
              <a:endParaRPr lang="zh-CN" altLang="en-US" sz="1690">
                <a:solidFill>
                  <a:srgbClr val="FFC000"/>
                </a:solidFill>
                <a:latin typeface="等线" panose="02010600030101010101" charset="-122"/>
                <a:ea typeface="微软雅黑" panose="020B0503020204020204" pitchFamily="34" charset="-122"/>
              </a:endParaRPr>
            </a:p>
          </p:txBody>
        </p:sp>
        <p:sp>
          <p:nvSpPr>
            <p:cNvPr id="74773" name="Freeform 20"/>
            <p:cNvSpPr/>
            <p:nvPr/>
          </p:nvSpPr>
          <p:spPr bwMode="auto">
            <a:xfrm>
              <a:off x="3088" y="879"/>
              <a:ext cx="1009" cy="997"/>
            </a:xfrm>
            <a:custGeom>
              <a:avLst/>
              <a:gdLst>
                <a:gd name="T0" fmla="*/ 313010176 w 435"/>
                <a:gd name="T1" fmla="*/ 145998934 h 435"/>
                <a:gd name="T2" fmla="*/ 234577895 w 435"/>
                <a:gd name="T3" fmla="*/ 145998934 h 435"/>
                <a:gd name="T4" fmla="*/ 234577895 w 435"/>
                <a:gd name="T5" fmla="*/ 145998934 h 435"/>
                <a:gd name="T6" fmla="*/ 156864932 w 435"/>
                <a:gd name="T7" fmla="*/ 218328692 h 435"/>
                <a:gd name="T8" fmla="*/ 78432466 w 435"/>
                <a:gd name="T9" fmla="*/ 145998934 h 435"/>
                <a:gd name="T10" fmla="*/ 156864932 w 435"/>
                <a:gd name="T11" fmla="*/ 72999504 h 435"/>
                <a:gd name="T12" fmla="*/ 156864932 w 435"/>
                <a:gd name="T13" fmla="*/ 0 h 435"/>
                <a:gd name="T14" fmla="*/ 0 w 435"/>
                <a:gd name="T15" fmla="*/ 145998934 h 435"/>
                <a:gd name="T16" fmla="*/ 156864932 w 435"/>
                <a:gd name="T17" fmla="*/ 291328251 h 435"/>
                <a:gd name="T18" fmla="*/ 313010176 w 435"/>
                <a:gd name="T19" fmla="*/ 145998934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chemeClr val="accent2"/>
            </a:solidFill>
            <a:ln w="9525">
              <a:noFill/>
              <a:round/>
            </a:ln>
          </p:spPr>
          <p:txBody>
            <a:bodyPr/>
            <a:lstStyle/>
            <a:p>
              <a:pPr defTabSz="685800">
                <a:defRPr/>
              </a:pPr>
              <a:endParaRPr lang="zh-CN" altLang="en-US" sz="1690">
                <a:solidFill>
                  <a:srgbClr val="FFC000"/>
                </a:solidFill>
                <a:latin typeface="等线" panose="02010600030101010101" charset="-122"/>
                <a:ea typeface="微软雅黑" panose="020B0503020204020204" pitchFamily="34" charset="-122"/>
              </a:endParaRPr>
            </a:p>
          </p:txBody>
        </p:sp>
      </p:grpSp>
      <p:sp>
        <p:nvSpPr>
          <p:cNvPr id="16" name="TextBox 60"/>
          <p:cNvSpPr txBox="1">
            <a:spLocks noChangeArrowheads="1"/>
          </p:cNvSpPr>
          <p:nvPr/>
        </p:nvSpPr>
        <p:spPr bwMode="auto">
          <a:xfrm>
            <a:off x="5154524" y="1941047"/>
            <a:ext cx="490335" cy="329331"/>
          </a:xfrm>
          <a:prstGeom prst="rect">
            <a:avLst/>
          </a:prstGeom>
          <a:noFill/>
          <a:ln w="9525">
            <a:noFill/>
            <a:miter lim="800000"/>
          </a:ln>
          <a:effectLst>
            <a:outerShdw blurRad="190500" dist="190500" dir="5400000" algn="ctr" rotWithShape="0">
              <a:srgbClr val="000000">
                <a:alpha val="43137"/>
              </a:srgbClr>
            </a:outerShdw>
          </a:effectLst>
        </p:spPr>
        <p:txBody>
          <a:bodyPr wrap="none" lIns="68225" tIns="34112" rIns="68225" bIns="34112">
            <a:spAutoFit/>
          </a:bodyPr>
          <a:lstStyle/>
          <a:p>
            <a:pPr algn="ctr" defTabSz="812165">
              <a:defRPr/>
            </a:pPr>
            <a:r>
              <a:rPr lang="en-US" altLang="zh-CN" sz="1690">
                <a:solidFill>
                  <a:srgbClr val="333333"/>
                </a:solidFill>
                <a:latin typeface="Impact" panose="020B0806030902050204" pitchFamily="34" charset="0"/>
                <a:ea typeface="微软雅黑" panose="020B0503020204020204" pitchFamily="34" charset="-122"/>
              </a:rPr>
              <a:t>75%</a:t>
            </a:r>
            <a:endParaRPr lang="zh-CN" altLang="en-US" sz="1690">
              <a:solidFill>
                <a:srgbClr val="333333"/>
              </a:solidFill>
              <a:latin typeface="Impact" panose="020B0806030902050204" pitchFamily="34" charset="0"/>
              <a:ea typeface="微软雅黑" panose="020B0503020204020204" pitchFamily="34" charset="-122"/>
            </a:endParaRPr>
          </a:p>
        </p:txBody>
      </p:sp>
      <p:grpSp>
        <p:nvGrpSpPr>
          <p:cNvPr id="94236" name="Group 28"/>
          <p:cNvGrpSpPr/>
          <p:nvPr/>
        </p:nvGrpSpPr>
        <p:grpSpPr bwMode="auto">
          <a:xfrm>
            <a:off x="6734896" y="1343974"/>
            <a:ext cx="1506115" cy="1488203"/>
            <a:chOff x="4511" y="879"/>
            <a:chExt cx="1009" cy="997"/>
          </a:xfrm>
          <a:effectLst>
            <a:outerShdw blurRad="190500" dist="190500" dir="5400000" algn="ctr" rotWithShape="0">
              <a:srgbClr val="000000">
                <a:alpha val="43137"/>
              </a:srgbClr>
            </a:outerShdw>
          </a:effectLst>
        </p:grpSpPr>
        <p:sp>
          <p:nvSpPr>
            <p:cNvPr id="74770" name="Freeform 24"/>
            <p:cNvSpPr>
              <a:spLocks noEditPoints="1"/>
            </p:cNvSpPr>
            <p:nvPr/>
          </p:nvSpPr>
          <p:spPr bwMode="auto">
            <a:xfrm>
              <a:off x="4673" y="1039"/>
              <a:ext cx="684" cy="677"/>
            </a:xfrm>
            <a:custGeom>
              <a:avLst/>
              <a:gdLst>
                <a:gd name="T0" fmla="*/ 105516032 w 295"/>
                <a:gd name="T1" fmla="*/ 0 h 295"/>
                <a:gd name="T2" fmla="*/ 0 w 295"/>
                <a:gd name="T3" fmla="*/ 100049047 h 295"/>
                <a:gd name="T4" fmla="*/ 105516032 w 295"/>
                <a:gd name="T5" fmla="*/ 199422031 h 295"/>
                <a:gd name="T6" fmla="*/ 211749692 w 295"/>
                <a:gd name="T7" fmla="*/ 100049047 h 295"/>
                <a:gd name="T8" fmla="*/ 105516032 w 295"/>
                <a:gd name="T9" fmla="*/ 0 h 295"/>
                <a:gd name="T10" fmla="*/ 105516032 w 295"/>
                <a:gd name="T11" fmla="*/ 149397416 h 295"/>
                <a:gd name="T12" fmla="*/ 53116979 w 295"/>
                <a:gd name="T13" fmla="*/ 100049047 h 295"/>
                <a:gd name="T14" fmla="*/ 105516032 w 295"/>
                <a:gd name="T15" fmla="*/ 50024413 h 295"/>
                <a:gd name="T16" fmla="*/ 158632955 w 295"/>
                <a:gd name="T17" fmla="*/ 100049047 h 295"/>
                <a:gd name="T18" fmla="*/ 105516032 w 295"/>
                <a:gd name="T19" fmla="*/ 14939741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accent5">
                <a:lumMod val="40000"/>
                <a:lumOff val="60000"/>
              </a:schemeClr>
            </a:solidFill>
            <a:ln w="9525">
              <a:noFill/>
              <a:round/>
            </a:ln>
          </p:spPr>
          <p:txBody>
            <a:bodyPr/>
            <a:lstStyle/>
            <a:p>
              <a:pPr defTabSz="685800">
                <a:defRPr/>
              </a:pPr>
              <a:endParaRPr lang="zh-CN" altLang="en-US" sz="1690">
                <a:solidFill>
                  <a:srgbClr val="FFC000"/>
                </a:solidFill>
                <a:latin typeface="等线" panose="02010600030101010101" charset="-122"/>
                <a:ea typeface="微软雅黑" panose="020B0503020204020204" pitchFamily="34" charset="-122"/>
              </a:endParaRPr>
            </a:p>
          </p:txBody>
        </p:sp>
        <p:sp>
          <p:nvSpPr>
            <p:cNvPr id="74771" name="Freeform 25"/>
            <p:cNvSpPr>
              <a:spLocks noEditPoints="1"/>
            </p:cNvSpPr>
            <p:nvPr/>
          </p:nvSpPr>
          <p:spPr bwMode="auto">
            <a:xfrm>
              <a:off x="4511" y="879"/>
              <a:ext cx="1009" cy="997"/>
            </a:xfrm>
            <a:custGeom>
              <a:avLst/>
              <a:gdLst>
                <a:gd name="T0" fmla="*/ 156145244 w 435"/>
                <a:gd name="T1" fmla="*/ 0 h 435"/>
                <a:gd name="T2" fmla="*/ 0 w 435"/>
                <a:gd name="T3" fmla="*/ 145998934 h 435"/>
                <a:gd name="T4" fmla="*/ 156145244 w 435"/>
                <a:gd name="T5" fmla="*/ 291328251 h 435"/>
                <a:gd name="T6" fmla="*/ 313009879 w 435"/>
                <a:gd name="T7" fmla="*/ 145998934 h 435"/>
                <a:gd name="T8" fmla="*/ 156145244 w 435"/>
                <a:gd name="T9" fmla="*/ 0 h 435"/>
                <a:gd name="T10" fmla="*/ 156145244 w 435"/>
                <a:gd name="T11" fmla="*/ 218328692 h 435"/>
                <a:gd name="T12" fmla="*/ 78432466 w 435"/>
                <a:gd name="T13" fmla="*/ 145998934 h 435"/>
                <a:gd name="T14" fmla="*/ 156145244 w 435"/>
                <a:gd name="T15" fmla="*/ 72999504 h 435"/>
                <a:gd name="T16" fmla="*/ 234577895 w 435"/>
                <a:gd name="T17" fmla="*/ 145998934 h 435"/>
                <a:gd name="T18" fmla="*/ 156145244 w 435"/>
                <a:gd name="T19" fmla="*/ 218328692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chemeClr val="accent5">
                <a:lumMod val="60000"/>
                <a:lumOff val="40000"/>
              </a:schemeClr>
            </a:solidFill>
            <a:ln w="9525">
              <a:noFill/>
              <a:round/>
            </a:ln>
          </p:spPr>
          <p:txBody>
            <a:bodyPr/>
            <a:lstStyle/>
            <a:p>
              <a:pPr defTabSz="685800">
                <a:defRPr/>
              </a:pPr>
              <a:endParaRPr lang="zh-CN" altLang="en-US" sz="1690">
                <a:solidFill>
                  <a:srgbClr val="FFC000"/>
                </a:solidFill>
                <a:latin typeface="等线" panose="02010600030101010101" charset="-122"/>
                <a:ea typeface="微软雅黑" panose="020B0503020204020204" pitchFamily="34" charset="-122"/>
              </a:endParaRPr>
            </a:p>
          </p:txBody>
        </p:sp>
      </p:grpSp>
      <p:sp>
        <p:nvSpPr>
          <p:cNvPr id="20" name="TextBox 61"/>
          <p:cNvSpPr txBox="1">
            <a:spLocks noChangeArrowheads="1"/>
          </p:cNvSpPr>
          <p:nvPr/>
        </p:nvSpPr>
        <p:spPr bwMode="auto">
          <a:xfrm>
            <a:off x="7185096" y="1941047"/>
            <a:ext cx="605716" cy="329331"/>
          </a:xfrm>
          <a:prstGeom prst="rect">
            <a:avLst/>
          </a:prstGeom>
          <a:noFill/>
          <a:ln w="9525">
            <a:noFill/>
            <a:miter lim="800000"/>
          </a:ln>
          <a:effectLst>
            <a:outerShdw blurRad="190500" dist="190500" dir="5400000" algn="ctr" rotWithShape="0">
              <a:srgbClr val="000000">
                <a:alpha val="43137"/>
              </a:srgbClr>
            </a:outerShdw>
          </a:effectLst>
        </p:spPr>
        <p:txBody>
          <a:bodyPr wrap="none" lIns="68225" tIns="34112" rIns="68225" bIns="34112">
            <a:spAutoFit/>
          </a:bodyPr>
          <a:lstStyle/>
          <a:p>
            <a:pPr algn="ctr" defTabSz="812165">
              <a:defRPr/>
            </a:pPr>
            <a:r>
              <a:rPr lang="en-US" altLang="zh-CN" sz="1690">
                <a:solidFill>
                  <a:srgbClr val="333333"/>
                </a:solidFill>
                <a:latin typeface="Impact" panose="020B0806030902050204" pitchFamily="34" charset="0"/>
                <a:ea typeface="微软雅黑" panose="020B0503020204020204" pitchFamily="34" charset="-122"/>
              </a:rPr>
              <a:t>100%</a:t>
            </a:r>
            <a:endParaRPr lang="zh-CN" altLang="en-US" sz="1690">
              <a:solidFill>
                <a:srgbClr val="333333"/>
              </a:solidFill>
              <a:latin typeface="Impact" panose="020B0806030902050204" pitchFamily="34" charset="0"/>
              <a:ea typeface="微软雅黑" panose="020B0503020204020204" pitchFamily="34" charset="-122"/>
            </a:endParaRPr>
          </a:p>
        </p:txBody>
      </p:sp>
      <p:sp>
        <p:nvSpPr>
          <p:cNvPr id="22" name="文本框 10"/>
          <p:cNvSpPr txBox="1">
            <a:spLocks noChangeArrowheads="1"/>
          </p:cNvSpPr>
          <p:nvPr/>
        </p:nvSpPr>
        <p:spPr bwMode="auto">
          <a:xfrm>
            <a:off x="461157" y="4160661"/>
            <a:ext cx="8373940" cy="416315"/>
          </a:xfrm>
          <a:prstGeom prst="rect">
            <a:avLst/>
          </a:prstGeom>
          <a:noFill/>
          <a:ln w="9525">
            <a:noFill/>
            <a:miter lim="800000"/>
          </a:ln>
        </p:spPr>
        <p:txBody>
          <a:bodyPr lIns="68225" tIns="34112" rIns="68225" bIns="34112">
            <a:spAutoFit/>
          </a:bodyPr>
          <a:lstStyle/>
          <a:p>
            <a:pPr algn="ctr" defTabSz="812165">
              <a:defRPr/>
            </a:pPr>
            <a:r>
              <a:rPr lang="zh-CN" altLang="en-US" sz="1130">
                <a:solidFill>
                  <a:srgbClr val="808080"/>
                </a:solidFill>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点击输入内容点击输入内容点击输入内容点击输入内容点击输入内容点击输入内容点击输入内容点击输入内容点击输入内</a:t>
            </a:r>
          </a:p>
        </p:txBody>
      </p:sp>
      <p:sp>
        <p:nvSpPr>
          <p:cNvPr id="27" name="TextBox 26"/>
          <p:cNvSpPr txBox="1">
            <a:spLocks noChangeArrowheads="1"/>
          </p:cNvSpPr>
          <p:nvPr/>
        </p:nvSpPr>
        <p:spPr bwMode="auto">
          <a:xfrm>
            <a:off x="1079410" y="3017268"/>
            <a:ext cx="906986" cy="300421"/>
          </a:xfrm>
          <a:prstGeom prst="rect">
            <a:avLst/>
          </a:prstGeom>
          <a:noFill/>
          <a:ln w="9525">
            <a:noFill/>
            <a:miter lim="800000"/>
          </a:ln>
        </p:spPr>
        <p:txBody>
          <a:bodyPr wrap="none" lIns="68225" tIns="34112" rIns="68225" bIns="34112">
            <a:spAutoFit/>
          </a:bodyPr>
          <a:lstStyle/>
          <a:p>
            <a:pPr algn="ctr" defTabSz="812165">
              <a:defRPr/>
            </a:pPr>
            <a:r>
              <a:rPr lang="zh-CN" altLang="en-US" sz="1505">
                <a:solidFill>
                  <a:srgbClr val="808080"/>
                </a:solidFill>
                <a:latin typeface="微软雅黑" panose="020B0503020204020204" pitchFamily="34" charset="-122"/>
                <a:ea typeface="微软雅黑" panose="020B0503020204020204" pitchFamily="34" charset="-122"/>
              </a:rPr>
              <a:t>标题内容</a:t>
            </a:r>
          </a:p>
        </p:txBody>
      </p:sp>
      <p:sp>
        <p:nvSpPr>
          <p:cNvPr id="28" name="TextBox 27"/>
          <p:cNvSpPr txBox="1">
            <a:spLocks noChangeArrowheads="1"/>
          </p:cNvSpPr>
          <p:nvPr/>
        </p:nvSpPr>
        <p:spPr bwMode="auto">
          <a:xfrm>
            <a:off x="3030345" y="3017268"/>
            <a:ext cx="906986" cy="300421"/>
          </a:xfrm>
          <a:prstGeom prst="rect">
            <a:avLst/>
          </a:prstGeom>
          <a:noFill/>
          <a:ln w="9525">
            <a:noFill/>
            <a:miter lim="800000"/>
          </a:ln>
        </p:spPr>
        <p:txBody>
          <a:bodyPr wrap="none" lIns="68225" tIns="34112" rIns="68225" bIns="34112">
            <a:spAutoFit/>
          </a:bodyPr>
          <a:lstStyle/>
          <a:p>
            <a:pPr algn="ctr" defTabSz="812165">
              <a:defRPr/>
            </a:pPr>
            <a:r>
              <a:rPr lang="zh-CN" altLang="en-US" sz="1505">
                <a:solidFill>
                  <a:srgbClr val="808080"/>
                </a:solidFill>
                <a:latin typeface="等线" panose="02010600030101010101" charset="-122"/>
                <a:ea typeface="微软雅黑" panose="020B0503020204020204" pitchFamily="34" charset="-122"/>
              </a:rPr>
              <a:t>标题内容</a:t>
            </a:r>
          </a:p>
        </p:txBody>
      </p:sp>
      <p:sp>
        <p:nvSpPr>
          <p:cNvPr id="29" name="TextBox 28"/>
          <p:cNvSpPr txBox="1">
            <a:spLocks noChangeArrowheads="1"/>
          </p:cNvSpPr>
          <p:nvPr/>
        </p:nvSpPr>
        <p:spPr bwMode="auto">
          <a:xfrm>
            <a:off x="4911122" y="3017268"/>
            <a:ext cx="906986" cy="300421"/>
          </a:xfrm>
          <a:prstGeom prst="rect">
            <a:avLst/>
          </a:prstGeom>
          <a:noFill/>
          <a:ln w="9525">
            <a:noFill/>
            <a:miter lim="800000"/>
          </a:ln>
        </p:spPr>
        <p:txBody>
          <a:bodyPr wrap="none" lIns="68225" tIns="34112" rIns="68225" bIns="34112">
            <a:spAutoFit/>
          </a:bodyPr>
          <a:lstStyle/>
          <a:p>
            <a:pPr algn="ctr" defTabSz="812165">
              <a:defRPr/>
            </a:pPr>
            <a:r>
              <a:rPr lang="zh-CN" altLang="en-US" sz="1505">
                <a:solidFill>
                  <a:srgbClr val="808080"/>
                </a:solidFill>
                <a:latin typeface="等线" panose="02010600030101010101" charset="-122"/>
                <a:ea typeface="微软雅黑" panose="020B0503020204020204" pitchFamily="34" charset="-122"/>
              </a:rPr>
              <a:t>标题内容</a:t>
            </a:r>
          </a:p>
        </p:txBody>
      </p:sp>
      <p:sp>
        <p:nvSpPr>
          <p:cNvPr id="30" name="TextBox 29"/>
          <p:cNvSpPr txBox="1">
            <a:spLocks noChangeArrowheads="1"/>
          </p:cNvSpPr>
          <p:nvPr/>
        </p:nvSpPr>
        <p:spPr bwMode="auto">
          <a:xfrm>
            <a:off x="7033715" y="3017268"/>
            <a:ext cx="906986" cy="300421"/>
          </a:xfrm>
          <a:prstGeom prst="rect">
            <a:avLst/>
          </a:prstGeom>
          <a:noFill/>
          <a:ln w="9525">
            <a:noFill/>
            <a:miter lim="800000"/>
          </a:ln>
        </p:spPr>
        <p:txBody>
          <a:bodyPr wrap="none" lIns="68225" tIns="34112" rIns="68225" bIns="34112">
            <a:spAutoFit/>
          </a:bodyPr>
          <a:lstStyle/>
          <a:p>
            <a:pPr algn="ctr" defTabSz="812165">
              <a:defRPr/>
            </a:pPr>
            <a:r>
              <a:rPr lang="zh-CN" altLang="en-US" sz="1505">
                <a:solidFill>
                  <a:srgbClr val="808080"/>
                </a:solidFill>
                <a:latin typeface="等线" panose="02010600030101010101" charset="-122"/>
                <a:ea typeface="微软雅黑" panose="020B0503020204020204" pitchFamily="34" charset="-122"/>
              </a:rPr>
              <a:t>标题内容</a:t>
            </a:r>
          </a:p>
        </p:txBody>
      </p:sp>
      <p:grpSp>
        <p:nvGrpSpPr>
          <p:cNvPr id="45" name="组合 44"/>
          <p:cNvGrpSpPr/>
          <p:nvPr/>
        </p:nvGrpSpPr>
        <p:grpSpPr bwMode="auto">
          <a:xfrm>
            <a:off x="525343" y="3668078"/>
            <a:ext cx="8147053" cy="367200"/>
            <a:chOff x="698575" y="4912345"/>
            <a:chExt cx="10873208" cy="494764"/>
          </a:xfrm>
        </p:grpSpPr>
        <p:cxnSp>
          <p:nvCxnSpPr>
            <p:cNvPr id="74768" name="直接连接符 39"/>
            <p:cNvCxnSpPr>
              <a:cxnSpLocks noChangeShapeType="1"/>
            </p:cNvCxnSpPr>
            <p:nvPr/>
          </p:nvCxnSpPr>
          <p:spPr bwMode="auto">
            <a:xfrm>
              <a:off x="698575" y="5302002"/>
              <a:ext cx="10873208" cy="0"/>
            </a:xfrm>
            <a:prstGeom prst="line">
              <a:avLst/>
            </a:prstGeom>
            <a:noFill/>
            <a:ln w="38100" algn="ctr">
              <a:solidFill>
                <a:srgbClr val="002060"/>
              </a:solidFill>
              <a:round/>
            </a:ln>
          </p:spPr>
        </p:cxnSp>
        <p:sp>
          <p:nvSpPr>
            <p:cNvPr id="74769" name="矩形 43"/>
            <p:cNvSpPr>
              <a:spLocks noChangeArrowheads="1"/>
            </p:cNvSpPr>
            <p:nvPr/>
          </p:nvSpPr>
          <p:spPr bwMode="auto">
            <a:xfrm>
              <a:off x="2906138" y="4912345"/>
              <a:ext cx="6222919" cy="494764"/>
            </a:xfrm>
            <a:prstGeom prst="rect">
              <a:avLst/>
            </a:prstGeom>
            <a:solidFill>
              <a:schemeClr val="accent5">
                <a:lumMod val="60000"/>
                <a:lumOff val="40000"/>
              </a:schemeClr>
            </a:solidFill>
            <a:ln w="25400" algn="ctr">
              <a:noFill/>
              <a:miter lim="800000"/>
            </a:ln>
          </p:spPr>
          <p:txBody>
            <a:bodyPr lIns="68225" tIns="34112" rIns="68225" bIns="34112" anchor="ctr"/>
            <a:lstStyle/>
            <a:p>
              <a:pPr algn="ctr" defTabSz="812165">
                <a:defRPr/>
              </a:pPr>
              <a:endParaRPr lang="zh-CN" altLang="en-US" sz="1600">
                <a:solidFill>
                  <a:srgbClr val="FFFFFF"/>
                </a:solidFill>
                <a:latin typeface="Calibri" panose="020F0502020204030204" charset="0"/>
                <a:ea typeface="宋体" panose="02010600030101010101" pitchFamily="2" charset="-122"/>
              </a:endParaRPr>
            </a:p>
          </p:txBody>
        </p:sp>
      </p:grpSp>
      <p:sp>
        <p:nvSpPr>
          <p:cNvPr id="43" name="TextBox 42"/>
          <p:cNvSpPr txBox="1">
            <a:spLocks noChangeArrowheads="1"/>
          </p:cNvSpPr>
          <p:nvPr/>
        </p:nvSpPr>
        <p:spPr bwMode="auto">
          <a:xfrm>
            <a:off x="3371362" y="3668078"/>
            <a:ext cx="2084830" cy="329331"/>
          </a:xfrm>
          <a:prstGeom prst="rect">
            <a:avLst/>
          </a:prstGeom>
          <a:noFill/>
          <a:ln w="9525">
            <a:noFill/>
            <a:miter lim="800000"/>
          </a:ln>
        </p:spPr>
        <p:txBody>
          <a:bodyPr wrap="none" lIns="68225" tIns="34112" rIns="68225" bIns="34112">
            <a:spAutoFit/>
          </a:bodyPr>
          <a:lstStyle/>
          <a:p>
            <a:pPr algn="ctr" defTabSz="812165">
              <a:defRPr/>
            </a:pPr>
            <a:r>
              <a:rPr lang="zh-CN" altLang="en-US" sz="1690">
                <a:solidFill>
                  <a:prstClr val="white"/>
                </a:solidFill>
                <a:latin typeface="微软雅黑" panose="020B0503020204020204" pitchFamily="34" charset="-122"/>
                <a:ea typeface="微软雅黑" panose="020B0503020204020204" pitchFamily="34" charset="-122"/>
              </a:rPr>
              <a:t>输入标题内容和文字</a:t>
            </a: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4234"/>
                                        </p:tgtEl>
                                        <p:attrNameLst>
                                          <p:attrName>style.visibility</p:attrName>
                                        </p:attrNameLst>
                                      </p:cBhvr>
                                      <p:to>
                                        <p:strVal val="visible"/>
                                      </p:to>
                                    </p:set>
                                    <p:anim calcmode="lin" valueType="num">
                                      <p:cBhvr>
                                        <p:cTn id="7" dur="500" fill="hold"/>
                                        <p:tgtEl>
                                          <p:spTgt spid="94234"/>
                                        </p:tgtEl>
                                        <p:attrNameLst>
                                          <p:attrName>ppt_w</p:attrName>
                                        </p:attrNameLst>
                                      </p:cBhvr>
                                      <p:tavLst>
                                        <p:tav tm="0">
                                          <p:val>
                                            <p:fltVal val="0"/>
                                          </p:val>
                                        </p:tav>
                                        <p:tav tm="100000">
                                          <p:val>
                                            <p:strVal val="#ppt_w"/>
                                          </p:val>
                                        </p:tav>
                                      </p:tavLst>
                                    </p:anim>
                                    <p:anim calcmode="lin" valueType="num">
                                      <p:cBhvr>
                                        <p:cTn id="8" dur="500" fill="hold"/>
                                        <p:tgtEl>
                                          <p:spTgt spid="94234"/>
                                        </p:tgtEl>
                                        <p:attrNameLst>
                                          <p:attrName>ppt_h</p:attrName>
                                        </p:attrNameLst>
                                      </p:cBhvr>
                                      <p:tavLst>
                                        <p:tav tm="0">
                                          <p:val>
                                            <p:fltVal val="0"/>
                                          </p:val>
                                        </p:tav>
                                        <p:tav tm="100000">
                                          <p:val>
                                            <p:strVal val="#ppt_h"/>
                                          </p:val>
                                        </p:tav>
                                      </p:tavLst>
                                    </p:anim>
                                    <p:animEffect transition="in" filter="fade">
                                      <p:cBhvr>
                                        <p:cTn id="9" dur="500"/>
                                        <p:tgtEl>
                                          <p:spTgt spid="94234"/>
                                        </p:tgtEl>
                                      </p:cBhvr>
                                    </p:animEffect>
                                  </p:childTnLst>
                                </p:cTn>
                              </p:par>
                              <p:par>
                                <p:cTn id="10" presetID="53" presetClass="entr" presetSubtype="16" fill="hold" nodeType="withEffect">
                                  <p:stCondLst>
                                    <p:cond delay="0"/>
                                  </p:stCondLst>
                                  <p:childTnLst>
                                    <p:set>
                                      <p:cBhvr>
                                        <p:cTn id="11" dur="1" fill="hold">
                                          <p:stCondLst>
                                            <p:cond delay="0"/>
                                          </p:stCondLst>
                                        </p:cTn>
                                        <p:tgtEl>
                                          <p:spTgt spid="94235"/>
                                        </p:tgtEl>
                                        <p:attrNameLst>
                                          <p:attrName>style.visibility</p:attrName>
                                        </p:attrNameLst>
                                      </p:cBhvr>
                                      <p:to>
                                        <p:strVal val="visible"/>
                                      </p:to>
                                    </p:set>
                                    <p:anim calcmode="lin" valueType="num">
                                      <p:cBhvr>
                                        <p:cTn id="12" dur="500" fill="hold"/>
                                        <p:tgtEl>
                                          <p:spTgt spid="94235"/>
                                        </p:tgtEl>
                                        <p:attrNameLst>
                                          <p:attrName>ppt_w</p:attrName>
                                        </p:attrNameLst>
                                      </p:cBhvr>
                                      <p:tavLst>
                                        <p:tav tm="0">
                                          <p:val>
                                            <p:fltVal val="0"/>
                                          </p:val>
                                        </p:tav>
                                        <p:tav tm="100000">
                                          <p:val>
                                            <p:strVal val="#ppt_w"/>
                                          </p:val>
                                        </p:tav>
                                      </p:tavLst>
                                    </p:anim>
                                    <p:anim calcmode="lin" valueType="num">
                                      <p:cBhvr>
                                        <p:cTn id="13" dur="500" fill="hold"/>
                                        <p:tgtEl>
                                          <p:spTgt spid="94235"/>
                                        </p:tgtEl>
                                        <p:attrNameLst>
                                          <p:attrName>ppt_h</p:attrName>
                                        </p:attrNameLst>
                                      </p:cBhvr>
                                      <p:tavLst>
                                        <p:tav tm="0">
                                          <p:val>
                                            <p:fltVal val="0"/>
                                          </p:val>
                                        </p:tav>
                                        <p:tav tm="100000">
                                          <p:val>
                                            <p:strVal val="#ppt_h"/>
                                          </p:val>
                                        </p:tav>
                                      </p:tavLst>
                                    </p:anim>
                                    <p:animEffect transition="in" filter="fade">
                                      <p:cBhvr>
                                        <p:cTn id="14" dur="500"/>
                                        <p:tgtEl>
                                          <p:spTgt spid="94235"/>
                                        </p:tgtEl>
                                      </p:cBhvr>
                                    </p:animEffect>
                                  </p:childTnLst>
                                </p:cTn>
                              </p:par>
                              <p:par>
                                <p:cTn id="15" presetID="53" presetClass="entr" presetSubtype="16" fill="hold" nodeType="withEffect">
                                  <p:stCondLst>
                                    <p:cond delay="0"/>
                                  </p:stCondLst>
                                  <p:childTnLst>
                                    <p:set>
                                      <p:cBhvr>
                                        <p:cTn id="16" dur="1" fill="hold">
                                          <p:stCondLst>
                                            <p:cond delay="0"/>
                                          </p:stCondLst>
                                        </p:cTn>
                                        <p:tgtEl>
                                          <p:spTgt spid="94237"/>
                                        </p:tgtEl>
                                        <p:attrNameLst>
                                          <p:attrName>style.visibility</p:attrName>
                                        </p:attrNameLst>
                                      </p:cBhvr>
                                      <p:to>
                                        <p:strVal val="visible"/>
                                      </p:to>
                                    </p:set>
                                    <p:anim calcmode="lin" valueType="num">
                                      <p:cBhvr>
                                        <p:cTn id="17" dur="500" fill="hold"/>
                                        <p:tgtEl>
                                          <p:spTgt spid="94237"/>
                                        </p:tgtEl>
                                        <p:attrNameLst>
                                          <p:attrName>ppt_w</p:attrName>
                                        </p:attrNameLst>
                                      </p:cBhvr>
                                      <p:tavLst>
                                        <p:tav tm="0">
                                          <p:val>
                                            <p:fltVal val="0"/>
                                          </p:val>
                                        </p:tav>
                                        <p:tav tm="100000">
                                          <p:val>
                                            <p:strVal val="#ppt_w"/>
                                          </p:val>
                                        </p:tav>
                                      </p:tavLst>
                                    </p:anim>
                                    <p:anim calcmode="lin" valueType="num">
                                      <p:cBhvr>
                                        <p:cTn id="18" dur="500" fill="hold"/>
                                        <p:tgtEl>
                                          <p:spTgt spid="94237"/>
                                        </p:tgtEl>
                                        <p:attrNameLst>
                                          <p:attrName>ppt_h</p:attrName>
                                        </p:attrNameLst>
                                      </p:cBhvr>
                                      <p:tavLst>
                                        <p:tav tm="0">
                                          <p:val>
                                            <p:fltVal val="0"/>
                                          </p:val>
                                        </p:tav>
                                        <p:tav tm="100000">
                                          <p:val>
                                            <p:strVal val="#ppt_h"/>
                                          </p:val>
                                        </p:tav>
                                      </p:tavLst>
                                    </p:anim>
                                    <p:animEffect transition="in" filter="fade">
                                      <p:cBhvr>
                                        <p:cTn id="19" dur="500"/>
                                        <p:tgtEl>
                                          <p:spTgt spid="94237"/>
                                        </p:tgtEl>
                                      </p:cBhvr>
                                    </p:animEffect>
                                  </p:childTnLst>
                                </p:cTn>
                              </p:par>
                              <p:par>
                                <p:cTn id="20" presetID="53" presetClass="entr" presetSubtype="16" fill="hold" nodeType="withEffect">
                                  <p:stCondLst>
                                    <p:cond delay="0"/>
                                  </p:stCondLst>
                                  <p:childTnLst>
                                    <p:set>
                                      <p:cBhvr>
                                        <p:cTn id="21" dur="1" fill="hold">
                                          <p:stCondLst>
                                            <p:cond delay="0"/>
                                          </p:stCondLst>
                                        </p:cTn>
                                        <p:tgtEl>
                                          <p:spTgt spid="94236"/>
                                        </p:tgtEl>
                                        <p:attrNameLst>
                                          <p:attrName>style.visibility</p:attrName>
                                        </p:attrNameLst>
                                      </p:cBhvr>
                                      <p:to>
                                        <p:strVal val="visible"/>
                                      </p:to>
                                    </p:set>
                                    <p:anim calcmode="lin" valueType="num">
                                      <p:cBhvr>
                                        <p:cTn id="22" dur="500" fill="hold"/>
                                        <p:tgtEl>
                                          <p:spTgt spid="94236"/>
                                        </p:tgtEl>
                                        <p:attrNameLst>
                                          <p:attrName>ppt_w</p:attrName>
                                        </p:attrNameLst>
                                      </p:cBhvr>
                                      <p:tavLst>
                                        <p:tav tm="0">
                                          <p:val>
                                            <p:fltVal val="0"/>
                                          </p:val>
                                        </p:tav>
                                        <p:tav tm="100000">
                                          <p:val>
                                            <p:strVal val="#ppt_w"/>
                                          </p:val>
                                        </p:tav>
                                      </p:tavLst>
                                    </p:anim>
                                    <p:anim calcmode="lin" valueType="num">
                                      <p:cBhvr>
                                        <p:cTn id="23" dur="500" fill="hold"/>
                                        <p:tgtEl>
                                          <p:spTgt spid="94236"/>
                                        </p:tgtEl>
                                        <p:attrNameLst>
                                          <p:attrName>ppt_h</p:attrName>
                                        </p:attrNameLst>
                                      </p:cBhvr>
                                      <p:tavLst>
                                        <p:tav tm="0">
                                          <p:val>
                                            <p:fltVal val="0"/>
                                          </p:val>
                                        </p:tav>
                                        <p:tav tm="100000">
                                          <p:val>
                                            <p:strVal val="#ppt_h"/>
                                          </p:val>
                                        </p:tav>
                                      </p:tavLst>
                                    </p:anim>
                                    <p:animEffect transition="in" filter="fade">
                                      <p:cBhvr>
                                        <p:cTn id="24" dur="500"/>
                                        <p:tgtEl>
                                          <p:spTgt spid="942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2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27"/>
                                        </p:tgtEl>
                                        <p:attrNameLst>
                                          <p:attrName>ppt_y</p:attrName>
                                        </p:attrNameLst>
                                      </p:cBhvr>
                                      <p:tavLst>
                                        <p:tav tm="0">
                                          <p:val>
                                            <p:strVal val="#ppt_y"/>
                                          </p:val>
                                        </p:tav>
                                        <p:tav tm="100000">
                                          <p:val>
                                            <p:strVal val="#ppt_y"/>
                                          </p:val>
                                        </p:tav>
                                      </p:tavLst>
                                    </p:anim>
                                    <p:anim calcmode="lin" valueType="num">
                                      <p:cBhvr>
                                        <p:cTn id="54"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27"/>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0" dur="1000" fill="hold"/>
                                        <p:tgtEl>
                                          <p:spTgt spid="28"/>
                                        </p:tgtEl>
                                        <p:attrNameLst>
                                          <p:attrName>ppt_y</p:attrName>
                                        </p:attrNameLst>
                                      </p:cBhvr>
                                      <p:tavLst>
                                        <p:tav tm="0">
                                          <p:val>
                                            <p:strVal val="#ppt_y"/>
                                          </p:val>
                                        </p:tav>
                                        <p:tav tm="100000">
                                          <p:val>
                                            <p:strVal val="#ppt_y"/>
                                          </p:val>
                                        </p:tav>
                                      </p:tavLst>
                                    </p:anim>
                                    <p:anim calcmode="lin" valueType="num">
                                      <p:cBhvr>
                                        <p:cTn id="61"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2"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0" tmFilter="0,0; .5, 1; 1, 1"/>
                                        <p:tgtEl>
                                          <p:spTgt spid="28"/>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29"/>
                                        </p:tgtEl>
                                        <p:attrNameLst>
                                          <p:attrName>style.visibility</p:attrName>
                                        </p:attrNameLst>
                                      </p:cBhvr>
                                      <p:to>
                                        <p:strVal val="visible"/>
                                      </p:to>
                                    </p:set>
                                    <p:anim calcmode="lin" valueType="num">
                                      <p:cBhvr>
                                        <p:cTn id="66"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7" dur="1000" fill="hold"/>
                                        <p:tgtEl>
                                          <p:spTgt spid="29"/>
                                        </p:tgtEl>
                                        <p:attrNameLst>
                                          <p:attrName>ppt_y</p:attrName>
                                        </p:attrNameLst>
                                      </p:cBhvr>
                                      <p:tavLst>
                                        <p:tav tm="0">
                                          <p:val>
                                            <p:strVal val="#ppt_y"/>
                                          </p:val>
                                        </p:tav>
                                        <p:tav tm="100000">
                                          <p:val>
                                            <p:strVal val="#ppt_y"/>
                                          </p:val>
                                        </p:tav>
                                      </p:tavLst>
                                    </p:anim>
                                    <p:anim calcmode="lin" valueType="num">
                                      <p:cBhvr>
                                        <p:cTn id="68"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69"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000" tmFilter="0,0; .5, 1; 1, 1"/>
                                        <p:tgtEl>
                                          <p:spTgt spid="29"/>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30"/>
                                        </p:tgtEl>
                                        <p:attrNameLst>
                                          <p:attrName>style.visibility</p:attrName>
                                        </p:attrNameLst>
                                      </p:cBhvr>
                                      <p:to>
                                        <p:strVal val="visible"/>
                                      </p:to>
                                    </p:set>
                                    <p:anim calcmode="lin" valueType="num">
                                      <p:cBhvr>
                                        <p:cTn id="73"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4" dur="1000" fill="hold"/>
                                        <p:tgtEl>
                                          <p:spTgt spid="30"/>
                                        </p:tgtEl>
                                        <p:attrNameLst>
                                          <p:attrName>ppt_y</p:attrName>
                                        </p:attrNameLst>
                                      </p:cBhvr>
                                      <p:tavLst>
                                        <p:tav tm="0">
                                          <p:val>
                                            <p:strVal val="#ppt_y"/>
                                          </p:val>
                                        </p:tav>
                                        <p:tav tm="100000">
                                          <p:val>
                                            <p:strVal val="#ppt_y"/>
                                          </p:val>
                                        </p:tav>
                                      </p:tavLst>
                                    </p:anim>
                                    <p:anim calcmode="lin" valueType="num">
                                      <p:cBhvr>
                                        <p:cTn id="75"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76"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000" tmFilter="0,0; .5, 1; 1, 1"/>
                                        <p:tgtEl>
                                          <p:spTgt spid="30"/>
                                        </p:tgtEl>
                                      </p:cBhvr>
                                    </p:animEffect>
                                  </p:childTnLst>
                                </p:cTn>
                              </p:par>
                            </p:childTnLst>
                          </p:cTn>
                        </p:par>
                        <p:par>
                          <p:cTn id="78" fill="hold">
                            <p:stCondLst>
                              <p:cond delay="3799"/>
                            </p:stCondLst>
                            <p:childTnLst>
                              <p:par>
                                <p:cTn id="79" presetID="16" presetClass="entr" presetSubtype="21" fill="hold"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arn(inVertical)">
                                      <p:cBhvr>
                                        <p:cTn id="81" dur="500"/>
                                        <p:tgtEl>
                                          <p:spTgt spid="45"/>
                                        </p:tgtEl>
                                      </p:cBhvr>
                                    </p:animEffect>
                                  </p:childTnLst>
                                </p:cTn>
                              </p:par>
                            </p:childTnLst>
                          </p:cTn>
                        </p:par>
                        <p:par>
                          <p:cTn id="82" fill="hold">
                            <p:stCondLst>
                              <p:cond delay="4299"/>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43"/>
                                        </p:tgtEl>
                                        <p:attrNameLst>
                                          <p:attrName>ppt_y</p:attrName>
                                        </p:attrNameLst>
                                      </p:cBhvr>
                                      <p:tavLst>
                                        <p:tav tm="0">
                                          <p:val>
                                            <p:strVal val="#ppt_y"/>
                                          </p:val>
                                        </p:tav>
                                        <p:tav tm="100000">
                                          <p:val>
                                            <p:strVal val="#ppt_y"/>
                                          </p:val>
                                        </p:tav>
                                      </p:tavLst>
                                    </p:anim>
                                    <p:anim calcmode="lin" valueType="num">
                                      <p:cBhvr>
                                        <p:cTn id="8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43"/>
                                        </p:tgtEl>
                                      </p:cBhvr>
                                    </p:animEffect>
                                  </p:childTnLst>
                                </p:cTn>
                              </p:par>
                            </p:childTnLst>
                          </p:cTn>
                        </p:par>
                        <p:par>
                          <p:cTn id="90" fill="hold">
                            <p:stCondLst>
                              <p:cond delay="5199"/>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22"/>
                                        </p:tgtEl>
                                        <p:attrNameLst>
                                          <p:attrName>style.visibility</p:attrName>
                                        </p:attrNameLst>
                                      </p:cBhvr>
                                      <p:to>
                                        <p:strVal val="visible"/>
                                      </p:to>
                                    </p:set>
                                    <p:anim calcmode="lin" valueType="num">
                                      <p:cBhvr>
                                        <p:cTn id="93"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22"/>
                                        </p:tgtEl>
                                        <p:attrNameLst>
                                          <p:attrName>ppt_y</p:attrName>
                                        </p:attrNameLst>
                                      </p:cBhvr>
                                      <p:tavLst>
                                        <p:tav tm="0">
                                          <p:val>
                                            <p:strVal val="#ppt_y"/>
                                          </p:val>
                                        </p:tav>
                                        <p:tav tm="100000">
                                          <p:val>
                                            <p:strVal val="#ppt_y"/>
                                          </p:val>
                                        </p:tav>
                                      </p:tavLst>
                                    </p:anim>
                                    <p:anim calcmode="lin" valueType="num">
                                      <p:cBhvr>
                                        <p:cTn id="95"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P spid="22" grpId="0"/>
      <p:bldP spid="27" grpId="0"/>
      <p:bldP spid="28" grpId="0"/>
      <p:bldP spid="29" grpId="0"/>
      <p:bldP spid="30"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5286995" y="1784314"/>
            <a:ext cx="3263001" cy="333322"/>
          </a:xfrm>
          <a:prstGeom prst="rect">
            <a:avLst/>
          </a:prstGeom>
          <a:noFill/>
          <a:ln w="9525">
            <a:noFill/>
            <a:miter lim="800000"/>
          </a:ln>
        </p:spPr>
        <p:txBody>
          <a:bodyPr lIns="0" tIns="0" rIns="0" bIns="0">
            <a:spAutoFit/>
          </a:bodyPr>
          <a:lstStyle/>
          <a:p>
            <a:pPr algn="just" defTabSz="685800">
              <a:lnSpc>
                <a:spcPts val="1315"/>
              </a:lnSpc>
              <a:defRPr/>
            </a:pPr>
            <a:r>
              <a:rPr lang="zh-CN" altLang="en-US" sz="940">
                <a:solidFill>
                  <a:schemeClr val="tx1">
                    <a:lumMod val="75000"/>
                    <a:lumOff val="25000"/>
                  </a:schemeClr>
                </a:solidFill>
                <a:latin typeface="等线" panose="02010600030101010101" charset="-122"/>
                <a:ea typeface="微软雅黑" panose="020B0503020204020204" pitchFamily="34" charset="-122"/>
              </a:rPr>
              <a:t>请在此处添加您需要的文字内容请在此处添加您需要的文字内容请在此处添加您需要的文字内容</a:t>
            </a:r>
            <a:endParaRPr lang="en-US" altLang="zh-CN" sz="940">
              <a:solidFill>
                <a:schemeClr val="tx1">
                  <a:lumMod val="75000"/>
                  <a:lumOff val="25000"/>
                </a:schemeClr>
              </a:solidFill>
              <a:latin typeface="等线" panose="02010600030101010101" charset="-122"/>
              <a:ea typeface="微软雅黑" panose="020B0503020204020204" pitchFamily="34" charset="-122"/>
            </a:endParaRPr>
          </a:p>
        </p:txBody>
      </p:sp>
      <p:sp>
        <p:nvSpPr>
          <p:cNvPr id="40" name="TextBox 39"/>
          <p:cNvSpPr txBox="1">
            <a:spLocks noChangeArrowheads="1"/>
          </p:cNvSpPr>
          <p:nvPr/>
        </p:nvSpPr>
        <p:spPr bwMode="auto">
          <a:xfrm>
            <a:off x="4088373" y="1773865"/>
            <a:ext cx="938897" cy="352745"/>
          </a:xfrm>
          <a:prstGeom prst="rect">
            <a:avLst/>
          </a:prstGeom>
          <a:noFill/>
          <a:ln w="9525">
            <a:noFill/>
            <a:miter lim="800000"/>
          </a:ln>
        </p:spPr>
        <p:txBody>
          <a:bodyPr>
            <a:spAutoFit/>
          </a:bodyPr>
          <a:lstStyle/>
          <a:p>
            <a:pPr algn="ctr" defTabSz="685800">
              <a:defRPr/>
            </a:pPr>
            <a:r>
              <a:rPr lang="zh-CN" altLang="en-US" sz="1690">
                <a:solidFill>
                  <a:schemeClr val="tx1">
                    <a:lumMod val="75000"/>
                    <a:lumOff val="25000"/>
                  </a:schemeClr>
                </a:solidFill>
                <a:latin typeface="微软雅黑" panose="020B0503020204020204" pitchFamily="34" charset="-122"/>
                <a:ea typeface="微软雅黑" panose="020B0503020204020204" pitchFamily="34" charset="-122"/>
              </a:rPr>
              <a:t>标题</a:t>
            </a:r>
          </a:p>
        </p:txBody>
      </p:sp>
      <p:cxnSp>
        <p:nvCxnSpPr>
          <p:cNvPr id="41" name="直接连接符 40"/>
          <p:cNvCxnSpPr/>
          <p:nvPr/>
        </p:nvCxnSpPr>
        <p:spPr>
          <a:xfrm>
            <a:off x="5142204" y="1749983"/>
            <a:ext cx="0" cy="3746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4694400" y="2409748"/>
            <a:ext cx="3263001" cy="333322"/>
          </a:xfrm>
          <a:prstGeom prst="rect">
            <a:avLst/>
          </a:prstGeom>
          <a:noFill/>
          <a:ln w="9525">
            <a:noFill/>
            <a:miter lim="800000"/>
          </a:ln>
        </p:spPr>
        <p:txBody>
          <a:bodyPr lIns="0" tIns="0" rIns="0" bIns="0">
            <a:spAutoFit/>
          </a:bodyPr>
          <a:lstStyle/>
          <a:p>
            <a:pPr algn="just" defTabSz="685800">
              <a:lnSpc>
                <a:spcPts val="1315"/>
              </a:lnSpc>
              <a:defRPr/>
            </a:pPr>
            <a:r>
              <a:rPr lang="zh-CN" altLang="en-US" sz="940">
                <a:solidFill>
                  <a:schemeClr val="tx1">
                    <a:lumMod val="75000"/>
                    <a:lumOff val="25000"/>
                  </a:schemeClr>
                </a:solidFill>
                <a:latin typeface="等线" panose="02010600030101010101" charset="-122"/>
                <a:ea typeface="微软雅黑" panose="020B0503020204020204" pitchFamily="34" charset="-122"/>
              </a:rPr>
              <a:t>请在此处添加您需要的文字内容请在此处添加您需要的文字内容请在此处添加您需要的文字内容</a:t>
            </a:r>
            <a:endParaRPr lang="en-US" altLang="zh-CN" sz="940">
              <a:solidFill>
                <a:schemeClr val="tx1">
                  <a:lumMod val="75000"/>
                  <a:lumOff val="25000"/>
                </a:schemeClr>
              </a:solidFill>
              <a:latin typeface="等线" panose="02010600030101010101" charset="-122"/>
              <a:ea typeface="微软雅黑" panose="020B0503020204020204" pitchFamily="34" charset="-122"/>
            </a:endParaRPr>
          </a:p>
        </p:txBody>
      </p:sp>
      <p:sp>
        <p:nvSpPr>
          <p:cNvPr id="43" name="TextBox 42"/>
          <p:cNvSpPr txBox="1">
            <a:spLocks noChangeArrowheads="1"/>
          </p:cNvSpPr>
          <p:nvPr/>
        </p:nvSpPr>
        <p:spPr bwMode="auto">
          <a:xfrm>
            <a:off x="3495778" y="2399298"/>
            <a:ext cx="938896" cy="352745"/>
          </a:xfrm>
          <a:prstGeom prst="rect">
            <a:avLst/>
          </a:prstGeom>
          <a:noFill/>
          <a:ln w="9525">
            <a:noFill/>
            <a:miter lim="800000"/>
          </a:ln>
        </p:spPr>
        <p:txBody>
          <a:bodyPr>
            <a:spAutoFit/>
          </a:bodyPr>
          <a:lstStyle/>
          <a:p>
            <a:pPr algn="ctr" defTabSz="685800">
              <a:defRPr/>
            </a:pPr>
            <a:r>
              <a:rPr lang="zh-CN" altLang="en-US" sz="1690">
                <a:solidFill>
                  <a:schemeClr val="tx1">
                    <a:lumMod val="75000"/>
                    <a:lumOff val="25000"/>
                  </a:schemeClr>
                </a:solidFill>
                <a:latin typeface="微软雅黑" panose="020B0503020204020204" pitchFamily="34" charset="-122"/>
                <a:ea typeface="微软雅黑" panose="020B0503020204020204" pitchFamily="34" charset="-122"/>
              </a:rPr>
              <a:t>标题</a:t>
            </a:r>
          </a:p>
        </p:txBody>
      </p:sp>
      <p:cxnSp>
        <p:nvCxnSpPr>
          <p:cNvPr id="44" name="直接连接符 43"/>
          <p:cNvCxnSpPr/>
          <p:nvPr/>
        </p:nvCxnSpPr>
        <p:spPr>
          <a:xfrm>
            <a:off x="4551102" y="2375415"/>
            <a:ext cx="0" cy="3761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3949553" y="3084440"/>
            <a:ext cx="3263001" cy="333322"/>
          </a:xfrm>
          <a:prstGeom prst="rect">
            <a:avLst/>
          </a:prstGeom>
          <a:noFill/>
          <a:ln w="9525">
            <a:noFill/>
            <a:miter lim="800000"/>
          </a:ln>
        </p:spPr>
        <p:txBody>
          <a:bodyPr lIns="0" tIns="0" rIns="0" bIns="0">
            <a:spAutoFit/>
          </a:bodyPr>
          <a:lstStyle/>
          <a:p>
            <a:pPr algn="just" defTabSz="685800">
              <a:lnSpc>
                <a:spcPts val="1315"/>
              </a:lnSpc>
              <a:defRPr/>
            </a:pPr>
            <a:r>
              <a:rPr lang="zh-CN" altLang="en-US" sz="940">
                <a:solidFill>
                  <a:schemeClr val="tx1">
                    <a:lumMod val="75000"/>
                    <a:lumOff val="25000"/>
                  </a:schemeClr>
                </a:solidFill>
                <a:latin typeface="等线" panose="02010600030101010101" charset="-122"/>
                <a:ea typeface="微软雅黑" panose="020B0503020204020204" pitchFamily="34" charset="-122"/>
              </a:rPr>
              <a:t>请在此处添加您需要的文字内容请在此处添加您需要的文字内容请在此处添加您需要的文字内容</a:t>
            </a:r>
            <a:endParaRPr lang="en-US" altLang="zh-CN" sz="940">
              <a:solidFill>
                <a:schemeClr val="tx1">
                  <a:lumMod val="75000"/>
                  <a:lumOff val="25000"/>
                </a:schemeClr>
              </a:solidFill>
              <a:latin typeface="等线" panose="02010600030101010101" charset="-122"/>
              <a:ea typeface="微软雅黑" panose="020B0503020204020204" pitchFamily="34" charset="-122"/>
            </a:endParaRPr>
          </a:p>
        </p:txBody>
      </p:sp>
      <p:sp>
        <p:nvSpPr>
          <p:cNvPr id="46" name="TextBox 45"/>
          <p:cNvSpPr txBox="1">
            <a:spLocks noChangeArrowheads="1"/>
          </p:cNvSpPr>
          <p:nvPr/>
        </p:nvSpPr>
        <p:spPr bwMode="auto">
          <a:xfrm>
            <a:off x="2750930" y="3072498"/>
            <a:ext cx="938897" cy="352745"/>
          </a:xfrm>
          <a:prstGeom prst="rect">
            <a:avLst/>
          </a:prstGeom>
          <a:noFill/>
          <a:ln w="9525">
            <a:noFill/>
            <a:miter lim="800000"/>
          </a:ln>
        </p:spPr>
        <p:txBody>
          <a:bodyPr>
            <a:spAutoFit/>
          </a:bodyPr>
          <a:lstStyle/>
          <a:p>
            <a:pPr algn="ctr" defTabSz="685800">
              <a:defRPr/>
            </a:pPr>
            <a:r>
              <a:rPr lang="zh-CN" altLang="en-US" sz="1690">
                <a:solidFill>
                  <a:schemeClr val="tx1">
                    <a:lumMod val="75000"/>
                    <a:lumOff val="25000"/>
                  </a:schemeClr>
                </a:solidFill>
                <a:latin typeface="微软雅黑" panose="020B0503020204020204" pitchFamily="34" charset="-122"/>
                <a:ea typeface="微软雅黑" panose="020B0503020204020204" pitchFamily="34" charset="-122"/>
              </a:rPr>
              <a:t>标题</a:t>
            </a:r>
          </a:p>
        </p:txBody>
      </p:sp>
      <p:cxnSp>
        <p:nvCxnSpPr>
          <p:cNvPr id="47" name="直接连接符 46"/>
          <p:cNvCxnSpPr/>
          <p:nvPr/>
        </p:nvCxnSpPr>
        <p:spPr>
          <a:xfrm>
            <a:off x="3804762" y="3050109"/>
            <a:ext cx="0" cy="374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3324119" y="3714352"/>
            <a:ext cx="3263001" cy="333322"/>
          </a:xfrm>
          <a:prstGeom prst="rect">
            <a:avLst/>
          </a:prstGeom>
          <a:noFill/>
          <a:ln w="9525">
            <a:noFill/>
            <a:miter lim="800000"/>
          </a:ln>
        </p:spPr>
        <p:txBody>
          <a:bodyPr lIns="0" tIns="0" rIns="0" bIns="0">
            <a:spAutoFit/>
          </a:bodyPr>
          <a:lstStyle/>
          <a:p>
            <a:pPr algn="just" defTabSz="685800">
              <a:lnSpc>
                <a:spcPts val="1315"/>
              </a:lnSpc>
              <a:defRPr/>
            </a:pPr>
            <a:r>
              <a:rPr lang="zh-CN" altLang="en-US" sz="940">
                <a:solidFill>
                  <a:schemeClr val="tx1">
                    <a:lumMod val="75000"/>
                    <a:lumOff val="25000"/>
                  </a:schemeClr>
                </a:solidFill>
                <a:latin typeface="等线" panose="02010600030101010101" charset="-122"/>
                <a:ea typeface="微软雅黑" panose="020B0503020204020204" pitchFamily="34" charset="-122"/>
              </a:rPr>
              <a:t>请在此处添加您需要的文字内容请在此处添加您需要的文字内容请在此处添加您需要的文字内容</a:t>
            </a:r>
            <a:endParaRPr lang="en-US" altLang="zh-CN" sz="940">
              <a:solidFill>
                <a:schemeClr val="tx1">
                  <a:lumMod val="75000"/>
                  <a:lumOff val="25000"/>
                </a:schemeClr>
              </a:solidFill>
              <a:latin typeface="等线" panose="02010600030101010101" charset="-122"/>
              <a:ea typeface="微软雅黑" panose="020B0503020204020204" pitchFamily="34" charset="-122"/>
            </a:endParaRPr>
          </a:p>
        </p:txBody>
      </p:sp>
      <p:sp>
        <p:nvSpPr>
          <p:cNvPr id="49" name="TextBox 48"/>
          <p:cNvSpPr txBox="1">
            <a:spLocks noChangeArrowheads="1"/>
          </p:cNvSpPr>
          <p:nvPr/>
        </p:nvSpPr>
        <p:spPr bwMode="auto">
          <a:xfrm>
            <a:off x="2125497" y="3702409"/>
            <a:ext cx="938896" cy="352745"/>
          </a:xfrm>
          <a:prstGeom prst="rect">
            <a:avLst/>
          </a:prstGeom>
          <a:noFill/>
          <a:ln w="9525">
            <a:noFill/>
            <a:miter lim="800000"/>
          </a:ln>
        </p:spPr>
        <p:txBody>
          <a:bodyPr>
            <a:spAutoFit/>
          </a:bodyPr>
          <a:lstStyle/>
          <a:p>
            <a:pPr algn="ctr" defTabSz="685800">
              <a:defRPr/>
            </a:pPr>
            <a:r>
              <a:rPr lang="zh-CN" altLang="en-US" sz="1690">
                <a:solidFill>
                  <a:schemeClr val="tx1">
                    <a:lumMod val="75000"/>
                    <a:lumOff val="25000"/>
                  </a:schemeClr>
                </a:solidFill>
                <a:latin typeface="微软雅黑" panose="020B0503020204020204" pitchFamily="34" charset="-122"/>
                <a:ea typeface="微软雅黑" panose="020B0503020204020204" pitchFamily="34" charset="-122"/>
              </a:rPr>
              <a:t>标题</a:t>
            </a:r>
          </a:p>
        </p:txBody>
      </p:sp>
      <p:cxnSp>
        <p:nvCxnSpPr>
          <p:cNvPr id="50" name="直接连接符 49"/>
          <p:cNvCxnSpPr/>
          <p:nvPr/>
        </p:nvCxnSpPr>
        <p:spPr>
          <a:xfrm>
            <a:off x="3180822" y="3680020"/>
            <a:ext cx="0" cy="374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189" name="AutoShape 18"/>
          <p:cNvSpPr>
            <a:spLocks noChangeArrowheads="1"/>
          </p:cNvSpPr>
          <p:nvPr/>
        </p:nvSpPr>
        <p:spPr bwMode="auto">
          <a:xfrm>
            <a:off x="914932" y="1623104"/>
            <a:ext cx="3182395" cy="550800"/>
          </a:xfrm>
          <a:prstGeom prst="flowChartDelay">
            <a:avLst/>
          </a:prstGeom>
          <a:solidFill>
            <a:schemeClr val="accent2"/>
          </a:solidFill>
          <a:ln w="9525">
            <a:noFill/>
            <a:miter lim="800000"/>
          </a:ln>
          <a:effectLst>
            <a:outerShdw blurRad="190500" dist="190500" dir="5400000" algn="ctr" rotWithShape="0">
              <a:srgbClr val="000000">
                <a:alpha val="43137"/>
              </a:srgbClr>
            </a:outerShdw>
          </a:effectLst>
        </p:spPr>
        <p:txBody>
          <a:bodyPr wrap="none" anchor="ctr"/>
          <a:lstStyle/>
          <a:p>
            <a:pPr defTabSz="685800">
              <a:defRPr/>
            </a:pPr>
            <a:endParaRPr lang="zh-CN" altLang="en-US" sz="1690">
              <a:solidFill>
                <a:srgbClr val="FFC000"/>
              </a:solidFill>
              <a:latin typeface="等线" panose="02010600030101010101" charset="-122"/>
              <a:ea typeface="宋体" panose="02010600030101010101" pitchFamily="2" charset="-122"/>
            </a:endParaRPr>
          </a:p>
        </p:txBody>
      </p:sp>
      <p:sp>
        <p:nvSpPr>
          <p:cNvPr id="50190" name="AutoShape 19"/>
          <p:cNvSpPr>
            <a:spLocks noChangeArrowheads="1"/>
          </p:cNvSpPr>
          <p:nvPr/>
        </p:nvSpPr>
        <p:spPr bwMode="auto">
          <a:xfrm>
            <a:off x="914932" y="2312724"/>
            <a:ext cx="2504719" cy="528409"/>
          </a:xfrm>
          <a:prstGeom prst="flowChartDelay">
            <a:avLst/>
          </a:prstGeom>
          <a:solidFill>
            <a:schemeClr val="accent5">
              <a:lumMod val="60000"/>
              <a:lumOff val="40000"/>
            </a:schemeClr>
          </a:solidFill>
          <a:ln w="9525">
            <a:noFill/>
            <a:miter lim="800000"/>
          </a:ln>
          <a:effectLst>
            <a:outerShdw blurRad="190500" dist="190500" dir="5400000" algn="ctr" rotWithShape="0">
              <a:srgbClr val="000000">
                <a:alpha val="43137"/>
              </a:srgbClr>
            </a:outerShdw>
          </a:effectLst>
        </p:spPr>
        <p:txBody>
          <a:bodyPr wrap="none" anchor="ctr"/>
          <a:lstStyle/>
          <a:p>
            <a:pPr defTabSz="685800">
              <a:defRPr/>
            </a:pPr>
            <a:endParaRPr lang="zh-CN" altLang="en-US" sz="1690">
              <a:solidFill>
                <a:srgbClr val="FFC000"/>
              </a:solidFill>
              <a:latin typeface="等线" panose="02010600030101010101" charset="-122"/>
              <a:ea typeface="宋体" panose="02010600030101010101" pitchFamily="2" charset="-122"/>
            </a:endParaRPr>
          </a:p>
        </p:txBody>
      </p:sp>
      <p:sp>
        <p:nvSpPr>
          <p:cNvPr id="50191" name="AutoShape 20"/>
          <p:cNvSpPr>
            <a:spLocks noChangeArrowheads="1"/>
          </p:cNvSpPr>
          <p:nvPr/>
        </p:nvSpPr>
        <p:spPr bwMode="auto">
          <a:xfrm>
            <a:off x="914934" y="2976968"/>
            <a:ext cx="1828534" cy="528409"/>
          </a:xfrm>
          <a:prstGeom prst="flowChartDelay">
            <a:avLst/>
          </a:prstGeom>
          <a:solidFill>
            <a:schemeClr val="accent2"/>
          </a:solidFill>
          <a:ln w="9525">
            <a:noFill/>
            <a:miter lim="800000"/>
          </a:ln>
          <a:effectLst>
            <a:outerShdw blurRad="190500" dist="190500" dir="5400000" algn="ctr" rotWithShape="0">
              <a:srgbClr val="000000">
                <a:alpha val="43137"/>
              </a:srgbClr>
            </a:outerShdw>
          </a:effectLst>
        </p:spPr>
        <p:txBody>
          <a:bodyPr wrap="none" anchor="ctr"/>
          <a:lstStyle/>
          <a:p>
            <a:pPr defTabSz="685800">
              <a:defRPr/>
            </a:pPr>
            <a:endParaRPr lang="zh-CN" altLang="en-US" sz="1690">
              <a:solidFill>
                <a:srgbClr val="FFC000"/>
              </a:solidFill>
              <a:latin typeface="等线" panose="02010600030101010101" charset="-122"/>
              <a:ea typeface="宋体" panose="02010600030101010101" pitchFamily="2" charset="-122"/>
            </a:endParaRPr>
          </a:p>
        </p:txBody>
      </p:sp>
      <p:sp>
        <p:nvSpPr>
          <p:cNvPr id="50192" name="AutoShape 21"/>
          <p:cNvSpPr>
            <a:spLocks noChangeArrowheads="1"/>
          </p:cNvSpPr>
          <p:nvPr/>
        </p:nvSpPr>
        <p:spPr bwMode="auto">
          <a:xfrm>
            <a:off x="914932" y="3599414"/>
            <a:ext cx="1218028" cy="528409"/>
          </a:xfrm>
          <a:prstGeom prst="flowChartDelay">
            <a:avLst/>
          </a:prstGeom>
          <a:solidFill>
            <a:schemeClr val="accent5">
              <a:lumMod val="60000"/>
              <a:lumOff val="40000"/>
            </a:schemeClr>
          </a:solidFill>
          <a:ln w="9525">
            <a:noFill/>
            <a:miter lim="800000"/>
          </a:ln>
          <a:effectLst>
            <a:outerShdw blurRad="190500" dist="190500" dir="5400000" algn="ctr" rotWithShape="0">
              <a:srgbClr val="000000">
                <a:alpha val="43137"/>
              </a:srgbClr>
            </a:outerShdw>
          </a:effectLst>
        </p:spPr>
        <p:txBody>
          <a:bodyPr wrap="none" anchor="ctr"/>
          <a:lstStyle/>
          <a:p>
            <a:pPr defTabSz="685800">
              <a:defRPr/>
            </a:pPr>
            <a:endParaRPr lang="zh-CN" altLang="en-US" sz="1690">
              <a:solidFill>
                <a:srgbClr val="FFC000"/>
              </a:solidFill>
              <a:latin typeface="等线" panose="02010600030101010101" charset="-122"/>
              <a:ea typeface="宋体" panose="02010600030101010101" pitchFamily="2" charset="-122"/>
            </a:endParaRP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190"/>
                                        </p:tgtEl>
                                        <p:attrNameLst>
                                          <p:attrName>style.visibility</p:attrName>
                                        </p:attrNameLst>
                                      </p:cBhvr>
                                      <p:to>
                                        <p:strVal val="visible"/>
                                      </p:to>
                                    </p:set>
                                    <p:anim calcmode="lin" valueType="num">
                                      <p:cBhvr additive="base">
                                        <p:cTn id="11" dur="500" fill="hold"/>
                                        <p:tgtEl>
                                          <p:spTgt spid="50190"/>
                                        </p:tgtEl>
                                        <p:attrNameLst>
                                          <p:attrName>ppt_x</p:attrName>
                                        </p:attrNameLst>
                                      </p:cBhvr>
                                      <p:tavLst>
                                        <p:tav tm="0">
                                          <p:val>
                                            <p:strVal val="0-#ppt_w/2"/>
                                          </p:val>
                                        </p:tav>
                                        <p:tav tm="100000">
                                          <p:val>
                                            <p:strVal val="#ppt_x"/>
                                          </p:val>
                                        </p:tav>
                                      </p:tavLst>
                                    </p:anim>
                                    <p:anim calcmode="lin" valueType="num">
                                      <p:cBhvr additive="base">
                                        <p:cTn id="12" dur="500" fill="hold"/>
                                        <p:tgtEl>
                                          <p:spTgt spid="501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191"/>
                                        </p:tgtEl>
                                        <p:attrNameLst>
                                          <p:attrName>style.visibility</p:attrName>
                                        </p:attrNameLst>
                                      </p:cBhvr>
                                      <p:to>
                                        <p:strVal val="visible"/>
                                      </p:to>
                                    </p:set>
                                    <p:anim calcmode="lin" valueType="num">
                                      <p:cBhvr additive="base">
                                        <p:cTn id="15" dur="500" fill="hold"/>
                                        <p:tgtEl>
                                          <p:spTgt spid="50191"/>
                                        </p:tgtEl>
                                        <p:attrNameLst>
                                          <p:attrName>ppt_x</p:attrName>
                                        </p:attrNameLst>
                                      </p:cBhvr>
                                      <p:tavLst>
                                        <p:tav tm="0">
                                          <p:val>
                                            <p:strVal val="0-#ppt_w/2"/>
                                          </p:val>
                                        </p:tav>
                                        <p:tav tm="100000">
                                          <p:val>
                                            <p:strVal val="#ppt_x"/>
                                          </p:val>
                                        </p:tav>
                                      </p:tavLst>
                                    </p:anim>
                                    <p:anim calcmode="lin" valueType="num">
                                      <p:cBhvr additive="base">
                                        <p:cTn id="16" dur="500" fill="hold"/>
                                        <p:tgtEl>
                                          <p:spTgt spid="5019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192"/>
                                        </p:tgtEl>
                                        <p:attrNameLst>
                                          <p:attrName>style.visibility</p:attrName>
                                        </p:attrNameLst>
                                      </p:cBhvr>
                                      <p:to>
                                        <p:strVal val="visible"/>
                                      </p:to>
                                    </p:set>
                                    <p:anim calcmode="lin" valueType="num">
                                      <p:cBhvr additive="base">
                                        <p:cTn id="19" dur="500" fill="hold"/>
                                        <p:tgtEl>
                                          <p:spTgt spid="50192"/>
                                        </p:tgtEl>
                                        <p:attrNameLst>
                                          <p:attrName>ppt_x</p:attrName>
                                        </p:attrNameLst>
                                      </p:cBhvr>
                                      <p:tavLst>
                                        <p:tav tm="0">
                                          <p:val>
                                            <p:strVal val="0-#ppt_w/2"/>
                                          </p:val>
                                        </p:tav>
                                        <p:tav tm="100000">
                                          <p:val>
                                            <p:strVal val="#ppt_x"/>
                                          </p:val>
                                        </p:tav>
                                      </p:tavLst>
                                    </p:anim>
                                    <p:anim calcmode="lin" valueType="num">
                                      <p:cBhvr additive="base">
                                        <p:cTn id="20" dur="500" fill="hold"/>
                                        <p:tgtEl>
                                          <p:spTgt spid="5019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000"/>
                            </p:stCondLst>
                            <p:childTnLst>
                              <p:par>
                                <p:cTn id="29" presetID="16" presetClass="entr" presetSubtype="42"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outHorizontal)">
                                      <p:cBhvr>
                                        <p:cTn id="31" dur="500"/>
                                        <p:tgtEl>
                                          <p:spTgt spid="4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par>
                          <p:cTn id="39" fill="hold">
                            <p:stCondLst>
                              <p:cond delay="2000"/>
                            </p:stCondLst>
                            <p:childTnLst>
                              <p:par>
                                <p:cTn id="40" presetID="16" presetClass="entr" presetSubtype="42"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outHorizontal)">
                                      <p:cBhvr>
                                        <p:cTn id="42" dur="500"/>
                                        <p:tgtEl>
                                          <p:spTgt spid="44"/>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3000"/>
                            </p:stCondLst>
                            <p:childTnLst>
                              <p:par>
                                <p:cTn id="51" presetID="16" presetClass="entr" presetSubtype="4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outHorizontal)">
                                      <p:cBhvr>
                                        <p:cTn id="53" dur="500"/>
                                        <p:tgtEl>
                                          <p:spTgt spid="47"/>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4000"/>
                            </p:stCondLst>
                            <p:childTnLst>
                              <p:par>
                                <p:cTn id="62" presetID="16" presetClass="entr" presetSubtype="42"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arn(outHorizontal)">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P spid="45" grpId="0"/>
      <p:bldP spid="46" grpId="0"/>
      <p:bldP spid="48" grpId="0"/>
      <p:bldP spid="49" grpId="0"/>
      <p:bldP spid="50189" grpId="0" animBg="1"/>
      <p:bldP spid="50190" grpId="0" animBg="1"/>
      <p:bldP spid="50191" grpId="0" animBg="1"/>
      <p:bldP spid="501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rot="10800000">
            <a:off x="179512" y="914772"/>
            <a:ext cx="2867835" cy="3806429"/>
            <a:chOff x="1078816" y="964066"/>
            <a:chExt cx="2222812" cy="2950301"/>
          </a:xfrm>
          <a:effectLst>
            <a:outerShdw blurRad="254000" dist="254000" dir="5400000" algn="ctr" rotWithShape="0">
              <a:srgbClr val="000000">
                <a:alpha val="43137"/>
              </a:srgbClr>
            </a:outerShdw>
          </a:effectLst>
        </p:grpSpPr>
        <p:sp>
          <p:nvSpPr>
            <p:cNvPr id="32" name="Freeform 7"/>
            <p:cNvSpPr/>
            <p:nvPr/>
          </p:nvSpPr>
          <p:spPr bwMode="auto">
            <a:xfrm>
              <a:off x="1078816" y="2540257"/>
              <a:ext cx="696716" cy="1019561"/>
            </a:xfrm>
            <a:custGeom>
              <a:avLst/>
              <a:gdLst>
                <a:gd name="T0" fmla="*/ 94 w 375"/>
                <a:gd name="T1" fmla="*/ 0 h 549"/>
                <a:gd name="T2" fmla="*/ 11 w 375"/>
                <a:gd name="T3" fmla="*/ 12 h 549"/>
                <a:gd name="T4" fmla="*/ 0 w 375"/>
                <a:gd name="T5" fmla="*/ 127 h 549"/>
                <a:gd name="T6" fmla="*/ 174 w 375"/>
                <a:gd name="T7" fmla="*/ 549 h 549"/>
                <a:gd name="T8" fmla="*/ 375 w 375"/>
                <a:gd name="T9" fmla="*/ 280 h 549"/>
                <a:gd name="T10" fmla="*/ 94 w 375"/>
                <a:gd name="T11" fmla="*/ 0 h 549"/>
              </a:gdLst>
              <a:ahLst/>
              <a:cxnLst>
                <a:cxn ang="0">
                  <a:pos x="T0" y="T1"/>
                </a:cxn>
                <a:cxn ang="0">
                  <a:pos x="T2" y="T3"/>
                </a:cxn>
                <a:cxn ang="0">
                  <a:pos x="T4" y="T5"/>
                </a:cxn>
                <a:cxn ang="0">
                  <a:pos x="T6" y="T7"/>
                </a:cxn>
                <a:cxn ang="0">
                  <a:pos x="T8" y="T9"/>
                </a:cxn>
                <a:cxn ang="0">
                  <a:pos x="T10" y="T11"/>
                </a:cxn>
              </a:cxnLst>
              <a:rect l="0" t="0" r="r" b="b"/>
              <a:pathLst>
                <a:path w="375" h="549">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rgbClr val="F3373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8"/>
            <p:cNvSpPr/>
            <p:nvPr/>
          </p:nvSpPr>
          <p:spPr bwMode="auto">
            <a:xfrm>
              <a:off x="1088093" y="2231327"/>
              <a:ext cx="600234" cy="615077"/>
            </a:xfrm>
            <a:custGeom>
              <a:avLst/>
              <a:gdLst>
                <a:gd name="T0" fmla="*/ 158 w 323"/>
                <a:gd name="T1" fmla="*/ 0 h 331"/>
                <a:gd name="T2" fmla="*/ 51 w 323"/>
                <a:gd name="T3" fmla="*/ 38 h 331"/>
                <a:gd name="T4" fmla="*/ 0 w 323"/>
                <a:gd name="T5" fmla="*/ 216 h 331"/>
                <a:gd name="T6" fmla="*/ 158 w 323"/>
                <a:gd name="T7" fmla="*/ 331 h 331"/>
                <a:gd name="T8" fmla="*/ 323 w 323"/>
                <a:gd name="T9" fmla="*/ 166 h 331"/>
                <a:gd name="T10" fmla="*/ 158 w 323"/>
                <a:gd name="T11" fmla="*/ 0 h 331"/>
              </a:gdLst>
              <a:ahLst/>
              <a:cxnLst>
                <a:cxn ang="0">
                  <a:pos x="T0" y="T1"/>
                </a:cxn>
                <a:cxn ang="0">
                  <a:pos x="T2" y="T3"/>
                </a:cxn>
                <a:cxn ang="0">
                  <a:pos x="T4" y="T5"/>
                </a:cxn>
                <a:cxn ang="0">
                  <a:pos x="T6" y="T7"/>
                </a:cxn>
                <a:cxn ang="0">
                  <a:pos x="T8" y="T9"/>
                </a:cxn>
                <a:cxn ang="0">
                  <a:pos x="T10" y="T11"/>
                </a:cxn>
              </a:cxnLst>
              <a:rect l="0" t="0" r="r" b="b"/>
              <a:pathLst>
                <a:path w="323" h="331">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Oval 9"/>
            <p:cNvSpPr>
              <a:spLocks noChangeArrowheads="1"/>
            </p:cNvSpPr>
            <p:nvPr/>
          </p:nvSpPr>
          <p:spPr bwMode="auto">
            <a:xfrm>
              <a:off x="1530616" y="2179723"/>
              <a:ext cx="506964" cy="507925"/>
            </a:xfrm>
            <a:prstGeom prst="ellipse">
              <a:avLst/>
            </a:prstGeom>
            <a:solidFill>
              <a:schemeClr val="accent5">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Oval 10"/>
            <p:cNvSpPr>
              <a:spLocks noChangeArrowheads="1"/>
            </p:cNvSpPr>
            <p:nvPr/>
          </p:nvSpPr>
          <p:spPr bwMode="auto">
            <a:xfrm>
              <a:off x="2050137" y="1993832"/>
              <a:ext cx="576113" cy="574257"/>
            </a:xfrm>
            <a:prstGeom prst="ellipse">
              <a:avLst/>
            </a:prstGeom>
            <a:solidFill>
              <a:schemeClr val="accent6">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Oval 11"/>
            <p:cNvSpPr>
              <a:spLocks noChangeArrowheads="1"/>
            </p:cNvSpPr>
            <p:nvPr/>
          </p:nvSpPr>
          <p:spPr bwMode="auto">
            <a:xfrm>
              <a:off x="1688327" y="1950229"/>
              <a:ext cx="413762" cy="412834"/>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Oval 12"/>
            <p:cNvSpPr>
              <a:spLocks noChangeArrowheads="1"/>
            </p:cNvSpPr>
            <p:nvPr/>
          </p:nvSpPr>
          <p:spPr bwMode="auto">
            <a:xfrm>
              <a:off x="1955510" y="1555021"/>
              <a:ext cx="256050" cy="256050"/>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Oval 13"/>
            <p:cNvSpPr>
              <a:spLocks noChangeArrowheads="1"/>
            </p:cNvSpPr>
            <p:nvPr/>
          </p:nvSpPr>
          <p:spPr bwMode="auto">
            <a:xfrm>
              <a:off x="2389682" y="1158887"/>
              <a:ext cx="86278" cy="87205"/>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Oval 14"/>
            <p:cNvSpPr>
              <a:spLocks noChangeArrowheads="1"/>
            </p:cNvSpPr>
            <p:nvPr/>
          </p:nvSpPr>
          <p:spPr bwMode="auto">
            <a:xfrm>
              <a:off x="1532470" y="1755408"/>
              <a:ext cx="85350" cy="85350"/>
            </a:xfrm>
            <a:prstGeom prst="ellipse">
              <a:avLst/>
            </a:prstGeom>
            <a:solidFill>
              <a:srgbClr val="2EA6EB">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Oval 15"/>
            <p:cNvSpPr>
              <a:spLocks noChangeArrowheads="1"/>
            </p:cNvSpPr>
            <p:nvPr/>
          </p:nvSpPr>
          <p:spPr bwMode="auto">
            <a:xfrm>
              <a:off x="2068691" y="1905698"/>
              <a:ext cx="87205" cy="88133"/>
            </a:xfrm>
            <a:prstGeom prst="ellipse">
              <a:avLst/>
            </a:prstGeom>
            <a:solidFill>
              <a:srgbClr val="2EA6EB">
                <a:alpha val="8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16"/>
            <p:cNvSpPr/>
            <p:nvPr/>
          </p:nvSpPr>
          <p:spPr bwMode="auto">
            <a:xfrm>
              <a:off x="1673483" y="1653359"/>
              <a:ext cx="376653" cy="377581"/>
            </a:xfrm>
            <a:custGeom>
              <a:avLst/>
              <a:gdLst>
                <a:gd name="T0" fmla="*/ 201 w 203"/>
                <a:gd name="T1" fmla="*/ 98 h 203"/>
                <a:gd name="T2" fmla="*/ 105 w 203"/>
                <a:gd name="T3" fmla="*/ 201 h 203"/>
                <a:gd name="T4" fmla="*/ 1 w 203"/>
                <a:gd name="T5" fmla="*/ 105 h 203"/>
                <a:gd name="T6" fmla="*/ 98 w 203"/>
                <a:gd name="T7" fmla="*/ 1 h 203"/>
                <a:gd name="T8" fmla="*/ 201 w 203"/>
                <a:gd name="T9" fmla="*/ 98 h 203"/>
              </a:gdLst>
              <a:ahLst/>
              <a:cxnLst>
                <a:cxn ang="0">
                  <a:pos x="T0" y="T1"/>
                </a:cxn>
                <a:cxn ang="0">
                  <a:pos x="T2" y="T3"/>
                </a:cxn>
                <a:cxn ang="0">
                  <a:pos x="T4" y="T5"/>
                </a:cxn>
                <a:cxn ang="0">
                  <a:pos x="T6" y="T7"/>
                </a:cxn>
                <a:cxn ang="0">
                  <a:pos x="T8" y="T9"/>
                </a:cxn>
              </a:cxnLst>
              <a:rect l="0" t="0" r="r" b="b"/>
              <a:pathLst>
                <a:path w="203" h="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rgbClr val="2EA6EB">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Oval 17"/>
            <p:cNvSpPr>
              <a:spLocks noChangeArrowheads="1"/>
            </p:cNvSpPr>
            <p:nvPr/>
          </p:nvSpPr>
          <p:spPr bwMode="auto">
            <a:xfrm>
              <a:off x="1504639" y="1901988"/>
              <a:ext cx="141013" cy="143796"/>
            </a:xfrm>
            <a:prstGeom prst="ellipse">
              <a:avLst/>
            </a:pr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Oval 18"/>
            <p:cNvSpPr>
              <a:spLocks noChangeArrowheads="1"/>
            </p:cNvSpPr>
            <p:nvPr/>
          </p:nvSpPr>
          <p:spPr bwMode="auto">
            <a:xfrm>
              <a:off x="2167029" y="964066"/>
              <a:ext cx="142869" cy="142868"/>
            </a:xfrm>
            <a:prstGeom prst="ellipse">
              <a:avLst/>
            </a:pr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Oval 19"/>
            <p:cNvSpPr>
              <a:spLocks noChangeArrowheads="1"/>
            </p:cNvSpPr>
            <p:nvPr/>
          </p:nvSpPr>
          <p:spPr bwMode="auto">
            <a:xfrm>
              <a:off x="2276500" y="1307321"/>
              <a:ext cx="312641" cy="312641"/>
            </a:xfrm>
            <a:prstGeom prst="ellipse">
              <a:avLst/>
            </a:prstGeom>
            <a:solidFill>
              <a:schemeClr val="accent2">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Oval 20"/>
            <p:cNvSpPr>
              <a:spLocks noChangeArrowheads="1"/>
            </p:cNvSpPr>
            <p:nvPr/>
          </p:nvSpPr>
          <p:spPr bwMode="auto">
            <a:xfrm>
              <a:off x="2276500" y="1816638"/>
              <a:ext cx="312641" cy="314496"/>
            </a:xfrm>
            <a:prstGeom prst="ellipse">
              <a:avLst/>
            </a:prstGeom>
            <a:solidFill>
              <a:schemeClr val="accent3">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Oval 21"/>
            <p:cNvSpPr>
              <a:spLocks noChangeArrowheads="1"/>
            </p:cNvSpPr>
            <p:nvPr/>
          </p:nvSpPr>
          <p:spPr bwMode="auto">
            <a:xfrm>
              <a:off x="2754274" y="1514202"/>
              <a:ext cx="141013" cy="141013"/>
            </a:xfrm>
            <a:prstGeom prst="ellipse">
              <a:avLst/>
            </a:prstGeom>
            <a:solidFill>
              <a:schemeClr val="accent6">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7" name="Freeform 22"/>
            <p:cNvSpPr/>
            <p:nvPr/>
          </p:nvSpPr>
          <p:spPr bwMode="auto">
            <a:xfrm>
              <a:off x="2947240" y="2064338"/>
              <a:ext cx="348822" cy="600233"/>
            </a:xfrm>
            <a:custGeom>
              <a:avLst/>
              <a:gdLst>
                <a:gd name="T0" fmla="*/ 0 w 188"/>
                <a:gd name="T1" fmla="*/ 132 h 323"/>
                <a:gd name="T2" fmla="*/ 188 w 188"/>
                <a:gd name="T3" fmla="*/ 323 h 323"/>
                <a:gd name="T4" fmla="*/ 53 w 188"/>
                <a:gd name="T5" fmla="*/ 0 h 323"/>
                <a:gd name="T6" fmla="*/ 0 w 188"/>
                <a:gd name="T7" fmla="*/ 132 h 323"/>
              </a:gdLst>
              <a:ahLst/>
              <a:cxnLst>
                <a:cxn ang="0">
                  <a:pos x="T0" y="T1"/>
                </a:cxn>
                <a:cxn ang="0">
                  <a:pos x="T2" y="T3"/>
                </a:cxn>
                <a:cxn ang="0">
                  <a:pos x="T4" y="T5"/>
                </a:cxn>
                <a:cxn ang="0">
                  <a:pos x="T6" y="T7"/>
                </a:cxn>
              </a:cxnLst>
              <a:rect l="0" t="0" r="r" b="b"/>
              <a:pathLst>
                <a:path w="188" h="323">
                  <a:moveTo>
                    <a:pt x="0" y="132"/>
                  </a:moveTo>
                  <a:cubicBezTo>
                    <a:pt x="0" y="237"/>
                    <a:pt x="84" y="321"/>
                    <a:pt x="188" y="323"/>
                  </a:cubicBezTo>
                  <a:cubicBezTo>
                    <a:pt x="176" y="201"/>
                    <a:pt x="127" y="89"/>
                    <a:pt x="53" y="0"/>
                  </a:cubicBezTo>
                  <a:cubicBezTo>
                    <a:pt x="20" y="34"/>
                    <a:pt x="0" y="81"/>
                    <a:pt x="0" y="13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23"/>
            <p:cNvSpPr/>
            <p:nvPr/>
          </p:nvSpPr>
          <p:spPr bwMode="auto">
            <a:xfrm>
              <a:off x="2563165" y="2261014"/>
              <a:ext cx="738463" cy="894319"/>
            </a:xfrm>
            <a:custGeom>
              <a:avLst/>
              <a:gdLst>
                <a:gd name="T0" fmla="*/ 0 w 398"/>
                <a:gd name="T1" fmla="*/ 241 h 481"/>
                <a:gd name="T2" fmla="*/ 241 w 398"/>
                <a:gd name="T3" fmla="*/ 481 h 481"/>
                <a:gd name="T4" fmla="*/ 375 w 398"/>
                <a:gd name="T5" fmla="*/ 440 h 481"/>
                <a:gd name="T6" fmla="*/ 398 w 398"/>
                <a:gd name="T7" fmla="*/ 277 h 481"/>
                <a:gd name="T8" fmla="*/ 342 w 398"/>
                <a:gd name="T9" fmla="*/ 22 h 481"/>
                <a:gd name="T10" fmla="*/ 241 w 398"/>
                <a:gd name="T11" fmla="*/ 0 h 481"/>
                <a:gd name="T12" fmla="*/ 0 w 398"/>
                <a:gd name="T13" fmla="*/ 241 h 481"/>
              </a:gdLst>
              <a:ahLst/>
              <a:cxnLst>
                <a:cxn ang="0">
                  <a:pos x="T0" y="T1"/>
                </a:cxn>
                <a:cxn ang="0">
                  <a:pos x="T2" y="T3"/>
                </a:cxn>
                <a:cxn ang="0">
                  <a:pos x="T4" y="T5"/>
                </a:cxn>
                <a:cxn ang="0">
                  <a:pos x="T6" y="T7"/>
                </a:cxn>
                <a:cxn ang="0">
                  <a:pos x="T8" y="T9"/>
                </a:cxn>
                <a:cxn ang="0">
                  <a:pos x="T10" y="T11"/>
                </a:cxn>
                <a:cxn ang="0">
                  <a:pos x="T12" y="T13"/>
                </a:cxn>
              </a:cxnLst>
              <a:rect l="0" t="0" r="r" b="b"/>
              <a:pathLst>
                <a:path w="398" h="481">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24"/>
            <p:cNvSpPr/>
            <p:nvPr/>
          </p:nvSpPr>
          <p:spPr bwMode="auto">
            <a:xfrm>
              <a:off x="2574297" y="2261014"/>
              <a:ext cx="415618" cy="355316"/>
            </a:xfrm>
            <a:custGeom>
              <a:avLst/>
              <a:gdLst>
                <a:gd name="T0" fmla="*/ 0 w 224"/>
                <a:gd name="T1" fmla="*/ 188 h 191"/>
                <a:gd name="T2" fmla="*/ 33 w 224"/>
                <a:gd name="T3" fmla="*/ 191 h 191"/>
                <a:gd name="T4" fmla="*/ 224 w 224"/>
                <a:gd name="T5" fmla="*/ 0 h 191"/>
                <a:gd name="T6" fmla="*/ 0 w 224"/>
                <a:gd name="T7" fmla="*/ 188 h 191"/>
              </a:gdLst>
              <a:ahLst/>
              <a:cxnLst>
                <a:cxn ang="0">
                  <a:pos x="T0" y="T1"/>
                </a:cxn>
                <a:cxn ang="0">
                  <a:pos x="T2" y="T3"/>
                </a:cxn>
                <a:cxn ang="0">
                  <a:pos x="T4" y="T5"/>
                </a:cxn>
                <a:cxn ang="0">
                  <a:pos x="T6" y="T7"/>
                </a:cxn>
              </a:cxnLst>
              <a:rect l="0" t="0" r="r" b="b"/>
              <a:pathLst>
                <a:path w="224" h="191">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25"/>
            <p:cNvSpPr/>
            <p:nvPr/>
          </p:nvSpPr>
          <p:spPr bwMode="auto">
            <a:xfrm>
              <a:off x="2840364" y="3083913"/>
              <a:ext cx="420185" cy="581208"/>
            </a:xfrm>
            <a:custGeom>
              <a:avLst/>
              <a:gdLst>
                <a:gd name="T0" fmla="*/ 224 w 224"/>
                <a:gd name="T1" fmla="*/ 0 h 310"/>
                <a:gd name="T2" fmla="*/ 0 w 224"/>
                <a:gd name="T3" fmla="*/ 240 h 310"/>
                <a:gd name="T4" fmla="*/ 11 w 224"/>
                <a:gd name="T5" fmla="*/ 310 h 310"/>
                <a:gd name="T6" fmla="*/ 224 w 224"/>
                <a:gd name="T7" fmla="*/ 0 h 310"/>
              </a:gdLst>
              <a:ahLst/>
              <a:cxnLst>
                <a:cxn ang="0">
                  <a:pos x="T0" y="T1"/>
                </a:cxn>
                <a:cxn ang="0">
                  <a:pos x="T2" y="T3"/>
                </a:cxn>
                <a:cxn ang="0">
                  <a:pos x="T4" y="T5"/>
                </a:cxn>
                <a:cxn ang="0">
                  <a:pos x="T6" y="T7"/>
                </a:cxn>
              </a:cxnLst>
              <a:rect l="0" t="0" r="r" b="b"/>
              <a:pathLst>
                <a:path w="224" h="310">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26"/>
            <p:cNvSpPr/>
            <p:nvPr/>
          </p:nvSpPr>
          <p:spPr bwMode="auto">
            <a:xfrm>
              <a:off x="1104792" y="3017103"/>
              <a:ext cx="615077" cy="753306"/>
            </a:xfrm>
            <a:custGeom>
              <a:avLst/>
              <a:gdLst>
                <a:gd name="T0" fmla="*/ 22 w 331"/>
                <a:gd name="T1" fmla="*/ 0 h 405"/>
                <a:gd name="T2" fmla="*/ 0 w 331"/>
                <a:gd name="T3" fmla="*/ 0 h 405"/>
                <a:gd name="T4" fmla="*/ 316 w 331"/>
                <a:gd name="T5" fmla="*/ 405 h 405"/>
                <a:gd name="T6" fmla="*/ 331 w 331"/>
                <a:gd name="T7" fmla="*/ 309 h 405"/>
                <a:gd name="T8" fmla="*/ 22 w 331"/>
                <a:gd name="T9" fmla="*/ 0 h 405"/>
              </a:gdLst>
              <a:ahLst/>
              <a:cxnLst>
                <a:cxn ang="0">
                  <a:pos x="T0" y="T1"/>
                </a:cxn>
                <a:cxn ang="0">
                  <a:pos x="T2" y="T3"/>
                </a:cxn>
                <a:cxn ang="0">
                  <a:pos x="T4" y="T5"/>
                </a:cxn>
                <a:cxn ang="0">
                  <a:pos x="T6" y="T7"/>
                </a:cxn>
                <a:cxn ang="0">
                  <a:pos x="T8" y="T9"/>
                </a:cxn>
              </a:cxnLst>
              <a:rect l="0" t="0" r="r" b="b"/>
              <a:pathLst>
                <a:path w="331" h="405">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27"/>
            <p:cNvSpPr/>
            <p:nvPr/>
          </p:nvSpPr>
          <p:spPr bwMode="auto">
            <a:xfrm rot="21224903">
              <a:off x="1452147" y="2882745"/>
              <a:ext cx="1229226" cy="1031622"/>
            </a:xfrm>
            <a:custGeom>
              <a:avLst/>
              <a:gdLst>
                <a:gd name="T0" fmla="*/ 331 w 662"/>
                <a:gd name="T1" fmla="*/ 0 h 491"/>
                <a:gd name="T2" fmla="*/ 0 w 662"/>
                <a:gd name="T3" fmla="*/ 317 h 491"/>
                <a:gd name="T4" fmla="*/ 422 w 662"/>
                <a:gd name="T5" fmla="*/ 491 h 491"/>
                <a:gd name="T6" fmla="*/ 639 w 662"/>
                <a:gd name="T7" fmla="*/ 451 h 491"/>
                <a:gd name="T8" fmla="*/ 662 w 662"/>
                <a:gd name="T9" fmla="*/ 331 h 491"/>
                <a:gd name="T10" fmla="*/ 331 w 662"/>
                <a:gd name="T11" fmla="*/ 0 h 491"/>
              </a:gdLst>
              <a:ahLst/>
              <a:cxnLst>
                <a:cxn ang="0">
                  <a:pos x="T0" y="T1"/>
                </a:cxn>
                <a:cxn ang="0">
                  <a:pos x="T2" y="T3"/>
                </a:cxn>
                <a:cxn ang="0">
                  <a:pos x="T4" y="T5"/>
                </a:cxn>
                <a:cxn ang="0">
                  <a:pos x="T6" y="T7"/>
                </a:cxn>
                <a:cxn ang="0">
                  <a:pos x="T8" y="T9"/>
                </a:cxn>
                <a:cxn ang="0">
                  <a:pos x="T10" y="T11"/>
                </a:cxn>
              </a:cxnLst>
              <a:rect l="0" t="0" r="r" b="b"/>
              <a:pathLst>
                <a:path w="662" h="491">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28"/>
            <p:cNvSpPr/>
            <p:nvPr/>
          </p:nvSpPr>
          <p:spPr bwMode="auto">
            <a:xfrm>
              <a:off x="2335874" y="2933609"/>
              <a:ext cx="874838" cy="872054"/>
            </a:xfrm>
            <a:custGeom>
              <a:avLst/>
              <a:gdLst>
                <a:gd name="T0" fmla="*/ 471 w 471"/>
                <a:gd name="T1" fmla="*/ 153 h 469"/>
                <a:gd name="T2" fmla="*/ 244 w 471"/>
                <a:gd name="T3" fmla="*/ 0 h 469"/>
                <a:gd name="T4" fmla="*/ 0 w 471"/>
                <a:gd name="T5" fmla="*/ 244 h 469"/>
                <a:gd name="T6" fmla="*/ 149 w 471"/>
                <a:gd name="T7" fmla="*/ 469 h 469"/>
                <a:gd name="T8" fmla="*/ 471 w 471"/>
                <a:gd name="T9" fmla="*/ 153 h 469"/>
              </a:gdLst>
              <a:ahLst/>
              <a:cxnLst>
                <a:cxn ang="0">
                  <a:pos x="T0" y="T1"/>
                </a:cxn>
                <a:cxn ang="0">
                  <a:pos x="T2" y="T3"/>
                </a:cxn>
                <a:cxn ang="0">
                  <a:pos x="T4" y="T5"/>
                </a:cxn>
                <a:cxn ang="0">
                  <a:pos x="T6" y="T7"/>
                </a:cxn>
                <a:cxn ang="0">
                  <a:pos x="T8" y="T9"/>
                </a:cxn>
              </a:cxnLst>
              <a:rect l="0" t="0" r="r" b="b"/>
              <a:pathLst>
                <a:path w="471" h="469">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F3373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Oval 30"/>
            <p:cNvSpPr>
              <a:spLocks noChangeArrowheads="1"/>
            </p:cNvSpPr>
            <p:nvPr/>
          </p:nvSpPr>
          <p:spPr bwMode="auto">
            <a:xfrm>
              <a:off x="2540899" y="1675625"/>
              <a:ext cx="493546" cy="496329"/>
            </a:xfrm>
            <a:prstGeom prst="ellipse">
              <a:avLst/>
            </a:prstGeom>
            <a:solidFill>
              <a:schemeClr val="accent2">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5" name="Oval 11"/>
            <p:cNvSpPr>
              <a:spLocks noChangeArrowheads="1"/>
            </p:cNvSpPr>
            <p:nvPr/>
          </p:nvSpPr>
          <p:spPr bwMode="auto">
            <a:xfrm>
              <a:off x="1833627" y="2696302"/>
              <a:ext cx="557332" cy="556080"/>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Oval 11"/>
            <p:cNvSpPr>
              <a:spLocks noChangeArrowheads="1"/>
            </p:cNvSpPr>
            <p:nvPr/>
          </p:nvSpPr>
          <p:spPr bwMode="auto">
            <a:xfrm>
              <a:off x="2226489" y="2491874"/>
              <a:ext cx="249471" cy="248912"/>
            </a:xfrm>
            <a:prstGeom prst="ellipse">
              <a:avLst/>
            </a:pr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4" name="组合 73"/>
          <p:cNvGrpSpPr/>
          <p:nvPr/>
        </p:nvGrpSpPr>
        <p:grpSpPr>
          <a:xfrm>
            <a:off x="965286" y="1437850"/>
            <a:ext cx="1502545" cy="1502543"/>
            <a:chOff x="965286" y="1437850"/>
            <a:chExt cx="1502545" cy="1502543"/>
          </a:xfrm>
        </p:grpSpPr>
        <p:sp>
          <p:nvSpPr>
            <p:cNvPr id="57" name="椭圆 56"/>
            <p:cNvSpPr/>
            <p:nvPr/>
          </p:nvSpPr>
          <p:spPr>
            <a:xfrm>
              <a:off x="965286" y="1437850"/>
              <a:ext cx="1502545" cy="1502543"/>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TextBox 28"/>
            <p:cNvSpPr txBox="1"/>
            <p:nvPr/>
          </p:nvSpPr>
          <p:spPr>
            <a:xfrm>
              <a:off x="1139447" y="1941787"/>
              <a:ext cx="1187330" cy="677108"/>
            </a:xfrm>
            <a:prstGeom prst="rect">
              <a:avLst/>
            </a:prstGeom>
            <a:noFill/>
          </p:spPr>
          <p:txBody>
            <a:bodyPr wrap="square" lIns="0" tIns="0" rIns="0" bIns="0" rtlCol="0">
              <a:spAutoFit/>
            </a:bodyPr>
            <a:lstStyle/>
            <a:p>
              <a:pPr algn="dist"/>
              <a:r>
                <a:rPr lang="zh-CN" altLang="en-US" sz="2800" b="1" dirty="0">
                  <a:ln w="6350">
                    <a:noFill/>
                  </a:ln>
                  <a:solidFill>
                    <a:schemeClr val="accent5">
                      <a:lumMod val="60000"/>
                      <a:lumOff val="40000"/>
                    </a:schemeClr>
                  </a:solidFill>
                  <a:cs typeface="+mn-ea"/>
                  <a:sym typeface="+mn-lt"/>
                </a:rPr>
                <a:t>前  言</a:t>
              </a:r>
              <a:endParaRPr lang="en-US" altLang="zh-CN" sz="2800" b="1" dirty="0">
                <a:ln w="6350">
                  <a:noFill/>
                </a:ln>
                <a:solidFill>
                  <a:schemeClr val="accent5">
                    <a:lumMod val="60000"/>
                    <a:lumOff val="40000"/>
                  </a:schemeClr>
                </a:solidFill>
                <a:cs typeface="+mn-ea"/>
                <a:sym typeface="+mn-lt"/>
              </a:endParaRPr>
            </a:p>
            <a:p>
              <a:pPr algn="dist"/>
              <a:r>
                <a:rPr lang="en-US" altLang="zh-CN" sz="1600" b="1" dirty="0">
                  <a:ln w="6350">
                    <a:noFill/>
                  </a:ln>
                  <a:solidFill>
                    <a:schemeClr val="accent2"/>
                  </a:solidFill>
                  <a:cs typeface="+mn-ea"/>
                  <a:sym typeface="+mn-lt"/>
                </a:rPr>
                <a:t>PREFACE</a:t>
              </a:r>
              <a:endParaRPr lang="zh-CN" altLang="en-US" sz="1600" b="1" dirty="0">
                <a:ln w="6350">
                  <a:noFill/>
                </a:ln>
                <a:solidFill>
                  <a:schemeClr val="accent2"/>
                </a:solidFill>
                <a:cs typeface="+mn-ea"/>
                <a:sym typeface="+mn-lt"/>
              </a:endParaRPr>
            </a:p>
          </p:txBody>
        </p:sp>
      </p:grpSp>
      <p:sp>
        <p:nvSpPr>
          <p:cNvPr id="59" name="Text Placeholder 5"/>
          <p:cNvSpPr txBox="1"/>
          <p:nvPr/>
        </p:nvSpPr>
        <p:spPr>
          <a:xfrm>
            <a:off x="3770291" y="1052592"/>
            <a:ext cx="3888432" cy="3132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400" dirty="0">
                <a:solidFill>
                  <a:schemeClr val="tx1">
                    <a:lumMod val="65000"/>
                    <a:lumOff val="35000"/>
                  </a:schemeClr>
                </a:solidFill>
                <a:cs typeface="+mn-ea"/>
                <a:sym typeface="+mn-lt"/>
              </a:rPr>
              <a:t>此处添加详细文本描述，建议与标题相关并符合整体语言风格，语言描述尽量简洁生动。尽量将每页幻灯片的字数控制在</a:t>
            </a:r>
            <a:r>
              <a:rPr lang="en-US" altLang="zh-CN" sz="1400" dirty="0">
                <a:solidFill>
                  <a:schemeClr val="tx1">
                    <a:lumMod val="65000"/>
                    <a:lumOff val="35000"/>
                  </a:schemeClr>
                </a:solidFill>
                <a:cs typeface="+mn-ea"/>
                <a:sym typeface="+mn-lt"/>
              </a:rPr>
              <a:t>200</a:t>
            </a:r>
            <a:r>
              <a:rPr lang="zh-CN" altLang="en-US" sz="1400" dirty="0">
                <a:solidFill>
                  <a:schemeClr val="tx1">
                    <a:lumMod val="65000"/>
                    <a:lumOff val="35000"/>
                  </a:schemeClr>
                </a:solidFill>
                <a:cs typeface="+mn-ea"/>
                <a:sym typeface="+mn-lt"/>
              </a:rPr>
              <a:t>字以内，据统计每页幻灯片的最好控制在</a:t>
            </a:r>
            <a:r>
              <a:rPr lang="en-US" altLang="zh-CN" sz="1400" dirty="0">
                <a:solidFill>
                  <a:schemeClr val="tx1">
                    <a:lumMod val="65000"/>
                    <a:lumOff val="35000"/>
                  </a:schemeClr>
                </a:solidFill>
                <a:cs typeface="+mn-ea"/>
                <a:sym typeface="+mn-lt"/>
              </a:rPr>
              <a:t>5</a:t>
            </a:r>
            <a:r>
              <a:rPr lang="zh-CN" altLang="en-US" sz="1400" dirty="0">
                <a:solidFill>
                  <a:schemeClr val="tx1">
                    <a:lumMod val="65000"/>
                    <a:lumOff val="35000"/>
                  </a:schemeClr>
                </a:solidFill>
                <a:cs typeface="+mn-ea"/>
                <a:sym typeface="+mn-lt"/>
              </a:rPr>
              <a:t>分钟之内此处添加详细文本描述，建议与标题相关并符合整体语言风格，语言描述尽量简洁生动。尽量将每页幻灯片的字数控制在</a:t>
            </a:r>
            <a:r>
              <a:rPr lang="en-US" altLang="zh-CN" sz="1400" dirty="0">
                <a:solidFill>
                  <a:schemeClr val="tx1">
                    <a:lumMod val="65000"/>
                    <a:lumOff val="35000"/>
                  </a:schemeClr>
                </a:solidFill>
                <a:cs typeface="+mn-ea"/>
                <a:sym typeface="+mn-lt"/>
              </a:rPr>
              <a:t>200</a:t>
            </a:r>
            <a:r>
              <a:rPr lang="zh-CN" altLang="en-US" sz="1400" dirty="0">
                <a:solidFill>
                  <a:schemeClr val="tx1">
                    <a:lumMod val="65000"/>
                    <a:lumOff val="35000"/>
                  </a:schemeClr>
                </a:solidFill>
                <a:cs typeface="+mn-ea"/>
                <a:sym typeface="+mn-lt"/>
              </a:rPr>
              <a:t>字以内，据统计每页幻灯片的最好控制在</a:t>
            </a:r>
            <a:r>
              <a:rPr lang="en-US" altLang="zh-CN" sz="1400" dirty="0">
                <a:solidFill>
                  <a:schemeClr val="tx1">
                    <a:lumMod val="65000"/>
                    <a:lumOff val="35000"/>
                  </a:schemeClr>
                </a:solidFill>
                <a:cs typeface="+mn-ea"/>
                <a:sym typeface="+mn-lt"/>
              </a:rPr>
              <a:t>5</a:t>
            </a:r>
            <a:r>
              <a:rPr lang="zh-CN" altLang="en-US" sz="1400" dirty="0">
                <a:solidFill>
                  <a:schemeClr val="tx1">
                    <a:lumMod val="65000"/>
                    <a:lumOff val="35000"/>
                  </a:schemeClr>
                </a:solidFill>
                <a:cs typeface="+mn-ea"/>
                <a:sym typeface="+mn-lt"/>
              </a:rPr>
              <a:t>分钟之内</a:t>
            </a:r>
            <a:endParaRPr lang="en-US" altLang="zh-CN" sz="1400" dirty="0">
              <a:solidFill>
                <a:schemeClr val="tx1">
                  <a:lumMod val="65000"/>
                  <a:lumOff val="35000"/>
                </a:schemeClr>
              </a:solidFill>
              <a:cs typeface="+mn-ea"/>
              <a:sym typeface="+mn-lt"/>
            </a:endParaRPr>
          </a:p>
          <a:p>
            <a:pPr marL="0" indent="0">
              <a:lnSpc>
                <a:spcPct val="150000"/>
              </a:lnSpc>
              <a:buNone/>
            </a:pPr>
            <a:endParaRPr lang="en-US" sz="1400" dirty="0">
              <a:solidFill>
                <a:schemeClr val="tx1">
                  <a:lumMod val="65000"/>
                  <a:lumOff val="35000"/>
                </a:schemeClr>
              </a:solidFill>
              <a:cs typeface="+mn-ea"/>
              <a:sym typeface="+mn-lt"/>
            </a:endParaRPr>
          </a:p>
        </p:txBody>
      </p:sp>
      <p:sp>
        <p:nvSpPr>
          <p:cNvPr id="60" name="Oval 11"/>
          <p:cNvSpPr>
            <a:spLocks noChangeArrowheads="1"/>
          </p:cNvSpPr>
          <p:nvPr/>
        </p:nvSpPr>
        <p:spPr bwMode="auto">
          <a:xfrm rot="11100084">
            <a:off x="8410843" y="3342838"/>
            <a:ext cx="413762" cy="412834"/>
          </a:xfrm>
          <a:prstGeom prst="ellipse">
            <a:avLst/>
          </a:prstGeom>
          <a:solidFill>
            <a:schemeClr val="accent2"/>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1" name="Oval 12"/>
          <p:cNvSpPr>
            <a:spLocks noChangeArrowheads="1"/>
          </p:cNvSpPr>
          <p:nvPr/>
        </p:nvSpPr>
        <p:spPr bwMode="auto">
          <a:xfrm rot="11100084">
            <a:off x="8110279" y="4666761"/>
            <a:ext cx="256050" cy="256050"/>
          </a:xfrm>
          <a:prstGeom prst="ellipse">
            <a:avLst/>
          </a:prstGeom>
          <a:solidFill>
            <a:schemeClr val="accent2"/>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2" name="Oval 13"/>
          <p:cNvSpPr>
            <a:spLocks noChangeArrowheads="1"/>
          </p:cNvSpPr>
          <p:nvPr/>
        </p:nvSpPr>
        <p:spPr bwMode="auto">
          <a:xfrm rot="11100084">
            <a:off x="6418930" y="4553631"/>
            <a:ext cx="86278" cy="87205"/>
          </a:xfrm>
          <a:prstGeom prst="ellipse">
            <a:avLst/>
          </a:prstGeom>
          <a:solidFill>
            <a:schemeClr val="accent2"/>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3" name="Oval 14"/>
          <p:cNvSpPr>
            <a:spLocks noChangeArrowheads="1"/>
          </p:cNvSpPr>
          <p:nvPr/>
        </p:nvSpPr>
        <p:spPr bwMode="auto">
          <a:xfrm rot="11100084">
            <a:off x="8216411" y="3824091"/>
            <a:ext cx="85350" cy="85350"/>
          </a:xfrm>
          <a:prstGeom prst="ellipse">
            <a:avLst/>
          </a:prstGeom>
          <a:solidFill>
            <a:srgbClr val="2EA6EB">
              <a:alpha val="70000"/>
            </a:srgb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4" name="Oval 15"/>
          <p:cNvSpPr>
            <a:spLocks noChangeArrowheads="1"/>
          </p:cNvSpPr>
          <p:nvPr/>
        </p:nvSpPr>
        <p:spPr bwMode="auto">
          <a:xfrm rot="11100084">
            <a:off x="7693604" y="3624767"/>
            <a:ext cx="87205" cy="88133"/>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5" name="Freeform 16"/>
          <p:cNvSpPr/>
          <p:nvPr/>
        </p:nvSpPr>
        <p:spPr bwMode="auto">
          <a:xfrm rot="11100084">
            <a:off x="7965186" y="4020310"/>
            <a:ext cx="376653" cy="377581"/>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6" name="Oval 17"/>
          <p:cNvSpPr>
            <a:spLocks noChangeArrowheads="1"/>
          </p:cNvSpPr>
          <p:nvPr/>
        </p:nvSpPr>
        <p:spPr bwMode="auto">
          <a:xfrm rot="11100084">
            <a:off x="8735734" y="4572533"/>
            <a:ext cx="141013" cy="1437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7" name="Oval 18"/>
          <p:cNvSpPr>
            <a:spLocks noChangeArrowheads="1"/>
          </p:cNvSpPr>
          <p:nvPr/>
        </p:nvSpPr>
        <p:spPr bwMode="auto">
          <a:xfrm rot="11100084">
            <a:off x="6577941" y="4846129"/>
            <a:ext cx="142869" cy="142868"/>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8" name="Oval 19"/>
          <p:cNvSpPr>
            <a:spLocks noChangeArrowheads="1"/>
          </p:cNvSpPr>
          <p:nvPr/>
        </p:nvSpPr>
        <p:spPr bwMode="auto">
          <a:xfrm rot="11100084">
            <a:off x="7437906" y="4370369"/>
            <a:ext cx="312641" cy="312641"/>
          </a:xfrm>
          <a:prstGeom prst="ellipse">
            <a:avLst/>
          </a:prstGeom>
          <a:solidFill>
            <a:schemeClr val="accent2"/>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9" name="Oval 21"/>
          <p:cNvSpPr>
            <a:spLocks noChangeArrowheads="1"/>
          </p:cNvSpPr>
          <p:nvPr/>
        </p:nvSpPr>
        <p:spPr bwMode="auto">
          <a:xfrm rot="11100084">
            <a:off x="6925100" y="3899878"/>
            <a:ext cx="141013" cy="141013"/>
          </a:xfrm>
          <a:prstGeom prst="ellipse">
            <a:avLst/>
          </a:prstGeom>
          <a:solidFill>
            <a:schemeClr val="accent2"/>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70" name="Freeform 23"/>
          <p:cNvSpPr/>
          <p:nvPr/>
        </p:nvSpPr>
        <p:spPr bwMode="auto">
          <a:xfrm>
            <a:off x="4382427" y="3862785"/>
            <a:ext cx="1139078" cy="117902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71" name="Freeform 27"/>
          <p:cNvSpPr/>
          <p:nvPr/>
        </p:nvSpPr>
        <p:spPr bwMode="auto">
          <a:xfrm>
            <a:off x="7524511" y="227808"/>
            <a:ext cx="1499802" cy="143159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72" name="Freeform 28"/>
          <p:cNvSpPr/>
          <p:nvPr/>
        </p:nvSpPr>
        <p:spPr bwMode="auto">
          <a:xfrm rot="11100084">
            <a:off x="7820832" y="1915997"/>
            <a:ext cx="874838" cy="872054"/>
          </a:xfrm>
          <a:prstGeom prst="ellipse">
            <a:avLst/>
          </a:prstGeom>
          <a:solidFill>
            <a:schemeClr val="accent2"/>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73" name="Oval 11"/>
          <p:cNvSpPr>
            <a:spLocks noChangeArrowheads="1"/>
          </p:cNvSpPr>
          <p:nvPr/>
        </p:nvSpPr>
        <p:spPr bwMode="auto">
          <a:xfrm rot="11100084">
            <a:off x="6979164" y="4472777"/>
            <a:ext cx="249471" cy="248912"/>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p:cTn id="13" dur="500" fill="hold"/>
                                            <p:tgtEl>
                                              <p:spTgt spid="74"/>
                                            </p:tgtEl>
                                            <p:attrNameLst>
                                              <p:attrName>ppt_w</p:attrName>
                                            </p:attrNameLst>
                                          </p:cBhvr>
                                          <p:tavLst>
                                            <p:tav tm="0">
                                              <p:val>
                                                <p:fltVal val="0"/>
                                              </p:val>
                                            </p:tav>
                                            <p:tav tm="100000">
                                              <p:val>
                                                <p:strVal val="#ppt_w"/>
                                              </p:val>
                                            </p:tav>
                                          </p:tavLst>
                                        </p:anim>
                                        <p:anim calcmode="lin" valueType="num">
                                          <p:cBhvr>
                                            <p:cTn id="14" dur="500" fill="hold"/>
                                            <p:tgtEl>
                                              <p:spTgt spid="74"/>
                                            </p:tgtEl>
                                            <p:attrNameLst>
                                              <p:attrName>ppt_h</p:attrName>
                                            </p:attrNameLst>
                                          </p:cBhvr>
                                          <p:tavLst>
                                            <p:tav tm="0">
                                              <p:val>
                                                <p:fltVal val="0"/>
                                              </p:val>
                                            </p:tav>
                                            <p:tav tm="100000">
                                              <p:val>
                                                <p:strVal val="#ppt_h"/>
                                              </p:val>
                                            </p:tav>
                                          </p:tavLst>
                                        </p:anim>
                                        <p:animEffect transition="in" filter="fade">
                                          <p:cBhvr>
                                            <p:cTn id="15" dur="500"/>
                                            <p:tgtEl>
                                              <p:spTgt spid="7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1500"/>
                                            <p:tgtEl>
                                              <p:spTgt spid="59"/>
                                            </p:tgtEl>
                                          </p:cBhvr>
                                        </p:animEffect>
                                      </p:childTnLst>
                                    </p:cTn>
                                  </p:par>
                                  <p:par>
                                    <p:cTn id="20" presetID="2" presetClass="entr" presetSubtype="4" accel="50000" fill="hold" grpId="0" nodeType="withEffect" p14:presetBounceEnd="50000">
                                      <p:stCondLst>
                                        <p:cond delay="1000"/>
                                      </p:stCondLst>
                                      <p:childTnLst>
                                        <p:set>
                                          <p:cBhvr>
                                            <p:cTn id="21" dur="1" fill="hold">
                                              <p:stCondLst>
                                                <p:cond delay="0"/>
                                              </p:stCondLst>
                                            </p:cTn>
                                            <p:tgtEl>
                                              <p:spTgt spid="60"/>
                                            </p:tgtEl>
                                            <p:attrNameLst>
                                              <p:attrName>style.visibility</p:attrName>
                                            </p:attrNameLst>
                                          </p:cBhvr>
                                          <p:to>
                                            <p:strVal val="visible"/>
                                          </p:to>
                                        </p:set>
                                        <p:anim calcmode="lin" valueType="num" p14:bounceEnd="50000">
                                          <p:cBhvr additive="base">
                                            <p:cTn id="22" dur="2000" fill="hold"/>
                                            <p:tgtEl>
                                              <p:spTgt spid="60"/>
                                            </p:tgtEl>
                                            <p:attrNameLst>
                                              <p:attrName>ppt_x</p:attrName>
                                            </p:attrNameLst>
                                          </p:cBhvr>
                                          <p:tavLst>
                                            <p:tav tm="0">
                                              <p:val>
                                                <p:strVal val="#ppt_x"/>
                                              </p:val>
                                            </p:tav>
                                            <p:tav tm="100000">
                                              <p:val>
                                                <p:strVal val="#ppt_x"/>
                                              </p:val>
                                            </p:tav>
                                          </p:tavLst>
                                        </p:anim>
                                        <p:anim calcmode="lin" valueType="num" p14:bounceEnd="50000">
                                          <p:cBhvr additive="base">
                                            <p:cTn id="23" dur="2000" fill="hold"/>
                                            <p:tgtEl>
                                              <p:spTgt spid="60"/>
                                            </p:tgtEl>
                                            <p:attrNameLst>
                                              <p:attrName>ppt_y</p:attrName>
                                            </p:attrNameLst>
                                          </p:cBhvr>
                                          <p:tavLst>
                                            <p:tav tm="0">
                                              <p:val>
                                                <p:strVal val="1+#ppt_h/2"/>
                                              </p:val>
                                            </p:tav>
                                            <p:tav tm="100000">
                                              <p:val>
                                                <p:strVal val="#ppt_y"/>
                                              </p:val>
                                            </p:tav>
                                          </p:tavLst>
                                        </p:anim>
                                      </p:childTnLst>
                                    </p:cTn>
                                  </p:par>
                                  <p:par>
                                    <p:cTn id="24" presetID="2" presetClass="entr" presetSubtype="4" accel="50000" fill="hold" grpId="0" nodeType="withEffect" p14:presetBounceEnd="50000">
                                      <p:stCondLst>
                                        <p:cond delay="1000"/>
                                      </p:stCondLst>
                                      <p:childTnLst>
                                        <p:set>
                                          <p:cBhvr>
                                            <p:cTn id="25" dur="1" fill="hold">
                                              <p:stCondLst>
                                                <p:cond delay="0"/>
                                              </p:stCondLst>
                                            </p:cTn>
                                            <p:tgtEl>
                                              <p:spTgt spid="61"/>
                                            </p:tgtEl>
                                            <p:attrNameLst>
                                              <p:attrName>style.visibility</p:attrName>
                                            </p:attrNameLst>
                                          </p:cBhvr>
                                          <p:to>
                                            <p:strVal val="visible"/>
                                          </p:to>
                                        </p:set>
                                        <p:anim calcmode="lin" valueType="num" p14:bounceEnd="50000">
                                          <p:cBhvr additive="base">
                                            <p:cTn id="26" dur="20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27" dur="20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14:presetBounceEnd="50000">
                                      <p:stCondLst>
                                        <p:cond delay="1000"/>
                                      </p:stCondLst>
                                      <p:childTnLst>
                                        <p:set>
                                          <p:cBhvr>
                                            <p:cTn id="29" dur="1" fill="hold">
                                              <p:stCondLst>
                                                <p:cond delay="0"/>
                                              </p:stCondLst>
                                            </p:cTn>
                                            <p:tgtEl>
                                              <p:spTgt spid="62"/>
                                            </p:tgtEl>
                                            <p:attrNameLst>
                                              <p:attrName>style.visibility</p:attrName>
                                            </p:attrNameLst>
                                          </p:cBhvr>
                                          <p:to>
                                            <p:strVal val="visible"/>
                                          </p:to>
                                        </p:set>
                                        <p:anim calcmode="lin" valueType="num" p14:bounceEnd="50000">
                                          <p:cBhvr additive="base">
                                            <p:cTn id="30" dur="2000" fill="hold"/>
                                            <p:tgtEl>
                                              <p:spTgt spid="62"/>
                                            </p:tgtEl>
                                            <p:attrNameLst>
                                              <p:attrName>ppt_x</p:attrName>
                                            </p:attrNameLst>
                                          </p:cBhvr>
                                          <p:tavLst>
                                            <p:tav tm="0">
                                              <p:val>
                                                <p:strVal val="#ppt_x"/>
                                              </p:val>
                                            </p:tav>
                                            <p:tav tm="100000">
                                              <p:val>
                                                <p:strVal val="#ppt_x"/>
                                              </p:val>
                                            </p:tav>
                                          </p:tavLst>
                                        </p:anim>
                                        <p:anim calcmode="lin" valueType="num" p14:bounceEnd="50000">
                                          <p:cBhvr additive="base">
                                            <p:cTn id="31" dur="2000" fill="hold"/>
                                            <p:tgtEl>
                                              <p:spTgt spid="62"/>
                                            </p:tgtEl>
                                            <p:attrNameLst>
                                              <p:attrName>ppt_y</p:attrName>
                                            </p:attrNameLst>
                                          </p:cBhvr>
                                          <p:tavLst>
                                            <p:tav tm="0">
                                              <p:val>
                                                <p:strVal val="1+#ppt_h/2"/>
                                              </p:val>
                                            </p:tav>
                                            <p:tav tm="100000">
                                              <p:val>
                                                <p:strVal val="#ppt_y"/>
                                              </p:val>
                                            </p:tav>
                                          </p:tavLst>
                                        </p:anim>
                                      </p:childTnLst>
                                    </p:cTn>
                                  </p:par>
                                  <p:par>
                                    <p:cTn id="32" presetID="2" presetClass="entr" presetSubtype="4" accel="50000" fill="hold" grpId="0" nodeType="withEffect" p14:presetBounceEnd="50000">
                                      <p:stCondLst>
                                        <p:cond delay="1000"/>
                                      </p:stCondLst>
                                      <p:childTnLst>
                                        <p:set>
                                          <p:cBhvr>
                                            <p:cTn id="33" dur="1" fill="hold">
                                              <p:stCondLst>
                                                <p:cond delay="0"/>
                                              </p:stCondLst>
                                            </p:cTn>
                                            <p:tgtEl>
                                              <p:spTgt spid="63"/>
                                            </p:tgtEl>
                                            <p:attrNameLst>
                                              <p:attrName>style.visibility</p:attrName>
                                            </p:attrNameLst>
                                          </p:cBhvr>
                                          <p:to>
                                            <p:strVal val="visible"/>
                                          </p:to>
                                        </p:set>
                                        <p:anim calcmode="lin" valueType="num" p14:bounceEnd="50000">
                                          <p:cBhvr additive="base">
                                            <p:cTn id="34" dur="2000" fill="hold"/>
                                            <p:tgtEl>
                                              <p:spTgt spid="63"/>
                                            </p:tgtEl>
                                            <p:attrNameLst>
                                              <p:attrName>ppt_x</p:attrName>
                                            </p:attrNameLst>
                                          </p:cBhvr>
                                          <p:tavLst>
                                            <p:tav tm="0">
                                              <p:val>
                                                <p:strVal val="#ppt_x"/>
                                              </p:val>
                                            </p:tav>
                                            <p:tav tm="100000">
                                              <p:val>
                                                <p:strVal val="#ppt_x"/>
                                              </p:val>
                                            </p:tav>
                                          </p:tavLst>
                                        </p:anim>
                                        <p:anim calcmode="lin" valueType="num" p14:bounceEnd="50000">
                                          <p:cBhvr additive="base">
                                            <p:cTn id="35" dur="2000" fill="hold"/>
                                            <p:tgtEl>
                                              <p:spTgt spid="63"/>
                                            </p:tgtEl>
                                            <p:attrNameLst>
                                              <p:attrName>ppt_y</p:attrName>
                                            </p:attrNameLst>
                                          </p:cBhvr>
                                          <p:tavLst>
                                            <p:tav tm="0">
                                              <p:val>
                                                <p:strVal val="1+#ppt_h/2"/>
                                              </p:val>
                                            </p:tav>
                                            <p:tav tm="100000">
                                              <p:val>
                                                <p:strVal val="#ppt_y"/>
                                              </p:val>
                                            </p:tav>
                                          </p:tavLst>
                                        </p:anim>
                                      </p:childTnLst>
                                    </p:cTn>
                                  </p:par>
                                  <p:par>
                                    <p:cTn id="36" presetID="2" presetClass="entr" presetSubtype="4" accel="50000" fill="hold" grpId="0" nodeType="withEffect" p14:presetBounceEnd="50000">
                                      <p:stCondLst>
                                        <p:cond delay="1000"/>
                                      </p:stCondLst>
                                      <p:childTnLst>
                                        <p:set>
                                          <p:cBhvr>
                                            <p:cTn id="37" dur="1" fill="hold">
                                              <p:stCondLst>
                                                <p:cond delay="0"/>
                                              </p:stCondLst>
                                            </p:cTn>
                                            <p:tgtEl>
                                              <p:spTgt spid="64"/>
                                            </p:tgtEl>
                                            <p:attrNameLst>
                                              <p:attrName>style.visibility</p:attrName>
                                            </p:attrNameLst>
                                          </p:cBhvr>
                                          <p:to>
                                            <p:strVal val="visible"/>
                                          </p:to>
                                        </p:set>
                                        <p:anim calcmode="lin" valueType="num" p14:bounceEnd="50000">
                                          <p:cBhvr additive="base">
                                            <p:cTn id="38" dur="2000" fill="hold"/>
                                            <p:tgtEl>
                                              <p:spTgt spid="64"/>
                                            </p:tgtEl>
                                            <p:attrNameLst>
                                              <p:attrName>ppt_x</p:attrName>
                                            </p:attrNameLst>
                                          </p:cBhvr>
                                          <p:tavLst>
                                            <p:tav tm="0">
                                              <p:val>
                                                <p:strVal val="#ppt_x"/>
                                              </p:val>
                                            </p:tav>
                                            <p:tav tm="100000">
                                              <p:val>
                                                <p:strVal val="#ppt_x"/>
                                              </p:val>
                                            </p:tav>
                                          </p:tavLst>
                                        </p:anim>
                                        <p:anim calcmode="lin" valueType="num" p14:bounceEnd="50000">
                                          <p:cBhvr additive="base">
                                            <p:cTn id="39" dur="20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accel="50000" fill="hold" grpId="0" nodeType="withEffect" p14:presetBounceEnd="50000">
                                      <p:stCondLst>
                                        <p:cond delay="1000"/>
                                      </p:stCondLst>
                                      <p:childTnLst>
                                        <p:set>
                                          <p:cBhvr>
                                            <p:cTn id="41" dur="1" fill="hold">
                                              <p:stCondLst>
                                                <p:cond delay="0"/>
                                              </p:stCondLst>
                                            </p:cTn>
                                            <p:tgtEl>
                                              <p:spTgt spid="65"/>
                                            </p:tgtEl>
                                            <p:attrNameLst>
                                              <p:attrName>style.visibility</p:attrName>
                                            </p:attrNameLst>
                                          </p:cBhvr>
                                          <p:to>
                                            <p:strVal val="visible"/>
                                          </p:to>
                                        </p:set>
                                        <p:anim calcmode="lin" valueType="num" p14:bounceEnd="50000">
                                          <p:cBhvr additive="base">
                                            <p:cTn id="42" dur="2000" fill="hold"/>
                                            <p:tgtEl>
                                              <p:spTgt spid="65"/>
                                            </p:tgtEl>
                                            <p:attrNameLst>
                                              <p:attrName>ppt_x</p:attrName>
                                            </p:attrNameLst>
                                          </p:cBhvr>
                                          <p:tavLst>
                                            <p:tav tm="0">
                                              <p:val>
                                                <p:strVal val="#ppt_x"/>
                                              </p:val>
                                            </p:tav>
                                            <p:tav tm="100000">
                                              <p:val>
                                                <p:strVal val="#ppt_x"/>
                                              </p:val>
                                            </p:tav>
                                          </p:tavLst>
                                        </p:anim>
                                        <p:anim calcmode="lin" valueType="num" p14:bounceEnd="50000">
                                          <p:cBhvr additive="base">
                                            <p:cTn id="43" dur="2000" fill="hold"/>
                                            <p:tgtEl>
                                              <p:spTgt spid="65"/>
                                            </p:tgtEl>
                                            <p:attrNameLst>
                                              <p:attrName>ppt_y</p:attrName>
                                            </p:attrNameLst>
                                          </p:cBhvr>
                                          <p:tavLst>
                                            <p:tav tm="0">
                                              <p:val>
                                                <p:strVal val="1+#ppt_h/2"/>
                                              </p:val>
                                            </p:tav>
                                            <p:tav tm="100000">
                                              <p:val>
                                                <p:strVal val="#ppt_y"/>
                                              </p:val>
                                            </p:tav>
                                          </p:tavLst>
                                        </p:anim>
                                      </p:childTnLst>
                                    </p:cTn>
                                  </p:par>
                                  <p:par>
                                    <p:cTn id="44" presetID="2" presetClass="entr" presetSubtype="4" accel="50000" fill="hold" grpId="0" nodeType="withEffect" p14:presetBounceEnd="50000">
                                      <p:stCondLst>
                                        <p:cond delay="1000"/>
                                      </p:stCondLst>
                                      <p:childTnLst>
                                        <p:set>
                                          <p:cBhvr>
                                            <p:cTn id="45" dur="1" fill="hold">
                                              <p:stCondLst>
                                                <p:cond delay="0"/>
                                              </p:stCondLst>
                                            </p:cTn>
                                            <p:tgtEl>
                                              <p:spTgt spid="66"/>
                                            </p:tgtEl>
                                            <p:attrNameLst>
                                              <p:attrName>style.visibility</p:attrName>
                                            </p:attrNameLst>
                                          </p:cBhvr>
                                          <p:to>
                                            <p:strVal val="visible"/>
                                          </p:to>
                                        </p:set>
                                        <p:anim calcmode="lin" valueType="num" p14:bounceEnd="50000">
                                          <p:cBhvr additive="base">
                                            <p:cTn id="46" dur="20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47" dur="20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4" accel="50000" fill="hold" grpId="0" nodeType="withEffect" p14:presetBounceEnd="50000">
                                      <p:stCondLst>
                                        <p:cond delay="1000"/>
                                      </p:stCondLst>
                                      <p:childTnLst>
                                        <p:set>
                                          <p:cBhvr>
                                            <p:cTn id="49" dur="1" fill="hold">
                                              <p:stCondLst>
                                                <p:cond delay="0"/>
                                              </p:stCondLst>
                                            </p:cTn>
                                            <p:tgtEl>
                                              <p:spTgt spid="67"/>
                                            </p:tgtEl>
                                            <p:attrNameLst>
                                              <p:attrName>style.visibility</p:attrName>
                                            </p:attrNameLst>
                                          </p:cBhvr>
                                          <p:to>
                                            <p:strVal val="visible"/>
                                          </p:to>
                                        </p:set>
                                        <p:anim calcmode="lin" valueType="num" p14:bounceEnd="50000">
                                          <p:cBhvr additive="base">
                                            <p:cTn id="50" dur="20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51" dur="2000" fill="hold"/>
                                            <p:tgtEl>
                                              <p:spTgt spid="67"/>
                                            </p:tgtEl>
                                            <p:attrNameLst>
                                              <p:attrName>ppt_y</p:attrName>
                                            </p:attrNameLst>
                                          </p:cBhvr>
                                          <p:tavLst>
                                            <p:tav tm="0">
                                              <p:val>
                                                <p:strVal val="1+#ppt_h/2"/>
                                              </p:val>
                                            </p:tav>
                                            <p:tav tm="100000">
                                              <p:val>
                                                <p:strVal val="#ppt_y"/>
                                              </p:val>
                                            </p:tav>
                                          </p:tavLst>
                                        </p:anim>
                                      </p:childTnLst>
                                    </p:cTn>
                                  </p:par>
                                  <p:par>
                                    <p:cTn id="52" presetID="2" presetClass="entr" presetSubtype="4" accel="50000" fill="hold" grpId="0" nodeType="withEffect" p14:presetBounceEnd="50000">
                                      <p:stCondLst>
                                        <p:cond delay="1000"/>
                                      </p:stCondLst>
                                      <p:childTnLst>
                                        <p:set>
                                          <p:cBhvr>
                                            <p:cTn id="53" dur="1" fill="hold">
                                              <p:stCondLst>
                                                <p:cond delay="0"/>
                                              </p:stCondLst>
                                            </p:cTn>
                                            <p:tgtEl>
                                              <p:spTgt spid="68"/>
                                            </p:tgtEl>
                                            <p:attrNameLst>
                                              <p:attrName>style.visibility</p:attrName>
                                            </p:attrNameLst>
                                          </p:cBhvr>
                                          <p:to>
                                            <p:strVal val="visible"/>
                                          </p:to>
                                        </p:set>
                                        <p:anim calcmode="lin" valueType="num" p14:bounceEnd="50000">
                                          <p:cBhvr additive="base">
                                            <p:cTn id="54" dur="2000" fill="hold"/>
                                            <p:tgtEl>
                                              <p:spTgt spid="68"/>
                                            </p:tgtEl>
                                            <p:attrNameLst>
                                              <p:attrName>ppt_x</p:attrName>
                                            </p:attrNameLst>
                                          </p:cBhvr>
                                          <p:tavLst>
                                            <p:tav tm="0">
                                              <p:val>
                                                <p:strVal val="#ppt_x"/>
                                              </p:val>
                                            </p:tav>
                                            <p:tav tm="100000">
                                              <p:val>
                                                <p:strVal val="#ppt_x"/>
                                              </p:val>
                                            </p:tav>
                                          </p:tavLst>
                                        </p:anim>
                                        <p:anim calcmode="lin" valueType="num" p14:bounceEnd="50000">
                                          <p:cBhvr additive="base">
                                            <p:cTn id="55" dur="2000" fill="hold"/>
                                            <p:tgtEl>
                                              <p:spTgt spid="68"/>
                                            </p:tgtEl>
                                            <p:attrNameLst>
                                              <p:attrName>ppt_y</p:attrName>
                                            </p:attrNameLst>
                                          </p:cBhvr>
                                          <p:tavLst>
                                            <p:tav tm="0">
                                              <p:val>
                                                <p:strVal val="1+#ppt_h/2"/>
                                              </p:val>
                                            </p:tav>
                                            <p:tav tm="100000">
                                              <p:val>
                                                <p:strVal val="#ppt_y"/>
                                              </p:val>
                                            </p:tav>
                                          </p:tavLst>
                                        </p:anim>
                                      </p:childTnLst>
                                    </p:cTn>
                                  </p:par>
                                  <p:par>
                                    <p:cTn id="56" presetID="2" presetClass="entr" presetSubtype="4" accel="50000" fill="hold" grpId="0" nodeType="withEffect" p14:presetBounceEnd="50000">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14:bounceEnd="50000">
                                          <p:cBhvr additive="base">
                                            <p:cTn id="58" dur="2000" fill="hold"/>
                                            <p:tgtEl>
                                              <p:spTgt spid="69"/>
                                            </p:tgtEl>
                                            <p:attrNameLst>
                                              <p:attrName>ppt_x</p:attrName>
                                            </p:attrNameLst>
                                          </p:cBhvr>
                                          <p:tavLst>
                                            <p:tav tm="0">
                                              <p:val>
                                                <p:strVal val="#ppt_x"/>
                                              </p:val>
                                            </p:tav>
                                            <p:tav tm="100000">
                                              <p:val>
                                                <p:strVal val="#ppt_x"/>
                                              </p:val>
                                            </p:tav>
                                          </p:tavLst>
                                        </p:anim>
                                        <p:anim calcmode="lin" valueType="num" p14:bounceEnd="50000">
                                          <p:cBhvr additive="base">
                                            <p:cTn id="59" dur="2000" fill="hold"/>
                                            <p:tgtEl>
                                              <p:spTgt spid="69"/>
                                            </p:tgtEl>
                                            <p:attrNameLst>
                                              <p:attrName>ppt_y</p:attrName>
                                            </p:attrNameLst>
                                          </p:cBhvr>
                                          <p:tavLst>
                                            <p:tav tm="0">
                                              <p:val>
                                                <p:strVal val="1+#ppt_h/2"/>
                                              </p:val>
                                            </p:tav>
                                            <p:tav tm="100000">
                                              <p:val>
                                                <p:strVal val="#ppt_y"/>
                                              </p:val>
                                            </p:tav>
                                          </p:tavLst>
                                        </p:anim>
                                      </p:childTnLst>
                                    </p:cTn>
                                  </p:par>
                                  <p:par>
                                    <p:cTn id="60" presetID="2" presetClass="entr" presetSubtype="4" accel="50000" fill="hold" grpId="0" nodeType="withEffect" p14:presetBounceEnd="50000">
                                      <p:stCondLst>
                                        <p:cond delay="1000"/>
                                      </p:stCondLst>
                                      <p:childTnLst>
                                        <p:set>
                                          <p:cBhvr>
                                            <p:cTn id="61" dur="1" fill="hold">
                                              <p:stCondLst>
                                                <p:cond delay="0"/>
                                              </p:stCondLst>
                                            </p:cTn>
                                            <p:tgtEl>
                                              <p:spTgt spid="70"/>
                                            </p:tgtEl>
                                            <p:attrNameLst>
                                              <p:attrName>style.visibility</p:attrName>
                                            </p:attrNameLst>
                                          </p:cBhvr>
                                          <p:to>
                                            <p:strVal val="visible"/>
                                          </p:to>
                                        </p:set>
                                        <p:anim calcmode="lin" valueType="num" p14:bounceEnd="50000">
                                          <p:cBhvr additive="base">
                                            <p:cTn id="62" dur="2000" fill="hold"/>
                                            <p:tgtEl>
                                              <p:spTgt spid="70"/>
                                            </p:tgtEl>
                                            <p:attrNameLst>
                                              <p:attrName>ppt_x</p:attrName>
                                            </p:attrNameLst>
                                          </p:cBhvr>
                                          <p:tavLst>
                                            <p:tav tm="0">
                                              <p:val>
                                                <p:strVal val="#ppt_x"/>
                                              </p:val>
                                            </p:tav>
                                            <p:tav tm="100000">
                                              <p:val>
                                                <p:strVal val="#ppt_x"/>
                                              </p:val>
                                            </p:tav>
                                          </p:tavLst>
                                        </p:anim>
                                        <p:anim calcmode="lin" valueType="num" p14:bounceEnd="50000">
                                          <p:cBhvr additive="base">
                                            <p:cTn id="63" dur="2000" fill="hold"/>
                                            <p:tgtEl>
                                              <p:spTgt spid="70"/>
                                            </p:tgtEl>
                                            <p:attrNameLst>
                                              <p:attrName>ppt_y</p:attrName>
                                            </p:attrNameLst>
                                          </p:cBhvr>
                                          <p:tavLst>
                                            <p:tav tm="0">
                                              <p:val>
                                                <p:strVal val="1+#ppt_h/2"/>
                                              </p:val>
                                            </p:tav>
                                            <p:tav tm="100000">
                                              <p:val>
                                                <p:strVal val="#ppt_y"/>
                                              </p:val>
                                            </p:tav>
                                          </p:tavLst>
                                        </p:anim>
                                      </p:childTnLst>
                                    </p:cTn>
                                  </p:par>
                                  <p:par>
                                    <p:cTn id="64" presetID="2" presetClass="entr" presetSubtype="4" accel="50000" fill="hold" grpId="0" nodeType="withEffect" p14:presetBounceEnd="50000">
                                      <p:stCondLst>
                                        <p:cond delay="1000"/>
                                      </p:stCondLst>
                                      <p:childTnLst>
                                        <p:set>
                                          <p:cBhvr>
                                            <p:cTn id="65" dur="1" fill="hold">
                                              <p:stCondLst>
                                                <p:cond delay="0"/>
                                              </p:stCondLst>
                                            </p:cTn>
                                            <p:tgtEl>
                                              <p:spTgt spid="71"/>
                                            </p:tgtEl>
                                            <p:attrNameLst>
                                              <p:attrName>style.visibility</p:attrName>
                                            </p:attrNameLst>
                                          </p:cBhvr>
                                          <p:to>
                                            <p:strVal val="visible"/>
                                          </p:to>
                                        </p:set>
                                        <p:anim calcmode="lin" valueType="num" p14:bounceEnd="50000">
                                          <p:cBhvr additive="base">
                                            <p:cTn id="66" dur="2000" fill="hold"/>
                                            <p:tgtEl>
                                              <p:spTgt spid="71"/>
                                            </p:tgtEl>
                                            <p:attrNameLst>
                                              <p:attrName>ppt_x</p:attrName>
                                            </p:attrNameLst>
                                          </p:cBhvr>
                                          <p:tavLst>
                                            <p:tav tm="0">
                                              <p:val>
                                                <p:strVal val="#ppt_x"/>
                                              </p:val>
                                            </p:tav>
                                            <p:tav tm="100000">
                                              <p:val>
                                                <p:strVal val="#ppt_x"/>
                                              </p:val>
                                            </p:tav>
                                          </p:tavLst>
                                        </p:anim>
                                        <p:anim calcmode="lin" valueType="num" p14:bounceEnd="50000">
                                          <p:cBhvr additive="base">
                                            <p:cTn id="67" dur="2000" fill="hold"/>
                                            <p:tgtEl>
                                              <p:spTgt spid="71"/>
                                            </p:tgtEl>
                                            <p:attrNameLst>
                                              <p:attrName>ppt_y</p:attrName>
                                            </p:attrNameLst>
                                          </p:cBhvr>
                                          <p:tavLst>
                                            <p:tav tm="0">
                                              <p:val>
                                                <p:strVal val="1+#ppt_h/2"/>
                                              </p:val>
                                            </p:tav>
                                            <p:tav tm="100000">
                                              <p:val>
                                                <p:strVal val="#ppt_y"/>
                                              </p:val>
                                            </p:tav>
                                          </p:tavLst>
                                        </p:anim>
                                      </p:childTnLst>
                                    </p:cTn>
                                  </p:par>
                                  <p:par>
                                    <p:cTn id="68" presetID="2" presetClass="entr" presetSubtype="4" accel="50000" fill="hold" grpId="0" nodeType="withEffect" p14:presetBounceEnd="50000">
                                      <p:stCondLst>
                                        <p:cond delay="1000"/>
                                      </p:stCondLst>
                                      <p:childTnLst>
                                        <p:set>
                                          <p:cBhvr>
                                            <p:cTn id="69" dur="1" fill="hold">
                                              <p:stCondLst>
                                                <p:cond delay="0"/>
                                              </p:stCondLst>
                                            </p:cTn>
                                            <p:tgtEl>
                                              <p:spTgt spid="72"/>
                                            </p:tgtEl>
                                            <p:attrNameLst>
                                              <p:attrName>style.visibility</p:attrName>
                                            </p:attrNameLst>
                                          </p:cBhvr>
                                          <p:to>
                                            <p:strVal val="visible"/>
                                          </p:to>
                                        </p:set>
                                        <p:anim calcmode="lin" valueType="num" p14:bounceEnd="50000">
                                          <p:cBhvr additive="base">
                                            <p:cTn id="70" dur="2000" fill="hold"/>
                                            <p:tgtEl>
                                              <p:spTgt spid="72"/>
                                            </p:tgtEl>
                                            <p:attrNameLst>
                                              <p:attrName>ppt_x</p:attrName>
                                            </p:attrNameLst>
                                          </p:cBhvr>
                                          <p:tavLst>
                                            <p:tav tm="0">
                                              <p:val>
                                                <p:strVal val="#ppt_x"/>
                                              </p:val>
                                            </p:tav>
                                            <p:tav tm="100000">
                                              <p:val>
                                                <p:strVal val="#ppt_x"/>
                                              </p:val>
                                            </p:tav>
                                          </p:tavLst>
                                        </p:anim>
                                        <p:anim calcmode="lin" valueType="num" p14:bounceEnd="50000">
                                          <p:cBhvr additive="base">
                                            <p:cTn id="71" dur="2000" fill="hold"/>
                                            <p:tgtEl>
                                              <p:spTgt spid="72"/>
                                            </p:tgtEl>
                                            <p:attrNameLst>
                                              <p:attrName>ppt_y</p:attrName>
                                            </p:attrNameLst>
                                          </p:cBhvr>
                                          <p:tavLst>
                                            <p:tav tm="0">
                                              <p:val>
                                                <p:strVal val="1+#ppt_h/2"/>
                                              </p:val>
                                            </p:tav>
                                            <p:tav tm="100000">
                                              <p:val>
                                                <p:strVal val="#ppt_y"/>
                                              </p:val>
                                            </p:tav>
                                          </p:tavLst>
                                        </p:anim>
                                      </p:childTnLst>
                                    </p:cTn>
                                  </p:par>
                                  <p:par>
                                    <p:cTn id="72" presetID="2" presetClass="entr" presetSubtype="4" accel="50000" fill="hold" grpId="0" nodeType="withEffect" p14:presetBounceEnd="50000">
                                      <p:stCondLst>
                                        <p:cond delay="1000"/>
                                      </p:stCondLst>
                                      <p:childTnLst>
                                        <p:set>
                                          <p:cBhvr>
                                            <p:cTn id="73" dur="1" fill="hold">
                                              <p:stCondLst>
                                                <p:cond delay="0"/>
                                              </p:stCondLst>
                                            </p:cTn>
                                            <p:tgtEl>
                                              <p:spTgt spid="73"/>
                                            </p:tgtEl>
                                            <p:attrNameLst>
                                              <p:attrName>style.visibility</p:attrName>
                                            </p:attrNameLst>
                                          </p:cBhvr>
                                          <p:to>
                                            <p:strVal val="visible"/>
                                          </p:to>
                                        </p:set>
                                        <p:anim calcmode="lin" valueType="num" p14:bounceEnd="50000">
                                          <p:cBhvr additive="base">
                                            <p:cTn id="74" dur="2000" fill="hold"/>
                                            <p:tgtEl>
                                              <p:spTgt spid="73"/>
                                            </p:tgtEl>
                                            <p:attrNameLst>
                                              <p:attrName>ppt_x</p:attrName>
                                            </p:attrNameLst>
                                          </p:cBhvr>
                                          <p:tavLst>
                                            <p:tav tm="0">
                                              <p:val>
                                                <p:strVal val="#ppt_x"/>
                                              </p:val>
                                            </p:tav>
                                            <p:tav tm="100000">
                                              <p:val>
                                                <p:strVal val="#ppt_x"/>
                                              </p:val>
                                            </p:tav>
                                          </p:tavLst>
                                        </p:anim>
                                        <p:anim calcmode="lin" valueType="num" p14:bounceEnd="50000">
                                          <p:cBhvr additive="base">
                                            <p:cTn id="75" dur="20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p:cTn id="13" dur="500" fill="hold"/>
                                            <p:tgtEl>
                                              <p:spTgt spid="74"/>
                                            </p:tgtEl>
                                            <p:attrNameLst>
                                              <p:attrName>ppt_w</p:attrName>
                                            </p:attrNameLst>
                                          </p:cBhvr>
                                          <p:tavLst>
                                            <p:tav tm="0">
                                              <p:val>
                                                <p:fltVal val="0"/>
                                              </p:val>
                                            </p:tav>
                                            <p:tav tm="100000">
                                              <p:val>
                                                <p:strVal val="#ppt_w"/>
                                              </p:val>
                                            </p:tav>
                                          </p:tavLst>
                                        </p:anim>
                                        <p:anim calcmode="lin" valueType="num">
                                          <p:cBhvr>
                                            <p:cTn id="14" dur="500" fill="hold"/>
                                            <p:tgtEl>
                                              <p:spTgt spid="74"/>
                                            </p:tgtEl>
                                            <p:attrNameLst>
                                              <p:attrName>ppt_h</p:attrName>
                                            </p:attrNameLst>
                                          </p:cBhvr>
                                          <p:tavLst>
                                            <p:tav tm="0">
                                              <p:val>
                                                <p:fltVal val="0"/>
                                              </p:val>
                                            </p:tav>
                                            <p:tav tm="100000">
                                              <p:val>
                                                <p:strVal val="#ppt_h"/>
                                              </p:val>
                                            </p:tav>
                                          </p:tavLst>
                                        </p:anim>
                                        <p:animEffect transition="in" filter="fade">
                                          <p:cBhvr>
                                            <p:cTn id="15" dur="500"/>
                                            <p:tgtEl>
                                              <p:spTgt spid="7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1500"/>
                                            <p:tgtEl>
                                              <p:spTgt spid="59"/>
                                            </p:tgtEl>
                                          </p:cBhvr>
                                        </p:animEffect>
                                      </p:childTnLst>
                                    </p:cTn>
                                  </p:par>
                                  <p:par>
                                    <p:cTn id="20" presetID="2" presetClass="entr" presetSubtype="4" accel="50000" fill="hold" grpId="0" nodeType="withEffect">
                                      <p:stCondLst>
                                        <p:cond delay="100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2000" fill="hold"/>
                                            <p:tgtEl>
                                              <p:spTgt spid="60"/>
                                            </p:tgtEl>
                                            <p:attrNameLst>
                                              <p:attrName>ppt_x</p:attrName>
                                            </p:attrNameLst>
                                          </p:cBhvr>
                                          <p:tavLst>
                                            <p:tav tm="0">
                                              <p:val>
                                                <p:strVal val="#ppt_x"/>
                                              </p:val>
                                            </p:tav>
                                            <p:tav tm="100000">
                                              <p:val>
                                                <p:strVal val="#ppt_x"/>
                                              </p:val>
                                            </p:tav>
                                          </p:tavLst>
                                        </p:anim>
                                        <p:anim calcmode="lin" valueType="num">
                                          <p:cBhvr additive="base">
                                            <p:cTn id="23" dur="2000" fill="hold"/>
                                            <p:tgtEl>
                                              <p:spTgt spid="60"/>
                                            </p:tgtEl>
                                            <p:attrNameLst>
                                              <p:attrName>ppt_y</p:attrName>
                                            </p:attrNameLst>
                                          </p:cBhvr>
                                          <p:tavLst>
                                            <p:tav tm="0">
                                              <p:val>
                                                <p:strVal val="1+#ppt_h/2"/>
                                              </p:val>
                                            </p:tav>
                                            <p:tav tm="100000">
                                              <p:val>
                                                <p:strVal val="#ppt_y"/>
                                              </p:val>
                                            </p:tav>
                                          </p:tavLst>
                                        </p:anim>
                                      </p:childTnLst>
                                    </p:cTn>
                                  </p:par>
                                  <p:par>
                                    <p:cTn id="24" presetID="2" presetClass="entr" presetSubtype="4" accel="50000" fill="hold" grpId="0" nodeType="withEffect">
                                      <p:stCondLst>
                                        <p:cond delay="100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2000" fill="hold"/>
                                            <p:tgtEl>
                                              <p:spTgt spid="61"/>
                                            </p:tgtEl>
                                            <p:attrNameLst>
                                              <p:attrName>ppt_x</p:attrName>
                                            </p:attrNameLst>
                                          </p:cBhvr>
                                          <p:tavLst>
                                            <p:tav tm="0">
                                              <p:val>
                                                <p:strVal val="#ppt_x"/>
                                              </p:val>
                                            </p:tav>
                                            <p:tav tm="100000">
                                              <p:val>
                                                <p:strVal val="#ppt_x"/>
                                              </p:val>
                                            </p:tav>
                                          </p:tavLst>
                                        </p:anim>
                                        <p:anim calcmode="lin" valueType="num">
                                          <p:cBhvr additive="base">
                                            <p:cTn id="27" dur="20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stCondLst>
                                        <p:cond delay="100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2000" fill="hold"/>
                                            <p:tgtEl>
                                              <p:spTgt spid="62"/>
                                            </p:tgtEl>
                                            <p:attrNameLst>
                                              <p:attrName>ppt_x</p:attrName>
                                            </p:attrNameLst>
                                          </p:cBhvr>
                                          <p:tavLst>
                                            <p:tav tm="0">
                                              <p:val>
                                                <p:strVal val="#ppt_x"/>
                                              </p:val>
                                            </p:tav>
                                            <p:tav tm="100000">
                                              <p:val>
                                                <p:strVal val="#ppt_x"/>
                                              </p:val>
                                            </p:tav>
                                          </p:tavLst>
                                        </p:anim>
                                        <p:anim calcmode="lin" valueType="num">
                                          <p:cBhvr additive="base">
                                            <p:cTn id="31" dur="2000" fill="hold"/>
                                            <p:tgtEl>
                                              <p:spTgt spid="62"/>
                                            </p:tgtEl>
                                            <p:attrNameLst>
                                              <p:attrName>ppt_y</p:attrName>
                                            </p:attrNameLst>
                                          </p:cBhvr>
                                          <p:tavLst>
                                            <p:tav tm="0">
                                              <p:val>
                                                <p:strVal val="1+#ppt_h/2"/>
                                              </p:val>
                                            </p:tav>
                                            <p:tav tm="100000">
                                              <p:val>
                                                <p:strVal val="#ppt_y"/>
                                              </p:val>
                                            </p:tav>
                                          </p:tavLst>
                                        </p:anim>
                                      </p:childTnLst>
                                    </p:cTn>
                                  </p:par>
                                  <p:par>
                                    <p:cTn id="32" presetID="2" presetClass="entr" presetSubtype="4" accel="50000" fill="hold" grpId="0" nodeType="withEffect">
                                      <p:stCondLst>
                                        <p:cond delay="100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2000" fill="hold"/>
                                            <p:tgtEl>
                                              <p:spTgt spid="63"/>
                                            </p:tgtEl>
                                            <p:attrNameLst>
                                              <p:attrName>ppt_x</p:attrName>
                                            </p:attrNameLst>
                                          </p:cBhvr>
                                          <p:tavLst>
                                            <p:tav tm="0">
                                              <p:val>
                                                <p:strVal val="#ppt_x"/>
                                              </p:val>
                                            </p:tav>
                                            <p:tav tm="100000">
                                              <p:val>
                                                <p:strVal val="#ppt_x"/>
                                              </p:val>
                                            </p:tav>
                                          </p:tavLst>
                                        </p:anim>
                                        <p:anim calcmode="lin" valueType="num">
                                          <p:cBhvr additive="base">
                                            <p:cTn id="35" dur="2000" fill="hold"/>
                                            <p:tgtEl>
                                              <p:spTgt spid="63"/>
                                            </p:tgtEl>
                                            <p:attrNameLst>
                                              <p:attrName>ppt_y</p:attrName>
                                            </p:attrNameLst>
                                          </p:cBhvr>
                                          <p:tavLst>
                                            <p:tav tm="0">
                                              <p:val>
                                                <p:strVal val="1+#ppt_h/2"/>
                                              </p:val>
                                            </p:tav>
                                            <p:tav tm="100000">
                                              <p:val>
                                                <p:strVal val="#ppt_y"/>
                                              </p:val>
                                            </p:tav>
                                          </p:tavLst>
                                        </p:anim>
                                      </p:childTnLst>
                                    </p:cTn>
                                  </p:par>
                                  <p:par>
                                    <p:cTn id="36" presetID="2" presetClass="entr" presetSubtype="4" accel="50000" fill="hold" grpId="0" nodeType="withEffect">
                                      <p:stCondLst>
                                        <p:cond delay="100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2000" fill="hold"/>
                                            <p:tgtEl>
                                              <p:spTgt spid="64"/>
                                            </p:tgtEl>
                                            <p:attrNameLst>
                                              <p:attrName>ppt_x</p:attrName>
                                            </p:attrNameLst>
                                          </p:cBhvr>
                                          <p:tavLst>
                                            <p:tav tm="0">
                                              <p:val>
                                                <p:strVal val="#ppt_x"/>
                                              </p:val>
                                            </p:tav>
                                            <p:tav tm="100000">
                                              <p:val>
                                                <p:strVal val="#ppt_x"/>
                                              </p:val>
                                            </p:tav>
                                          </p:tavLst>
                                        </p:anim>
                                        <p:anim calcmode="lin" valueType="num">
                                          <p:cBhvr additive="base">
                                            <p:cTn id="39" dur="20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accel="50000" fill="hold" grpId="0" nodeType="withEffect">
                                      <p:stCondLst>
                                        <p:cond delay="100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2000" fill="hold"/>
                                            <p:tgtEl>
                                              <p:spTgt spid="65"/>
                                            </p:tgtEl>
                                            <p:attrNameLst>
                                              <p:attrName>ppt_x</p:attrName>
                                            </p:attrNameLst>
                                          </p:cBhvr>
                                          <p:tavLst>
                                            <p:tav tm="0">
                                              <p:val>
                                                <p:strVal val="#ppt_x"/>
                                              </p:val>
                                            </p:tav>
                                            <p:tav tm="100000">
                                              <p:val>
                                                <p:strVal val="#ppt_x"/>
                                              </p:val>
                                            </p:tav>
                                          </p:tavLst>
                                        </p:anim>
                                        <p:anim calcmode="lin" valueType="num">
                                          <p:cBhvr additive="base">
                                            <p:cTn id="43" dur="2000" fill="hold"/>
                                            <p:tgtEl>
                                              <p:spTgt spid="65"/>
                                            </p:tgtEl>
                                            <p:attrNameLst>
                                              <p:attrName>ppt_y</p:attrName>
                                            </p:attrNameLst>
                                          </p:cBhvr>
                                          <p:tavLst>
                                            <p:tav tm="0">
                                              <p:val>
                                                <p:strVal val="1+#ppt_h/2"/>
                                              </p:val>
                                            </p:tav>
                                            <p:tav tm="100000">
                                              <p:val>
                                                <p:strVal val="#ppt_y"/>
                                              </p:val>
                                            </p:tav>
                                          </p:tavLst>
                                        </p:anim>
                                      </p:childTnLst>
                                    </p:cTn>
                                  </p:par>
                                  <p:par>
                                    <p:cTn id="44" presetID="2" presetClass="entr" presetSubtype="4" accel="50000" fill="hold" grpId="0" nodeType="withEffect">
                                      <p:stCondLst>
                                        <p:cond delay="10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2000" fill="hold"/>
                                            <p:tgtEl>
                                              <p:spTgt spid="66"/>
                                            </p:tgtEl>
                                            <p:attrNameLst>
                                              <p:attrName>ppt_x</p:attrName>
                                            </p:attrNameLst>
                                          </p:cBhvr>
                                          <p:tavLst>
                                            <p:tav tm="0">
                                              <p:val>
                                                <p:strVal val="#ppt_x"/>
                                              </p:val>
                                            </p:tav>
                                            <p:tav tm="100000">
                                              <p:val>
                                                <p:strVal val="#ppt_x"/>
                                              </p:val>
                                            </p:tav>
                                          </p:tavLst>
                                        </p:anim>
                                        <p:anim calcmode="lin" valueType="num">
                                          <p:cBhvr additive="base">
                                            <p:cTn id="47" dur="2000" fill="hold"/>
                                            <p:tgtEl>
                                              <p:spTgt spid="66"/>
                                            </p:tgtEl>
                                            <p:attrNameLst>
                                              <p:attrName>ppt_y</p:attrName>
                                            </p:attrNameLst>
                                          </p:cBhvr>
                                          <p:tavLst>
                                            <p:tav tm="0">
                                              <p:val>
                                                <p:strVal val="1+#ppt_h/2"/>
                                              </p:val>
                                            </p:tav>
                                            <p:tav tm="100000">
                                              <p:val>
                                                <p:strVal val="#ppt_y"/>
                                              </p:val>
                                            </p:tav>
                                          </p:tavLst>
                                        </p:anim>
                                      </p:childTnLst>
                                    </p:cTn>
                                  </p:par>
                                  <p:par>
                                    <p:cTn id="48" presetID="2" presetClass="entr" presetSubtype="4" accel="50000" fill="hold" grpId="0" nodeType="withEffect">
                                      <p:stCondLst>
                                        <p:cond delay="10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2000" fill="hold"/>
                                            <p:tgtEl>
                                              <p:spTgt spid="67"/>
                                            </p:tgtEl>
                                            <p:attrNameLst>
                                              <p:attrName>ppt_x</p:attrName>
                                            </p:attrNameLst>
                                          </p:cBhvr>
                                          <p:tavLst>
                                            <p:tav tm="0">
                                              <p:val>
                                                <p:strVal val="#ppt_x"/>
                                              </p:val>
                                            </p:tav>
                                            <p:tav tm="100000">
                                              <p:val>
                                                <p:strVal val="#ppt_x"/>
                                              </p:val>
                                            </p:tav>
                                          </p:tavLst>
                                        </p:anim>
                                        <p:anim calcmode="lin" valueType="num">
                                          <p:cBhvr additive="base">
                                            <p:cTn id="51" dur="2000" fill="hold"/>
                                            <p:tgtEl>
                                              <p:spTgt spid="67"/>
                                            </p:tgtEl>
                                            <p:attrNameLst>
                                              <p:attrName>ppt_y</p:attrName>
                                            </p:attrNameLst>
                                          </p:cBhvr>
                                          <p:tavLst>
                                            <p:tav tm="0">
                                              <p:val>
                                                <p:strVal val="1+#ppt_h/2"/>
                                              </p:val>
                                            </p:tav>
                                            <p:tav tm="100000">
                                              <p:val>
                                                <p:strVal val="#ppt_y"/>
                                              </p:val>
                                            </p:tav>
                                          </p:tavLst>
                                        </p:anim>
                                      </p:childTnLst>
                                    </p:cTn>
                                  </p:par>
                                  <p:par>
                                    <p:cTn id="52" presetID="2" presetClass="entr" presetSubtype="4" accel="50000" fill="hold" grpId="0" nodeType="withEffect">
                                      <p:stCondLst>
                                        <p:cond delay="1000"/>
                                      </p:stCondLst>
                                      <p:childTnLst>
                                        <p:set>
                                          <p:cBhvr>
                                            <p:cTn id="53" dur="1" fill="hold">
                                              <p:stCondLst>
                                                <p:cond delay="0"/>
                                              </p:stCondLst>
                                            </p:cTn>
                                            <p:tgtEl>
                                              <p:spTgt spid="68"/>
                                            </p:tgtEl>
                                            <p:attrNameLst>
                                              <p:attrName>style.visibility</p:attrName>
                                            </p:attrNameLst>
                                          </p:cBhvr>
                                          <p:to>
                                            <p:strVal val="visible"/>
                                          </p:to>
                                        </p:set>
                                        <p:anim calcmode="lin" valueType="num">
                                          <p:cBhvr additive="base">
                                            <p:cTn id="54" dur="2000" fill="hold"/>
                                            <p:tgtEl>
                                              <p:spTgt spid="68"/>
                                            </p:tgtEl>
                                            <p:attrNameLst>
                                              <p:attrName>ppt_x</p:attrName>
                                            </p:attrNameLst>
                                          </p:cBhvr>
                                          <p:tavLst>
                                            <p:tav tm="0">
                                              <p:val>
                                                <p:strVal val="#ppt_x"/>
                                              </p:val>
                                            </p:tav>
                                            <p:tav tm="100000">
                                              <p:val>
                                                <p:strVal val="#ppt_x"/>
                                              </p:val>
                                            </p:tav>
                                          </p:tavLst>
                                        </p:anim>
                                        <p:anim calcmode="lin" valueType="num">
                                          <p:cBhvr additive="base">
                                            <p:cTn id="55" dur="2000" fill="hold"/>
                                            <p:tgtEl>
                                              <p:spTgt spid="68"/>
                                            </p:tgtEl>
                                            <p:attrNameLst>
                                              <p:attrName>ppt_y</p:attrName>
                                            </p:attrNameLst>
                                          </p:cBhvr>
                                          <p:tavLst>
                                            <p:tav tm="0">
                                              <p:val>
                                                <p:strVal val="1+#ppt_h/2"/>
                                              </p:val>
                                            </p:tav>
                                            <p:tav tm="100000">
                                              <p:val>
                                                <p:strVal val="#ppt_y"/>
                                              </p:val>
                                            </p:tav>
                                          </p:tavLst>
                                        </p:anim>
                                      </p:childTnLst>
                                    </p:cTn>
                                  </p:par>
                                  <p:par>
                                    <p:cTn id="56" presetID="2" presetClass="entr" presetSubtype="4" accel="50000" fill="hold" grpId="0" nodeType="withEffect">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2000" fill="hold"/>
                                            <p:tgtEl>
                                              <p:spTgt spid="69"/>
                                            </p:tgtEl>
                                            <p:attrNameLst>
                                              <p:attrName>ppt_x</p:attrName>
                                            </p:attrNameLst>
                                          </p:cBhvr>
                                          <p:tavLst>
                                            <p:tav tm="0">
                                              <p:val>
                                                <p:strVal val="#ppt_x"/>
                                              </p:val>
                                            </p:tav>
                                            <p:tav tm="100000">
                                              <p:val>
                                                <p:strVal val="#ppt_x"/>
                                              </p:val>
                                            </p:tav>
                                          </p:tavLst>
                                        </p:anim>
                                        <p:anim calcmode="lin" valueType="num">
                                          <p:cBhvr additive="base">
                                            <p:cTn id="59" dur="2000" fill="hold"/>
                                            <p:tgtEl>
                                              <p:spTgt spid="69"/>
                                            </p:tgtEl>
                                            <p:attrNameLst>
                                              <p:attrName>ppt_y</p:attrName>
                                            </p:attrNameLst>
                                          </p:cBhvr>
                                          <p:tavLst>
                                            <p:tav tm="0">
                                              <p:val>
                                                <p:strVal val="1+#ppt_h/2"/>
                                              </p:val>
                                            </p:tav>
                                            <p:tav tm="100000">
                                              <p:val>
                                                <p:strVal val="#ppt_y"/>
                                              </p:val>
                                            </p:tav>
                                          </p:tavLst>
                                        </p:anim>
                                      </p:childTnLst>
                                    </p:cTn>
                                  </p:par>
                                  <p:par>
                                    <p:cTn id="60" presetID="2" presetClass="entr" presetSubtype="4" accel="50000" fill="hold" grpId="0" nodeType="withEffect">
                                      <p:stCondLst>
                                        <p:cond delay="100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2000" fill="hold"/>
                                            <p:tgtEl>
                                              <p:spTgt spid="70"/>
                                            </p:tgtEl>
                                            <p:attrNameLst>
                                              <p:attrName>ppt_x</p:attrName>
                                            </p:attrNameLst>
                                          </p:cBhvr>
                                          <p:tavLst>
                                            <p:tav tm="0">
                                              <p:val>
                                                <p:strVal val="#ppt_x"/>
                                              </p:val>
                                            </p:tav>
                                            <p:tav tm="100000">
                                              <p:val>
                                                <p:strVal val="#ppt_x"/>
                                              </p:val>
                                            </p:tav>
                                          </p:tavLst>
                                        </p:anim>
                                        <p:anim calcmode="lin" valueType="num">
                                          <p:cBhvr additive="base">
                                            <p:cTn id="63" dur="2000" fill="hold"/>
                                            <p:tgtEl>
                                              <p:spTgt spid="70"/>
                                            </p:tgtEl>
                                            <p:attrNameLst>
                                              <p:attrName>ppt_y</p:attrName>
                                            </p:attrNameLst>
                                          </p:cBhvr>
                                          <p:tavLst>
                                            <p:tav tm="0">
                                              <p:val>
                                                <p:strVal val="1+#ppt_h/2"/>
                                              </p:val>
                                            </p:tav>
                                            <p:tav tm="100000">
                                              <p:val>
                                                <p:strVal val="#ppt_y"/>
                                              </p:val>
                                            </p:tav>
                                          </p:tavLst>
                                        </p:anim>
                                      </p:childTnLst>
                                    </p:cTn>
                                  </p:par>
                                  <p:par>
                                    <p:cTn id="64" presetID="2" presetClass="entr" presetSubtype="4" accel="50000" fill="hold" grpId="0" nodeType="withEffect">
                                      <p:stCondLst>
                                        <p:cond delay="1000"/>
                                      </p:stCondLst>
                                      <p:childTnLst>
                                        <p:set>
                                          <p:cBhvr>
                                            <p:cTn id="65" dur="1" fill="hold">
                                              <p:stCondLst>
                                                <p:cond delay="0"/>
                                              </p:stCondLst>
                                            </p:cTn>
                                            <p:tgtEl>
                                              <p:spTgt spid="71"/>
                                            </p:tgtEl>
                                            <p:attrNameLst>
                                              <p:attrName>style.visibility</p:attrName>
                                            </p:attrNameLst>
                                          </p:cBhvr>
                                          <p:to>
                                            <p:strVal val="visible"/>
                                          </p:to>
                                        </p:set>
                                        <p:anim calcmode="lin" valueType="num">
                                          <p:cBhvr additive="base">
                                            <p:cTn id="66" dur="2000" fill="hold"/>
                                            <p:tgtEl>
                                              <p:spTgt spid="71"/>
                                            </p:tgtEl>
                                            <p:attrNameLst>
                                              <p:attrName>ppt_x</p:attrName>
                                            </p:attrNameLst>
                                          </p:cBhvr>
                                          <p:tavLst>
                                            <p:tav tm="0">
                                              <p:val>
                                                <p:strVal val="#ppt_x"/>
                                              </p:val>
                                            </p:tav>
                                            <p:tav tm="100000">
                                              <p:val>
                                                <p:strVal val="#ppt_x"/>
                                              </p:val>
                                            </p:tav>
                                          </p:tavLst>
                                        </p:anim>
                                        <p:anim calcmode="lin" valueType="num">
                                          <p:cBhvr additive="base">
                                            <p:cTn id="67" dur="2000" fill="hold"/>
                                            <p:tgtEl>
                                              <p:spTgt spid="71"/>
                                            </p:tgtEl>
                                            <p:attrNameLst>
                                              <p:attrName>ppt_y</p:attrName>
                                            </p:attrNameLst>
                                          </p:cBhvr>
                                          <p:tavLst>
                                            <p:tav tm="0">
                                              <p:val>
                                                <p:strVal val="1+#ppt_h/2"/>
                                              </p:val>
                                            </p:tav>
                                            <p:tav tm="100000">
                                              <p:val>
                                                <p:strVal val="#ppt_y"/>
                                              </p:val>
                                            </p:tav>
                                          </p:tavLst>
                                        </p:anim>
                                      </p:childTnLst>
                                    </p:cTn>
                                  </p:par>
                                  <p:par>
                                    <p:cTn id="68" presetID="2" presetClass="entr" presetSubtype="4" accel="50000" fill="hold" grpId="0" nodeType="withEffect">
                                      <p:stCondLst>
                                        <p:cond delay="1000"/>
                                      </p:stCondLst>
                                      <p:childTnLst>
                                        <p:set>
                                          <p:cBhvr>
                                            <p:cTn id="69" dur="1" fill="hold">
                                              <p:stCondLst>
                                                <p:cond delay="0"/>
                                              </p:stCondLst>
                                            </p:cTn>
                                            <p:tgtEl>
                                              <p:spTgt spid="72"/>
                                            </p:tgtEl>
                                            <p:attrNameLst>
                                              <p:attrName>style.visibility</p:attrName>
                                            </p:attrNameLst>
                                          </p:cBhvr>
                                          <p:to>
                                            <p:strVal val="visible"/>
                                          </p:to>
                                        </p:set>
                                        <p:anim calcmode="lin" valueType="num">
                                          <p:cBhvr additive="base">
                                            <p:cTn id="70" dur="2000" fill="hold"/>
                                            <p:tgtEl>
                                              <p:spTgt spid="72"/>
                                            </p:tgtEl>
                                            <p:attrNameLst>
                                              <p:attrName>ppt_x</p:attrName>
                                            </p:attrNameLst>
                                          </p:cBhvr>
                                          <p:tavLst>
                                            <p:tav tm="0">
                                              <p:val>
                                                <p:strVal val="#ppt_x"/>
                                              </p:val>
                                            </p:tav>
                                            <p:tav tm="100000">
                                              <p:val>
                                                <p:strVal val="#ppt_x"/>
                                              </p:val>
                                            </p:tav>
                                          </p:tavLst>
                                        </p:anim>
                                        <p:anim calcmode="lin" valueType="num">
                                          <p:cBhvr additive="base">
                                            <p:cTn id="71" dur="2000" fill="hold"/>
                                            <p:tgtEl>
                                              <p:spTgt spid="72"/>
                                            </p:tgtEl>
                                            <p:attrNameLst>
                                              <p:attrName>ppt_y</p:attrName>
                                            </p:attrNameLst>
                                          </p:cBhvr>
                                          <p:tavLst>
                                            <p:tav tm="0">
                                              <p:val>
                                                <p:strVal val="1+#ppt_h/2"/>
                                              </p:val>
                                            </p:tav>
                                            <p:tav tm="100000">
                                              <p:val>
                                                <p:strVal val="#ppt_y"/>
                                              </p:val>
                                            </p:tav>
                                          </p:tavLst>
                                        </p:anim>
                                      </p:childTnLst>
                                    </p:cTn>
                                  </p:par>
                                  <p:par>
                                    <p:cTn id="72" presetID="2" presetClass="entr" presetSubtype="4" accel="50000" fill="hold" grpId="0" nodeType="withEffect">
                                      <p:stCondLst>
                                        <p:cond delay="1000"/>
                                      </p:stCondLst>
                                      <p:childTnLst>
                                        <p:set>
                                          <p:cBhvr>
                                            <p:cTn id="73" dur="1" fill="hold">
                                              <p:stCondLst>
                                                <p:cond delay="0"/>
                                              </p:stCondLst>
                                            </p:cTn>
                                            <p:tgtEl>
                                              <p:spTgt spid="73"/>
                                            </p:tgtEl>
                                            <p:attrNameLst>
                                              <p:attrName>style.visibility</p:attrName>
                                            </p:attrNameLst>
                                          </p:cBhvr>
                                          <p:to>
                                            <p:strVal val="visible"/>
                                          </p:to>
                                        </p:set>
                                        <p:anim calcmode="lin" valueType="num">
                                          <p:cBhvr additive="base">
                                            <p:cTn id="74" dur="2000" fill="hold"/>
                                            <p:tgtEl>
                                              <p:spTgt spid="73"/>
                                            </p:tgtEl>
                                            <p:attrNameLst>
                                              <p:attrName>ppt_x</p:attrName>
                                            </p:attrNameLst>
                                          </p:cBhvr>
                                          <p:tavLst>
                                            <p:tav tm="0">
                                              <p:val>
                                                <p:strVal val="#ppt_x"/>
                                              </p:val>
                                            </p:tav>
                                            <p:tav tm="100000">
                                              <p:val>
                                                <p:strVal val="#ppt_x"/>
                                              </p:val>
                                            </p:tav>
                                          </p:tavLst>
                                        </p:anim>
                                        <p:anim calcmode="lin" valueType="num">
                                          <p:cBhvr additive="base">
                                            <p:cTn id="75" dur="20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27" descr="C3443F420FB5676601CD8A6FCB880146"/>
          <p:cNvSpPr>
            <a:spLocks noChangeArrowheads="1"/>
          </p:cNvSpPr>
          <p:nvPr/>
        </p:nvSpPr>
        <p:spPr bwMode="auto">
          <a:xfrm>
            <a:off x="2263577" y="1454915"/>
            <a:ext cx="3960000" cy="292735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90500" dist="190500" dir="2400000" algn="ctr" rotWithShape="0">
              <a:srgbClr val="000000">
                <a:alpha val="43137"/>
              </a:srgbClr>
            </a:outerShdw>
          </a:effectLst>
        </p:spPr>
        <p:txBody>
          <a:bodyPr wrap="none" anchor="ctr"/>
          <a:lstStyle/>
          <a:p>
            <a:endParaRPr lang="zh-CN" altLang="en-US">
              <a:solidFill>
                <a:schemeClr val="tx1">
                  <a:lumMod val="65000"/>
                  <a:lumOff val="35000"/>
                </a:schemeClr>
              </a:solidFill>
              <a:cs typeface="+mn-ea"/>
              <a:sym typeface="+mn-lt"/>
            </a:endParaRPr>
          </a:p>
        </p:txBody>
      </p:sp>
      <p:sp>
        <p:nvSpPr>
          <p:cNvPr id="34" name="Rectangle 128"/>
          <p:cNvSpPr>
            <a:spLocks noChangeArrowheads="1"/>
          </p:cNvSpPr>
          <p:nvPr/>
        </p:nvSpPr>
        <p:spPr bwMode="auto">
          <a:xfrm>
            <a:off x="539552" y="1647002"/>
            <a:ext cx="2303463" cy="1295400"/>
          </a:xfrm>
          <a:prstGeom prst="ellipse">
            <a:avLst/>
          </a:prstGeom>
          <a:solidFill>
            <a:srgbClr val="2EA6EB"/>
          </a:solidFill>
          <a:ln>
            <a:noFill/>
          </a:ln>
          <a:effectLst>
            <a:outerShdw blurRad="190500" dist="190500" dir="2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Rectangle 129"/>
          <p:cNvSpPr>
            <a:spLocks noChangeArrowheads="1"/>
          </p:cNvSpPr>
          <p:nvPr/>
        </p:nvSpPr>
        <p:spPr bwMode="auto">
          <a:xfrm>
            <a:off x="6372027" y="1396176"/>
            <a:ext cx="2231206" cy="216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ct val="120000"/>
              </a:lnSpc>
            </a:pPr>
            <a:r>
              <a:rPr lang="zh-CN" altLang="en-US" sz="1200" dirty="0">
                <a:solidFill>
                  <a:schemeClr val="accent1"/>
                </a:solidFill>
                <a:cs typeface="+mn-ea"/>
                <a:sym typeface="+mn-lt"/>
              </a:rPr>
              <a:t>此处添加标题文本</a:t>
            </a:r>
            <a:endParaRPr lang="en-US" altLang="zh-CN" sz="1200" dirty="0">
              <a:solidFill>
                <a:schemeClr val="accent1"/>
              </a:solidFill>
              <a:cs typeface="+mn-ea"/>
              <a:sym typeface="+mn-lt"/>
            </a:endParaRPr>
          </a:p>
          <a:p>
            <a:pPr>
              <a:lnSpc>
                <a:spcPct val="140000"/>
              </a:lnSpc>
            </a:pPr>
            <a:r>
              <a:rPr lang="zh-CN" altLang="en-US" sz="1000" dirty="0">
                <a:solidFill>
                  <a:schemeClr val="tx1">
                    <a:lumMod val="65000"/>
                    <a:lumOff val="35000"/>
                  </a:schemeClr>
                </a:solidFill>
                <a:cs typeface="+mn-ea"/>
                <a:sym typeface="+mn-lt"/>
              </a:rPr>
              <a:t>INTO A PROFIT TABLE</a:t>
            </a:r>
          </a:p>
          <a:p>
            <a:pPr>
              <a:lnSpc>
                <a:spcPct val="140000"/>
              </a:lnSpc>
              <a:buFont typeface="Arial" panose="020B0604020202020204" pitchFamily="34" charset="0"/>
              <a:buNone/>
            </a:pPr>
            <a:r>
              <a:rPr lang="zh-CN" altLang="en-US" sz="1000" dirty="0">
                <a:solidFill>
                  <a:schemeClr val="tx1">
                    <a:lumMod val="65000"/>
                    <a:lumOff val="35000"/>
                  </a:schemeClr>
                </a:solidFill>
                <a:cs typeface="+mn-ea"/>
                <a:sym typeface="+mn-lt"/>
              </a:rPr>
              <a:t>BUSSINESS</a:t>
            </a:r>
          </a:p>
          <a:p>
            <a:pPr>
              <a:lnSpc>
                <a:spcPct val="120000"/>
              </a:lnSpc>
              <a:buFont typeface="Arial" panose="020B0604020202020204" pitchFamily="34" charset="0"/>
              <a:buNone/>
            </a:pPr>
            <a:endParaRPr lang="zh-CN" altLang="en-US" sz="1000" dirty="0">
              <a:solidFill>
                <a:schemeClr val="tx1">
                  <a:lumMod val="65000"/>
                  <a:lumOff val="35000"/>
                </a:schemeClr>
              </a:solidFill>
              <a:cs typeface="+mn-ea"/>
              <a:sym typeface="+mn-lt"/>
            </a:endParaRPr>
          </a:p>
          <a:p>
            <a:pPr>
              <a:lnSpc>
                <a:spcPct val="120000"/>
              </a:lnSpc>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幻灯片中不能直接修改的图形或文字，请进入幻灯片母版，找到对应的位置进行修改幻灯片中不能直接修改的图形或文字，请进入幻灯片母版，找到对应的位置进行修改</a:t>
            </a:r>
          </a:p>
          <a:p>
            <a:pPr>
              <a:lnSpc>
                <a:spcPct val="120000"/>
              </a:lnSpc>
              <a:buFont typeface="Arial" panose="020B0604020202020204" pitchFamily="34" charset="0"/>
              <a:buNone/>
            </a:pPr>
            <a:endParaRPr lang="zh-CN" altLang="en-US" sz="800" dirty="0">
              <a:solidFill>
                <a:schemeClr val="tx1">
                  <a:lumMod val="65000"/>
                  <a:lumOff val="35000"/>
                </a:schemeClr>
              </a:solidFill>
              <a:cs typeface="+mn-ea"/>
              <a:sym typeface="+mn-lt"/>
            </a:endParaRPr>
          </a:p>
          <a:p>
            <a:pPr>
              <a:lnSpc>
                <a:spcPct val="120000"/>
              </a:lnSpc>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幻灯片中不能直接修改的图形或文字，请进入幻灯片母版，找到对应的位置进行修改幻灯片中不能直接修改的图形或文字，请进入幻灯片母版，找到对应的位置进行修改</a:t>
            </a:r>
          </a:p>
        </p:txBody>
      </p:sp>
      <p:sp>
        <p:nvSpPr>
          <p:cNvPr id="36" name="Rectangle 130"/>
          <p:cNvSpPr>
            <a:spLocks noChangeArrowheads="1"/>
          </p:cNvSpPr>
          <p:nvPr/>
        </p:nvSpPr>
        <p:spPr bwMode="auto">
          <a:xfrm>
            <a:off x="898327" y="1959740"/>
            <a:ext cx="165576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800" dirty="0">
                <a:solidFill>
                  <a:schemeClr val="bg1"/>
                </a:solidFill>
                <a:cs typeface="+mn-ea"/>
                <a:sym typeface="+mn-lt"/>
              </a:rPr>
              <a:t>幻灯片中不能直接修改的图形或文字，请进入幻灯片母版，找到对应的位置进行修改幻灯片中不能直接修改的图形或文</a:t>
            </a:r>
            <a:endParaRPr lang="zh-CN" altLang="en-US" sz="2400" b="1" dirty="0">
              <a:solidFill>
                <a:schemeClr val="bg1"/>
              </a:solidFill>
              <a:cs typeface="+mn-ea"/>
              <a:sym typeface="+mn-lt"/>
            </a:endParaRPr>
          </a:p>
        </p:txBody>
      </p:sp>
      <p:sp>
        <p:nvSpPr>
          <p:cNvPr id="37" name="Rectangle 131"/>
          <p:cNvSpPr>
            <a:spLocks noChangeArrowheads="1"/>
          </p:cNvSpPr>
          <p:nvPr/>
        </p:nvSpPr>
        <p:spPr bwMode="auto">
          <a:xfrm>
            <a:off x="550665" y="1702565"/>
            <a:ext cx="290450" cy="461657"/>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6" rIns="91433" bIns="45716">
            <a:spAutoFit/>
          </a:bodyPr>
          <a:lstStyle/>
          <a:p>
            <a:pPr>
              <a:buFont typeface="Arial" panose="020B0604020202020204" pitchFamily="34" charset="0"/>
              <a:buNone/>
            </a:pPr>
            <a:r>
              <a:rPr lang="en-US" altLang="zh-CN" sz="2400">
                <a:solidFill>
                  <a:schemeClr val="bg1"/>
                </a:solidFill>
                <a:cs typeface="+mn-ea"/>
                <a:sym typeface="+mn-lt"/>
              </a:rPr>
              <a:t>“</a:t>
            </a:r>
          </a:p>
        </p:txBody>
      </p:sp>
      <p:sp>
        <p:nvSpPr>
          <p:cNvPr id="38" name="Rectangle 132"/>
          <p:cNvSpPr>
            <a:spLocks noChangeArrowheads="1"/>
          </p:cNvSpPr>
          <p:nvPr/>
        </p:nvSpPr>
        <p:spPr bwMode="auto">
          <a:xfrm>
            <a:off x="2482652" y="2510602"/>
            <a:ext cx="290450" cy="461657"/>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6" rIns="91433" bIns="45716">
            <a:spAutoFit/>
          </a:bodyPr>
          <a:lstStyle/>
          <a:p>
            <a:pPr>
              <a:buFont typeface="Arial" panose="020B0604020202020204" pitchFamily="34" charset="0"/>
              <a:buNone/>
            </a:pPr>
            <a:r>
              <a:rPr lang="en-US" altLang="zh-CN" sz="2400">
                <a:solidFill>
                  <a:schemeClr val="bg1"/>
                </a:solidFill>
                <a:cs typeface="+mn-ea"/>
                <a:sym typeface="+mn-lt"/>
              </a:rPr>
              <a:t>”</a:t>
            </a:r>
          </a:p>
        </p:txBody>
      </p:sp>
      <p:sp>
        <p:nvSpPr>
          <p:cNvPr id="39" name="Rectangle 133"/>
          <p:cNvSpPr>
            <a:spLocks noChangeArrowheads="1"/>
          </p:cNvSpPr>
          <p:nvPr/>
        </p:nvSpPr>
        <p:spPr bwMode="auto">
          <a:xfrm>
            <a:off x="555427" y="3053527"/>
            <a:ext cx="163988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幻灯片中不能直接修改的图形或文字，请进入幻灯片母版，找到对应的位置进行修改幻灯片中不能直接修改的图形或文</a:t>
            </a:r>
            <a:endParaRPr lang="zh-CN" altLang="en-US" sz="2400" b="1" dirty="0">
              <a:solidFill>
                <a:schemeClr val="tx1">
                  <a:lumMod val="65000"/>
                  <a:lumOff val="35000"/>
                </a:schemeClr>
              </a:solidFill>
              <a:cs typeface="+mn-ea"/>
              <a:sym typeface="+mn-lt"/>
            </a:endParaRPr>
          </a:p>
        </p:txBody>
      </p:sp>
      <p:sp>
        <p:nvSpPr>
          <p:cNvPr id="40" name="Rectangle 134"/>
          <p:cNvSpPr>
            <a:spLocks noChangeArrowheads="1"/>
          </p:cNvSpPr>
          <p:nvPr/>
        </p:nvSpPr>
        <p:spPr bwMode="auto">
          <a:xfrm>
            <a:off x="555427" y="3896490"/>
            <a:ext cx="163988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endParaRPr lang="zh-CN" altLang="en-US" sz="2400" b="1" dirty="0">
              <a:solidFill>
                <a:schemeClr val="tx1">
                  <a:lumMod val="65000"/>
                  <a:lumOff val="3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
                                              </p:val>
                                            </p:tav>
                                            <p:tav tm="100000">
                                              <p:val>
                                                <p:strVal val="#ppt_w"/>
                                              </p:val>
                                            </p:tav>
                                          </p:tavLst>
                                        </p:anim>
                                        <p:anim calcmode="lin" valueType="num">
                                          <p:cBhvr>
                                            <p:cTn id="8" dur="300" fill="hold"/>
                                            <p:tgtEl>
                                              <p:spTgt spid="33"/>
                                            </p:tgtEl>
                                            <p:attrNameLst>
                                              <p:attrName>ppt_h</p:attrName>
                                            </p:attrNameLst>
                                          </p:cBhvr>
                                          <p:tavLst>
                                            <p:tav tm="0">
                                              <p:val>
                                                <p:fltVal val="0"/>
                                              </p:val>
                                            </p:tav>
                                            <p:tav tm="100000">
                                              <p:val>
                                                <p:strVal val="#ppt_h"/>
                                              </p:val>
                                            </p:tav>
                                          </p:tavLst>
                                        </p:anim>
                                        <p:animEffect transition="in" filter="fade">
                                          <p:cBhvr>
                                            <p:cTn id="9" dur="300"/>
                                            <p:tgtEl>
                                              <p:spTgt spid="33"/>
                                            </p:tgtEl>
                                          </p:cBhvr>
                                        </p:animEffect>
                                      </p:childTnLst>
                                    </p:cTn>
                                  </p:par>
                                  <p:par>
                                    <p:cTn id="10" presetID="6" presetClass="emph" presetSubtype="0" autoRev="1" fill="hold" grpId="1" nodeType="withEffect">
                                      <p:stCondLst>
                                        <p:cond delay="300"/>
                                      </p:stCondLst>
                                      <p:childTnLst>
                                        <p:animScale>
                                          <p:cBhvr>
                                            <p:cTn id="11" dur="150" fill="hold"/>
                                            <p:tgtEl>
                                              <p:spTgt spid="33"/>
                                            </p:tgtEl>
                                          </p:cBhvr>
                                          <p:by x="120000" y="120000"/>
                                        </p:animScale>
                                      </p:childTnLst>
                                    </p:cTn>
                                  </p:par>
                                  <p:par>
                                    <p:cTn id="12" presetID="53" presetClass="entr" presetSubtype="16" fill="hold" grpId="0" nodeType="withEffect">
                                      <p:stCondLst>
                                        <p:cond delay="500"/>
                                      </p:stCondLst>
                                      <p:childTnLst>
                                        <p:set>
                                          <p:cBhvr>
                                            <p:cTn id="13" dur="1" fill="hold">
                                              <p:stCondLst>
                                                <p:cond delay="0"/>
                                              </p:stCondLst>
                                            </p:cTn>
                                            <p:tgtEl>
                                              <p:spTgt spid="34"/>
                                            </p:tgtEl>
                                            <p:attrNameLst>
                                              <p:attrName>style.visibility</p:attrName>
                                            </p:attrNameLst>
                                          </p:cBhvr>
                                          <p:to>
                                            <p:strVal val="visible"/>
                                          </p:to>
                                        </p:set>
                                        <p:anim calcmode="lin" valueType="num">
                                          <p:cBhvr>
                                            <p:cTn id="14" dur="300" fill="hold"/>
                                            <p:tgtEl>
                                              <p:spTgt spid="34"/>
                                            </p:tgtEl>
                                            <p:attrNameLst>
                                              <p:attrName>ppt_w</p:attrName>
                                            </p:attrNameLst>
                                          </p:cBhvr>
                                          <p:tavLst>
                                            <p:tav tm="0">
                                              <p:val>
                                                <p:fltVal val="0"/>
                                              </p:val>
                                            </p:tav>
                                            <p:tav tm="100000">
                                              <p:val>
                                                <p:strVal val="#ppt_w"/>
                                              </p:val>
                                            </p:tav>
                                          </p:tavLst>
                                        </p:anim>
                                        <p:anim calcmode="lin" valueType="num">
                                          <p:cBhvr>
                                            <p:cTn id="15" dur="300" fill="hold"/>
                                            <p:tgtEl>
                                              <p:spTgt spid="34"/>
                                            </p:tgtEl>
                                            <p:attrNameLst>
                                              <p:attrName>ppt_h</p:attrName>
                                            </p:attrNameLst>
                                          </p:cBhvr>
                                          <p:tavLst>
                                            <p:tav tm="0">
                                              <p:val>
                                                <p:fltVal val="0"/>
                                              </p:val>
                                            </p:tav>
                                            <p:tav tm="100000">
                                              <p:val>
                                                <p:strVal val="#ppt_h"/>
                                              </p:val>
                                            </p:tav>
                                          </p:tavLst>
                                        </p:anim>
                                        <p:animEffect transition="in" filter="fade">
                                          <p:cBhvr>
                                            <p:cTn id="16" dur="300"/>
                                            <p:tgtEl>
                                              <p:spTgt spid="34"/>
                                            </p:tgtEl>
                                          </p:cBhvr>
                                        </p:animEffect>
                                      </p:childTnLst>
                                    </p:cTn>
                                  </p:par>
                                  <p:par>
                                    <p:cTn id="17" presetID="6" presetClass="emph" presetSubtype="0" autoRev="1" fill="hold" grpId="1" nodeType="withEffect">
                                      <p:stCondLst>
                                        <p:cond delay="800"/>
                                      </p:stCondLst>
                                      <p:childTnLst>
                                        <p:animScale>
                                          <p:cBhvr>
                                            <p:cTn id="18" dur="150" fill="hold"/>
                                            <p:tgtEl>
                                              <p:spTgt spid="34"/>
                                            </p:tgtEl>
                                          </p:cBhvr>
                                          <p:by x="120000" y="120000"/>
                                        </p:animScale>
                                      </p:childTnLst>
                                    </p:cTn>
                                  </p:par>
                                  <p:par>
                                    <p:cTn id="19" presetID="2" presetClass="entr" presetSubtype="2" fill="hold" grpId="0" nodeType="withEffect" p14:presetBounceEnd="16000">
                                      <p:stCondLst>
                                        <p:cond delay="800"/>
                                      </p:stCondLst>
                                      <p:childTnLst>
                                        <p:set>
                                          <p:cBhvr>
                                            <p:cTn id="20" dur="1" fill="hold">
                                              <p:stCondLst>
                                                <p:cond delay="0"/>
                                              </p:stCondLst>
                                            </p:cTn>
                                            <p:tgtEl>
                                              <p:spTgt spid="37"/>
                                            </p:tgtEl>
                                            <p:attrNameLst>
                                              <p:attrName>style.visibility</p:attrName>
                                            </p:attrNameLst>
                                          </p:cBhvr>
                                          <p:to>
                                            <p:strVal val="visible"/>
                                          </p:to>
                                        </p:set>
                                        <p:anim calcmode="lin" valueType="num" p14:bounceEnd="16000">
                                          <p:cBhvr additive="base">
                                            <p:cTn id="21" dur="1000" fill="hold"/>
                                            <p:tgtEl>
                                              <p:spTgt spid="37"/>
                                            </p:tgtEl>
                                            <p:attrNameLst>
                                              <p:attrName>ppt_x</p:attrName>
                                            </p:attrNameLst>
                                          </p:cBhvr>
                                          <p:tavLst>
                                            <p:tav tm="0">
                                              <p:val>
                                                <p:strVal val="1+#ppt_w/2"/>
                                              </p:val>
                                            </p:tav>
                                            <p:tav tm="100000">
                                              <p:val>
                                                <p:strVal val="#ppt_x"/>
                                              </p:val>
                                            </p:tav>
                                          </p:tavLst>
                                        </p:anim>
                                        <p:anim calcmode="lin" valueType="num" p14:bounceEnd="16000">
                                          <p:cBhvr additive="base">
                                            <p:cTn id="22" dur="10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16000">
                                      <p:stCondLst>
                                        <p:cond delay="900"/>
                                      </p:stCondLst>
                                      <p:childTnLst>
                                        <p:set>
                                          <p:cBhvr>
                                            <p:cTn id="24" dur="1" fill="hold">
                                              <p:stCondLst>
                                                <p:cond delay="0"/>
                                              </p:stCondLst>
                                            </p:cTn>
                                            <p:tgtEl>
                                              <p:spTgt spid="36"/>
                                            </p:tgtEl>
                                            <p:attrNameLst>
                                              <p:attrName>style.visibility</p:attrName>
                                            </p:attrNameLst>
                                          </p:cBhvr>
                                          <p:to>
                                            <p:strVal val="visible"/>
                                          </p:to>
                                        </p:set>
                                        <p:anim calcmode="lin" valueType="num" p14:bounceEnd="16000">
                                          <p:cBhvr additive="base">
                                            <p:cTn id="25" dur="1000" fill="hold"/>
                                            <p:tgtEl>
                                              <p:spTgt spid="36"/>
                                            </p:tgtEl>
                                            <p:attrNameLst>
                                              <p:attrName>ppt_x</p:attrName>
                                            </p:attrNameLst>
                                          </p:cBhvr>
                                          <p:tavLst>
                                            <p:tav tm="0">
                                              <p:val>
                                                <p:strVal val="1+#ppt_w/2"/>
                                              </p:val>
                                            </p:tav>
                                            <p:tav tm="100000">
                                              <p:val>
                                                <p:strVal val="#ppt_x"/>
                                              </p:val>
                                            </p:tav>
                                          </p:tavLst>
                                        </p:anim>
                                        <p:anim calcmode="lin" valueType="num" p14:bounceEnd="16000">
                                          <p:cBhvr additive="base">
                                            <p:cTn id="26" dur="1000" fill="hold"/>
                                            <p:tgtEl>
                                              <p:spTgt spid="3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14:presetBounceEnd="16000">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14:bounceEnd="16000">
                                          <p:cBhvr additive="base">
                                            <p:cTn id="29" dur="1000" fill="hold"/>
                                            <p:tgtEl>
                                              <p:spTgt spid="38"/>
                                            </p:tgtEl>
                                            <p:attrNameLst>
                                              <p:attrName>ppt_x</p:attrName>
                                            </p:attrNameLst>
                                          </p:cBhvr>
                                          <p:tavLst>
                                            <p:tav tm="0">
                                              <p:val>
                                                <p:strVal val="1+#ppt_w/2"/>
                                              </p:val>
                                            </p:tav>
                                            <p:tav tm="100000">
                                              <p:val>
                                                <p:strVal val="#ppt_x"/>
                                              </p:val>
                                            </p:tav>
                                          </p:tavLst>
                                        </p:anim>
                                        <p:anim calcmode="lin" valueType="num" p14:bounceEnd="16000">
                                          <p:cBhvr additive="base">
                                            <p:cTn id="30" dur="10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16000">
                                      <p:stCondLst>
                                        <p:cond delay="1100"/>
                                      </p:stCondLst>
                                      <p:childTnLst>
                                        <p:set>
                                          <p:cBhvr>
                                            <p:cTn id="32" dur="1" fill="hold">
                                              <p:stCondLst>
                                                <p:cond delay="0"/>
                                              </p:stCondLst>
                                            </p:cTn>
                                            <p:tgtEl>
                                              <p:spTgt spid="39"/>
                                            </p:tgtEl>
                                            <p:attrNameLst>
                                              <p:attrName>style.visibility</p:attrName>
                                            </p:attrNameLst>
                                          </p:cBhvr>
                                          <p:to>
                                            <p:strVal val="visible"/>
                                          </p:to>
                                        </p:set>
                                        <p:anim calcmode="lin" valueType="num" p14:bounceEnd="16000">
                                          <p:cBhvr additive="base">
                                            <p:cTn id="33" dur="1000" fill="hold"/>
                                            <p:tgtEl>
                                              <p:spTgt spid="39"/>
                                            </p:tgtEl>
                                            <p:attrNameLst>
                                              <p:attrName>ppt_x</p:attrName>
                                            </p:attrNameLst>
                                          </p:cBhvr>
                                          <p:tavLst>
                                            <p:tav tm="0">
                                              <p:val>
                                                <p:strVal val="0-#ppt_w/2"/>
                                              </p:val>
                                            </p:tav>
                                            <p:tav tm="100000">
                                              <p:val>
                                                <p:strVal val="#ppt_x"/>
                                              </p:val>
                                            </p:tav>
                                          </p:tavLst>
                                        </p:anim>
                                        <p:anim calcmode="lin" valueType="num" p14:bounceEnd="16000">
                                          <p:cBhvr additive="base">
                                            <p:cTn id="34" dur="10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16000">
                                      <p:stCondLst>
                                        <p:cond delay="1100"/>
                                      </p:stCondLst>
                                      <p:childTnLst>
                                        <p:set>
                                          <p:cBhvr>
                                            <p:cTn id="36" dur="1" fill="hold">
                                              <p:stCondLst>
                                                <p:cond delay="0"/>
                                              </p:stCondLst>
                                            </p:cTn>
                                            <p:tgtEl>
                                              <p:spTgt spid="40"/>
                                            </p:tgtEl>
                                            <p:attrNameLst>
                                              <p:attrName>style.visibility</p:attrName>
                                            </p:attrNameLst>
                                          </p:cBhvr>
                                          <p:to>
                                            <p:strVal val="visible"/>
                                          </p:to>
                                        </p:set>
                                        <p:anim calcmode="lin" valueType="num" p14:bounceEnd="16000">
                                          <p:cBhvr additive="base">
                                            <p:cTn id="37" dur="1000" fill="hold"/>
                                            <p:tgtEl>
                                              <p:spTgt spid="40"/>
                                            </p:tgtEl>
                                            <p:attrNameLst>
                                              <p:attrName>ppt_x</p:attrName>
                                            </p:attrNameLst>
                                          </p:cBhvr>
                                          <p:tavLst>
                                            <p:tav tm="0">
                                              <p:val>
                                                <p:strVal val="0-#ppt_w/2"/>
                                              </p:val>
                                            </p:tav>
                                            <p:tav tm="100000">
                                              <p:val>
                                                <p:strVal val="#ppt_x"/>
                                              </p:val>
                                            </p:tav>
                                          </p:tavLst>
                                        </p:anim>
                                        <p:anim calcmode="lin" valueType="num" p14:bounceEnd="16000">
                                          <p:cBhvr additive="base">
                                            <p:cTn id="38" dur="1000" fill="hold"/>
                                            <p:tgtEl>
                                              <p:spTgt spid="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16000">
                                      <p:stCondLst>
                                        <p:cond delay="1200"/>
                                      </p:stCondLst>
                                      <p:childTnLst>
                                        <p:set>
                                          <p:cBhvr>
                                            <p:cTn id="40" dur="1" fill="hold">
                                              <p:stCondLst>
                                                <p:cond delay="0"/>
                                              </p:stCondLst>
                                            </p:cTn>
                                            <p:tgtEl>
                                              <p:spTgt spid="35"/>
                                            </p:tgtEl>
                                            <p:attrNameLst>
                                              <p:attrName>style.visibility</p:attrName>
                                            </p:attrNameLst>
                                          </p:cBhvr>
                                          <p:to>
                                            <p:strVal val="visible"/>
                                          </p:to>
                                        </p:set>
                                        <p:anim calcmode="lin" valueType="num" p14:bounceEnd="16000">
                                          <p:cBhvr additive="base">
                                            <p:cTn id="41" dur="1000" fill="hold"/>
                                            <p:tgtEl>
                                              <p:spTgt spid="35"/>
                                            </p:tgtEl>
                                            <p:attrNameLst>
                                              <p:attrName>ppt_x</p:attrName>
                                            </p:attrNameLst>
                                          </p:cBhvr>
                                          <p:tavLst>
                                            <p:tav tm="0">
                                              <p:val>
                                                <p:strVal val="1+#ppt_w/2"/>
                                              </p:val>
                                            </p:tav>
                                            <p:tav tm="100000">
                                              <p:val>
                                                <p:strVal val="#ppt_x"/>
                                              </p:val>
                                            </p:tav>
                                          </p:tavLst>
                                        </p:anim>
                                        <p:anim calcmode="lin" valueType="num" p14:bounceEnd="16000">
                                          <p:cBhvr additive="base">
                                            <p:cTn id="42"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p:bldP spid="36" grpId="0"/>
          <p:bldP spid="37" grpId="0"/>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
                                              </p:val>
                                            </p:tav>
                                            <p:tav tm="100000">
                                              <p:val>
                                                <p:strVal val="#ppt_w"/>
                                              </p:val>
                                            </p:tav>
                                          </p:tavLst>
                                        </p:anim>
                                        <p:anim calcmode="lin" valueType="num">
                                          <p:cBhvr>
                                            <p:cTn id="8" dur="300" fill="hold"/>
                                            <p:tgtEl>
                                              <p:spTgt spid="33"/>
                                            </p:tgtEl>
                                            <p:attrNameLst>
                                              <p:attrName>ppt_h</p:attrName>
                                            </p:attrNameLst>
                                          </p:cBhvr>
                                          <p:tavLst>
                                            <p:tav tm="0">
                                              <p:val>
                                                <p:fltVal val="0"/>
                                              </p:val>
                                            </p:tav>
                                            <p:tav tm="100000">
                                              <p:val>
                                                <p:strVal val="#ppt_h"/>
                                              </p:val>
                                            </p:tav>
                                          </p:tavLst>
                                        </p:anim>
                                        <p:animEffect transition="in" filter="fade">
                                          <p:cBhvr>
                                            <p:cTn id="9" dur="300"/>
                                            <p:tgtEl>
                                              <p:spTgt spid="33"/>
                                            </p:tgtEl>
                                          </p:cBhvr>
                                        </p:animEffect>
                                      </p:childTnLst>
                                    </p:cTn>
                                  </p:par>
                                  <p:par>
                                    <p:cTn id="10" presetID="6" presetClass="emph" presetSubtype="0" autoRev="1" fill="hold" grpId="1" nodeType="withEffect">
                                      <p:stCondLst>
                                        <p:cond delay="300"/>
                                      </p:stCondLst>
                                      <p:childTnLst>
                                        <p:animScale>
                                          <p:cBhvr>
                                            <p:cTn id="11" dur="150" fill="hold"/>
                                            <p:tgtEl>
                                              <p:spTgt spid="33"/>
                                            </p:tgtEl>
                                          </p:cBhvr>
                                          <p:by x="120000" y="120000"/>
                                        </p:animScale>
                                      </p:childTnLst>
                                    </p:cTn>
                                  </p:par>
                                  <p:par>
                                    <p:cTn id="12" presetID="53" presetClass="entr" presetSubtype="16" fill="hold" grpId="0" nodeType="withEffect">
                                      <p:stCondLst>
                                        <p:cond delay="500"/>
                                      </p:stCondLst>
                                      <p:childTnLst>
                                        <p:set>
                                          <p:cBhvr>
                                            <p:cTn id="13" dur="1" fill="hold">
                                              <p:stCondLst>
                                                <p:cond delay="0"/>
                                              </p:stCondLst>
                                            </p:cTn>
                                            <p:tgtEl>
                                              <p:spTgt spid="34"/>
                                            </p:tgtEl>
                                            <p:attrNameLst>
                                              <p:attrName>style.visibility</p:attrName>
                                            </p:attrNameLst>
                                          </p:cBhvr>
                                          <p:to>
                                            <p:strVal val="visible"/>
                                          </p:to>
                                        </p:set>
                                        <p:anim calcmode="lin" valueType="num">
                                          <p:cBhvr>
                                            <p:cTn id="14" dur="300" fill="hold"/>
                                            <p:tgtEl>
                                              <p:spTgt spid="34"/>
                                            </p:tgtEl>
                                            <p:attrNameLst>
                                              <p:attrName>ppt_w</p:attrName>
                                            </p:attrNameLst>
                                          </p:cBhvr>
                                          <p:tavLst>
                                            <p:tav tm="0">
                                              <p:val>
                                                <p:fltVal val="0"/>
                                              </p:val>
                                            </p:tav>
                                            <p:tav tm="100000">
                                              <p:val>
                                                <p:strVal val="#ppt_w"/>
                                              </p:val>
                                            </p:tav>
                                          </p:tavLst>
                                        </p:anim>
                                        <p:anim calcmode="lin" valueType="num">
                                          <p:cBhvr>
                                            <p:cTn id="15" dur="300" fill="hold"/>
                                            <p:tgtEl>
                                              <p:spTgt spid="34"/>
                                            </p:tgtEl>
                                            <p:attrNameLst>
                                              <p:attrName>ppt_h</p:attrName>
                                            </p:attrNameLst>
                                          </p:cBhvr>
                                          <p:tavLst>
                                            <p:tav tm="0">
                                              <p:val>
                                                <p:fltVal val="0"/>
                                              </p:val>
                                            </p:tav>
                                            <p:tav tm="100000">
                                              <p:val>
                                                <p:strVal val="#ppt_h"/>
                                              </p:val>
                                            </p:tav>
                                          </p:tavLst>
                                        </p:anim>
                                        <p:animEffect transition="in" filter="fade">
                                          <p:cBhvr>
                                            <p:cTn id="16" dur="300"/>
                                            <p:tgtEl>
                                              <p:spTgt spid="34"/>
                                            </p:tgtEl>
                                          </p:cBhvr>
                                        </p:animEffect>
                                      </p:childTnLst>
                                    </p:cTn>
                                  </p:par>
                                  <p:par>
                                    <p:cTn id="17" presetID="6" presetClass="emph" presetSubtype="0" autoRev="1" fill="hold" grpId="1" nodeType="withEffect">
                                      <p:stCondLst>
                                        <p:cond delay="800"/>
                                      </p:stCondLst>
                                      <p:childTnLst>
                                        <p:animScale>
                                          <p:cBhvr>
                                            <p:cTn id="18" dur="150" fill="hold"/>
                                            <p:tgtEl>
                                              <p:spTgt spid="34"/>
                                            </p:tgtEl>
                                          </p:cBhvr>
                                          <p:by x="120000" y="120000"/>
                                        </p:animScale>
                                      </p:childTnLst>
                                    </p:cTn>
                                  </p:par>
                                  <p:par>
                                    <p:cTn id="19" presetID="2" presetClass="entr" presetSubtype="2" fill="hold" grpId="0" nodeType="withEffect">
                                      <p:stCondLst>
                                        <p:cond delay="8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1+#ppt_w/2"/>
                                              </p:val>
                                            </p:tav>
                                            <p:tav tm="100000">
                                              <p:val>
                                                <p:strVal val="#ppt_x"/>
                                              </p:val>
                                            </p:tav>
                                          </p:tavLst>
                                        </p:anim>
                                        <p:anim calcmode="lin" valueType="num">
                                          <p:cBhvr additive="base">
                                            <p:cTn id="22" dur="10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9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1+#ppt_w/2"/>
                                              </p:val>
                                            </p:tav>
                                            <p:tav tm="100000">
                                              <p:val>
                                                <p:strVal val="#ppt_x"/>
                                              </p:val>
                                            </p:tav>
                                          </p:tavLst>
                                        </p:anim>
                                        <p:anim calcmode="lin" valueType="num">
                                          <p:cBhvr additive="base">
                                            <p:cTn id="26" dur="1000" fill="hold"/>
                                            <p:tgtEl>
                                              <p:spTgt spid="3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1000" fill="hold"/>
                                            <p:tgtEl>
                                              <p:spTgt spid="38"/>
                                            </p:tgtEl>
                                            <p:attrNameLst>
                                              <p:attrName>ppt_x</p:attrName>
                                            </p:attrNameLst>
                                          </p:cBhvr>
                                          <p:tavLst>
                                            <p:tav tm="0">
                                              <p:val>
                                                <p:strVal val="1+#ppt_w/2"/>
                                              </p:val>
                                            </p:tav>
                                            <p:tav tm="100000">
                                              <p:val>
                                                <p:strVal val="#ppt_x"/>
                                              </p:val>
                                            </p:tav>
                                          </p:tavLst>
                                        </p:anim>
                                        <p:anim calcmode="lin" valueType="num">
                                          <p:cBhvr additive="base">
                                            <p:cTn id="30" dur="10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10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1000" fill="hold"/>
                                            <p:tgtEl>
                                              <p:spTgt spid="39"/>
                                            </p:tgtEl>
                                            <p:attrNameLst>
                                              <p:attrName>ppt_x</p:attrName>
                                            </p:attrNameLst>
                                          </p:cBhvr>
                                          <p:tavLst>
                                            <p:tav tm="0">
                                              <p:val>
                                                <p:strVal val="0-#ppt_w/2"/>
                                              </p:val>
                                            </p:tav>
                                            <p:tav tm="100000">
                                              <p:val>
                                                <p:strVal val="#ppt_x"/>
                                              </p:val>
                                            </p:tav>
                                          </p:tavLst>
                                        </p:anim>
                                        <p:anim calcmode="lin" valueType="num">
                                          <p:cBhvr additive="base">
                                            <p:cTn id="34" dur="10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10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1000" fill="hold"/>
                                            <p:tgtEl>
                                              <p:spTgt spid="40"/>
                                            </p:tgtEl>
                                            <p:attrNameLst>
                                              <p:attrName>ppt_x</p:attrName>
                                            </p:attrNameLst>
                                          </p:cBhvr>
                                          <p:tavLst>
                                            <p:tav tm="0">
                                              <p:val>
                                                <p:strVal val="0-#ppt_w/2"/>
                                              </p:val>
                                            </p:tav>
                                            <p:tav tm="100000">
                                              <p:val>
                                                <p:strVal val="#ppt_x"/>
                                              </p:val>
                                            </p:tav>
                                          </p:tavLst>
                                        </p:anim>
                                        <p:anim calcmode="lin" valueType="num">
                                          <p:cBhvr additive="base">
                                            <p:cTn id="38" dur="1000" fill="hold"/>
                                            <p:tgtEl>
                                              <p:spTgt spid="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120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1000" fill="hold"/>
                                            <p:tgtEl>
                                              <p:spTgt spid="35"/>
                                            </p:tgtEl>
                                            <p:attrNameLst>
                                              <p:attrName>ppt_x</p:attrName>
                                            </p:attrNameLst>
                                          </p:cBhvr>
                                          <p:tavLst>
                                            <p:tav tm="0">
                                              <p:val>
                                                <p:strVal val="1+#ppt_w/2"/>
                                              </p:val>
                                            </p:tav>
                                            <p:tav tm="100000">
                                              <p:val>
                                                <p:strVal val="#ppt_x"/>
                                              </p:val>
                                            </p:tav>
                                          </p:tavLst>
                                        </p:anim>
                                        <p:anim calcmode="lin" valueType="num">
                                          <p:cBhvr additive="base">
                                            <p:cTn id="42"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p:bldP spid="36" grpId="0"/>
          <p:bldP spid="37" grpId="0"/>
          <p:bldP spid="38" grpId="0"/>
          <p:bldP spid="39" grpId="0"/>
          <p:bldP spid="4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t>03</a:t>
            </a:r>
            <a:endParaRPr lang="zh-CN" altLang="en-US" dirty="0"/>
          </a:p>
        </p:txBody>
      </p:sp>
      <p:sp>
        <p:nvSpPr>
          <p:cNvPr id="5" name="文本占位符 4"/>
          <p:cNvSpPr>
            <a:spLocks noGrp="1"/>
          </p:cNvSpPr>
          <p:nvPr>
            <p:ph type="body" sz="quarter" idx="11"/>
          </p:nvPr>
        </p:nvSpPr>
        <p:spPr>
          <a:xfrm>
            <a:off x="4156285" y="1738454"/>
            <a:ext cx="3528392" cy="784233"/>
          </a:xfrm>
        </p:spPr>
        <p:txBody>
          <a:bodyPr>
            <a:normAutofit/>
          </a:bodyPr>
          <a:lstStyle/>
          <a:p>
            <a:r>
              <a:rPr lang="zh-CN" altLang="en-US" dirty="0"/>
              <a:t>重要项目展示</a:t>
            </a:r>
          </a:p>
        </p:txBody>
      </p:sp>
      <p:sp>
        <p:nvSpPr>
          <p:cNvPr id="6" name="文本占位符 5"/>
          <p:cNvSpPr>
            <a:spLocks noGrp="1"/>
          </p:cNvSpPr>
          <p:nvPr>
            <p:ph type="body" sz="quarter" idx="12"/>
          </p:nvPr>
        </p:nvSpPr>
        <p:spPr/>
        <p:txBody>
          <a:bodyPr/>
          <a:lstStyle/>
          <a:p>
            <a:r>
              <a:rPr lang="zh-CN" altLang="en-US" dirty="0">
                <a:cs typeface="+mn-ea"/>
                <a:sym typeface="+mn-lt"/>
              </a:rPr>
              <a:t>（近年来工作情况）</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224" y="834623"/>
            <a:ext cx="3966507" cy="218243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579224" y="3064306"/>
            <a:ext cx="3966507" cy="923591"/>
          </a:xfrm>
          <a:prstGeom prst="ellipse">
            <a:avLst/>
          </a:prstGeom>
          <a:solidFill>
            <a:schemeClr val="accent2"/>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4601711" y="834623"/>
            <a:ext cx="3963067" cy="218243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8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4597306" y="3064304"/>
            <a:ext cx="3967193" cy="926881"/>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8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579225" y="4112399"/>
            <a:ext cx="7985552" cy="726898"/>
          </a:xfrm>
          <a:prstGeom prst="rect">
            <a:avLst/>
          </a:prstGeom>
          <a:noFill/>
        </p:spPr>
        <p:txBody>
          <a:bodyPr wrap="square" lIns="0" tIns="0" rIns="0" bIns="0" numCol="1" spcCol="360000">
            <a:spAutoFit/>
          </a:bodyPr>
          <a:lstStyle/>
          <a:p>
            <a:pPr algn="just">
              <a:lnSpc>
                <a:spcPct val="150000"/>
              </a:lnSpc>
            </a:pPr>
            <a:r>
              <a:rPr lang="zh-CN" altLang="en-US" sz="105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9" name="TextBox 15"/>
          <p:cNvSpPr txBox="1"/>
          <p:nvPr/>
        </p:nvSpPr>
        <p:spPr>
          <a:xfrm>
            <a:off x="822021" y="3382527"/>
            <a:ext cx="3480912" cy="434221"/>
          </a:xfrm>
          <a:prstGeom prst="rect">
            <a:avLst/>
          </a:prstGeom>
          <a:noFill/>
        </p:spPr>
        <p:txBody>
          <a:bodyPr wrap="square" lIns="0" tIns="0" rIns="0" bIns="0" rtlCol="0">
            <a:spAutoFit/>
          </a:bodyPr>
          <a:lstStyle/>
          <a:p>
            <a:pPr algn="ctr">
              <a:lnSpc>
                <a:spcPct val="150000"/>
              </a:lnSpc>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10" name="TextBox 16"/>
          <p:cNvSpPr txBox="1"/>
          <p:nvPr/>
        </p:nvSpPr>
        <p:spPr>
          <a:xfrm>
            <a:off x="1900951" y="3108113"/>
            <a:ext cx="1153806" cy="153200"/>
          </a:xfrm>
          <a:prstGeom prst="rect">
            <a:avLst/>
          </a:prstGeom>
          <a:noFill/>
        </p:spPr>
        <p:txBody>
          <a:bodyPr wrap="none" lIns="0" tIns="0" rIns="0" bIns="0" rtlCol="0">
            <a:spAutoFit/>
          </a:bodyPr>
          <a:lstStyle/>
          <a:p>
            <a:r>
              <a:rPr lang="zh-CN" altLang="en-US" sz="99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1" name="TextBox 15"/>
          <p:cNvSpPr txBox="1"/>
          <p:nvPr/>
        </p:nvSpPr>
        <p:spPr>
          <a:xfrm>
            <a:off x="4932040" y="3407686"/>
            <a:ext cx="3480912" cy="434221"/>
          </a:xfrm>
          <a:prstGeom prst="rect">
            <a:avLst/>
          </a:prstGeom>
          <a:noFill/>
        </p:spPr>
        <p:txBody>
          <a:bodyPr wrap="square" lIns="0" tIns="0" rIns="0" bIns="0" rtlCol="0">
            <a:spAutoFit/>
          </a:bodyPr>
          <a:lstStyle/>
          <a:p>
            <a:pPr algn="ctr">
              <a:lnSpc>
                <a:spcPct val="150000"/>
              </a:lnSpc>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12" name="TextBox 16"/>
          <p:cNvSpPr txBox="1"/>
          <p:nvPr/>
        </p:nvSpPr>
        <p:spPr>
          <a:xfrm>
            <a:off x="6003999" y="3154263"/>
            <a:ext cx="1153806" cy="153200"/>
          </a:xfrm>
          <a:prstGeom prst="rect">
            <a:avLst/>
          </a:prstGeom>
          <a:noFill/>
        </p:spPr>
        <p:txBody>
          <a:bodyPr wrap="none" lIns="0" tIns="0" rIns="0" bIns="0" rtlCol="0">
            <a:spAutoFit/>
          </a:bodyPr>
          <a:lstStyle/>
          <a:p>
            <a:r>
              <a:rPr lang="zh-CN" altLang="en-US" sz="99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 name="文本占位符 2"/>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2049"/>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ppt_h/2"/>
                                          </p:val>
                                        </p:tav>
                                        <p:tav tm="100000">
                                          <p:val>
                                            <p:strVal val="#ppt_y"/>
                                          </p:val>
                                        </p:tav>
                                      </p:tavLst>
                                    </p:anim>
                                    <p:anim calcmode="lin" valueType="num">
                                      <p:cBhvr>
                                        <p:cTn id="42" dur="250" fill="hold"/>
                                        <p:tgtEl>
                                          <p:spTgt spid="12"/>
                                        </p:tgtEl>
                                        <p:attrNameLst>
                                          <p:attrName>ppt_w</p:attrName>
                                        </p:attrNameLst>
                                      </p:cBhvr>
                                      <p:tavLst>
                                        <p:tav tm="0">
                                          <p:val>
                                            <p:strVal val="#ppt_w"/>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childTnLst>
                                </p:cTn>
                              </p:par>
                            </p:childTnLst>
                          </p:cTn>
                        </p:par>
                        <p:par>
                          <p:cTn id="44" fill="hold">
                            <p:stCondLst>
                              <p:cond delay="3599"/>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612782" y="1594420"/>
            <a:ext cx="1078299" cy="1078299"/>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7" name="矩形 16"/>
          <p:cNvSpPr/>
          <p:nvPr/>
        </p:nvSpPr>
        <p:spPr>
          <a:xfrm>
            <a:off x="1710127" y="1594420"/>
            <a:ext cx="2861874" cy="107829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8" name="Rectangle 24"/>
          <p:cNvSpPr>
            <a:spLocks noChangeArrowheads="1"/>
          </p:cNvSpPr>
          <p:nvPr/>
        </p:nvSpPr>
        <p:spPr bwMode="auto">
          <a:xfrm>
            <a:off x="1854098" y="1694249"/>
            <a:ext cx="2573932" cy="73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zh-CN" altLang="en-US" sz="800" dirty="0">
                <a:solidFill>
                  <a:schemeClr val="bg1">
                    <a:lumMod val="50000"/>
                  </a:schemeClr>
                </a:solidFill>
                <a:cs typeface="+mn-ea"/>
                <a:sym typeface="+mn-lt"/>
              </a:rPr>
              <a:t>企业理念的开发要立足于企业所处的行业，针对行业技术状况、市场状况、产品特征、人员素质、消费者的偏好等来设计自己的理念。企业理念的开发要立足于企业所处的行业，针对行业技术状况、市场状况、产品特征、人员素质、消费者的偏好等来设计自己的理念。</a:t>
            </a:r>
            <a:endParaRPr lang="en-US" altLang="zh-CN" sz="800" dirty="0">
              <a:solidFill>
                <a:schemeClr val="bg1">
                  <a:lumMod val="50000"/>
                </a:schemeClr>
              </a:solidFill>
              <a:cs typeface="+mn-ea"/>
              <a:sym typeface="+mn-lt"/>
            </a:endParaRPr>
          </a:p>
        </p:txBody>
      </p:sp>
      <p:sp>
        <p:nvSpPr>
          <p:cNvPr id="19" name="椭圆 18"/>
          <p:cNvSpPr/>
          <p:nvPr/>
        </p:nvSpPr>
        <p:spPr>
          <a:xfrm>
            <a:off x="612782" y="2820861"/>
            <a:ext cx="1078299" cy="1078299"/>
          </a:xfrm>
          <a:prstGeom prst="ellipse">
            <a:avLst/>
          </a:prstGeom>
          <a:solidFill>
            <a:schemeClr val="accent2"/>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0" name="矩形 19"/>
          <p:cNvSpPr/>
          <p:nvPr/>
        </p:nvSpPr>
        <p:spPr>
          <a:xfrm>
            <a:off x="1710127" y="2820861"/>
            <a:ext cx="2861874" cy="107829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1" name="Rectangle 24"/>
          <p:cNvSpPr>
            <a:spLocks noChangeArrowheads="1"/>
          </p:cNvSpPr>
          <p:nvPr/>
        </p:nvSpPr>
        <p:spPr bwMode="auto">
          <a:xfrm>
            <a:off x="1854098" y="2920690"/>
            <a:ext cx="2573932" cy="73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zh-CN" altLang="en-US" sz="800" dirty="0">
                <a:solidFill>
                  <a:schemeClr val="bg1">
                    <a:lumMod val="50000"/>
                  </a:schemeClr>
                </a:solidFill>
                <a:cs typeface="+mn-ea"/>
                <a:sym typeface="+mn-lt"/>
              </a:rPr>
              <a:t>企业理念的开发要立足于企业所处的行业，针对行业技术状况、市场状况、产品特征、人员素质、消费者的偏好等来设计自己的理念。企业理念的开发要立足于企业所处的行业，针对行业技术状况、市场状况、产品特征、人员素质、消费者的偏好等来设计自己的理念。</a:t>
            </a:r>
            <a:endParaRPr lang="en-US" altLang="zh-CN" sz="800" dirty="0">
              <a:solidFill>
                <a:schemeClr val="bg1">
                  <a:lumMod val="50000"/>
                </a:schemeClr>
              </a:solidFill>
              <a:cs typeface="+mn-ea"/>
              <a:sym typeface="+mn-lt"/>
            </a:endParaRPr>
          </a:p>
        </p:txBody>
      </p:sp>
      <p:sp>
        <p:nvSpPr>
          <p:cNvPr id="22" name="椭圆 21"/>
          <p:cNvSpPr/>
          <p:nvPr/>
        </p:nvSpPr>
        <p:spPr>
          <a:xfrm>
            <a:off x="4715973" y="1418828"/>
            <a:ext cx="3813738" cy="273630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23" name="Freeform 14"/>
          <p:cNvSpPr>
            <a:spLocks noEditPoints="1"/>
          </p:cNvSpPr>
          <p:nvPr/>
        </p:nvSpPr>
        <p:spPr bwMode="auto">
          <a:xfrm>
            <a:off x="1041381" y="2000021"/>
            <a:ext cx="221103" cy="267099"/>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24" name="Freeform 19"/>
          <p:cNvSpPr>
            <a:spLocks noEditPoints="1"/>
          </p:cNvSpPr>
          <p:nvPr/>
        </p:nvSpPr>
        <p:spPr bwMode="auto">
          <a:xfrm>
            <a:off x="1018787" y="3225251"/>
            <a:ext cx="267099" cy="269520"/>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3" name="文本占位符 2"/>
          <p:cNvSpPr>
            <a:spLocks noGrp="1"/>
          </p:cNvSpPr>
          <p:nvPr>
            <p:ph type="body" sz="quarter" idx="10"/>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1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2" presetClass="entr" presetSubtype="2" fill="hold" grpId="0" nodeType="withEffect">
                                  <p:stCondLst>
                                    <p:cond delay="11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ppt_x</p:attrName>
                                        </p:attrNameLst>
                                      </p:cBhvr>
                                      <p:tavLst>
                                        <p:tav tm="0">
                                          <p:val>
                                            <p:strVal val="#ppt_x+#ppt_w*1.125000"/>
                                          </p:val>
                                        </p:tav>
                                        <p:tav tm="100000">
                                          <p:val>
                                            <p:strVal val="#ppt_x"/>
                                          </p:val>
                                        </p:tav>
                                      </p:tavLst>
                                    </p:anim>
                                    <p:animEffect transition="in" filter="wipe(left)">
                                      <p:cBhvr>
                                        <p:cTn id="21" dur="500"/>
                                        <p:tgtEl>
                                          <p:spTgt spid="18"/>
                                        </p:tgtEl>
                                      </p:cBhvr>
                                    </p:animEffect>
                                  </p:childTnLst>
                                </p:cTn>
                              </p:par>
                              <p:par>
                                <p:cTn id="22" presetID="53" presetClass="entr" presetSubtype="16" fill="hold" grpId="0" nodeType="withEffect">
                                  <p:stCondLst>
                                    <p:cond delay="6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left)">
                                      <p:cBhvr>
                                        <p:cTn id="38" dur="500"/>
                                        <p:tgtEl>
                                          <p:spTgt spid="21"/>
                                        </p:tgtEl>
                                      </p:cBhvr>
                                    </p:animEffect>
                                  </p:childTnLst>
                                </p:cTn>
                              </p:par>
                              <p:par>
                                <p:cTn id="39" presetID="42" presetClass="entr" presetSubtype="0" fill="hold" grpId="0" nodeType="withEffect">
                                  <p:stCondLst>
                                    <p:cond delay="16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animBg="1"/>
      <p:bldP spid="21" grpId="0"/>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58874" y="1807586"/>
            <a:ext cx="6177422" cy="2807434"/>
          </a:xfrm>
          <a:custGeom>
            <a:avLst/>
            <a:gdLst>
              <a:gd name="connsiteX0" fmla="*/ 0 w 7462038"/>
              <a:gd name="connsiteY0" fmla="*/ 153512 h 2729851"/>
              <a:gd name="connsiteX1" fmla="*/ 206908 w 7462038"/>
              <a:gd name="connsiteY1" fmla="*/ 153512 h 2729851"/>
              <a:gd name="connsiteX2" fmla="*/ 620724 w 7462038"/>
              <a:gd name="connsiteY2" fmla="*/ 180210 h 2729851"/>
              <a:gd name="connsiteX3" fmla="*/ 1047889 w 7462038"/>
              <a:gd name="connsiteY3" fmla="*/ 233605 h 2729851"/>
              <a:gd name="connsiteX4" fmla="*/ 1448356 w 7462038"/>
              <a:gd name="connsiteY4" fmla="*/ 293675 h 2729851"/>
              <a:gd name="connsiteX5" fmla="*/ 1962289 w 7462038"/>
              <a:gd name="connsiteY5" fmla="*/ 433839 h 2729851"/>
              <a:gd name="connsiteX6" fmla="*/ 2356082 w 7462038"/>
              <a:gd name="connsiteY6" fmla="*/ 580677 h 2729851"/>
              <a:gd name="connsiteX7" fmla="*/ 2763223 w 7462038"/>
              <a:gd name="connsiteY7" fmla="*/ 774236 h 2729851"/>
              <a:gd name="connsiteX8" fmla="*/ 3263807 w 7462038"/>
              <a:gd name="connsiteY8" fmla="*/ 1061237 h 2729851"/>
              <a:gd name="connsiteX9" fmla="*/ 3550809 w 7462038"/>
              <a:gd name="connsiteY9" fmla="*/ 1294843 h 2729851"/>
              <a:gd name="connsiteX10" fmla="*/ 3764391 w 7462038"/>
              <a:gd name="connsiteY10" fmla="*/ 1508426 h 2729851"/>
              <a:gd name="connsiteX11" fmla="*/ 4038044 w 7462038"/>
              <a:gd name="connsiteY11" fmla="*/ 1815451 h 2729851"/>
              <a:gd name="connsiteX12" fmla="*/ 4244952 w 7462038"/>
              <a:gd name="connsiteY12" fmla="*/ 2142499 h 2729851"/>
              <a:gd name="connsiteX13" fmla="*/ 4358418 w 7462038"/>
              <a:gd name="connsiteY13" fmla="*/ 2429500 h 2729851"/>
              <a:gd name="connsiteX14" fmla="*/ 4418488 w 7462038"/>
              <a:gd name="connsiteY14" fmla="*/ 2663106 h 2729851"/>
              <a:gd name="connsiteX15" fmla="*/ 4431837 w 7462038"/>
              <a:gd name="connsiteY15" fmla="*/ 2729851 h 2729851"/>
              <a:gd name="connsiteX16" fmla="*/ 7462038 w 7462038"/>
              <a:gd name="connsiteY16" fmla="*/ 2723176 h 2729851"/>
              <a:gd name="connsiteX17" fmla="*/ 7328549 w 7462038"/>
              <a:gd name="connsiteY17" fmla="*/ 2469547 h 2729851"/>
              <a:gd name="connsiteX18" fmla="*/ 7148339 w 7462038"/>
              <a:gd name="connsiteY18" fmla="*/ 2189220 h 2729851"/>
              <a:gd name="connsiteX19" fmla="*/ 6948105 w 7462038"/>
              <a:gd name="connsiteY19" fmla="*/ 1948940 h 2729851"/>
              <a:gd name="connsiteX20" fmla="*/ 6701150 w 7462038"/>
              <a:gd name="connsiteY20" fmla="*/ 1728683 h 2729851"/>
              <a:gd name="connsiteX21" fmla="*/ 6540964 w 7462038"/>
              <a:gd name="connsiteY21" fmla="*/ 1581845 h 2729851"/>
              <a:gd name="connsiteX22" fmla="*/ 6414149 w 7462038"/>
              <a:gd name="connsiteY22" fmla="*/ 1481728 h 2729851"/>
              <a:gd name="connsiteX23" fmla="*/ 6100450 w 7462038"/>
              <a:gd name="connsiteY23" fmla="*/ 1248122 h 2729851"/>
              <a:gd name="connsiteX24" fmla="*/ 5626564 w 7462038"/>
              <a:gd name="connsiteY24" fmla="*/ 987818 h 2729851"/>
              <a:gd name="connsiteX25" fmla="*/ 5266143 w 7462038"/>
              <a:gd name="connsiteY25" fmla="*/ 774236 h 2729851"/>
              <a:gd name="connsiteX26" fmla="*/ 4732187 w 7462038"/>
              <a:gd name="connsiteY26" fmla="*/ 540630 h 2729851"/>
              <a:gd name="connsiteX27" fmla="*/ 4318371 w 7462038"/>
              <a:gd name="connsiteY27" fmla="*/ 393792 h 2729851"/>
              <a:gd name="connsiteX28" fmla="*/ 3884531 w 7462038"/>
              <a:gd name="connsiteY28" fmla="*/ 300350 h 2729851"/>
              <a:gd name="connsiteX29" fmla="*/ 3330552 w 7462038"/>
              <a:gd name="connsiteY29" fmla="*/ 200233 h 2729851"/>
              <a:gd name="connsiteX30" fmla="*/ 2923410 w 7462038"/>
              <a:gd name="connsiteY30" fmla="*/ 146837 h 2729851"/>
              <a:gd name="connsiteX31" fmla="*/ 2603037 w 7462038"/>
              <a:gd name="connsiteY31" fmla="*/ 120140 h 2729851"/>
              <a:gd name="connsiteX32" fmla="*/ 2242616 w 7462038"/>
              <a:gd name="connsiteY32" fmla="*/ 73418 h 2729851"/>
              <a:gd name="connsiteX33" fmla="*/ 1948940 w 7462038"/>
              <a:gd name="connsiteY33" fmla="*/ 93442 h 2729851"/>
              <a:gd name="connsiteX34" fmla="*/ 1795428 w 7462038"/>
              <a:gd name="connsiteY34" fmla="*/ 80093 h 2729851"/>
              <a:gd name="connsiteX35" fmla="*/ 1481729 w 7462038"/>
              <a:gd name="connsiteY35" fmla="*/ 53395 h 2729851"/>
              <a:gd name="connsiteX36" fmla="*/ 1201402 w 7462038"/>
              <a:gd name="connsiteY36" fmla="*/ 53395 h 2729851"/>
              <a:gd name="connsiteX37" fmla="*/ 647422 w 7462038"/>
              <a:gd name="connsiteY37" fmla="*/ 20023 h 2729851"/>
              <a:gd name="connsiteX38" fmla="*/ 333723 w 7462038"/>
              <a:gd name="connsiteY38" fmla="*/ 0 h 2729851"/>
              <a:gd name="connsiteX39" fmla="*/ 33372 w 7462038"/>
              <a:gd name="connsiteY39" fmla="*/ 0 h 2729851"/>
              <a:gd name="connsiteX40" fmla="*/ 6675 w 7462038"/>
              <a:gd name="connsiteY40" fmla="*/ 0 h 2729851"/>
              <a:gd name="connsiteX41" fmla="*/ 0 w 7462038"/>
              <a:gd name="connsiteY41" fmla="*/ 153512 h 27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2038" h="2729851">
                <a:moveTo>
                  <a:pt x="0" y="153512"/>
                </a:moveTo>
                <a:lnTo>
                  <a:pt x="206908" y="153512"/>
                </a:lnTo>
                <a:lnTo>
                  <a:pt x="620724" y="180210"/>
                </a:lnTo>
                <a:lnTo>
                  <a:pt x="1047889" y="233605"/>
                </a:lnTo>
                <a:lnTo>
                  <a:pt x="1448356" y="293675"/>
                </a:lnTo>
                <a:lnTo>
                  <a:pt x="1962289" y="433839"/>
                </a:lnTo>
                <a:lnTo>
                  <a:pt x="2356082" y="580677"/>
                </a:lnTo>
                <a:lnTo>
                  <a:pt x="2763223" y="774236"/>
                </a:lnTo>
                <a:lnTo>
                  <a:pt x="3263807" y="1061237"/>
                </a:lnTo>
                <a:lnTo>
                  <a:pt x="3550809" y="1294843"/>
                </a:lnTo>
                <a:lnTo>
                  <a:pt x="3764391" y="1508426"/>
                </a:lnTo>
                <a:lnTo>
                  <a:pt x="4038044" y="1815451"/>
                </a:lnTo>
                <a:lnTo>
                  <a:pt x="4244952" y="2142499"/>
                </a:lnTo>
                <a:lnTo>
                  <a:pt x="4358418" y="2429500"/>
                </a:lnTo>
                <a:lnTo>
                  <a:pt x="4418488" y="2663106"/>
                </a:lnTo>
                <a:lnTo>
                  <a:pt x="4431837" y="2729851"/>
                </a:lnTo>
                <a:lnTo>
                  <a:pt x="7462038" y="2723176"/>
                </a:lnTo>
                <a:lnTo>
                  <a:pt x="7328549" y="2469547"/>
                </a:lnTo>
                <a:lnTo>
                  <a:pt x="7148339" y="2189220"/>
                </a:lnTo>
                <a:lnTo>
                  <a:pt x="6948105" y="1948940"/>
                </a:lnTo>
                <a:lnTo>
                  <a:pt x="6701150" y="1728683"/>
                </a:lnTo>
                <a:lnTo>
                  <a:pt x="6540964" y="1581845"/>
                </a:lnTo>
                <a:lnTo>
                  <a:pt x="6414149" y="1481728"/>
                </a:lnTo>
                <a:lnTo>
                  <a:pt x="6100450" y="1248122"/>
                </a:lnTo>
                <a:lnTo>
                  <a:pt x="5626564" y="987818"/>
                </a:lnTo>
                <a:lnTo>
                  <a:pt x="5266143" y="774236"/>
                </a:lnTo>
                <a:lnTo>
                  <a:pt x="4732187" y="540630"/>
                </a:lnTo>
                <a:lnTo>
                  <a:pt x="4318371" y="393792"/>
                </a:lnTo>
                <a:lnTo>
                  <a:pt x="3884531" y="300350"/>
                </a:lnTo>
                <a:lnTo>
                  <a:pt x="3330552" y="200233"/>
                </a:lnTo>
                <a:lnTo>
                  <a:pt x="2923410" y="146837"/>
                </a:lnTo>
                <a:lnTo>
                  <a:pt x="2603037" y="120140"/>
                </a:lnTo>
                <a:lnTo>
                  <a:pt x="2242616" y="73418"/>
                </a:lnTo>
                <a:lnTo>
                  <a:pt x="1948940" y="93442"/>
                </a:lnTo>
                <a:lnTo>
                  <a:pt x="1795428" y="80093"/>
                </a:lnTo>
                <a:lnTo>
                  <a:pt x="1481729" y="53395"/>
                </a:lnTo>
                <a:lnTo>
                  <a:pt x="1201402" y="53395"/>
                </a:lnTo>
                <a:lnTo>
                  <a:pt x="647422" y="20023"/>
                </a:lnTo>
                <a:lnTo>
                  <a:pt x="333723" y="0"/>
                </a:lnTo>
                <a:lnTo>
                  <a:pt x="33372" y="0"/>
                </a:lnTo>
                <a:lnTo>
                  <a:pt x="6675" y="0"/>
                </a:lnTo>
                <a:lnTo>
                  <a:pt x="0" y="1535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5"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450" y="1478946"/>
            <a:ext cx="825829" cy="55060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effectLst>
            <a:outerShdw blurRad="50800" dist="25400" dir="12720000">
              <a:sysClr val="window" lastClr="FFFFFF">
                <a:lumMod val="50000"/>
                <a:alpha val="43000"/>
              </a:sysClr>
            </a:outerShdw>
            <a:reflection stA="50000" endPos="22000" dist="12700" dir="5400000" sy="-100000" algn="bl" rotWithShape="0"/>
          </a:effectLst>
        </p:spPr>
      </p:pic>
      <p:pic>
        <p:nvPicPr>
          <p:cNvPr id="6"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992" y="1513442"/>
            <a:ext cx="835203" cy="55685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effectLst>
            <a:outerShdw blurRad="50800" dist="25400" dir="12240000">
              <a:sysClr val="window" lastClr="FFFFFF">
                <a:lumMod val="50000"/>
                <a:alpha val="43000"/>
              </a:sysClr>
            </a:outerShdw>
            <a:reflection stA="50000" endPos="35000" dist="12700" dir="5400000" sy="-100000" algn="bl" rotWithShape="0"/>
          </a:effectLst>
        </p:spPr>
      </p:pic>
      <p:pic>
        <p:nvPicPr>
          <p:cNvPr id="7"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349" y="1562775"/>
            <a:ext cx="872848" cy="58195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effectLst>
            <a:outerShdw blurRad="50800" dist="25400" dir="12240000">
              <a:sysClr val="window" lastClr="FFFFFF">
                <a:lumMod val="50000"/>
                <a:alpha val="43000"/>
              </a:sysClr>
            </a:outerShdw>
            <a:reflection stA="50000" endPos="35000" dist="12700" dir="5400000" sy="-100000" algn="bl" rotWithShape="0"/>
          </a:effectLst>
        </p:spPr>
      </p:pic>
      <p:pic>
        <p:nvPicPr>
          <p:cNvPr id="8"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6592" y="1653232"/>
            <a:ext cx="814456" cy="54302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effectLst>
            <a:reflection stA="33000" endPos="34000" dist="12700" dir="5400000" sy="-100000" algn="bl" rotWithShape="0"/>
          </a:effectLst>
        </p:spPr>
      </p:pic>
      <p:pic>
        <p:nvPicPr>
          <p:cNvPr id="9"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4152" y="1659720"/>
            <a:ext cx="1021027" cy="680753"/>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effectLst>
            <a:outerShdw blurRad="50800" dist="25400" dir="11940000">
              <a:srgbClr val="000000">
                <a:alpha val="43000"/>
              </a:srgbClr>
            </a:outerShdw>
            <a:reflection stA="35000" endPos="26000" dist="12700" dir="5400000" sy="-100000" algn="bl" rotWithShape="0"/>
          </a:effectLst>
        </p:spPr>
      </p:pic>
      <p:pic>
        <p:nvPicPr>
          <p:cNvPr id="10"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0850" y="1807586"/>
            <a:ext cx="1065834" cy="71062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effectLst>
            <a:outerShdw blurRad="50800" dist="25400" dir="11940000">
              <a:srgbClr val="000000">
                <a:alpha val="43000"/>
              </a:srgbClr>
            </a:outerShdw>
            <a:reflection stA="35000" endPos="26000" dist="12700" dir="5400000" sy="-100000" algn="bl" rotWithShape="0"/>
          </a:effectLst>
        </p:spPr>
      </p:pic>
      <p:pic>
        <p:nvPicPr>
          <p:cNvPr id="11"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1367" y="1902932"/>
            <a:ext cx="1331278" cy="887609"/>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effectLst>
            <a:outerShdw blurRad="50800" dist="25400" dir="12000000">
              <a:srgbClr val="000000">
                <a:alpha val="43000"/>
              </a:srgbClr>
            </a:outerShdw>
            <a:reflection stA="35000" endPos="26000" dist="12700" dir="5400000" sy="-100000" algn="bl" rotWithShape="0"/>
          </a:effectLst>
        </p:spPr>
      </p:pic>
      <p:pic>
        <p:nvPicPr>
          <p:cNvPr id="12"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4674" y="2239679"/>
            <a:ext cx="1487811" cy="991973"/>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effectLst>
            <a:reflection stA="33000" endPos="34000" dist="12700" dir="5400000" sy="-100000" algn="bl" rotWithShape="0"/>
          </a:effectLst>
        </p:spPr>
      </p:pic>
      <p:pic>
        <p:nvPicPr>
          <p:cNvPr id="13"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58522" y="2706555"/>
            <a:ext cx="1875461" cy="1250434"/>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effectLst>
            <a:outerShdw blurRad="50800" dist="25400" dir="11940000">
              <a:srgbClr val="000000">
                <a:alpha val="43000"/>
              </a:srgbClr>
            </a:outerShdw>
            <a:reflection stA="35000" endPos="26000" dist="12700" dir="5400000" sy="-100000" algn="bl" rotWithShape="0"/>
          </a:effectLst>
        </p:spPr>
      </p:pic>
      <p:sp>
        <p:nvSpPr>
          <p:cNvPr id="14" name="TextBox 54"/>
          <p:cNvSpPr txBox="1">
            <a:spLocks noChangeArrowheads="1"/>
          </p:cNvSpPr>
          <p:nvPr/>
        </p:nvSpPr>
        <p:spPr bwMode="auto">
          <a:xfrm>
            <a:off x="5706735" y="1275835"/>
            <a:ext cx="3103044" cy="143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MS PGothic" panose="020B0600070205080204" pitchFamily="-65" charset="-128"/>
              </a:defRPr>
            </a:lvl1pPr>
            <a:lvl2pPr marL="37931725" indent="-37474525">
              <a:defRPr>
                <a:solidFill>
                  <a:schemeClr val="tx1"/>
                </a:solidFill>
                <a:latin typeface="Calibri" panose="020F0502020204030204" charset="0"/>
                <a:ea typeface="MS PGothic" panose="020B0600070205080204" pitchFamily="-65" charset="-128"/>
              </a:defRPr>
            </a:lvl2pPr>
            <a:lvl3pPr>
              <a:defRPr>
                <a:solidFill>
                  <a:schemeClr val="tx1"/>
                </a:solidFill>
                <a:latin typeface="Calibri" panose="020F0502020204030204" charset="0"/>
                <a:ea typeface="MS PGothic" panose="020B0600070205080204" pitchFamily="-65" charset="-128"/>
              </a:defRPr>
            </a:lvl3pPr>
            <a:lvl4pPr>
              <a:defRPr>
                <a:solidFill>
                  <a:schemeClr val="tx1"/>
                </a:solidFill>
                <a:latin typeface="Calibri" panose="020F0502020204030204" charset="0"/>
                <a:ea typeface="MS PGothic" panose="020B0600070205080204" pitchFamily="-65" charset="-128"/>
              </a:defRPr>
            </a:lvl4pPr>
            <a:lvl5pPr>
              <a:defRPr>
                <a:solidFill>
                  <a:schemeClr val="tx1"/>
                </a:solidFill>
                <a:latin typeface="Calibri" panose="020F0502020204030204" charset="0"/>
                <a:ea typeface="MS PGothic" panose="020B0600070205080204" pitchFamily="-65"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65"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65"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65"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65" charset="-128"/>
              </a:defRPr>
            </a:lvl9pPr>
          </a:lstStyle>
          <a:p>
            <a:r>
              <a:rPr lang="zh-CN" altLang="en-US" sz="2400" b="1"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图片展示动画</a:t>
            </a:r>
            <a:endParaRPr lang="nb-NO" altLang="zh-CN" sz="1400" b="1"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50000"/>
              </a:lnSpc>
            </a:pPr>
            <a:r>
              <a:rPr lang="zh-CN" altLang="en-US" sz="105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请在此处输入您的文本，或者复制您的文本粘贴到此处请在此处请在此处输入您的文本，或者复制您的文本粘贴到此处请在此处或者复制您的文本粘贴到此处请在此处</a:t>
            </a:r>
          </a:p>
        </p:txBody>
      </p:sp>
      <p:sp>
        <p:nvSpPr>
          <p:cNvPr id="15" name="文本框 8"/>
          <p:cNvSpPr txBox="1"/>
          <p:nvPr/>
        </p:nvSpPr>
        <p:spPr>
          <a:xfrm>
            <a:off x="490449" y="3096914"/>
            <a:ext cx="2815812" cy="1253802"/>
          </a:xfrm>
          <a:prstGeom prst="rect">
            <a:avLst/>
          </a:prstGeom>
          <a:noFill/>
        </p:spPr>
        <p:txBody>
          <a:bodyPr wrap="square" lIns="68559" tIns="34279" rIns="68559" bIns="3427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400" b="1"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点击输入标题</a:t>
            </a:r>
            <a:endParaRPr lang="nb-NO" altLang="zh-CN" sz="1000" b="1"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lvl="0">
              <a:lnSpc>
                <a:spcPct val="150000"/>
              </a:lnSpc>
            </a:pPr>
            <a:r>
              <a:rPr lang="zh-CN" altLang="en-US" sz="105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请在此处输入您的文本，或者复制您的文本粘贴到此处请在此处请在此处输入您的文本，或者复制您的文本粘贴到此处请在此处或者复制您的文本粘贴到此处请在此处</a:t>
            </a:r>
          </a:p>
        </p:txBody>
      </p:sp>
      <p:sp>
        <p:nvSpPr>
          <p:cNvPr id="2" name="文本占位符 1"/>
          <p:cNvSpPr>
            <a:spLocks noGrp="1"/>
          </p:cNvSpPr>
          <p:nvPr>
            <p:ph type="body" sz="quarter" idx="10"/>
          </p:nvPr>
        </p:nvSpPr>
        <p:spPr/>
        <p:txBody>
          <a:bodyPr/>
          <a:lstStyle/>
          <a:p>
            <a:r>
              <a:rPr lang="zh-CN" altLang="en-US">
                <a:sym typeface="Impact" panose="020B0806030902050204" pitchFamily="34" charset="0"/>
              </a:rPr>
              <a:t>点击输入标题</a:t>
            </a:r>
            <a:endParaRPr lang="zh-CN" altLang="en-US" dirty="0">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
                                        </p:tgtEl>
                                        <p:attrNameLst>
                                          <p:attrName>ppt_x</p:attrName>
                                          <p:attrName>ppt_y</p:attrName>
                                        </p:attrNameLst>
                                      </p:cBhvr>
                                    </p:animMotion>
                                    <p:animEffect transition="in" filter="fade">
                                      <p:cBhvr>
                                        <p:cTn id="31" dur="1000"/>
                                        <p:tgtEl>
                                          <p:spTgt spid="8"/>
                                        </p:tgtEl>
                                      </p:cBhvr>
                                    </p:animEffect>
                                  </p:childTnLst>
                                </p:cTn>
                              </p:par>
                            </p:childTnLst>
                          </p:cTn>
                        </p:par>
                        <p:par>
                          <p:cTn id="32" fill="hold">
                            <p:stCondLst>
                              <p:cond delay="4500"/>
                            </p:stCondLst>
                            <p:childTnLst>
                              <p:par>
                                <p:cTn id="33" presetID="5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Scale>
                                      <p:cBhvr>
                                        <p:cTn id="3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
                                        </p:tgtEl>
                                        <p:attrNameLst>
                                          <p:attrName>ppt_x</p:attrName>
                                          <p:attrName>ppt_y</p:attrName>
                                        </p:attrNameLst>
                                      </p:cBhvr>
                                    </p:animMotion>
                                    <p:animEffect transition="in" filter="fade">
                                      <p:cBhvr>
                                        <p:cTn id="37" dur="1000"/>
                                        <p:tgtEl>
                                          <p:spTgt spid="9"/>
                                        </p:tgtEl>
                                      </p:cBhvr>
                                    </p:animEffect>
                                  </p:childTnLst>
                                </p:cTn>
                              </p:par>
                            </p:childTnLst>
                          </p:cTn>
                        </p:par>
                        <p:par>
                          <p:cTn id="38" fill="hold">
                            <p:stCondLst>
                              <p:cond delay="5500"/>
                            </p:stCondLst>
                            <p:childTnLst>
                              <p:par>
                                <p:cTn id="39" presetID="52"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Scale>
                                      <p:cBhvr>
                                        <p:cTn id="4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0"/>
                                        </p:tgtEl>
                                        <p:attrNameLst>
                                          <p:attrName>ppt_x</p:attrName>
                                          <p:attrName>ppt_y</p:attrName>
                                        </p:attrNameLst>
                                      </p:cBhvr>
                                    </p:animMotion>
                                    <p:animEffect transition="in" filter="fade">
                                      <p:cBhvr>
                                        <p:cTn id="43" dur="1000"/>
                                        <p:tgtEl>
                                          <p:spTgt spid="10"/>
                                        </p:tgtEl>
                                      </p:cBhvr>
                                    </p:animEffect>
                                  </p:childTnLst>
                                </p:cTn>
                              </p:par>
                            </p:childTnLst>
                          </p:cTn>
                        </p:par>
                        <p:par>
                          <p:cTn id="44" fill="hold">
                            <p:stCondLst>
                              <p:cond delay="6500"/>
                            </p:stCondLst>
                            <p:childTnLst>
                              <p:par>
                                <p:cTn id="45" presetID="52"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Scale>
                                      <p:cBhvr>
                                        <p:cTn id="4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gtEl>
                                        <p:attrNameLst>
                                          <p:attrName>ppt_x</p:attrName>
                                          <p:attrName>ppt_y</p:attrName>
                                        </p:attrNameLst>
                                      </p:cBhvr>
                                    </p:animMotion>
                                    <p:animEffect transition="in" filter="fade">
                                      <p:cBhvr>
                                        <p:cTn id="49" dur="1000"/>
                                        <p:tgtEl>
                                          <p:spTgt spid="11"/>
                                        </p:tgtEl>
                                      </p:cBhvr>
                                    </p:animEffect>
                                  </p:childTnLst>
                                </p:cTn>
                              </p:par>
                            </p:childTnLst>
                          </p:cTn>
                        </p:par>
                        <p:par>
                          <p:cTn id="50" fill="hold">
                            <p:stCondLst>
                              <p:cond delay="7500"/>
                            </p:stCondLst>
                            <p:childTnLst>
                              <p:par>
                                <p:cTn id="51" presetID="52"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Scale>
                                      <p:cBhvr>
                                        <p:cTn id="5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2"/>
                                        </p:tgtEl>
                                        <p:attrNameLst>
                                          <p:attrName>ppt_x</p:attrName>
                                          <p:attrName>ppt_y</p:attrName>
                                        </p:attrNameLst>
                                      </p:cBhvr>
                                    </p:animMotion>
                                    <p:animEffect transition="in" filter="fade">
                                      <p:cBhvr>
                                        <p:cTn id="55" dur="1000"/>
                                        <p:tgtEl>
                                          <p:spTgt spid="12"/>
                                        </p:tgtEl>
                                      </p:cBhvr>
                                    </p:animEffect>
                                  </p:childTnLst>
                                </p:cTn>
                              </p:par>
                            </p:childTnLst>
                          </p:cTn>
                        </p:par>
                        <p:par>
                          <p:cTn id="56" fill="hold">
                            <p:stCondLst>
                              <p:cond delay="8500"/>
                            </p:stCondLst>
                            <p:childTnLst>
                              <p:par>
                                <p:cTn id="57" presetID="52"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Scale>
                                      <p:cBhvr>
                                        <p:cTn id="5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3"/>
                                        </p:tgtEl>
                                        <p:attrNameLst>
                                          <p:attrName>ppt_x</p:attrName>
                                          <p:attrName>ppt_y</p:attrName>
                                        </p:attrNameLst>
                                      </p:cBhvr>
                                    </p:animMotion>
                                    <p:animEffect transition="in" filter="fade">
                                      <p:cBhvr>
                                        <p:cTn id="61" dur="1000"/>
                                        <p:tgtEl>
                                          <p:spTgt spid="13"/>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par>
                          <p:cTn id="66" fill="hold">
                            <p:stCondLst>
                              <p:cond delay="10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spect="1"/>
          </p:cNvSpPr>
          <p:nvPr/>
        </p:nvSpPr>
        <p:spPr>
          <a:xfrm>
            <a:off x="3817245" y="1922230"/>
            <a:ext cx="420137" cy="420138"/>
          </a:xfrm>
          <a:prstGeom prst="ellipse">
            <a:avLst/>
          </a:prstGeom>
          <a:solidFill>
            <a:schemeClr val="accent5">
              <a:lumMod val="60000"/>
              <a:lumOff val="40000"/>
            </a:schemeClr>
          </a:solidFill>
          <a:ln w="50800">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 name="Rounded Rectangle 11"/>
          <p:cNvSpPr>
            <a:spLocks noChangeAspect="1"/>
          </p:cNvSpPr>
          <p:nvPr/>
        </p:nvSpPr>
        <p:spPr>
          <a:xfrm>
            <a:off x="3817244" y="2766353"/>
            <a:ext cx="421328" cy="421328"/>
          </a:xfrm>
          <a:prstGeom prst="ellipse">
            <a:avLst/>
          </a:prstGeom>
          <a:solidFill>
            <a:schemeClr val="accent5">
              <a:lumMod val="60000"/>
              <a:lumOff val="40000"/>
            </a:schemeClr>
          </a:solidFill>
          <a:ln w="50800">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rPr>
              <a:t>05</a:t>
            </a:r>
            <a:endParaRPr lang="zh-CN"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 name="Rounded Rectangle 14"/>
          <p:cNvSpPr>
            <a:spLocks noChangeAspect="1"/>
          </p:cNvSpPr>
          <p:nvPr/>
        </p:nvSpPr>
        <p:spPr>
          <a:xfrm>
            <a:off x="3817244" y="1076917"/>
            <a:ext cx="421328" cy="421328"/>
          </a:xfrm>
          <a:prstGeom prst="ellipse">
            <a:avLst/>
          </a:prstGeom>
          <a:solidFill>
            <a:schemeClr val="accent5">
              <a:lumMod val="60000"/>
              <a:lumOff val="40000"/>
            </a:schemeClr>
          </a:solidFill>
          <a:ln w="50800">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Rounded Rectangle 16"/>
          <p:cNvSpPr>
            <a:spLocks noChangeAspect="1"/>
          </p:cNvSpPr>
          <p:nvPr/>
        </p:nvSpPr>
        <p:spPr>
          <a:xfrm>
            <a:off x="6446663" y="2915603"/>
            <a:ext cx="421328" cy="420138"/>
          </a:xfrm>
          <a:prstGeom prst="ellipse">
            <a:avLst/>
          </a:prstGeom>
          <a:solidFill>
            <a:schemeClr val="accent2"/>
          </a:solidFill>
          <a:ln w="50800">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rPr>
              <a:t>04</a:t>
            </a:r>
            <a:endParaRPr lang="zh-CN"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 name="Rounded Rectangle 17"/>
          <p:cNvSpPr>
            <a:spLocks noChangeAspect="1"/>
          </p:cNvSpPr>
          <p:nvPr/>
        </p:nvSpPr>
        <p:spPr>
          <a:xfrm>
            <a:off x="6427744" y="3828152"/>
            <a:ext cx="421328" cy="421328"/>
          </a:xfrm>
          <a:prstGeom prst="ellipse">
            <a:avLst/>
          </a:prstGeom>
          <a:solidFill>
            <a:schemeClr val="accent2"/>
          </a:solidFill>
          <a:ln w="50800">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rPr>
              <a:t>06</a:t>
            </a:r>
            <a:endParaRPr lang="zh-CN"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4" name="Rounded Rectangle 23"/>
          <p:cNvSpPr>
            <a:spLocks noChangeAspect="1"/>
          </p:cNvSpPr>
          <p:nvPr/>
        </p:nvSpPr>
        <p:spPr>
          <a:xfrm>
            <a:off x="6438381" y="2028081"/>
            <a:ext cx="421328" cy="421328"/>
          </a:xfrm>
          <a:prstGeom prst="ellipse">
            <a:avLst/>
          </a:prstGeom>
          <a:solidFill>
            <a:schemeClr val="accent2"/>
          </a:solidFill>
          <a:ln w="50800">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zh-CN" sz="995"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4" name="Group 25"/>
          <p:cNvGrpSpPr/>
          <p:nvPr/>
        </p:nvGrpSpPr>
        <p:grpSpPr bwMode="auto">
          <a:xfrm>
            <a:off x="4331474" y="1065986"/>
            <a:ext cx="1971034" cy="2514894"/>
            <a:chOff x="7045224" y="2078155"/>
            <a:chExt cx="4137667" cy="2019403"/>
          </a:xfrm>
        </p:grpSpPr>
        <p:sp>
          <p:nvSpPr>
            <p:cNvPr id="33816" name="TextBox 26"/>
            <p:cNvSpPr txBox="1">
              <a:spLocks noChangeArrowheads="1"/>
            </p:cNvSpPr>
            <p:nvPr/>
          </p:nvSpPr>
          <p:spPr bwMode="auto">
            <a:xfrm>
              <a:off x="7045224" y="2078155"/>
              <a:ext cx="4137667" cy="5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20000"/>
                </a:lnSpc>
              </a:pPr>
              <a:r>
                <a:rPr lang="zh-CN" altLang="en-US"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endParaRPr lang="id-ID" altLang="zh-CN"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20000"/>
                </a:lnSpc>
              </a:pPr>
              <a:r>
                <a:rPr lang="zh-CN" altLang="en-US"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id-ID" altLang="zh-CN"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3817" name="TextBox 27"/>
            <p:cNvSpPr txBox="1">
              <a:spLocks noChangeArrowheads="1"/>
            </p:cNvSpPr>
            <p:nvPr/>
          </p:nvSpPr>
          <p:spPr bwMode="auto">
            <a:xfrm>
              <a:off x="7045224" y="3534258"/>
              <a:ext cx="4137667" cy="5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20000"/>
                </a:lnSpc>
              </a:pPr>
              <a:r>
                <a:rPr lang="zh-CN" altLang="en-US"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endParaRPr lang="id-ID" altLang="zh-CN"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20000"/>
                </a:lnSpc>
              </a:pPr>
              <a:r>
                <a:rPr lang="zh-CN" altLang="en-US"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id-ID" altLang="zh-CN"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3818" name="TextBox 29"/>
            <p:cNvSpPr txBox="1">
              <a:spLocks noChangeArrowheads="1"/>
            </p:cNvSpPr>
            <p:nvPr/>
          </p:nvSpPr>
          <p:spPr bwMode="auto">
            <a:xfrm>
              <a:off x="7045224" y="2827642"/>
              <a:ext cx="4137667" cy="56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20000"/>
                </a:lnSpc>
              </a:pPr>
              <a:r>
                <a:rPr lang="zh-CN" altLang="en-US"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endParaRPr lang="id-ID" altLang="zh-CN"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20000"/>
                </a:lnSpc>
              </a:pPr>
              <a:r>
                <a:rPr lang="zh-CN" altLang="en-US"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id-ID" altLang="zh-CN"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7" name="Group 30"/>
          <p:cNvGrpSpPr/>
          <p:nvPr/>
        </p:nvGrpSpPr>
        <p:grpSpPr bwMode="auto">
          <a:xfrm>
            <a:off x="6900174" y="2019533"/>
            <a:ext cx="1988813" cy="2515013"/>
            <a:chOff x="7045224" y="2078155"/>
            <a:chExt cx="4137667" cy="2019367"/>
          </a:xfrm>
        </p:grpSpPr>
        <p:sp>
          <p:nvSpPr>
            <p:cNvPr id="33813" name="TextBox 31"/>
            <p:cNvSpPr txBox="1">
              <a:spLocks noChangeArrowheads="1"/>
            </p:cNvSpPr>
            <p:nvPr/>
          </p:nvSpPr>
          <p:spPr bwMode="auto">
            <a:xfrm>
              <a:off x="7045224" y="2078155"/>
              <a:ext cx="4137667" cy="56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20000"/>
                </a:lnSpc>
              </a:pPr>
              <a:r>
                <a:rPr lang="zh-CN" altLang="en-US"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endParaRPr lang="id-ID" altLang="zh-CN"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20000"/>
                </a:lnSpc>
              </a:pPr>
              <a:r>
                <a:rPr lang="zh-CN" altLang="en-US"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id-ID" altLang="zh-CN"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3814" name="TextBox 32"/>
            <p:cNvSpPr txBox="1">
              <a:spLocks noChangeArrowheads="1"/>
            </p:cNvSpPr>
            <p:nvPr/>
          </p:nvSpPr>
          <p:spPr bwMode="auto">
            <a:xfrm>
              <a:off x="7045224" y="3534258"/>
              <a:ext cx="4137667" cy="56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20000"/>
                </a:lnSpc>
              </a:pPr>
              <a:r>
                <a:rPr lang="zh-CN" altLang="en-US"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endParaRPr lang="id-ID" altLang="zh-CN"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20000"/>
                </a:lnSpc>
              </a:pPr>
              <a:r>
                <a:rPr lang="zh-CN" altLang="en-US"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id-ID" altLang="zh-CN"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33815" name="TextBox 34"/>
            <p:cNvSpPr txBox="1">
              <a:spLocks noChangeArrowheads="1"/>
            </p:cNvSpPr>
            <p:nvPr/>
          </p:nvSpPr>
          <p:spPr bwMode="auto">
            <a:xfrm>
              <a:off x="7045224" y="2827643"/>
              <a:ext cx="4137667" cy="56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20000"/>
                </a:lnSpc>
              </a:pPr>
              <a:r>
                <a:rPr lang="zh-CN" altLang="en-US"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请替换文字内容</a:t>
              </a:r>
              <a:endParaRPr lang="id-ID" altLang="zh-CN" sz="11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a:p>
              <a:pPr>
                <a:lnSpc>
                  <a:spcPct val="120000"/>
                </a:lnSpc>
              </a:pPr>
              <a:r>
                <a:rPr lang="zh-CN" altLang="en-US"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rPr>
                <a:t>点击添加相关标题文字，点击添加相关标题文字，点击添加相关标题文字，点击添加相关标题文字</a:t>
              </a:r>
              <a:endParaRPr lang="id-ID" altLang="zh-CN" sz="900" dirty="0">
                <a:solidFill>
                  <a:schemeClr val="tx1">
                    <a:lumMod val="75000"/>
                    <a:lumOff val="2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8" name="Group 2"/>
          <p:cNvGrpSpPr/>
          <p:nvPr/>
        </p:nvGrpSpPr>
        <p:grpSpPr bwMode="auto">
          <a:xfrm>
            <a:off x="143257" y="1551558"/>
            <a:ext cx="3469410" cy="2833847"/>
            <a:chOff x="3785121" y="1812417"/>
            <a:chExt cx="4627889" cy="3779783"/>
          </a:xfrm>
        </p:grpSpPr>
        <p:pic>
          <p:nvPicPr>
            <p:cNvPr id="33811"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1695" y="1998151"/>
              <a:ext cx="3959505" cy="24844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defRPr/>
              </a:pPr>
              <a:endParaRPr lang="zh-CN" altLang="zh-CN" sz="570" dirty="0">
                <a:solidFill>
                  <a:srgbClr val="FFFFFF"/>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3" name="文本占位符 2"/>
          <p:cNvSpPr>
            <a:spLocks noGrp="1"/>
          </p:cNvSpPr>
          <p:nvPr>
            <p:ph type="body" sz="quarter" idx="10"/>
          </p:nvPr>
        </p:nvSpPr>
        <p:spPr/>
        <p:txBody>
          <a:bodyPr/>
          <a:lstStyle/>
          <a:p>
            <a:r>
              <a:rPr lang="zh-CN" altLang="en-US">
                <a:sym typeface="Impact" panose="020B0806030902050204" pitchFamily="34" charset="0"/>
              </a:rPr>
              <a:t>点击输入标题</a:t>
            </a:r>
            <a:endParaRPr lang="zh-CN" altLang="en-US" dirty="0">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4" presetClass="entr" presetSubtype="10" fill="hold" grpId="0" nodeType="withEffect">
                                  <p:stCondLst>
                                    <p:cond delay="350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500"/>
                                        <p:tgtEl>
                                          <p:spTgt spid="11"/>
                                        </p:tgtEl>
                                      </p:cBhvr>
                                    </p:animEffect>
                                  </p:childTnLst>
                                </p:cTn>
                              </p:par>
                              <p:par>
                                <p:cTn id="11" presetID="14" presetClass="entr" presetSubtype="10" fill="hold" grpId="0"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1500"/>
                                        <p:tgtEl>
                                          <p:spTgt spid="12"/>
                                        </p:tgtEl>
                                      </p:cBhvr>
                                    </p:animEffect>
                                  </p:childTnLst>
                                </p:cTn>
                              </p:par>
                              <p:par>
                                <p:cTn id="14" presetID="14" presetClass="entr" presetSubtype="10" fill="hold" grpId="0" nodeType="withEffect">
                                  <p:stCondLst>
                                    <p:cond delay="350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1500"/>
                                        <p:tgtEl>
                                          <p:spTgt spid="15"/>
                                        </p:tgtEl>
                                      </p:cBhvr>
                                    </p:animEffect>
                                  </p:childTnLst>
                                </p:cTn>
                              </p:par>
                              <p:par>
                                <p:cTn id="17" presetID="14" presetClass="entr" presetSubtype="10" fill="hold" grpId="0" nodeType="withEffect">
                                  <p:stCondLst>
                                    <p:cond delay="350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1500"/>
                                        <p:tgtEl>
                                          <p:spTgt spid="17"/>
                                        </p:tgtEl>
                                      </p:cBhvr>
                                    </p:animEffect>
                                  </p:childTnLst>
                                </p:cTn>
                              </p:par>
                              <p:par>
                                <p:cTn id="20" presetID="14" presetClass="entr" presetSubtype="10" fill="hold" grpId="0"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500"/>
                                        <p:tgtEl>
                                          <p:spTgt spid="18"/>
                                        </p:tgtEl>
                                      </p:cBhvr>
                                    </p:animEffect>
                                  </p:childTnLst>
                                </p:cTn>
                              </p:par>
                              <p:par>
                                <p:cTn id="23" presetID="14" presetClass="entr" presetSubtype="1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1500"/>
                                        <p:tgtEl>
                                          <p:spTgt spid="24"/>
                                        </p:tgtEl>
                                      </p:cBhvr>
                                    </p:animEffect>
                                  </p:childTnLst>
                                </p:cTn>
                              </p:par>
                              <p:par>
                                <p:cTn id="26" presetID="2" presetClass="entr" presetSubtype="2" fill="hold" nodeType="withEffect">
                                  <p:stCondLst>
                                    <p:cond delay="55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18"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12071" y="1203226"/>
            <a:ext cx="719858" cy="719858"/>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cs typeface="+mn-ea"/>
                <a:sym typeface="+mn-lt"/>
              </a:rPr>
              <a:t>2010</a:t>
            </a:r>
            <a:endParaRPr lang="zh-CN" altLang="en-US" sz="1200" dirty="0">
              <a:cs typeface="+mn-ea"/>
              <a:sym typeface="+mn-lt"/>
            </a:endParaRPr>
          </a:p>
        </p:txBody>
      </p:sp>
      <p:cxnSp>
        <p:nvCxnSpPr>
          <p:cNvPr id="8" name="直接连接符 7"/>
          <p:cNvCxnSpPr/>
          <p:nvPr/>
        </p:nvCxnSpPr>
        <p:spPr>
          <a:xfrm>
            <a:off x="4572000" y="1923085"/>
            <a:ext cx="0" cy="165894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924128" y="1563155"/>
            <a:ext cx="287943"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4626" y="1074910"/>
            <a:ext cx="2375531" cy="25914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sp>
        <p:nvSpPr>
          <p:cNvPr id="11" name="矩形 10"/>
          <p:cNvSpPr/>
          <p:nvPr/>
        </p:nvSpPr>
        <p:spPr>
          <a:xfrm>
            <a:off x="1474289" y="2232980"/>
            <a:ext cx="2233882" cy="13490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cxnSp>
        <p:nvCxnSpPr>
          <p:cNvPr id="13" name="直接连接符 12"/>
          <p:cNvCxnSpPr/>
          <p:nvPr/>
        </p:nvCxnSpPr>
        <p:spPr>
          <a:xfrm>
            <a:off x="1490424" y="1563155"/>
            <a:ext cx="2217747"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90423" y="1301541"/>
            <a:ext cx="1425904" cy="21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solidFill>
                  <a:schemeClr val="tx1">
                    <a:lumMod val="75000"/>
                    <a:lumOff val="25000"/>
                  </a:schemeClr>
                </a:solidFill>
                <a:cs typeface="+mn-ea"/>
                <a:sym typeface="+mn-lt"/>
              </a:rPr>
              <a:t>点击输入标题</a:t>
            </a:r>
          </a:p>
        </p:txBody>
      </p:sp>
      <p:sp>
        <p:nvSpPr>
          <p:cNvPr id="15" name="Rectangle 20"/>
          <p:cNvSpPr>
            <a:spLocks noChangeArrowheads="1"/>
          </p:cNvSpPr>
          <p:nvPr/>
        </p:nvSpPr>
        <p:spPr bwMode="auto">
          <a:xfrm>
            <a:off x="1490424" y="1636717"/>
            <a:ext cx="221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000" dirty="0">
                <a:solidFill>
                  <a:srgbClr val="53585E"/>
                </a:solidFill>
                <a:cs typeface="+mn-ea"/>
                <a:sym typeface="+mn-lt"/>
              </a:rPr>
              <a:t>详写内容</a:t>
            </a:r>
            <a:r>
              <a:rPr lang="en-US" altLang="zh-CN" sz="1000" dirty="0">
                <a:solidFill>
                  <a:srgbClr val="53585E"/>
                </a:solidFill>
                <a:cs typeface="+mn-ea"/>
                <a:sym typeface="+mn-lt"/>
              </a:rPr>
              <a:t>……</a:t>
            </a:r>
            <a:r>
              <a:rPr lang="zh-CN" altLang="en-US" sz="1000" dirty="0">
                <a:solidFill>
                  <a:srgbClr val="53585E"/>
                </a:solidFill>
                <a:cs typeface="+mn-ea"/>
                <a:sym typeface="+mn-lt"/>
              </a:rPr>
              <a:t>点击输入本栏的具体文字，简明扼要的说明分项内容，此为概念</a:t>
            </a:r>
          </a:p>
        </p:txBody>
      </p:sp>
      <p:sp>
        <p:nvSpPr>
          <p:cNvPr id="23" name="椭圆 22"/>
          <p:cNvSpPr/>
          <p:nvPr/>
        </p:nvSpPr>
        <p:spPr>
          <a:xfrm>
            <a:off x="4212071" y="3582027"/>
            <a:ext cx="719858" cy="719858"/>
          </a:xfrm>
          <a:prstGeom prst="ellipse">
            <a:avLst/>
          </a:prstGeom>
          <a:solidFill>
            <a:schemeClr val="accent2"/>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cs typeface="+mn-ea"/>
                <a:sym typeface="+mn-lt"/>
              </a:rPr>
              <a:t>2011</a:t>
            </a:r>
            <a:endParaRPr lang="zh-CN" altLang="en-US" sz="1200" dirty="0">
              <a:cs typeface="+mn-ea"/>
              <a:sym typeface="+mn-lt"/>
            </a:endParaRPr>
          </a:p>
        </p:txBody>
      </p:sp>
      <p:cxnSp>
        <p:nvCxnSpPr>
          <p:cNvPr id="24" name="直接连接符 23"/>
          <p:cNvCxnSpPr/>
          <p:nvPr/>
        </p:nvCxnSpPr>
        <p:spPr>
          <a:xfrm flipH="1">
            <a:off x="4931929" y="3941956"/>
            <a:ext cx="287943"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8185" y="2001718"/>
            <a:ext cx="2375531" cy="25914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sp>
        <p:nvSpPr>
          <p:cNvPr id="26" name="矩形 25"/>
          <p:cNvSpPr/>
          <p:nvPr/>
        </p:nvSpPr>
        <p:spPr>
          <a:xfrm>
            <a:off x="5427848" y="2092386"/>
            <a:ext cx="2233882" cy="13490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cxnSp>
        <p:nvCxnSpPr>
          <p:cNvPr id="27" name="直接连接符 26"/>
          <p:cNvCxnSpPr/>
          <p:nvPr/>
        </p:nvCxnSpPr>
        <p:spPr>
          <a:xfrm>
            <a:off x="5443983" y="3941956"/>
            <a:ext cx="2217747"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3983" y="3680342"/>
            <a:ext cx="1425904" cy="21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solidFill>
                  <a:schemeClr val="tx1">
                    <a:lumMod val="75000"/>
                    <a:lumOff val="25000"/>
                  </a:schemeClr>
                </a:solidFill>
                <a:cs typeface="+mn-ea"/>
                <a:sym typeface="+mn-lt"/>
              </a:rPr>
              <a:t>点击输入标题</a:t>
            </a:r>
          </a:p>
        </p:txBody>
      </p:sp>
      <p:sp>
        <p:nvSpPr>
          <p:cNvPr id="29" name="Rectangle 20"/>
          <p:cNvSpPr>
            <a:spLocks noChangeArrowheads="1"/>
          </p:cNvSpPr>
          <p:nvPr/>
        </p:nvSpPr>
        <p:spPr bwMode="auto">
          <a:xfrm>
            <a:off x="5443983" y="4015518"/>
            <a:ext cx="221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000" dirty="0">
                <a:solidFill>
                  <a:srgbClr val="53585E"/>
                </a:solidFill>
                <a:cs typeface="+mn-ea"/>
                <a:sym typeface="+mn-lt"/>
              </a:rPr>
              <a:t>详写内容</a:t>
            </a:r>
            <a:r>
              <a:rPr lang="en-US" altLang="zh-CN" sz="1000" dirty="0">
                <a:solidFill>
                  <a:srgbClr val="53585E"/>
                </a:solidFill>
                <a:cs typeface="+mn-ea"/>
                <a:sym typeface="+mn-lt"/>
              </a:rPr>
              <a:t>……</a:t>
            </a:r>
            <a:r>
              <a:rPr lang="zh-CN" altLang="en-US" sz="1000" dirty="0">
                <a:solidFill>
                  <a:srgbClr val="53585E"/>
                </a:solidFill>
                <a:cs typeface="+mn-ea"/>
                <a:sym typeface="+mn-lt"/>
              </a:rPr>
              <a:t>点击输入本栏的具体文字，简明扼要的说明分项内容，此为概念</a:t>
            </a:r>
          </a:p>
        </p:txBody>
      </p:sp>
      <p:cxnSp>
        <p:nvCxnSpPr>
          <p:cNvPr id="32" name="直接连接符 31"/>
          <p:cNvCxnSpPr/>
          <p:nvPr/>
        </p:nvCxnSpPr>
        <p:spPr>
          <a:xfrm>
            <a:off x="4572000" y="4301885"/>
            <a:ext cx="0" cy="83923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2" fill="hold" nodeType="withEffect">
                                  <p:stCondLst>
                                    <p:cond delay="150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par>
                                <p:cTn id="13" presetID="2" presetClass="entr" presetSubtype="8" fill="hold" grpId="0" nodeType="with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0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0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250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53" presetClass="entr" presetSubtype="16" fill="hold" grpId="0" nodeType="withEffect">
                                  <p:stCondLst>
                                    <p:cond delay="30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22" presetClass="entr" presetSubtype="8" fill="hold" nodeType="withEffect">
                                  <p:stCondLst>
                                    <p:cond delay="350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2" fill="hold" grpId="0" nodeType="withEffect">
                                  <p:stCondLst>
                                    <p:cond delay="400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1+#ppt_w/2"/>
                                          </p:val>
                                        </p:tav>
                                        <p:tav tm="100000">
                                          <p:val>
                                            <p:strVal val="#ppt_x"/>
                                          </p:val>
                                        </p:tav>
                                      </p:tavLst>
                                    </p:anim>
                                    <p:anim calcmode="lin" valueType="num">
                                      <p:cBhvr additive="base">
                                        <p:cTn id="47" dur="500" fill="hold"/>
                                        <p:tgtEl>
                                          <p:spTgt spid="2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400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1+#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400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1+#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400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1+#ppt_w/2"/>
                                          </p:val>
                                        </p:tav>
                                        <p:tav tm="100000">
                                          <p:val>
                                            <p:strVal val="#ppt_x"/>
                                          </p:val>
                                        </p:tav>
                                      </p:tavLst>
                                    </p:anim>
                                    <p:anim calcmode="lin" valueType="num">
                                      <p:cBhvr additive="base">
                                        <p:cTn id="59" dur="500" fill="hold"/>
                                        <p:tgtEl>
                                          <p:spTgt spid="2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400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1+#ppt_w/2"/>
                                          </p:val>
                                        </p:tav>
                                        <p:tav tm="100000">
                                          <p:val>
                                            <p:strVal val="#ppt_x"/>
                                          </p:val>
                                        </p:tav>
                                      </p:tavLst>
                                    </p:anim>
                                    <p:anim calcmode="lin" valueType="num">
                                      <p:cBhvr additive="base">
                                        <p:cTn id="63" dur="500" fill="hold"/>
                                        <p:tgtEl>
                                          <p:spTgt spid="29"/>
                                        </p:tgtEl>
                                        <p:attrNameLst>
                                          <p:attrName>ppt_y</p:attrName>
                                        </p:attrNameLst>
                                      </p:cBhvr>
                                      <p:tavLst>
                                        <p:tav tm="0">
                                          <p:val>
                                            <p:strVal val="#ppt_y"/>
                                          </p:val>
                                        </p:tav>
                                        <p:tav tm="100000">
                                          <p:val>
                                            <p:strVal val="#ppt_y"/>
                                          </p:val>
                                        </p:tav>
                                      </p:tavLst>
                                    </p:anim>
                                  </p:childTnLst>
                                </p:cTn>
                              </p:par>
                              <p:par>
                                <p:cTn id="64" presetID="22" presetClass="entr" presetSubtype="1" fill="hold" nodeType="withEffect">
                                  <p:stCondLst>
                                    <p:cond delay="450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p:bldP spid="15" grpId="0"/>
      <p:bldP spid="23" grpId="0" animBg="1"/>
      <p:bldP spid="25" grpId="0" animBg="1"/>
      <p:bldP spid="26" grpId="0" animBg="1"/>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12071" y="976916"/>
            <a:ext cx="719858" cy="719858"/>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cs typeface="+mn-ea"/>
                <a:sym typeface="+mn-lt"/>
              </a:rPr>
              <a:t>2012</a:t>
            </a:r>
            <a:endParaRPr lang="zh-CN" altLang="en-US" sz="1200" dirty="0">
              <a:cs typeface="+mn-ea"/>
              <a:sym typeface="+mn-lt"/>
            </a:endParaRPr>
          </a:p>
        </p:txBody>
      </p:sp>
      <p:cxnSp>
        <p:nvCxnSpPr>
          <p:cNvPr id="8" name="直接连接符 7"/>
          <p:cNvCxnSpPr/>
          <p:nvPr/>
        </p:nvCxnSpPr>
        <p:spPr>
          <a:xfrm>
            <a:off x="4572000" y="1696775"/>
            <a:ext cx="0" cy="165894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924128" y="1336845"/>
            <a:ext cx="287943"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4626" y="848600"/>
            <a:ext cx="2375531" cy="25914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sp>
        <p:nvSpPr>
          <p:cNvPr id="11" name="矩形 10"/>
          <p:cNvSpPr/>
          <p:nvPr/>
        </p:nvSpPr>
        <p:spPr>
          <a:xfrm>
            <a:off x="1474289" y="2006669"/>
            <a:ext cx="2233882" cy="13490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cxnSp>
        <p:nvCxnSpPr>
          <p:cNvPr id="13" name="直接连接符 12"/>
          <p:cNvCxnSpPr/>
          <p:nvPr/>
        </p:nvCxnSpPr>
        <p:spPr>
          <a:xfrm>
            <a:off x="1490424" y="1336845"/>
            <a:ext cx="2217747"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90423" y="1075231"/>
            <a:ext cx="1425904" cy="21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solidFill>
                  <a:schemeClr val="tx1">
                    <a:lumMod val="75000"/>
                    <a:lumOff val="25000"/>
                  </a:schemeClr>
                </a:solidFill>
                <a:cs typeface="+mn-ea"/>
                <a:sym typeface="+mn-lt"/>
              </a:rPr>
              <a:t>点击输入标题</a:t>
            </a:r>
          </a:p>
        </p:txBody>
      </p:sp>
      <p:sp>
        <p:nvSpPr>
          <p:cNvPr id="15" name="Rectangle 20"/>
          <p:cNvSpPr>
            <a:spLocks noChangeArrowheads="1"/>
          </p:cNvSpPr>
          <p:nvPr/>
        </p:nvSpPr>
        <p:spPr bwMode="auto">
          <a:xfrm>
            <a:off x="1490424" y="1410407"/>
            <a:ext cx="221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000" dirty="0">
                <a:solidFill>
                  <a:srgbClr val="53585E"/>
                </a:solidFill>
                <a:cs typeface="+mn-ea"/>
                <a:sym typeface="+mn-lt"/>
              </a:rPr>
              <a:t>详写内容</a:t>
            </a:r>
            <a:r>
              <a:rPr lang="en-US" altLang="zh-CN" sz="1000" dirty="0">
                <a:solidFill>
                  <a:srgbClr val="53585E"/>
                </a:solidFill>
                <a:cs typeface="+mn-ea"/>
                <a:sym typeface="+mn-lt"/>
              </a:rPr>
              <a:t>……</a:t>
            </a:r>
            <a:r>
              <a:rPr lang="zh-CN" altLang="en-US" sz="1000" dirty="0">
                <a:solidFill>
                  <a:srgbClr val="53585E"/>
                </a:solidFill>
                <a:cs typeface="+mn-ea"/>
                <a:sym typeface="+mn-lt"/>
              </a:rPr>
              <a:t>点击输入本栏的具体文字，简明扼要的说明分项内容，此为概念</a:t>
            </a:r>
          </a:p>
        </p:txBody>
      </p:sp>
      <p:sp>
        <p:nvSpPr>
          <p:cNvPr id="23" name="椭圆 22"/>
          <p:cNvSpPr/>
          <p:nvPr/>
        </p:nvSpPr>
        <p:spPr>
          <a:xfrm>
            <a:off x="4212071" y="3355717"/>
            <a:ext cx="719858" cy="719858"/>
          </a:xfrm>
          <a:prstGeom prst="ellipse">
            <a:avLst/>
          </a:prstGeom>
          <a:solidFill>
            <a:schemeClr val="accent2"/>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cs typeface="+mn-ea"/>
                <a:sym typeface="+mn-lt"/>
              </a:rPr>
              <a:t>2013</a:t>
            </a:r>
            <a:endParaRPr lang="zh-CN" altLang="en-US" sz="1200" dirty="0">
              <a:cs typeface="+mn-ea"/>
              <a:sym typeface="+mn-lt"/>
            </a:endParaRPr>
          </a:p>
        </p:txBody>
      </p:sp>
      <p:cxnSp>
        <p:nvCxnSpPr>
          <p:cNvPr id="24" name="直接连接符 23"/>
          <p:cNvCxnSpPr/>
          <p:nvPr/>
        </p:nvCxnSpPr>
        <p:spPr>
          <a:xfrm flipH="1">
            <a:off x="4931929" y="3715646"/>
            <a:ext cx="287943"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8185" y="1775408"/>
            <a:ext cx="2375531" cy="25914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sp>
        <p:nvSpPr>
          <p:cNvPr id="26" name="矩形 25"/>
          <p:cNvSpPr/>
          <p:nvPr/>
        </p:nvSpPr>
        <p:spPr>
          <a:xfrm>
            <a:off x="5427848" y="1866076"/>
            <a:ext cx="2233882" cy="13490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cxnSp>
        <p:nvCxnSpPr>
          <p:cNvPr id="27" name="直接连接符 26"/>
          <p:cNvCxnSpPr/>
          <p:nvPr/>
        </p:nvCxnSpPr>
        <p:spPr>
          <a:xfrm>
            <a:off x="5443983" y="3715646"/>
            <a:ext cx="2217747"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3983" y="3454031"/>
            <a:ext cx="1425904" cy="21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solidFill>
                  <a:schemeClr val="tx1">
                    <a:lumMod val="75000"/>
                    <a:lumOff val="25000"/>
                  </a:schemeClr>
                </a:solidFill>
                <a:cs typeface="+mn-ea"/>
                <a:sym typeface="+mn-lt"/>
              </a:rPr>
              <a:t>点击输入标题</a:t>
            </a:r>
          </a:p>
        </p:txBody>
      </p:sp>
      <p:sp>
        <p:nvSpPr>
          <p:cNvPr id="29" name="Rectangle 20"/>
          <p:cNvSpPr>
            <a:spLocks noChangeArrowheads="1"/>
          </p:cNvSpPr>
          <p:nvPr/>
        </p:nvSpPr>
        <p:spPr bwMode="auto">
          <a:xfrm>
            <a:off x="5443983" y="3789208"/>
            <a:ext cx="221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000" dirty="0">
                <a:solidFill>
                  <a:srgbClr val="53585E"/>
                </a:solidFill>
                <a:cs typeface="+mn-ea"/>
                <a:sym typeface="+mn-lt"/>
              </a:rPr>
              <a:t>详写内容</a:t>
            </a:r>
            <a:r>
              <a:rPr lang="en-US" altLang="zh-CN" sz="1000" dirty="0">
                <a:solidFill>
                  <a:srgbClr val="53585E"/>
                </a:solidFill>
                <a:cs typeface="+mn-ea"/>
                <a:sym typeface="+mn-lt"/>
              </a:rPr>
              <a:t>……</a:t>
            </a:r>
            <a:r>
              <a:rPr lang="zh-CN" altLang="en-US" sz="1000" dirty="0">
                <a:solidFill>
                  <a:srgbClr val="53585E"/>
                </a:solidFill>
                <a:cs typeface="+mn-ea"/>
                <a:sym typeface="+mn-lt"/>
              </a:rPr>
              <a:t>点击输入本栏的具体文字，简明扼要的说明分项内容，此为概念</a:t>
            </a:r>
          </a:p>
        </p:txBody>
      </p:sp>
      <p:cxnSp>
        <p:nvCxnSpPr>
          <p:cNvPr id="32" name="直接连接符 31"/>
          <p:cNvCxnSpPr/>
          <p:nvPr/>
        </p:nvCxnSpPr>
        <p:spPr>
          <a:xfrm>
            <a:off x="4572000" y="4075574"/>
            <a:ext cx="0" cy="106554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572000" y="793"/>
            <a:ext cx="0" cy="97612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22" presetClass="entr" presetSubtype="2" fill="hold" nodeType="with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2" presetClass="entr" presetSubtype="8" fill="hold" grpId="0"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200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53" presetClass="entr" presetSubtype="16" fill="hold" grpId="0" nodeType="withEffect">
                                  <p:stCondLst>
                                    <p:cond delay="2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22" presetClass="entr" presetSubtype="8" fill="hold" nodeType="withEffect">
                                  <p:stCondLst>
                                    <p:cond delay="300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par>
                                <p:cTn id="47" presetID="2" presetClass="entr" presetSubtype="2" fill="hold" grpId="0" nodeType="withEffect">
                                  <p:stCondLst>
                                    <p:cond delay="3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5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350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1+#ppt_w/2"/>
                                          </p:val>
                                        </p:tav>
                                        <p:tav tm="100000">
                                          <p:val>
                                            <p:strVal val="#ppt_x"/>
                                          </p:val>
                                        </p:tav>
                                      </p:tavLst>
                                    </p:anim>
                                    <p:anim calcmode="lin" valueType="num">
                                      <p:cBhvr additive="base">
                                        <p:cTn id="58" dur="500" fill="hold"/>
                                        <p:tgtEl>
                                          <p:spTgt spid="2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35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1+#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350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22" presetClass="entr" presetSubtype="1" fill="hold" nodeType="withEffect">
                                  <p:stCondLst>
                                    <p:cond delay="400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p:bldP spid="15" grpId="0"/>
      <p:bldP spid="23" grpId="0" animBg="1"/>
      <p:bldP spid="25" grpId="0" animBg="1"/>
      <p:bldP spid="26" grpId="0" animBg="1"/>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12071" y="976916"/>
            <a:ext cx="719858" cy="719858"/>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cs typeface="+mn-ea"/>
                <a:sym typeface="+mn-lt"/>
              </a:rPr>
              <a:t>2014</a:t>
            </a:r>
            <a:endParaRPr lang="zh-CN" altLang="en-US" sz="1200" dirty="0">
              <a:cs typeface="+mn-ea"/>
              <a:sym typeface="+mn-lt"/>
            </a:endParaRPr>
          </a:p>
        </p:txBody>
      </p:sp>
      <p:cxnSp>
        <p:nvCxnSpPr>
          <p:cNvPr id="8" name="直接连接符 7"/>
          <p:cNvCxnSpPr/>
          <p:nvPr/>
        </p:nvCxnSpPr>
        <p:spPr>
          <a:xfrm>
            <a:off x="4572000" y="1696774"/>
            <a:ext cx="0" cy="139732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924128" y="1336845"/>
            <a:ext cx="287943"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4626" y="848600"/>
            <a:ext cx="2375531" cy="25914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sp>
        <p:nvSpPr>
          <p:cNvPr id="11" name="矩形 10"/>
          <p:cNvSpPr/>
          <p:nvPr/>
        </p:nvSpPr>
        <p:spPr>
          <a:xfrm>
            <a:off x="1474289" y="2006669"/>
            <a:ext cx="2233882" cy="13490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cxnSp>
        <p:nvCxnSpPr>
          <p:cNvPr id="13" name="直接连接符 12"/>
          <p:cNvCxnSpPr/>
          <p:nvPr/>
        </p:nvCxnSpPr>
        <p:spPr>
          <a:xfrm>
            <a:off x="1490424" y="1336845"/>
            <a:ext cx="2217747"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90423" y="1075231"/>
            <a:ext cx="1425904" cy="21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solidFill>
                  <a:schemeClr val="tx1">
                    <a:lumMod val="75000"/>
                    <a:lumOff val="25000"/>
                  </a:schemeClr>
                </a:solidFill>
                <a:cs typeface="+mn-ea"/>
                <a:sym typeface="+mn-lt"/>
              </a:rPr>
              <a:t>点击输入标题</a:t>
            </a:r>
          </a:p>
        </p:txBody>
      </p:sp>
      <p:sp>
        <p:nvSpPr>
          <p:cNvPr id="15" name="Rectangle 20"/>
          <p:cNvSpPr>
            <a:spLocks noChangeArrowheads="1"/>
          </p:cNvSpPr>
          <p:nvPr/>
        </p:nvSpPr>
        <p:spPr bwMode="auto">
          <a:xfrm>
            <a:off x="1490424" y="1410407"/>
            <a:ext cx="221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000" dirty="0">
                <a:solidFill>
                  <a:srgbClr val="53585E"/>
                </a:solidFill>
                <a:cs typeface="+mn-ea"/>
                <a:sym typeface="+mn-lt"/>
              </a:rPr>
              <a:t>详写内容</a:t>
            </a:r>
            <a:r>
              <a:rPr lang="en-US" altLang="zh-CN" sz="1000" dirty="0">
                <a:solidFill>
                  <a:srgbClr val="53585E"/>
                </a:solidFill>
                <a:cs typeface="+mn-ea"/>
                <a:sym typeface="+mn-lt"/>
              </a:rPr>
              <a:t>……</a:t>
            </a:r>
            <a:r>
              <a:rPr lang="zh-CN" altLang="en-US" sz="1000" dirty="0">
                <a:solidFill>
                  <a:srgbClr val="53585E"/>
                </a:solidFill>
                <a:cs typeface="+mn-ea"/>
                <a:sym typeface="+mn-lt"/>
              </a:rPr>
              <a:t>点击输入本栏的具体文字，简明扼要的说明分项内容，此为概念</a:t>
            </a:r>
          </a:p>
        </p:txBody>
      </p:sp>
      <p:sp>
        <p:nvSpPr>
          <p:cNvPr id="23" name="椭圆 22"/>
          <p:cNvSpPr/>
          <p:nvPr/>
        </p:nvSpPr>
        <p:spPr>
          <a:xfrm>
            <a:off x="4212071" y="3094102"/>
            <a:ext cx="719858" cy="719858"/>
          </a:xfrm>
          <a:prstGeom prst="ellipse">
            <a:avLst/>
          </a:prstGeom>
          <a:solidFill>
            <a:schemeClr val="accent2"/>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cs typeface="+mn-ea"/>
                <a:sym typeface="+mn-lt"/>
              </a:rPr>
              <a:t>2018</a:t>
            </a:r>
            <a:endParaRPr lang="zh-CN" altLang="en-US" sz="1200" dirty="0">
              <a:cs typeface="+mn-ea"/>
              <a:sym typeface="+mn-lt"/>
            </a:endParaRPr>
          </a:p>
        </p:txBody>
      </p:sp>
      <p:cxnSp>
        <p:nvCxnSpPr>
          <p:cNvPr id="24" name="直接连接符 23"/>
          <p:cNvCxnSpPr/>
          <p:nvPr/>
        </p:nvCxnSpPr>
        <p:spPr>
          <a:xfrm flipH="1">
            <a:off x="4931929" y="3454031"/>
            <a:ext cx="287943"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8185" y="1513793"/>
            <a:ext cx="2375531" cy="25914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sp>
        <p:nvSpPr>
          <p:cNvPr id="26" name="矩形 25"/>
          <p:cNvSpPr/>
          <p:nvPr/>
        </p:nvSpPr>
        <p:spPr>
          <a:xfrm>
            <a:off x="5427848" y="1604462"/>
            <a:ext cx="2233882" cy="13490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cs typeface="+mn-ea"/>
              <a:sym typeface="+mn-lt"/>
            </a:endParaRPr>
          </a:p>
        </p:txBody>
      </p:sp>
      <p:cxnSp>
        <p:nvCxnSpPr>
          <p:cNvPr id="27" name="直接连接符 26"/>
          <p:cNvCxnSpPr/>
          <p:nvPr/>
        </p:nvCxnSpPr>
        <p:spPr>
          <a:xfrm>
            <a:off x="5443983" y="3454031"/>
            <a:ext cx="2217747"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3983" y="3192417"/>
            <a:ext cx="1425904" cy="21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solidFill>
                  <a:schemeClr val="tx1">
                    <a:lumMod val="75000"/>
                    <a:lumOff val="25000"/>
                  </a:schemeClr>
                </a:solidFill>
                <a:cs typeface="+mn-ea"/>
                <a:sym typeface="+mn-lt"/>
              </a:rPr>
              <a:t>点击输入标题</a:t>
            </a:r>
          </a:p>
        </p:txBody>
      </p:sp>
      <p:sp>
        <p:nvSpPr>
          <p:cNvPr id="29" name="Rectangle 20"/>
          <p:cNvSpPr>
            <a:spLocks noChangeArrowheads="1"/>
          </p:cNvSpPr>
          <p:nvPr/>
        </p:nvSpPr>
        <p:spPr bwMode="auto">
          <a:xfrm>
            <a:off x="5443983" y="3527594"/>
            <a:ext cx="221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000" dirty="0">
                <a:solidFill>
                  <a:srgbClr val="53585E"/>
                </a:solidFill>
                <a:cs typeface="+mn-ea"/>
                <a:sym typeface="+mn-lt"/>
              </a:rPr>
              <a:t>详写内容</a:t>
            </a:r>
            <a:r>
              <a:rPr lang="en-US" altLang="zh-CN" sz="1000" dirty="0">
                <a:solidFill>
                  <a:srgbClr val="53585E"/>
                </a:solidFill>
                <a:cs typeface="+mn-ea"/>
                <a:sym typeface="+mn-lt"/>
              </a:rPr>
              <a:t>……</a:t>
            </a:r>
            <a:r>
              <a:rPr lang="zh-CN" altLang="en-US" sz="1000" dirty="0">
                <a:solidFill>
                  <a:srgbClr val="53585E"/>
                </a:solidFill>
                <a:cs typeface="+mn-ea"/>
                <a:sym typeface="+mn-lt"/>
              </a:rPr>
              <a:t>点击输入本栏的具体文字，简明扼要的说明分项内容，此为概念</a:t>
            </a:r>
          </a:p>
        </p:txBody>
      </p:sp>
      <p:cxnSp>
        <p:nvCxnSpPr>
          <p:cNvPr id="32" name="直接连接符 31"/>
          <p:cNvCxnSpPr/>
          <p:nvPr/>
        </p:nvCxnSpPr>
        <p:spPr>
          <a:xfrm>
            <a:off x="4572000" y="3813960"/>
            <a:ext cx="0" cy="484654"/>
          </a:xfrm>
          <a:prstGeom prst="line">
            <a:avLst/>
          </a:prstGeom>
          <a:ln w="6350">
            <a:solidFill>
              <a:schemeClr val="tx1">
                <a:lumMod val="75000"/>
                <a:lumOff val="25000"/>
              </a:schemeClr>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572000" y="793"/>
            <a:ext cx="0" cy="97612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Rectangle 20"/>
          <p:cNvSpPr>
            <a:spLocks noChangeArrowheads="1"/>
          </p:cNvSpPr>
          <p:nvPr/>
        </p:nvSpPr>
        <p:spPr bwMode="auto">
          <a:xfrm>
            <a:off x="4212071" y="4514574"/>
            <a:ext cx="719858" cy="1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en-US" altLang="zh-CN" sz="1000" b="1" dirty="0">
                <a:solidFill>
                  <a:schemeClr val="tx1">
                    <a:lumMod val="75000"/>
                    <a:lumOff val="25000"/>
                  </a:schemeClr>
                </a:solidFill>
                <a:cs typeface="+mn-ea"/>
                <a:sym typeface="+mn-lt"/>
              </a:rPr>
              <a:t>PRESENT</a:t>
            </a:r>
            <a:endParaRPr lang="zh-CN" altLang="en-US" sz="10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22" presetClass="entr" presetSubtype="2" fill="hold" nodeType="with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2" presetClass="entr" presetSubtype="8" fill="hold" grpId="0"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200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53" presetClass="entr" presetSubtype="16" fill="hold" grpId="0" nodeType="withEffect">
                                  <p:stCondLst>
                                    <p:cond delay="2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22" presetClass="entr" presetSubtype="8" fill="hold" nodeType="withEffect">
                                  <p:stCondLst>
                                    <p:cond delay="300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par>
                                <p:cTn id="47" presetID="2" presetClass="entr" presetSubtype="2" fill="hold" grpId="0" nodeType="withEffect">
                                  <p:stCondLst>
                                    <p:cond delay="3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5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350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1+#ppt_w/2"/>
                                          </p:val>
                                        </p:tav>
                                        <p:tav tm="100000">
                                          <p:val>
                                            <p:strVal val="#ppt_x"/>
                                          </p:val>
                                        </p:tav>
                                      </p:tavLst>
                                    </p:anim>
                                    <p:anim calcmode="lin" valueType="num">
                                      <p:cBhvr additive="base">
                                        <p:cTn id="58" dur="500" fill="hold"/>
                                        <p:tgtEl>
                                          <p:spTgt spid="2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35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1+#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350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par>
                                <p:cTn id="67" presetID="22" presetClass="entr" presetSubtype="1" fill="hold" nodeType="withEffect">
                                  <p:stCondLst>
                                    <p:cond delay="400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par>
                                <p:cTn id="70" presetID="2" presetClass="entr" presetSubtype="4" fill="hold" grpId="0" nodeType="withEffect">
                                  <p:stCondLst>
                                    <p:cond delay="450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p:bldP spid="15" grpId="0"/>
      <p:bldP spid="23" grpId="0" animBg="1"/>
      <p:bldP spid="25" grpId="0" animBg="1"/>
      <p:bldP spid="26" grpId="0" animBg="1"/>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5376" y="1528484"/>
            <a:ext cx="2014684" cy="51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defRPr/>
            </a:pPr>
            <a:r>
              <a:rPr lang="zh-CN" altLang="en-US" sz="1000" b="1" kern="0" dirty="0">
                <a:solidFill>
                  <a:srgbClr val="080808">
                    <a:lumMod val="75000"/>
                    <a:lumOff val="25000"/>
                  </a:srgbClr>
                </a:solidFill>
                <a:cs typeface="+mn-ea"/>
                <a:sym typeface="+mn-lt"/>
              </a:rPr>
              <a:t>点击输入标题</a:t>
            </a:r>
            <a:endParaRPr lang="zh-CN" altLang="en-US" sz="1000" kern="0" dirty="0">
              <a:solidFill>
                <a:srgbClr val="080808">
                  <a:lumMod val="75000"/>
                  <a:lumOff val="25000"/>
                </a:srgbClr>
              </a:solidFill>
              <a:cs typeface="+mn-ea"/>
              <a:sym typeface="+mn-lt"/>
            </a:endParaRPr>
          </a:p>
          <a:p>
            <a:pPr algn="r">
              <a:lnSpc>
                <a:spcPct val="120000"/>
              </a:lnSpc>
              <a:spcBef>
                <a:spcPts val="300"/>
              </a:spcBef>
              <a:defRPr/>
            </a:pPr>
            <a:r>
              <a:rPr lang="zh-CN" altLang="en-US" sz="800" kern="0" dirty="0">
                <a:solidFill>
                  <a:srgbClr val="F8F8F8">
                    <a:lumMod val="50000"/>
                  </a:srgbClr>
                </a:solidFill>
                <a:cs typeface="+mn-ea"/>
                <a:sym typeface="+mn-lt"/>
              </a:rPr>
              <a:t>详写内容</a:t>
            </a:r>
            <a:r>
              <a:rPr lang="en-US" altLang="zh-CN" sz="800" kern="0" dirty="0">
                <a:solidFill>
                  <a:srgbClr val="F8F8F8">
                    <a:lumMod val="50000"/>
                  </a:srgbClr>
                </a:solidFill>
                <a:cs typeface="+mn-ea"/>
                <a:sym typeface="+mn-lt"/>
              </a:rPr>
              <a:t>……</a:t>
            </a:r>
            <a:r>
              <a:rPr lang="zh-CN" altLang="en-US" sz="800" kern="0" dirty="0">
                <a:solidFill>
                  <a:srgbClr val="F8F8F8">
                    <a:lumMod val="50000"/>
                  </a:srgbClr>
                </a:solidFill>
                <a:cs typeface="+mn-ea"/>
                <a:sym typeface="+mn-lt"/>
              </a:rPr>
              <a:t>点击输入本栏的具体文字，简明扼要的说明分项内容，此为概念图解</a:t>
            </a:r>
            <a:endParaRPr lang="en-US" altLang="zh-CN" sz="800" kern="0" dirty="0">
              <a:solidFill>
                <a:srgbClr val="F8F8F8">
                  <a:lumMod val="50000"/>
                </a:srgbClr>
              </a:solidFill>
              <a:cs typeface="+mn-ea"/>
              <a:sym typeface="+mn-lt"/>
            </a:endParaRPr>
          </a:p>
        </p:txBody>
      </p:sp>
      <p:sp>
        <p:nvSpPr>
          <p:cNvPr id="86" name="Rectangle 24"/>
          <p:cNvSpPr>
            <a:spLocks noChangeArrowheads="1"/>
          </p:cNvSpPr>
          <p:nvPr/>
        </p:nvSpPr>
        <p:spPr bwMode="auto">
          <a:xfrm>
            <a:off x="505376" y="3152799"/>
            <a:ext cx="2014684" cy="51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defRPr/>
            </a:pPr>
            <a:r>
              <a:rPr lang="zh-CN" altLang="en-US" sz="1000" b="1" kern="0" dirty="0">
                <a:solidFill>
                  <a:srgbClr val="080808">
                    <a:lumMod val="75000"/>
                    <a:lumOff val="25000"/>
                  </a:srgbClr>
                </a:solidFill>
                <a:cs typeface="+mn-ea"/>
                <a:sym typeface="+mn-lt"/>
              </a:rPr>
              <a:t>点击输入标题</a:t>
            </a:r>
            <a:endParaRPr lang="zh-CN" altLang="en-US" sz="1000" kern="0" dirty="0">
              <a:solidFill>
                <a:srgbClr val="080808">
                  <a:lumMod val="75000"/>
                  <a:lumOff val="25000"/>
                </a:srgbClr>
              </a:solidFill>
              <a:cs typeface="+mn-ea"/>
              <a:sym typeface="+mn-lt"/>
            </a:endParaRPr>
          </a:p>
          <a:p>
            <a:pPr algn="r">
              <a:lnSpc>
                <a:spcPct val="120000"/>
              </a:lnSpc>
              <a:spcBef>
                <a:spcPts val="300"/>
              </a:spcBef>
              <a:defRPr/>
            </a:pPr>
            <a:r>
              <a:rPr lang="zh-CN" altLang="en-US" sz="800" kern="0" dirty="0">
                <a:solidFill>
                  <a:srgbClr val="F8F8F8">
                    <a:lumMod val="50000"/>
                  </a:srgbClr>
                </a:solidFill>
                <a:cs typeface="+mn-ea"/>
                <a:sym typeface="+mn-lt"/>
              </a:rPr>
              <a:t>详写内容</a:t>
            </a:r>
            <a:r>
              <a:rPr lang="en-US" altLang="zh-CN" sz="800" kern="0" dirty="0">
                <a:solidFill>
                  <a:srgbClr val="F8F8F8">
                    <a:lumMod val="50000"/>
                  </a:srgbClr>
                </a:solidFill>
                <a:cs typeface="+mn-ea"/>
                <a:sym typeface="+mn-lt"/>
              </a:rPr>
              <a:t>……</a:t>
            </a:r>
            <a:r>
              <a:rPr lang="zh-CN" altLang="en-US" sz="800" kern="0" dirty="0">
                <a:solidFill>
                  <a:srgbClr val="F8F8F8">
                    <a:lumMod val="50000"/>
                  </a:srgbClr>
                </a:solidFill>
                <a:cs typeface="+mn-ea"/>
                <a:sym typeface="+mn-lt"/>
              </a:rPr>
              <a:t>点击输入本栏的具体文字，简明扼要的说明分项内容，此为概念图解</a:t>
            </a:r>
            <a:endParaRPr lang="en-US" altLang="zh-CN" sz="800" kern="0" dirty="0">
              <a:solidFill>
                <a:srgbClr val="F8F8F8">
                  <a:lumMod val="50000"/>
                </a:srgbClr>
              </a:solidFill>
              <a:cs typeface="+mn-ea"/>
              <a:sym typeface="+mn-lt"/>
            </a:endParaRPr>
          </a:p>
        </p:txBody>
      </p:sp>
      <p:sp>
        <p:nvSpPr>
          <p:cNvPr id="88" name="Rectangle 24"/>
          <p:cNvSpPr>
            <a:spLocks noChangeArrowheads="1"/>
          </p:cNvSpPr>
          <p:nvPr/>
        </p:nvSpPr>
        <p:spPr bwMode="auto">
          <a:xfrm>
            <a:off x="6515616" y="1528483"/>
            <a:ext cx="2014684" cy="51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defRPr/>
            </a:pPr>
            <a:r>
              <a:rPr lang="zh-CN" altLang="en-US" sz="1000" b="1" kern="0" dirty="0">
                <a:solidFill>
                  <a:srgbClr val="080808">
                    <a:lumMod val="75000"/>
                    <a:lumOff val="25000"/>
                  </a:srgbClr>
                </a:solidFill>
                <a:cs typeface="+mn-ea"/>
                <a:sym typeface="+mn-lt"/>
              </a:rPr>
              <a:t>点击输入标题</a:t>
            </a:r>
            <a:endParaRPr lang="zh-CN" altLang="en-US" sz="1000" kern="0" dirty="0">
              <a:solidFill>
                <a:srgbClr val="080808">
                  <a:lumMod val="75000"/>
                  <a:lumOff val="25000"/>
                </a:srgbClr>
              </a:solidFill>
              <a:cs typeface="+mn-ea"/>
              <a:sym typeface="+mn-lt"/>
            </a:endParaRPr>
          </a:p>
          <a:p>
            <a:pPr>
              <a:lnSpc>
                <a:spcPct val="120000"/>
              </a:lnSpc>
              <a:spcBef>
                <a:spcPts val="300"/>
              </a:spcBef>
              <a:defRPr/>
            </a:pPr>
            <a:r>
              <a:rPr lang="zh-CN" altLang="en-US" sz="800" kern="0" dirty="0">
                <a:solidFill>
                  <a:srgbClr val="F8F8F8">
                    <a:lumMod val="50000"/>
                  </a:srgbClr>
                </a:solidFill>
                <a:cs typeface="+mn-ea"/>
                <a:sym typeface="+mn-lt"/>
              </a:rPr>
              <a:t>详写内容</a:t>
            </a:r>
            <a:r>
              <a:rPr lang="en-US" altLang="zh-CN" sz="800" kern="0" dirty="0">
                <a:solidFill>
                  <a:srgbClr val="F8F8F8">
                    <a:lumMod val="50000"/>
                  </a:srgbClr>
                </a:solidFill>
                <a:cs typeface="+mn-ea"/>
                <a:sym typeface="+mn-lt"/>
              </a:rPr>
              <a:t>……</a:t>
            </a:r>
            <a:r>
              <a:rPr lang="zh-CN" altLang="en-US" sz="800" kern="0" dirty="0">
                <a:solidFill>
                  <a:srgbClr val="F8F8F8">
                    <a:lumMod val="50000"/>
                  </a:srgbClr>
                </a:solidFill>
                <a:cs typeface="+mn-ea"/>
                <a:sym typeface="+mn-lt"/>
              </a:rPr>
              <a:t>点击输入本栏的具体文字，简明扼要的说明分项内容，此为概念图解</a:t>
            </a:r>
            <a:endParaRPr lang="en-US" altLang="zh-CN" sz="800" kern="0" dirty="0">
              <a:solidFill>
                <a:srgbClr val="F8F8F8">
                  <a:lumMod val="50000"/>
                </a:srgbClr>
              </a:solidFill>
              <a:cs typeface="+mn-ea"/>
              <a:sym typeface="+mn-lt"/>
            </a:endParaRPr>
          </a:p>
        </p:txBody>
      </p:sp>
      <p:sp>
        <p:nvSpPr>
          <p:cNvPr id="90" name="Rectangle 24"/>
          <p:cNvSpPr>
            <a:spLocks noChangeArrowheads="1"/>
          </p:cNvSpPr>
          <p:nvPr/>
        </p:nvSpPr>
        <p:spPr bwMode="auto">
          <a:xfrm>
            <a:off x="6515616" y="3152798"/>
            <a:ext cx="2014684" cy="51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defRPr/>
            </a:pPr>
            <a:r>
              <a:rPr lang="zh-CN" altLang="en-US" sz="1000" b="1" kern="0" dirty="0">
                <a:solidFill>
                  <a:srgbClr val="080808">
                    <a:lumMod val="75000"/>
                    <a:lumOff val="25000"/>
                  </a:srgbClr>
                </a:solidFill>
                <a:cs typeface="+mn-ea"/>
                <a:sym typeface="+mn-lt"/>
              </a:rPr>
              <a:t>点击输入标题</a:t>
            </a:r>
            <a:endParaRPr lang="zh-CN" altLang="en-US" sz="1000" kern="0" dirty="0">
              <a:solidFill>
                <a:srgbClr val="080808">
                  <a:lumMod val="75000"/>
                  <a:lumOff val="25000"/>
                </a:srgbClr>
              </a:solidFill>
              <a:cs typeface="+mn-ea"/>
              <a:sym typeface="+mn-lt"/>
            </a:endParaRPr>
          </a:p>
          <a:p>
            <a:pPr>
              <a:lnSpc>
                <a:spcPct val="120000"/>
              </a:lnSpc>
              <a:spcBef>
                <a:spcPts val="300"/>
              </a:spcBef>
              <a:defRPr/>
            </a:pPr>
            <a:r>
              <a:rPr lang="zh-CN" altLang="en-US" sz="800" kern="0" dirty="0">
                <a:solidFill>
                  <a:srgbClr val="F8F8F8">
                    <a:lumMod val="50000"/>
                  </a:srgbClr>
                </a:solidFill>
                <a:cs typeface="+mn-ea"/>
                <a:sym typeface="+mn-lt"/>
              </a:rPr>
              <a:t>详写内容</a:t>
            </a:r>
            <a:r>
              <a:rPr lang="en-US" altLang="zh-CN" sz="800" kern="0" dirty="0">
                <a:solidFill>
                  <a:srgbClr val="F8F8F8">
                    <a:lumMod val="50000"/>
                  </a:srgbClr>
                </a:solidFill>
                <a:cs typeface="+mn-ea"/>
                <a:sym typeface="+mn-lt"/>
              </a:rPr>
              <a:t>……</a:t>
            </a:r>
            <a:r>
              <a:rPr lang="zh-CN" altLang="en-US" sz="800" kern="0" dirty="0">
                <a:solidFill>
                  <a:srgbClr val="F8F8F8">
                    <a:lumMod val="50000"/>
                  </a:srgbClr>
                </a:solidFill>
                <a:cs typeface="+mn-ea"/>
                <a:sym typeface="+mn-lt"/>
              </a:rPr>
              <a:t>点击输入本栏的具体文字，简明扼要的说明分项内容，此为概念图解</a:t>
            </a:r>
            <a:endParaRPr lang="en-US" altLang="zh-CN" sz="800" kern="0" dirty="0">
              <a:solidFill>
                <a:srgbClr val="F8F8F8">
                  <a:lumMod val="50000"/>
                </a:srgbClr>
              </a:solidFill>
              <a:cs typeface="+mn-ea"/>
              <a:sym typeface="+mn-lt"/>
            </a:endParaRPr>
          </a:p>
        </p:txBody>
      </p:sp>
      <p:grpSp>
        <p:nvGrpSpPr>
          <p:cNvPr id="71" name="组合 70"/>
          <p:cNvGrpSpPr/>
          <p:nvPr/>
        </p:nvGrpSpPr>
        <p:grpSpPr>
          <a:xfrm>
            <a:off x="3925536" y="2097865"/>
            <a:ext cx="1233097" cy="1234102"/>
            <a:chOff x="1903413" y="1601788"/>
            <a:chExt cx="1949450" cy="1951038"/>
          </a:xfrm>
          <a:effectLst>
            <a:outerShdw blurRad="190500" dist="190500" dir="5400000" algn="ctr" rotWithShape="0">
              <a:srgbClr val="000000">
                <a:alpha val="43137"/>
              </a:srgbClr>
            </a:outerShdw>
          </a:effectLst>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5">
                <a:lumMod val="60000"/>
                <a:lumOff val="40000"/>
              </a:schemeClr>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5">
                <a:lumMod val="60000"/>
                <a:lumOff val="40000"/>
              </a:schemeClr>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5">
                <a:lumMod val="60000"/>
                <a:lumOff val="40000"/>
              </a:schemeClr>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grpSp>
      <p:grpSp>
        <p:nvGrpSpPr>
          <p:cNvPr id="77" name="组合 76"/>
          <p:cNvGrpSpPr/>
          <p:nvPr/>
        </p:nvGrpSpPr>
        <p:grpSpPr>
          <a:xfrm>
            <a:off x="3675503" y="1981384"/>
            <a:ext cx="868590" cy="734034"/>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grpSp>
      <p:sp>
        <p:nvSpPr>
          <p:cNvPr id="83" name="Freeform 12"/>
          <p:cNvSpPr/>
          <p:nvPr/>
        </p:nvSpPr>
        <p:spPr bwMode="auto">
          <a:xfrm flipV="1">
            <a:off x="3675503" y="2714916"/>
            <a:ext cx="868590" cy="816899"/>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12" tIns="45706" rIns="91412" bIns="45706" numCol="1" anchor="t" anchorCtr="0" compatLnSpc="1"/>
          <a:lstStyle/>
          <a:p>
            <a:pPr>
              <a:defRPr/>
            </a:pPr>
            <a:endParaRPr lang="zh-CN" altLang="en-US" sz="1800" kern="0">
              <a:solidFill>
                <a:srgbClr val="080808"/>
              </a:solidFill>
              <a:cs typeface="+mn-ea"/>
              <a:sym typeface="+mn-lt"/>
            </a:endParaRPr>
          </a:p>
        </p:txBody>
      </p:sp>
      <p:sp>
        <p:nvSpPr>
          <p:cNvPr id="2" name="椭圆 1"/>
          <p:cNvSpPr/>
          <p:nvPr/>
        </p:nvSpPr>
        <p:spPr>
          <a:xfrm>
            <a:off x="2702339" y="1638589"/>
            <a:ext cx="631695" cy="631693"/>
          </a:xfrm>
          <a:prstGeom prst="ellipse">
            <a:avLst/>
          </a:prstGeom>
          <a:solidFill>
            <a:schemeClr val="accent2"/>
          </a:solidFill>
          <a:ln w="25400" cap="flat" cmpd="sng" algn="ctr">
            <a:noFill/>
            <a:prstDash val="solid"/>
          </a:ln>
          <a:effectLst>
            <a:outerShdw blurRad="190500" dist="190500" dir="5400000" algn="ctr" rotWithShape="0">
              <a:srgbClr val="000000">
                <a:alpha val="43137"/>
              </a:srgbClr>
            </a:outerShdw>
          </a:effectLst>
        </p:spPr>
        <p:txBody>
          <a:bodyPr lIns="0" tIns="0" rIns="0" bIns="0" rtlCol="0" anchor="ctr"/>
          <a:lstStyle/>
          <a:p>
            <a:pPr algn="ctr"/>
            <a:r>
              <a:rPr lang="en-US" altLang="zh-CN" sz="1800" kern="0" dirty="0">
                <a:solidFill>
                  <a:srgbClr val="F8F8F8"/>
                </a:solidFill>
                <a:cs typeface="+mn-ea"/>
                <a:sym typeface="+mn-lt"/>
              </a:rPr>
              <a:t>01</a:t>
            </a:r>
            <a:endParaRPr lang="zh-CN" altLang="en-US" sz="1800" kern="0" dirty="0">
              <a:solidFill>
                <a:srgbClr val="F8F8F8"/>
              </a:solidFill>
              <a:cs typeface="+mn-ea"/>
              <a:sym typeface="+mn-lt"/>
            </a:endParaRPr>
          </a:p>
        </p:txBody>
      </p:sp>
      <p:sp>
        <p:nvSpPr>
          <p:cNvPr id="28" name="椭圆 27"/>
          <p:cNvSpPr/>
          <p:nvPr/>
        </p:nvSpPr>
        <p:spPr>
          <a:xfrm>
            <a:off x="5730943" y="1638589"/>
            <a:ext cx="631695" cy="631693"/>
          </a:xfrm>
          <a:prstGeom prst="ellipse">
            <a:avLst/>
          </a:prstGeom>
          <a:solidFill>
            <a:schemeClr val="accent5">
              <a:lumMod val="60000"/>
              <a:lumOff val="40000"/>
            </a:schemeClr>
          </a:solidFill>
          <a:ln w="25400" cap="flat" cmpd="sng" algn="ctr">
            <a:noFill/>
            <a:prstDash val="solid"/>
          </a:ln>
          <a:effectLst>
            <a:outerShdw blurRad="190500" dist="190500" dir="5400000" algn="ctr" rotWithShape="0">
              <a:srgbClr val="000000">
                <a:alpha val="43137"/>
              </a:srgbClr>
            </a:outerShdw>
          </a:effectLst>
        </p:spPr>
        <p:txBody>
          <a:bodyPr lIns="0" tIns="0" rIns="0" bIns="0" rtlCol="0" anchor="ctr"/>
          <a:lstStyle/>
          <a:p>
            <a:pPr algn="ctr"/>
            <a:r>
              <a:rPr lang="en-US" altLang="zh-CN" sz="1800" kern="0" dirty="0">
                <a:solidFill>
                  <a:srgbClr val="F8F8F8"/>
                </a:solidFill>
                <a:cs typeface="+mn-ea"/>
                <a:sym typeface="+mn-lt"/>
              </a:rPr>
              <a:t>03</a:t>
            </a:r>
            <a:endParaRPr lang="zh-CN" altLang="en-US" sz="1800" kern="0" dirty="0">
              <a:solidFill>
                <a:srgbClr val="F8F8F8"/>
              </a:solidFill>
              <a:cs typeface="+mn-ea"/>
              <a:sym typeface="+mn-lt"/>
            </a:endParaRPr>
          </a:p>
        </p:txBody>
      </p:sp>
      <p:sp>
        <p:nvSpPr>
          <p:cNvPr id="29" name="椭圆 28"/>
          <p:cNvSpPr/>
          <p:nvPr/>
        </p:nvSpPr>
        <p:spPr>
          <a:xfrm>
            <a:off x="2702339" y="3269252"/>
            <a:ext cx="631695" cy="631693"/>
          </a:xfrm>
          <a:prstGeom prst="ellipse">
            <a:avLst/>
          </a:prstGeom>
          <a:solidFill>
            <a:schemeClr val="accent5">
              <a:lumMod val="60000"/>
              <a:lumOff val="40000"/>
            </a:schemeClr>
          </a:solidFill>
          <a:ln w="25400" cap="flat" cmpd="sng" algn="ctr">
            <a:noFill/>
            <a:prstDash val="solid"/>
          </a:ln>
          <a:effectLst>
            <a:outerShdw blurRad="190500" dist="190500" dir="5400000" algn="ctr" rotWithShape="0">
              <a:srgbClr val="000000">
                <a:alpha val="43137"/>
              </a:srgbClr>
            </a:outerShdw>
          </a:effectLst>
        </p:spPr>
        <p:txBody>
          <a:bodyPr lIns="0" tIns="0" rIns="0" bIns="0" rtlCol="0" anchor="ctr"/>
          <a:lstStyle/>
          <a:p>
            <a:pPr algn="ctr"/>
            <a:r>
              <a:rPr lang="en-US" altLang="zh-CN" sz="1800" kern="0" dirty="0">
                <a:solidFill>
                  <a:srgbClr val="F8F8F8"/>
                </a:solidFill>
                <a:cs typeface="+mn-ea"/>
                <a:sym typeface="+mn-lt"/>
              </a:rPr>
              <a:t>02</a:t>
            </a:r>
            <a:endParaRPr lang="zh-CN" altLang="en-US" sz="1800" kern="0" dirty="0">
              <a:solidFill>
                <a:srgbClr val="F8F8F8"/>
              </a:solidFill>
              <a:cs typeface="+mn-ea"/>
              <a:sym typeface="+mn-lt"/>
            </a:endParaRPr>
          </a:p>
        </p:txBody>
      </p:sp>
      <p:sp>
        <p:nvSpPr>
          <p:cNvPr id="30" name="椭圆 29"/>
          <p:cNvSpPr/>
          <p:nvPr/>
        </p:nvSpPr>
        <p:spPr>
          <a:xfrm>
            <a:off x="5730943" y="3269252"/>
            <a:ext cx="631695" cy="631693"/>
          </a:xfrm>
          <a:prstGeom prst="ellipse">
            <a:avLst/>
          </a:prstGeom>
          <a:solidFill>
            <a:schemeClr val="accent2"/>
          </a:solidFill>
          <a:ln w="25400" cap="flat" cmpd="sng" algn="ctr">
            <a:noFill/>
            <a:prstDash val="solid"/>
          </a:ln>
          <a:effectLst>
            <a:outerShdw blurRad="190500" dist="190500" dir="5400000" algn="ctr" rotWithShape="0">
              <a:srgbClr val="000000">
                <a:alpha val="43137"/>
              </a:srgbClr>
            </a:outerShdw>
          </a:effectLst>
        </p:spPr>
        <p:txBody>
          <a:bodyPr lIns="0" tIns="0" rIns="0" bIns="0" rtlCol="0" anchor="ctr"/>
          <a:lstStyle/>
          <a:p>
            <a:pPr algn="ctr"/>
            <a:r>
              <a:rPr lang="en-US" altLang="zh-CN" sz="1800" kern="0" dirty="0">
                <a:solidFill>
                  <a:srgbClr val="F8F8F8"/>
                </a:solidFill>
                <a:cs typeface="+mn-ea"/>
                <a:sym typeface="+mn-lt"/>
              </a:rPr>
              <a:t>04</a:t>
            </a:r>
            <a:endParaRPr lang="zh-CN" altLang="en-US" sz="1800" kern="0" dirty="0">
              <a:solidFill>
                <a:srgbClr val="F8F8F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2" presetClass="entr" presetSubtype="9" fill="hold" nodeType="withEffect">
                                      <p:stCondLst>
                                        <p:cond delay="150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250" fill="hold"/>
                                            <p:tgtEl>
                                              <p:spTgt spid="77"/>
                                            </p:tgtEl>
                                            <p:attrNameLst>
                                              <p:attrName>ppt_x</p:attrName>
                                            </p:attrNameLst>
                                          </p:cBhvr>
                                          <p:tavLst>
                                            <p:tav tm="0">
                                              <p:val>
                                                <p:strVal val="0-#ppt_w/2"/>
                                              </p:val>
                                            </p:tav>
                                            <p:tav tm="100000">
                                              <p:val>
                                                <p:strVal val="#ppt_x"/>
                                              </p:val>
                                            </p:tav>
                                          </p:tavLst>
                                        </p:anim>
                                        <p:anim calcmode="lin" valueType="num">
                                          <p:cBhvr additive="base">
                                            <p:cTn id="13" dur="250" fill="hold"/>
                                            <p:tgtEl>
                                              <p:spTgt spid="77"/>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14:presetBounceEnd="60000">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14:bounceEnd="60000">
                                          <p:cBhvr additive="base">
                                            <p:cTn id="25" dur="500" fill="hold"/>
                                            <p:tgtEl>
                                              <p:spTgt spid="84"/>
                                            </p:tgtEl>
                                            <p:attrNameLst>
                                              <p:attrName>ppt_x</p:attrName>
                                            </p:attrNameLst>
                                          </p:cBhvr>
                                          <p:tavLst>
                                            <p:tav tm="0">
                                              <p:val>
                                                <p:strVal val="0-#ppt_w/2"/>
                                              </p:val>
                                            </p:tav>
                                            <p:tav tm="100000">
                                              <p:val>
                                                <p:strVal val="#ppt_x"/>
                                              </p:val>
                                            </p:tav>
                                          </p:tavLst>
                                        </p:anim>
                                        <p:anim calcmode="lin" valueType="num" p14:bounceEnd="60000">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14:presetBounceEnd="60000">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14:bounceEnd="60000">
                                          <p:cBhvr additive="base">
                                            <p:cTn id="34" dur="500" fill="hold"/>
                                            <p:tgtEl>
                                              <p:spTgt spid="86"/>
                                            </p:tgtEl>
                                            <p:attrNameLst>
                                              <p:attrName>ppt_x</p:attrName>
                                            </p:attrNameLst>
                                          </p:cBhvr>
                                          <p:tavLst>
                                            <p:tav tm="0">
                                              <p:val>
                                                <p:strVal val="0-#ppt_w/2"/>
                                              </p:val>
                                            </p:tav>
                                            <p:tav tm="100000">
                                              <p:val>
                                                <p:strVal val="#ppt_x"/>
                                              </p:val>
                                            </p:tav>
                                          </p:tavLst>
                                        </p:anim>
                                        <p:anim calcmode="lin" valueType="num" p14:bounceEnd="60000">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14:presetBounceEnd="60000">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14:bounceEnd="60000">
                                          <p:cBhvr additive="base">
                                            <p:cTn id="43" dur="500" fill="hold"/>
                                            <p:tgtEl>
                                              <p:spTgt spid="88"/>
                                            </p:tgtEl>
                                            <p:attrNameLst>
                                              <p:attrName>ppt_x</p:attrName>
                                            </p:attrNameLst>
                                          </p:cBhvr>
                                          <p:tavLst>
                                            <p:tav tm="0">
                                              <p:val>
                                                <p:strVal val="1+#ppt_w/2"/>
                                              </p:val>
                                            </p:tav>
                                            <p:tav tm="100000">
                                              <p:val>
                                                <p:strVal val="#ppt_x"/>
                                              </p:val>
                                            </p:tav>
                                          </p:tavLst>
                                        </p:anim>
                                        <p:anim calcmode="lin" valueType="num" p14:bounceEnd="60000">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14:presetBounceEnd="60000">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14:bounceEnd="60000">
                                          <p:cBhvr additive="base">
                                            <p:cTn id="52" dur="500" fill="hold"/>
                                            <p:tgtEl>
                                              <p:spTgt spid="90"/>
                                            </p:tgtEl>
                                            <p:attrNameLst>
                                              <p:attrName>ppt_x</p:attrName>
                                            </p:attrNameLst>
                                          </p:cBhvr>
                                          <p:tavLst>
                                            <p:tav tm="0">
                                              <p:val>
                                                <p:strVal val="1+#ppt_w/2"/>
                                              </p:val>
                                            </p:tav>
                                            <p:tav tm="100000">
                                              <p:val>
                                                <p:strVal val="#ppt_x"/>
                                              </p:val>
                                            </p:tav>
                                          </p:tavLst>
                                        </p:anim>
                                        <p:anim calcmode="lin" valueType="num" p14:bounceEnd="60000">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2" presetClass="entr" presetSubtype="9" fill="hold" nodeType="withEffect">
                                      <p:stCondLst>
                                        <p:cond delay="150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250" fill="hold"/>
                                            <p:tgtEl>
                                              <p:spTgt spid="77"/>
                                            </p:tgtEl>
                                            <p:attrNameLst>
                                              <p:attrName>ppt_x</p:attrName>
                                            </p:attrNameLst>
                                          </p:cBhvr>
                                          <p:tavLst>
                                            <p:tav tm="0">
                                              <p:val>
                                                <p:strVal val="0-#ppt_w/2"/>
                                              </p:val>
                                            </p:tav>
                                            <p:tav tm="100000">
                                              <p:val>
                                                <p:strVal val="#ppt_x"/>
                                              </p:val>
                                            </p:tav>
                                          </p:tavLst>
                                        </p:anim>
                                        <p:anim calcmode="lin" valueType="num">
                                          <p:cBhvr additive="base">
                                            <p:cTn id="13" dur="250" fill="hold"/>
                                            <p:tgtEl>
                                              <p:spTgt spid="77"/>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rot="10800000">
            <a:off x="-24027" y="524919"/>
            <a:ext cx="3522588" cy="4675472"/>
            <a:chOff x="1078816" y="964066"/>
            <a:chExt cx="2222812" cy="2950301"/>
          </a:xfrm>
          <a:effectLst>
            <a:outerShdw blurRad="254000" dist="254000" dir="5400000" algn="ctr" rotWithShape="0">
              <a:srgbClr val="000000">
                <a:alpha val="43137"/>
              </a:srgbClr>
            </a:outerShdw>
          </a:effectLst>
        </p:grpSpPr>
        <p:sp>
          <p:nvSpPr>
            <p:cNvPr id="54" name="Freeform 7"/>
            <p:cNvSpPr/>
            <p:nvPr/>
          </p:nvSpPr>
          <p:spPr bwMode="auto">
            <a:xfrm>
              <a:off x="1078816" y="2540257"/>
              <a:ext cx="696716" cy="1019561"/>
            </a:xfrm>
            <a:custGeom>
              <a:avLst/>
              <a:gdLst>
                <a:gd name="T0" fmla="*/ 94 w 375"/>
                <a:gd name="T1" fmla="*/ 0 h 549"/>
                <a:gd name="T2" fmla="*/ 11 w 375"/>
                <a:gd name="T3" fmla="*/ 12 h 549"/>
                <a:gd name="T4" fmla="*/ 0 w 375"/>
                <a:gd name="T5" fmla="*/ 127 h 549"/>
                <a:gd name="T6" fmla="*/ 174 w 375"/>
                <a:gd name="T7" fmla="*/ 549 h 549"/>
                <a:gd name="T8" fmla="*/ 375 w 375"/>
                <a:gd name="T9" fmla="*/ 280 h 549"/>
                <a:gd name="T10" fmla="*/ 94 w 375"/>
                <a:gd name="T11" fmla="*/ 0 h 549"/>
              </a:gdLst>
              <a:ahLst/>
              <a:cxnLst>
                <a:cxn ang="0">
                  <a:pos x="T0" y="T1"/>
                </a:cxn>
                <a:cxn ang="0">
                  <a:pos x="T2" y="T3"/>
                </a:cxn>
                <a:cxn ang="0">
                  <a:pos x="T4" y="T5"/>
                </a:cxn>
                <a:cxn ang="0">
                  <a:pos x="T6" y="T7"/>
                </a:cxn>
                <a:cxn ang="0">
                  <a:pos x="T8" y="T9"/>
                </a:cxn>
                <a:cxn ang="0">
                  <a:pos x="T10" y="T11"/>
                </a:cxn>
              </a:cxnLst>
              <a:rect l="0" t="0" r="r" b="b"/>
              <a:pathLst>
                <a:path w="375" h="549">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rgbClr val="F3373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0" name="Freeform 8"/>
            <p:cNvSpPr/>
            <p:nvPr/>
          </p:nvSpPr>
          <p:spPr bwMode="auto">
            <a:xfrm>
              <a:off x="1088093" y="2231327"/>
              <a:ext cx="600234" cy="615077"/>
            </a:xfrm>
            <a:custGeom>
              <a:avLst/>
              <a:gdLst>
                <a:gd name="T0" fmla="*/ 158 w 323"/>
                <a:gd name="T1" fmla="*/ 0 h 331"/>
                <a:gd name="T2" fmla="*/ 51 w 323"/>
                <a:gd name="T3" fmla="*/ 38 h 331"/>
                <a:gd name="T4" fmla="*/ 0 w 323"/>
                <a:gd name="T5" fmla="*/ 216 h 331"/>
                <a:gd name="T6" fmla="*/ 158 w 323"/>
                <a:gd name="T7" fmla="*/ 331 h 331"/>
                <a:gd name="T8" fmla="*/ 323 w 323"/>
                <a:gd name="T9" fmla="*/ 166 h 331"/>
                <a:gd name="T10" fmla="*/ 158 w 323"/>
                <a:gd name="T11" fmla="*/ 0 h 331"/>
              </a:gdLst>
              <a:ahLst/>
              <a:cxnLst>
                <a:cxn ang="0">
                  <a:pos x="T0" y="T1"/>
                </a:cxn>
                <a:cxn ang="0">
                  <a:pos x="T2" y="T3"/>
                </a:cxn>
                <a:cxn ang="0">
                  <a:pos x="T4" y="T5"/>
                </a:cxn>
                <a:cxn ang="0">
                  <a:pos x="T6" y="T7"/>
                </a:cxn>
                <a:cxn ang="0">
                  <a:pos x="T8" y="T9"/>
                </a:cxn>
                <a:cxn ang="0">
                  <a:pos x="T10" y="T11"/>
                </a:cxn>
              </a:cxnLst>
              <a:rect l="0" t="0" r="r" b="b"/>
              <a:pathLst>
                <a:path w="323" h="331">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 name="Oval 9"/>
            <p:cNvSpPr>
              <a:spLocks noChangeArrowheads="1"/>
            </p:cNvSpPr>
            <p:nvPr/>
          </p:nvSpPr>
          <p:spPr bwMode="auto">
            <a:xfrm>
              <a:off x="1530616" y="2179723"/>
              <a:ext cx="506964" cy="507925"/>
            </a:xfrm>
            <a:prstGeom prst="ellipse">
              <a:avLst/>
            </a:prstGeom>
            <a:solidFill>
              <a:schemeClr val="accent5">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2" name="Oval 10"/>
            <p:cNvSpPr>
              <a:spLocks noChangeArrowheads="1"/>
            </p:cNvSpPr>
            <p:nvPr/>
          </p:nvSpPr>
          <p:spPr bwMode="auto">
            <a:xfrm>
              <a:off x="2050137" y="1993832"/>
              <a:ext cx="576113" cy="574257"/>
            </a:xfrm>
            <a:prstGeom prst="ellipse">
              <a:avLst/>
            </a:prstGeom>
            <a:solidFill>
              <a:schemeClr val="accent6">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3" name="Oval 11"/>
            <p:cNvSpPr>
              <a:spLocks noChangeArrowheads="1"/>
            </p:cNvSpPr>
            <p:nvPr/>
          </p:nvSpPr>
          <p:spPr bwMode="auto">
            <a:xfrm>
              <a:off x="1688327" y="1950229"/>
              <a:ext cx="413762" cy="412834"/>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4" name="Oval 12"/>
            <p:cNvSpPr>
              <a:spLocks noChangeArrowheads="1"/>
            </p:cNvSpPr>
            <p:nvPr/>
          </p:nvSpPr>
          <p:spPr bwMode="auto">
            <a:xfrm>
              <a:off x="1955510" y="1555021"/>
              <a:ext cx="256050" cy="256050"/>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5" name="Oval 13"/>
            <p:cNvSpPr>
              <a:spLocks noChangeArrowheads="1"/>
            </p:cNvSpPr>
            <p:nvPr/>
          </p:nvSpPr>
          <p:spPr bwMode="auto">
            <a:xfrm>
              <a:off x="2389682" y="1158887"/>
              <a:ext cx="86278" cy="87205"/>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6" name="Oval 14"/>
            <p:cNvSpPr>
              <a:spLocks noChangeArrowheads="1"/>
            </p:cNvSpPr>
            <p:nvPr/>
          </p:nvSpPr>
          <p:spPr bwMode="auto">
            <a:xfrm>
              <a:off x="1532470" y="1755408"/>
              <a:ext cx="85350" cy="85350"/>
            </a:xfrm>
            <a:prstGeom prst="ellipse">
              <a:avLst/>
            </a:prstGeom>
            <a:solidFill>
              <a:srgbClr val="2EA6EB">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7" name="Oval 15"/>
            <p:cNvSpPr>
              <a:spLocks noChangeArrowheads="1"/>
            </p:cNvSpPr>
            <p:nvPr/>
          </p:nvSpPr>
          <p:spPr bwMode="auto">
            <a:xfrm>
              <a:off x="2068691" y="1905698"/>
              <a:ext cx="87205" cy="88133"/>
            </a:xfrm>
            <a:prstGeom prst="ellipse">
              <a:avLst/>
            </a:prstGeom>
            <a:solidFill>
              <a:srgbClr val="2EA6EB">
                <a:alpha val="8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8" name="Freeform 16"/>
            <p:cNvSpPr/>
            <p:nvPr/>
          </p:nvSpPr>
          <p:spPr bwMode="auto">
            <a:xfrm>
              <a:off x="1673483" y="1653359"/>
              <a:ext cx="376653" cy="377581"/>
            </a:xfrm>
            <a:custGeom>
              <a:avLst/>
              <a:gdLst>
                <a:gd name="T0" fmla="*/ 201 w 203"/>
                <a:gd name="T1" fmla="*/ 98 h 203"/>
                <a:gd name="T2" fmla="*/ 105 w 203"/>
                <a:gd name="T3" fmla="*/ 201 h 203"/>
                <a:gd name="T4" fmla="*/ 1 w 203"/>
                <a:gd name="T5" fmla="*/ 105 h 203"/>
                <a:gd name="T6" fmla="*/ 98 w 203"/>
                <a:gd name="T7" fmla="*/ 1 h 203"/>
                <a:gd name="T8" fmla="*/ 201 w 203"/>
                <a:gd name="T9" fmla="*/ 98 h 203"/>
              </a:gdLst>
              <a:ahLst/>
              <a:cxnLst>
                <a:cxn ang="0">
                  <a:pos x="T0" y="T1"/>
                </a:cxn>
                <a:cxn ang="0">
                  <a:pos x="T2" y="T3"/>
                </a:cxn>
                <a:cxn ang="0">
                  <a:pos x="T4" y="T5"/>
                </a:cxn>
                <a:cxn ang="0">
                  <a:pos x="T6" y="T7"/>
                </a:cxn>
                <a:cxn ang="0">
                  <a:pos x="T8" y="T9"/>
                </a:cxn>
              </a:cxnLst>
              <a:rect l="0" t="0" r="r" b="b"/>
              <a:pathLst>
                <a:path w="203" h="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rgbClr val="2EA6EB">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9" name="Oval 17"/>
            <p:cNvSpPr>
              <a:spLocks noChangeArrowheads="1"/>
            </p:cNvSpPr>
            <p:nvPr/>
          </p:nvSpPr>
          <p:spPr bwMode="auto">
            <a:xfrm>
              <a:off x="1504639" y="1901988"/>
              <a:ext cx="141013" cy="143796"/>
            </a:xfrm>
            <a:prstGeom prst="ellipse">
              <a:avLst/>
            </a:pr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0" name="Oval 18"/>
            <p:cNvSpPr>
              <a:spLocks noChangeArrowheads="1"/>
            </p:cNvSpPr>
            <p:nvPr/>
          </p:nvSpPr>
          <p:spPr bwMode="auto">
            <a:xfrm>
              <a:off x="2167029" y="964066"/>
              <a:ext cx="142869" cy="142868"/>
            </a:xfrm>
            <a:prstGeom prst="ellipse">
              <a:avLst/>
            </a:pr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1" name="Oval 19"/>
            <p:cNvSpPr>
              <a:spLocks noChangeArrowheads="1"/>
            </p:cNvSpPr>
            <p:nvPr/>
          </p:nvSpPr>
          <p:spPr bwMode="auto">
            <a:xfrm>
              <a:off x="2276500" y="1307321"/>
              <a:ext cx="312641" cy="312641"/>
            </a:xfrm>
            <a:prstGeom prst="ellipse">
              <a:avLst/>
            </a:prstGeom>
            <a:solidFill>
              <a:schemeClr val="accent2">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2" name="Oval 20"/>
            <p:cNvSpPr>
              <a:spLocks noChangeArrowheads="1"/>
            </p:cNvSpPr>
            <p:nvPr/>
          </p:nvSpPr>
          <p:spPr bwMode="auto">
            <a:xfrm>
              <a:off x="2276500" y="1816638"/>
              <a:ext cx="312641" cy="314496"/>
            </a:xfrm>
            <a:prstGeom prst="ellipse">
              <a:avLst/>
            </a:prstGeom>
            <a:solidFill>
              <a:schemeClr val="accent3">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3" name="Oval 21"/>
            <p:cNvSpPr>
              <a:spLocks noChangeArrowheads="1"/>
            </p:cNvSpPr>
            <p:nvPr/>
          </p:nvSpPr>
          <p:spPr bwMode="auto">
            <a:xfrm>
              <a:off x="2754274" y="1514202"/>
              <a:ext cx="141013" cy="141013"/>
            </a:xfrm>
            <a:prstGeom prst="ellipse">
              <a:avLst/>
            </a:prstGeom>
            <a:solidFill>
              <a:schemeClr val="accent6">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 name="Freeform 22"/>
            <p:cNvSpPr/>
            <p:nvPr/>
          </p:nvSpPr>
          <p:spPr bwMode="auto">
            <a:xfrm>
              <a:off x="2947240" y="2064338"/>
              <a:ext cx="348822" cy="600233"/>
            </a:xfrm>
            <a:custGeom>
              <a:avLst/>
              <a:gdLst>
                <a:gd name="T0" fmla="*/ 0 w 188"/>
                <a:gd name="T1" fmla="*/ 132 h 323"/>
                <a:gd name="T2" fmla="*/ 188 w 188"/>
                <a:gd name="T3" fmla="*/ 323 h 323"/>
                <a:gd name="T4" fmla="*/ 53 w 188"/>
                <a:gd name="T5" fmla="*/ 0 h 323"/>
                <a:gd name="T6" fmla="*/ 0 w 188"/>
                <a:gd name="T7" fmla="*/ 132 h 323"/>
              </a:gdLst>
              <a:ahLst/>
              <a:cxnLst>
                <a:cxn ang="0">
                  <a:pos x="T0" y="T1"/>
                </a:cxn>
                <a:cxn ang="0">
                  <a:pos x="T2" y="T3"/>
                </a:cxn>
                <a:cxn ang="0">
                  <a:pos x="T4" y="T5"/>
                </a:cxn>
                <a:cxn ang="0">
                  <a:pos x="T6" y="T7"/>
                </a:cxn>
              </a:cxnLst>
              <a:rect l="0" t="0" r="r" b="b"/>
              <a:pathLst>
                <a:path w="188" h="323">
                  <a:moveTo>
                    <a:pt x="0" y="132"/>
                  </a:moveTo>
                  <a:cubicBezTo>
                    <a:pt x="0" y="237"/>
                    <a:pt x="84" y="321"/>
                    <a:pt x="188" y="323"/>
                  </a:cubicBezTo>
                  <a:cubicBezTo>
                    <a:pt x="176" y="201"/>
                    <a:pt x="127" y="89"/>
                    <a:pt x="53" y="0"/>
                  </a:cubicBezTo>
                  <a:cubicBezTo>
                    <a:pt x="20" y="34"/>
                    <a:pt x="0" y="81"/>
                    <a:pt x="0" y="132"/>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5" name="Freeform 23"/>
            <p:cNvSpPr/>
            <p:nvPr/>
          </p:nvSpPr>
          <p:spPr bwMode="auto">
            <a:xfrm>
              <a:off x="2563165" y="2261014"/>
              <a:ext cx="738463" cy="894319"/>
            </a:xfrm>
            <a:custGeom>
              <a:avLst/>
              <a:gdLst>
                <a:gd name="T0" fmla="*/ 0 w 398"/>
                <a:gd name="T1" fmla="*/ 241 h 481"/>
                <a:gd name="T2" fmla="*/ 241 w 398"/>
                <a:gd name="T3" fmla="*/ 481 h 481"/>
                <a:gd name="T4" fmla="*/ 375 w 398"/>
                <a:gd name="T5" fmla="*/ 440 h 481"/>
                <a:gd name="T6" fmla="*/ 398 w 398"/>
                <a:gd name="T7" fmla="*/ 277 h 481"/>
                <a:gd name="T8" fmla="*/ 342 w 398"/>
                <a:gd name="T9" fmla="*/ 22 h 481"/>
                <a:gd name="T10" fmla="*/ 241 w 398"/>
                <a:gd name="T11" fmla="*/ 0 h 481"/>
                <a:gd name="T12" fmla="*/ 0 w 398"/>
                <a:gd name="T13" fmla="*/ 241 h 481"/>
              </a:gdLst>
              <a:ahLst/>
              <a:cxnLst>
                <a:cxn ang="0">
                  <a:pos x="T0" y="T1"/>
                </a:cxn>
                <a:cxn ang="0">
                  <a:pos x="T2" y="T3"/>
                </a:cxn>
                <a:cxn ang="0">
                  <a:pos x="T4" y="T5"/>
                </a:cxn>
                <a:cxn ang="0">
                  <a:pos x="T6" y="T7"/>
                </a:cxn>
                <a:cxn ang="0">
                  <a:pos x="T8" y="T9"/>
                </a:cxn>
                <a:cxn ang="0">
                  <a:pos x="T10" y="T11"/>
                </a:cxn>
                <a:cxn ang="0">
                  <a:pos x="T12" y="T13"/>
                </a:cxn>
              </a:cxnLst>
              <a:rect l="0" t="0" r="r" b="b"/>
              <a:pathLst>
                <a:path w="398" h="481">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6" name="Freeform 24"/>
            <p:cNvSpPr/>
            <p:nvPr/>
          </p:nvSpPr>
          <p:spPr bwMode="auto">
            <a:xfrm>
              <a:off x="2574297" y="2261014"/>
              <a:ext cx="415618" cy="355316"/>
            </a:xfrm>
            <a:custGeom>
              <a:avLst/>
              <a:gdLst>
                <a:gd name="T0" fmla="*/ 0 w 224"/>
                <a:gd name="T1" fmla="*/ 188 h 191"/>
                <a:gd name="T2" fmla="*/ 33 w 224"/>
                <a:gd name="T3" fmla="*/ 191 h 191"/>
                <a:gd name="T4" fmla="*/ 224 w 224"/>
                <a:gd name="T5" fmla="*/ 0 h 191"/>
                <a:gd name="T6" fmla="*/ 0 w 224"/>
                <a:gd name="T7" fmla="*/ 188 h 191"/>
              </a:gdLst>
              <a:ahLst/>
              <a:cxnLst>
                <a:cxn ang="0">
                  <a:pos x="T0" y="T1"/>
                </a:cxn>
                <a:cxn ang="0">
                  <a:pos x="T2" y="T3"/>
                </a:cxn>
                <a:cxn ang="0">
                  <a:pos x="T4" y="T5"/>
                </a:cxn>
                <a:cxn ang="0">
                  <a:pos x="T6" y="T7"/>
                </a:cxn>
              </a:cxnLst>
              <a:rect l="0" t="0" r="r" b="b"/>
              <a:pathLst>
                <a:path w="224" h="191">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7" name="Freeform 25"/>
            <p:cNvSpPr/>
            <p:nvPr/>
          </p:nvSpPr>
          <p:spPr bwMode="auto">
            <a:xfrm>
              <a:off x="2840364" y="3083913"/>
              <a:ext cx="420185" cy="581208"/>
            </a:xfrm>
            <a:custGeom>
              <a:avLst/>
              <a:gdLst>
                <a:gd name="T0" fmla="*/ 224 w 224"/>
                <a:gd name="T1" fmla="*/ 0 h 310"/>
                <a:gd name="T2" fmla="*/ 0 w 224"/>
                <a:gd name="T3" fmla="*/ 240 h 310"/>
                <a:gd name="T4" fmla="*/ 11 w 224"/>
                <a:gd name="T5" fmla="*/ 310 h 310"/>
                <a:gd name="T6" fmla="*/ 224 w 224"/>
                <a:gd name="T7" fmla="*/ 0 h 310"/>
              </a:gdLst>
              <a:ahLst/>
              <a:cxnLst>
                <a:cxn ang="0">
                  <a:pos x="T0" y="T1"/>
                </a:cxn>
                <a:cxn ang="0">
                  <a:pos x="T2" y="T3"/>
                </a:cxn>
                <a:cxn ang="0">
                  <a:pos x="T4" y="T5"/>
                </a:cxn>
                <a:cxn ang="0">
                  <a:pos x="T6" y="T7"/>
                </a:cxn>
              </a:cxnLst>
              <a:rect l="0" t="0" r="r" b="b"/>
              <a:pathLst>
                <a:path w="224" h="310">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8" name="Freeform 26"/>
            <p:cNvSpPr/>
            <p:nvPr/>
          </p:nvSpPr>
          <p:spPr bwMode="auto">
            <a:xfrm>
              <a:off x="1104792" y="3017103"/>
              <a:ext cx="615077" cy="753306"/>
            </a:xfrm>
            <a:custGeom>
              <a:avLst/>
              <a:gdLst>
                <a:gd name="T0" fmla="*/ 22 w 331"/>
                <a:gd name="T1" fmla="*/ 0 h 405"/>
                <a:gd name="T2" fmla="*/ 0 w 331"/>
                <a:gd name="T3" fmla="*/ 0 h 405"/>
                <a:gd name="T4" fmla="*/ 316 w 331"/>
                <a:gd name="T5" fmla="*/ 405 h 405"/>
                <a:gd name="T6" fmla="*/ 331 w 331"/>
                <a:gd name="T7" fmla="*/ 309 h 405"/>
                <a:gd name="T8" fmla="*/ 22 w 331"/>
                <a:gd name="T9" fmla="*/ 0 h 405"/>
              </a:gdLst>
              <a:ahLst/>
              <a:cxnLst>
                <a:cxn ang="0">
                  <a:pos x="T0" y="T1"/>
                </a:cxn>
                <a:cxn ang="0">
                  <a:pos x="T2" y="T3"/>
                </a:cxn>
                <a:cxn ang="0">
                  <a:pos x="T4" y="T5"/>
                </a:cxn>
                <a:cxn ang="0">
                  <a:pos x="T6" y="T7"/>
                </a:cxn>
                <a:cxn ang="0">
                  <a:pos x="T8" y="T9"/>
                </a:cxn>
              </a:cxnLst>
              <a:rect l="0" t="0" r="r" b="b"/>
              <a:pathLst>
                <a:path w="331" h="405">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9" name="Freeform 27"/>
            <p:cNvSpPr/>
            <p:nvPr/>
          </p:nvSpPr>
          <p:spPr bwMode="auto">
            <a:xfrm rot="21224903">
              <a:off x="1452147" y="2882745"/>
              <a:ext cx="1229226" cy="1031622"/>
            </a:xfrm>
            <a:custGeom>
              <a:avLst/>
              <a:gdLst>
                <a:gd name="T0" fmla="*/ 331 w 662"/>
                <a:gd name="T1" fmla="*/ 0 h 491"/>
                <a:gd name="T2" fmla="*/ 0 w 662"/>
                <a:gd name="T3" fmla="*/ 317 h 491"/>
                <a:gd name="T4" fmla="*/ 422 w 662"/>
                <a:gd name="T5" fmla="*/ 491 h 491"/>
                <a:gd name="T6" fmla="*/ 639 w 662"/>
                <a:gd name="T7" fmla="*/ 451 h 491"/>
                <a:gd name="T8" fmla="*/ 662 w 662"/>
                <a:gd name="T9" fmla="*/ 331 h 491"/>
                <a:gd name="T10" fmla="*/ 331 w 662"/>
                <a:gd name="T11" fmla="*/ 0 h 491"/>
              </a:gdLst>
              <a:ahLst/>
              <a:cxnLst>
                <a:cxn ang="0">
                  <a:pos x="T0" y="T1"/>
                </a:cxn>
                <a:cxn ang="0">
                  <a:pos x="T2" y="T3"/>
                </a:cxn>
                <a:cxn ang="0">
                  <a:pos x="T4" y="T5"/>
                </a:cxn>
                <a:cxn ang="0">
                  <a:pos x="T6" y="T7"/>
                </a:cxn>
                <a:cxn ang="0">
                  <a:pos x="T8" y="T9"/>
                </a:cxn>
                <a:cxn ang="0">
                  <a:pos x="T10" y="T11"/>
                </a:cxn>
              </a:cxnLst>
              <a:rect l="0" t="0" r="r" b="b"/>
              <a:pathLst>
                <a:path w="662" h="491">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28"/>
            <p:cNvSpPr/>
            <p:nvPr/>
          </p:nvSpPr>
          <p:spPr bwMode="auto">
            <a:xfrm>
              <a:off x="2335874" y="2933609"/>
              <a:ext cx="874838" cy="872054"/>
            </a:xfrm>
            <a:custGeom>
              <a:avLst/>
              <a:gdLst>
                <a:gd name="T0" fmla="*/ 471 w 471"/>
                <a:gd name="T1" fmla="*/ 153 h 469"/>
                <a:gd name="T2" fmla="*/ 244 w 471"/>
                <a:gd name="T3" fmla="*/ 0 h 469"/>
                <a:gd name="T4" fmla="*/ 0 w 471"/>
                <a:gd name="T5" fmla="*/ 244 h 469"/>
                <a:gd name="T6" fmla="*/ 149 w 471"/>
                <a:gd name="T7" fmla="*/ 469 h 469"/>
                <a:gd name="T8" fmla="*/ 471 w 471"/>
                <a:gd name="T9" fmla="*/ 153 h 469"/>
              </a:gdLst>
              <a:ahLst/>
              <a:cxnLst>
                <a:cxn ang="0">
                  <a:pos x="T0" y="T1"/>
                </a:cxn>
                <a:cxn ang="0">
                  <a:pos x="T2" y="T3"/>
                </a:cxn>
                <a:cxn ang="0">
                  <a:pos x="T4" y="T5"/>
                </a:cxn>
                <a:cxn ang="0">
                  <a:pos x="T6" y="T7"/>
                </a:cxn>
                <a:cxn ang="0">
                  <a:pos x="T8" y="T9"/>
                </a:cxn>
              </a:cxnLst>
              <a:rect l="0" t="0" r="r" b="b"/>
              <a:pathLst>
                <a:path w="471" h="469">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F3373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1" name="Oval 30"/>
            <p:cNvSpPr>
              <a:spLocks noChangeArrowheads="1"/>
            </p:cNvSpPr>
            <p:nvPr/>
          </p:nvSpPr>
          <p:spPr bwMode="auto">
            <a:xfrm>
              <a:off x="2540899" y="1675625"/>
              <a:ext cx="493546" cy="496329"/>
            </a:xfrm>
            <a:prstGeom prst="ellipse">
              <a:avLst/>
            </a:prstGeom>
            <a:solidFill>
              <a:schemeClr val="accent2">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2" name="Oval 11"/>
            <p:cNvSpPr>
              <a:spLocks noChangeArrowheads="1"/>
            </p:cNvSpPr>
            <p:nvPr/>
          </p:nvSpPr>
          <p:spPr bwMode="auto">
            <a:xfrm>
              <a:off x="1833627" y="2696302"/>
              <a:ext cx="557332" cy="556080"/>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3" name="Oval 11"/>
            <p:cNvSpPr>
              <a:spLocks noChangeArrowheads="1"/>
            </p:cNvSpPr>
            <p:nvPr/>
          </p:nvSpPr>
          <p:spPr bwMode="auto">
            <a:xfrm>
              <a:off x="2226489" y="2491874"/>
              <a:ext cx="249471" cy="248912"/>
            </a:xfrm>
            <a:prstGeom prst="ellipse">
              <a:avLst/>
            </a:prstGeom>
            <a:solidFill>
              <a:srgbClr val="00A0E9">
                <a:alpha val="70000"/>
              </a:srgbClr>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 name="组合 1"/>
          <p:cNvGrpSpPr/>
          <p:nvPr/>
        </p:nvGrpSpPr>
        <p:grpSpPr>
          <a:xfrm>
            <a:off x="761747" y="1573995"/>
            <a:ext cx="1845590" cy="1845588"/>
            <a:chOff x="761747" y="1573995"/>
            <a:chExt cx="1845590" cy="1845588"/>
          </a:xfrm>
        </p:grpSpPr>
        <p:sp>
          <p:nvSpPr>
            <p:cNvPr id="84" name="椭圆 83"/>
            <p:cNvSpPr/>
            <p:nvPr/>
          </p:nvSpPr>
          <p:spPr>
            <a:xfrm>
              <a:off x="761747" y="1573995"/>
              <a:ext cx="1845590" cy="1845588"/>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TextBox 28"/>
            <p:cNvSpPr txBox="1"/>
            <p:nvPr/>
          </p:nvSpPr>
          <p:spPr>
            <a:xfrm>
              <a:off x="936034" y="2087095"/>
              <a:ext cx="1458408" cy="861774"/>
            </a:xfrm>
            <a:prstGeom prst="rect">
              <a:avLst/>
            </a:prstGeom>
            <a:noFill/>
          </p:spPr>
          <p:txBody>
            <a:bodyPr wrap="square" lIns="0" tIns="0" rIns="0" bIns="0" rtlCol="0">
              <a:spAutoFit/>
            </a:bodyPr>
            <a:lstStyle/>
            <a:p>
              <a:pPr algn="dist"/>
              <a:r>
                <a:rPr lang="zh-CN" altLang="en-US" sz="3600" b="1" dirty="0">
                  <a:ln w="6350">
                    <a:noFill/>
                  </a:ln>
                  <a:solidFill>
                    <a:schemeClr val="accent5">
                      <a:lumMod val="60000"/>
                      <a:lumOff val="40000"/>
                    </a:schemeClr>
                  </a:solidFill>
                  <a:cs typeface="+mn-ea"/>
                  <a:sym typeface="+mn-lt"/>
                </a:rPr>
                <a:t>目  录</a:t>
              </a:r>
              <a:endParaRPr lang="en-US" altLang="zh-CN" sz="3600" b="1" dirty="0">
                <a:ln w="6350">
                  <a:noFill/>
                </a:ln>
                <a:solidFill>
                  <a:schemeClr val="accent5">
                    <a:lumMod val="60000"/>
                    <a:lumOff val="40000"/>
                  </a:schemeClr>
                </a:solidFill>
                <a:cs typeface="+mn-ea"/>
                <a:sym typeface="+mn-lt"/>
              </a:endParaRPr>
            </a:p>
            <a:p>
              <a:pPr algn="dist"/>
              <a:r>
                <a:rPr lang="en-US" altLang="zh-CN" sz="2000" b="1" dirty="0">
                  <a:ln w="6350">
                    <a:noFill/>
                  </a:ln>
                  <a:solidFill>
                    <a:schemeClr val="accent2"/>
                  </a:solidFill>
                  <a:cs typeface="+mn-ea"/>
                  <a:sym typeface="+mn-lt"/>
                </a:rPr>
                <a:t>CONTENTS</a:t>
              </a:r>
              <a:endParaRPr lang="zh-CN" altLang="en-US" sz="2000" b="1" dirty="0">
                <a:ln w="6350">
                  <a:noFill/>
                </a:ln>
                <a:solidFill>
                  <a:schemeClr val="accent2"/>
                </a:solidFill>
                <a:cs typeface="+mn-ea"/>
                <a:sym typeface="+mn-lt"/>
              </a:endParaRPr>
            </a:p>
          </p:txBody>
        </p:sp>
      </p:grpSp>
      <p:grpSp>
        <p:nvGrpSpPr>
          <p:cNvPr id="7" name="组合 6"/>
          <p:cNvGrpSpPr/>
          <p:nvPr/>
        </p:nvGrpSpPr>
        <p:grpSpPr>
          <a:xfrm>
            <a:off x="4663820" y="3984978"/>
            <a:ext cx="387808" cy="387806"/>
            <a:chOff x="4663820" y="3984978"/>
            <a:chExt cx="387808" cy="387806"/>
          </a:xfrm>
        </p:grpSpPr>
        <p:sp>
          <p:nvSpPr>
            <p:cNvPr id="33" name="椭圆 32"/>
            <p:cNvSpPr/>
            <p:nvPr/>
          </p:nvSpPr>
          <p:spPr>
            <a:xfrm>
              <a:off x="4663820" y="3984978"/>
              <a:ext cx="387808" cy="38780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Freeform 9"/>
            <p:cNvSpPr>
              <a:spLocks noEditPoints="1"/>
            </p:cNvSpPr>
            <p:nvPr/>
          </p:nvSpPr>
          <p:spPr bwMode="auto">
            <a:xfrm>
              <a:off x="4735243" y="4097469"/>
              <a:ext cx="249890" cy="16282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4663820" y="1721877"/>
            <a:ext cx="387808" cy="387806"/>
            <a:chOff x="4663820" y="1721877"/>
            <a:chExt cx="387808" cy="387806"/>
          </a:xfrm>
        </p:grpSpPr>
        <p:sp>
          <p:nvSpPr>
            <p:cNvPr id="35" name="椭圆 34"/>
            <p:cNvSpPr/>
            <p:nvPr/>
          </p:nvSpPr>
          <p:spPr>
            <a:xfrm>
              <a:off x="4663820" y="1721877"/>
              <a:ext cx="387808" cy="387806"/>
            </a:xfrm>
            <a:prstGeom prst="ellipse">
              <a:avLst/>
            </a:prstGeom>
            <a:solidFill>
              <a:srgbClr val="F33735"/>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Freeform 10"/>
            <p:cNvSpPr>
              <a:spLocks noEditPoints="1"/>
            </p:cNvSpPr>
            <p:nvPr/>
          </p:nvSpPr>
          <p:spPr bwMode="auto">
            <a:xfrm>
              <a:off x="4763523" y="1821336"/>
              <a:ext cx="188402" cy="18889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grpSp>
      <p:grpSp>
        <p:nvGrpSpPr>
          <p:cNvPr id="6" name="组合 5"/>
          <p:cNvGrpSpPr/>
          <p:nvPr/>
        </p:nvGrpSpPr>
        <p:grpSpPr>
          <a:xfrm>
            <a:off x="4663820" y="3239252"/>
            <a:ext cx="387808" cy="387806"/>
            <a:chOff x="4663820" y="3239252"/>
            <a:chExt cx="387808" cy="387806"/>
          </a:xfrm>
        </p:grpSpPr>
        <p:sp>
          <p:nvSpPr>
            <p:cNvPr id="29" name="椭圆 28"/>
            <p:cNvSpPr/>
            <p:nvPr/>
          </p:nvSpPr>
          <p:spPr>
            <a:xfrm>
              <a:off x="4663820" y="3239252"/>
              <a:ext cx="387808" cy="387806"/>
            </a:xfrm>
            <a:prstGeom prst="ellipse">
              <a:avLst/>
            </a:prstGeom>
            <a:solidFill>
              <a:srgbClr val="F33735"/>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Freeform 11"/>
            <p:cNvSpPr>
              <a:spLocks noEditPoints="1"/>
            </p:cNvSpPr>
            <p:nvPr/>
          </p:nvSpPr>
          <p:spPr bwMode="auto">
            <a:xfrm>
              <a:off x="4776100" y="3331207"/>
              <a:ext cx="161842" cy="205620"/>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grpSp>
      <p:grpSp>
        <p:nvGrpSpPr>
          <p:cNvPr id="5" name="组合 4"/>
          <p:cNvGrpSpPr/>
          <p:nvPr/>
        </p:nvGrpSpPr>
        <p:grpSpPr>
          <a:xfrm>
            <a:off x="4663820" y="2470625"/>
            <a:ext cx="387808" cy="387806"/>
            <a:chOff x="4663820" y="2470625"/>
            <a:chExt cx="387808" cy="387806"/>
          </a:xfrm>
        </p:grpSpPr>
        <p:sp>
          <p:nvSpPr>
            <p:cNvPr id="28" name="椭圆 27"/>
            <p:cNvSpPr/>
            <p:nvPr/>
          </p:nvSpPr>
          <p:spPr>
            <a:xfrm>
              <a:off x="4663820" y="2470625"/>
              <a:ext cx="387808" cy="38780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Freeform 12"/>
            <p:cNvSpPr>
              <a:spLocks noEditPoints="1"/>
            </p:cNvSpPr>
            <p:nvPr/>
          </p:nvSpPr>
          <p:spPr bwMode="auto">
            <a:xfrm>
              <a:off x="4785465" y="2565397"/>
              <a:ext cx="140692" cy="20218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grpSp>
      <p:grpSp>
        <p:nvGrpSpPr>
          <p:cNvPr id="3" name="组合 2"/>
          <p:cNvGrpSpPr/>
          <p:nvPr/>
        </p:nvGrpSpPr>
        <p:grpSpPr>
          <a:xfrm>
            <a:off x="4663820" y="968340"/>
            <a:ext cx="387808" cy="387806"/>
            <a:chOff x="4663820" y="968340"/>
            <a:chExt cx="387808" cy="387806"/>
          </a:xfrm>
        </p:grpSpPr>
        <p:sp>
          <p:nvSpPr>
            <p:cNvPr id="46" name="椭圆 45"/>
            <p:cNvSpPr/>
            <p:nvPr/>
          </p:nvSpPr>
          <p:spPr>
            <a:xfrm>
              <a:off x="4663820" y="968340"/>
              <a:ext cx="387808" cy="38780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Freeform 13"/>
            <p:cNvSpPr>
              <a:spLocks noEditPoints="1"/>
            </p:cNvSpPr>
            <p:nvPr/>
          </p:nvSpPr>
          <p:spPr bwMode="auto">
            <a:xfrm>
              <a:off x="4744933" y="1067057"/>
              <a:ext cx="229234" cy="190370"/>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grpSp>
      <p:sp>
        <p:nvSpPr>
          <p:cNvPr id="91" name="矩形 90"/>
          <p:cNvSpPr/>
          <p:nvPr/>
        </p:nvSpPr>
        <p:spPr>
          <a:xfrm>
            <a:off x="5300528" y="2527989"/>
            <a:ext cx="1415772" cy="276999"/>
          </a:xfrm>
          <a:prstGeom prst="rect">
            <a:avLst/>
          </a:prstGeom>
        </p:spPr>
        <p:txBody>
          <a:bodyPr wrap="none">
            <a:spAutoFit/>
          </a:bodyPr>
          <a:lstStyle/>
          <a:p>
            <a:r>
              <a:rPr lang="zh-CN" altLang="en-US" sz="1200" dirty="0">
                <a:ln w="6350">
                  <a:noFill/>
                </a:ln>
                <a:solidFill>
                  <a:schemeClr val="tx1">
                    <a:lumMod val="75000"/>
                    <a:lumOff val="25000"/>
                  </a:schemeClr>
                </a:solidFill>
                <a:cs typeface="+mn-ea"/>
                <a:sym typeface="+mn-lt"/>
              </a:rPr>
              <a:t>点击添加章节标题</a:t>
            </a:r>
          </a:p>
        </p:txBody>
      </p:sp>
      <p:sp>
        <p:nvSpPr>
          <p:cNvPr id="92" name="矩形 91"/>
          <p:cNvSpPr/>
          <p:nvPr/>
        </p:nvSpPr>
        <p:spPr>
          <a:xfrm>
            <a:off x="5293129" y="1777282"/>
            <a:ext cx="1415772" cy="276999"/>
          </a:xfrm>
          <a:prstGeom prst="rect">
            <a:avLst/>
          </a:prstGeom>
        </p:spPr>
        <p:txBody>
          <a:bodyPr wrap="none">
            <a:spAutoFit/>
          </a:bodyPr>
          <a:lstStyle/>
          <a:p>
            <a:r>
              <a:rPr lang="zh-CN" altLang="en-US" sz="1200" dirty="0">
                <a:ln w="6350">
                  <a:noFill/>
                </a:ln>
                <a:solidFill>
                  <a:schemeClr val="tx1">
                    <a:lumMod val="75000"/>
                    <a:lumOff val="25000"/>
                  </a:schemeClr>
                </a:solidFill>
                <a:cs typeface="+mn-ea"/>
                <a:sym typeface="+mn-lt"/>
              </a:rPr>
              <a:t>点击添加章节标题</a:t>
            </a:r>
          </a:p>
        </p:txBody>
      </p:sp>
      <p:sp>
        <p:nvSpPr>
          <p:cNvPr id="93" name="矩形 92"/>
          <p:cNvSpPr/>
          <p:nvPr/>
        </p:nvSpPr>
        <p:spPr>
          <a:xfrm>
            <a:off x="5302813" y="4040382"/>
            <a:ext cx="1415772" cy="276999"/>
          </a:xfrm>
          <a:prstGeom prst="rect">
            <a:avLst/>
          </a:prstGeom>
        </p:spPr>
        <p:txBody>
          <a:bodyPr wrap="none">
            <a:spAutoFit/>
          </a:bodyPr>
          <a:lstStyle/>
          <a:p>
            <a:r>
              <a:rPr lang="zh-CN" altLang="en-US" sz="1200" dirty="0">
                <a:ln w="6350">
                  <a:noFill/>
                </a:ln>
                <a:solidFill>
                  <a:schemeClr val="tx1">
                    <a:lumMod val="75000"/>
                    <a:lumOff val="25000"/>
                  </a:schemeClr>
                </a:solidFill>
                <a:cs typeface="+mn-ea"/>
                <a:sym typeface="+mn-lt"/>
              </a:rPr>
              <a:t>点击添加章节标题</a:t>
            </a:r>
          </a:p>
        </p:txBody>
      </p:sp>
      <p:sp>
        <p:nvSpPr>
          <p:cNvPr id="94" name="矩形 93"/>
          <p:cNvSpPr/>
          <p:nvPr/>
        </p:nvSpPr>
        <p:spPr>
          <a:xfrm>
            <a:off x="5293129" y="3295517"/>
            <a:ext cx="1415772" cy="276999"/>
          </a:xfrm>
          <a:prstGeom prst="rect">
            <a:avLst/>
          </a:prstGeom>
        </p:spPr>
        <p:txBody>
          <a:bodyPr wrap="none">
            <a:spAutoFit/>
          </a:bodyPr>
          <a:lstStyle/>
          <a:p>
            <a:r>
              <a:rPr lang="zh-CN" altLang="en-US" sz="1200" dirty="0">
                <a:ln w="6350">
                  <a:noFill/>
                </a:ln>
                <a:solidFill>
                  <a:schemeClr val="tx1">
                    <a:lumMod val="75000"/>
                    <a:lumOff val="25000"/>
                  </a:schemeClr>
                </a:solidFill>
                <a:cs typeface="+mn-ea"/>
                <a:sym typeface="+mn-lt"/>
              </a:rPr>
              <a:t>点击添加章节标题</a:t>
            </a:r>
          </a:p>
        </p:txBody>
      </p:sp>
      <p:sp>
        <p:nvSpPr>
          <p:cNvPr id="95" name="矩形 94"/>
          <p:cNvSpPr/>
          <p:nvPr/>
        </p:nvSpPr>
        <p:spPr>
          <a:xfrm>
            <a:off x="5293129" y="1023743"/>
            <a:ext cx="1415772" cy="276999"/>
          </a:xfrm>
          <a:prstGeom prst="rect">
            <a:avLst/>
          </a:prstGeom>
        </p:spPr>
        <p:txBody>
          <a:bodyPr wrap="none">
            <a:spAutoFit/>
          </a:bodyPr>
          <a:lstStyle/>
          <a:p>
            <a:r>
              <a:rPr lang="zh-CN" altLang="en-US" sz="1200" dirty="0">
                <a:ln w="6350">
                  <a:noFill/>
                </a:ln>
                <a:solidFill>
                  <a:schemeClr val="tx1">
                    <a:lumMod val="75000"/>
                    <a:lumOff val="25000"/>
                  </a:schemeClr>
                </a:solidFill>
                <a:cs typeface="+mn-ea"/>
                <a:sym typeface="+mn-lt"/>
              </a:rPr>
              <a:t>点击添加章节标题</a:t>
            </a:r>
          </a:p>
        </p:txBody>
      </p:sp>
      <p:cxnSp>
        <p:nvCxnSpPr>
          <p:cNvPr id="96" name="直接连接符 95"/>
          <p:cNvCxnSpPr/>
          <p:nvPr/>
        </p:nvCxnSpPr>
        <p:spPr>
          <a:xfrm flipV="1">
            <a:off x="5217250" y="1023743"/>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217250" y="1777281"/>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217250" y="2535782"/>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5217250" y="3289320"/>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217250" y="4040383"/>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 presetClass="entr" presetSubtype="4" accel="50000" fill="hold"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accel="50000" fill="hold" nodeType="withEffect" p14:presetBounceEnd="50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50000">
                                          <p:cBhvr additive="base">
                                            <p:cTn id="23"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accel="50000" fill="hold" nodeType="withEffect" p14:presetBounceEnd="50000">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14:bounceEnd="50000">
                                          <p:cBhvr additive="base">
                                            <p:cTn id="27"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accel="50000" fill="hold" nodeType="withEffect" p14:presetBounceEnd="50000">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14:bounceEnd="50000">
                                          <p:cBhvr additive="base">
                                            <p:cTn id="31"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accel="50000" fill="hold" nodeType="withEffect" p14:presetBounceEnd="50000">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14:bounceEnd="50000">
                                          <p:cBhvr additive="base">
                                            <p:cTn id="35"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down)">
                                          <p:cBhvr>
                                            <p:cTn id="40" dur="500"/>
                                            <p:tgtEl>
                                              <p:spTgt spid="96"/>
                                            </p:tgtEl>
                                          </p:cBhvr>
                                        </p:animEffect>
                                      </p:childTnLst>
                                    </p:cTn>
                                  </p:par>
                                  <p:par>
                                    <p:cTn id="41" presetID="22" presetClass="entr" presetSubtype="4"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wipe(down)">
                                          <p:cBhvr>
                                            <p:cTn id="43" dur="500"/>
                                            <p:tgtEl>
                                              <p:spTgt spid="97"/>
                                            </p:tgtEl>
                                          </p:cBhvr>
                                        </p:animEffect>
                                      </p:childTnLst>
                                    </p:cTn>
                                  </p:par>
                                  <p:par>
                                    <p:cTn id="44" presetID="22" presetClass="entr" presetSubtype="4" fill="hold"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500"/>
                                            <p:tgtEl>
                                              <p:spTgt spid="99"/>
                                            </p:tgtEl>
                                          </p:cBhvr>
                                        </p:animEffect>
                                      </p:childTnLst>
                                    </p:cTn>
                                  </p:par>
                                  <p:par>
                                    <p:cTn id="50" presetID="22" presetClass="entr" presetSubtype="4" fill="hold" nodeType="with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down)">
                                          <p:cBhvr>
                                            <p:cTn id="52" dur="500"/>
                                            <p:tgtEl>
                                              <p:spTgt spid="100"/>
                                            </p:tgtEl>
                                          </p:cBhvr>
                                        </p:animEffect>
                                      </p:childTnLst>
                                    </p:cTn>
                                  </p:par>
                                </p:childTnLst>
                              </p:cTn>
                            </p:par>
                            <p:par>
                              <p:cTn id="53" fill="hold">
                                <p:stCondLst>
                                  <p:cond delay="3000"/>
                                </p:stCondLst>
                                <p:childTnLst>
                                  <p:par>
                                    <p:cTn id="54" presetID="2" presetClass="entr" presetSubtype="2" accel="50000" fill="hold" grpId="0" nodeType="afterEffect" p14:presetBounceEnd="50000">
                                      <p:stCondLst>
                                        <p:cond delay="0"/>
                                      </p:stCondLst>
                                      <p:childTnLst>
                                        <p:set>
                                          <p:cBhvr>
                                            <p:cTn id="55" dur="1" fill="hold">
                                              <p:stCondLst>
                                                <p:cond delay="0"/>
                                              </p:stCondLst>
                                            </p:cTn>
                                            <p:tgtEl>
                                              <p:spTgt spid="95"/>
                                            </p:tgtEl>
                                            <p:attrNameLst>
                                              <p:attrName>style.visibility</p:attrName>
                                            </p:attrNameLst>
                                          </p:cBhvr>
                                          <p:to>
                                            <p:strVal val="visible"/>
                                          </p:to>
                                        </p:set>
                                        <p:anim calcmode="lin" valueType="num" p14:bounceEnd="50000">
                                          <p:cBhvr additive="base">
                                            <p:cTn id="56" dur="1000" fill="hold"/>
                                            <p:tgtEl>
                                              <p:spTgt spid="95"/>
                                            </p:tgtEl>
                                            <p:attrNameLst>
                                              <p:attrName>ppt_x</p:attrName>
                                            </p:attrNameLst>
                                          </p:cBhvr>
                                          <p:tavLst>
                                            <p:tav tm="0">
                                              <p:val>
                                                <p:strVal val="1+#ppt_w/2"/>
                                              </p:val>
                                            </p:tav>
                                            <p:tav tm="100000">
                                              <p:val>
                                                <p:strVal val="#ppt_x"/>
                                              </p:val>
                                            </p:tav>
                                          </p:tavLst>
                                        </p:anim>
                                        <p:anim calcmode="lin" valueType="num" p14:bounceEnd="50000">
                                          <p:cBhvr additive="base">
                                            <p:cTn id="57" dur="1000" fill="hold"/>
                                            <p:tgtEl>
                                              <p:spTgt spid="95"/>
                                            </p:tgtEl>
                                            <p:attrNameLst>
                                              <p:attrName>ppt_y</p:attrName>
                                            </p:attrNameLst>
                                          </p:cBhvr>
                                          <p:tavLst>
                                            <p:tav tm="0">
                                              <p:val>
                                                <p:strVal val="#ppt_y"/>
                                              </p:val>
                                            </p:tav>
                                            <p:tav tm="100000">
                                              <p:val>
                                                <p:strVal val="#ppt_y"/>
                                              </p:val>
                                            </p:tav>
                                          </p:tavLst>
                                        </p:anim>
                                      </p:childTnLst>
                                    </p:cTn>
                                  </p:par>
                                  <p:par>
                                    <p:cTn id="58" presetID="2" presetClass="entr" presetSubtype="2" accel="50000" fill="hold" grpId="0" nodeType="withEffect" p14:presetBounceEnd="50000">
                                      <p:stCondLst>
                                        <p:cond delay="500"/>
                                      </p:stCondLst>
                                      <p:childTnLst>
                                        <p:set>
                                          <p:cBhvr>
                                            <p:cTn id="59" dur="1" fill="hold">
                                              <p:stCondLst>
                                                <p:cond delay="0"/>
                                              </p:stCondLst>
                                            </p:cTn>
                                            <p:tgtEl>
                                              <p:spTgt spid="92"/>
                                            </p:tgtEl>
                                            <p:attrNameLst>
                                              <p:attrName>style.visibility</p:attrName>
                                            </p:attrNameLst>
                                          </p:cBhvr>
                                          <p:to>
                                            <p:strVal val="visible"/>
                                          </p:to>
                                        </p:set>
                                        <p:anim calcmode="lin" valueType="num" p14:bounceEnd="50000">
                                          <p:cBhvr additive="base">
                                            <p:cTn id="60" dur="1000" fill="hold"/>
                                            <p:tgtEl>
                                              <p:spTgt spid="92"/>
                                            </p:tgtEl>
                                            <p:attrNameLst>
                                              <p:attrName>ppt_x</p:attrName>
                                            </p:attrNameLst>
                                          </p:cBhvr>
                                          <p:tavLst>
                                            <p:tav tm="0">
                                              <p:val>
                                                <p:strVal val="1+#ppt_w/2"/>
                                              </p:val>
                                            </p:tav>
                                            <p:tav tm="100000">
                                              <p:val>
                                                <p:strVal val="#ppt_x"/>
                                              </p:val>
                                            </p:tav>
                                          </p:tavLst>
                                        </p:anim>
                                        <p:anim calcmode="lin" valueType="num" p14:bounceEnd="50000">
                                          <p:cBhvr additive="base">
                                            <p:cTn id="61" dur="1000" fill="hold"/>
                                            <p:tgtEl>
                                              <p:spTgt spid="92"/>
                                            </p:tgtEl>
                                            <p:attrNameLst>
                                              <p:attrName>ppt_y</p:attrName>
                                            </p:attrNameLst>
                                          </p:cBhvr>
                                          <p:tavLst>
                                            <p:tav tm="0">
                                              <p:val>
                                                <p:strVal val="#ppt_y"/>
                                              </p:val>
                                            </p:tav>
                                            <p:tav tm="100000">
                                              <p:val>
                                                <p:strVal val="#ppt_y"/>
                                              </p:val>
                                            </p:tav>
                                          </p:tavLst>
                                        </p:anim>
                                      </p:childTnLst>
                                    </p:cTn>
                                  </p:par>
                                  <p:par>
                                    <p:cTn id="62" presetID="2" presetClass="entr" presetSubtype="2" accel="50000" fill="hold" grpId="0" nodeType="withEffect" p14:presetBounceEnd="50000">
                                      <p:stCondLst>
                                        <p:cond delay="1000"/>
                                      </p:stCondLst>
                                      <p:childTnLst>
                                        <p:set>
                                          <p:cBhvr>
                                            <p:cTn id="63" dur="1" fill="hold">
                                              <p:stCondLst>
                                                <p:cond delay="0"/>
                                              </p:stCondLst>
                                            </p:cTn>
                                            <p:tgtEl>
                                              <p:spTgt spid="91"/>
                                            </p:tgtEl>
                                            <p:attrNameLst>
                                              <p:attrName>style.visibility</p:attrName>
                                            </p:attrNameLst>
                                          </p:cBhvr>
                                          <p:to>
                                            <p:strVal val="visible"/>
                                          </p:to>
                                        </p:set>
                                        <p:anim calcmode="lin" valueType="num" p14:bounceEnd="50000">
                                          <p:cBhvr additive="base">
                                            <p:cTn id="64" dur="1000" fill="hold"/>
                                            <p:tgtEl>
                                              <p:spTgt spid="91"/>
                                            </p:tgtEl>
                                            <p:attrNameLst>
                                              <p:attrName>ppt_x</p:attrName>
                                            </p:attrNameLst>
                                          </p:cBhvr>
                                          <p:tavLst>
                                            <p:tav tm="0">
                                              <p:val>
                                                <p:strVal val="1+#ppt_w/2"/>
                                              </p:val>
                                            </p:tav>
                                            <p:tav tm="100000">
                                              <p:val>
                                                <p:strVal val="#ppt_x"/>
                                              </p:val>
                                            </p:tav>
                                          </p:tavLst>
                                        </p:anim>
                                        <p:anim calcmode="lin" valueType="num" p14:bounceEnd="50000">
                                          <p:cBhvr additive="base">
                                            <p:cTn id="65" dur="1000" fill="hold"/>
                                            <p:tgtEl>
                                              <p:spTgt spid="91"/>
                                            </p:tgtEl>
                                            <p:attrNameLst>
                                              <p:attrName>ppt_y</p:attrName>
                                            </p:attrNameLst>
                                          </p:cBhvr>
                                          <p:tavLst>
                                            <p:tav tm="0">
                                              <p:val>
                                                <p:strVal val="#ppt_y"/>
                                              </p:val>
                                            </p:tav>
                                            <p:tav tm="100000">
                                              <p:val>
                                                <p:strVal val="#ppt_y"/>
                                              </p:val>
                                            </p:tav>
                                          </p:tavLst>
                                        </p:anim>
                                      </p:childTnLst>
                                    </p:cTn>
                                  </p:par>
                                  <p:par>
                                    <p:cTn id="66" presetID="2" presetClass="entr" presetSubtype="2" accel="50000" fill="hold" grpId="0" nodeType="withEffect" p14:presetBounceEnd="50000">
                                      <p:stCondLst>
                                        <p:cond delay="1500"/>
                                      </p:stCondLst>
                                      <p:childTnLst>
                                        <p:set>
                                          <p:cBhvr>
                                            <p:cTn id="67" dur="1" fill="hold">
                                              <p:stCondLst>
                                                <p:cond delay="0"/>
                                              </p:stCondLst>
                                            </p:cTn>
                                            <p:tgtEl>
                                              <p:spTgt spid="94"/>
                                            </p:tgtEl>
                                            <p:attrNameLst>
                                              <p:attrName>style.visibility</p:attrName>
                                            </p:attrNameLst>
                                          </p:cBhvr>
                                          <p:to>
                                            <p:strVal val="visible"/>
                                          </p:to>
                                        </p:set>
                                        <p:anim calcmode="lin" valueType="num" p14:bounceEnd="50000">
                                          <p:cBhvr additive="base">
                                            <p:cTn id="68" dur="1000" fill="hold"/>
                                            <p:tgtEl>
                                              <p:spTgt spid="94"/>
                                            </p:tgtEl>
                                            <p:attrNameLst>
                                              <p:attrName>ppt_x</p:attrName>
                                            </p:attrNameLst>
                                          </p:cBhvr>
                                          <p:tavLst>
                                            <p:tav tm="0">
                                              <p:val>
                                                <p:strVal val="1+#ppt_w/2"/>
                                              </p:val>
                                            </p:tav>
                                            <p:tav tm="100000">
                                              <p:val>
                                                <p:strVal val="#ppt_x"/>
                                              </p:val>
                                            </p:tav>
                                          </p:tavLst>
                                        </p:anim>
                                        <p:anim calcmode="lin" valueType="num" p14:bounceEnd="50000">
                                          <p:cBhvr additive="base">
                                            <p:cTn id="69" dur="1000" fill="hold"/>
                                            <p:tgtEl>
                                              <p:spTgt spid="94"/>
                                            </p:tgtEl>
                                            <p:attrNameLst>
                                              <p:attrName>ppt_y</p:attrName>
                                            </p:attrNameLst>
                                          </p:cBhvr>
                                          <p:tavLst>
                                            <p:tav tm="0">
                                              <p:val>
                                                <p:strVal val="#ppt_y"/>
                                              </p:val>
                                            </p:tav>
                                            <p:tav tm="100000">
                                              <p:val>
                                                <p:strVal val="#ppt_y"/>
                                              </p:val>
                                            </p:tav>
                                          </p:tavLst>
                                        </p:anim>
                                      </p:childTnLst>
                                    </p:cTn>
                                  </p:par>
                                  <p:par>
                                    <p:cTn id="70" presetID="2" presetClass="entr" presetSubtype="2" accel="50000" fill="hold" grpId="0" nodeType="withEffect" p14:presetBounceEnd="50000">
                                      <p:stCondLst>
                                        <p:cond delay="2000"/>
                                      </p:stCondLst>
                                      <p:childTnLst>
                                        <p:set>
                                          <p:cBhvr>
                                            <p:cTn id="71" dur="1" fill="hold">
                                              <p:stCondLst>
                                                <p:cond delay="0"/>
                                              </p:stCondLst>
                                            </p:cTn>
                                            <p:tgtEl>
                                              <p:spTgt spid="93"/>
                                            </p:tgtEl>
                                            <p:attrNameLst>
                                              <p:attrName>style.visibility</p:attrName>
                                            </p:attrNameLst>
                                          </p:cBhvr>
                                          <p:to>
                                            <p:strVal val="visible"/>
                                          </p:to>
                                        </p:set>
                                        <p:anim calcmode="lin" valueType="num" p14:bounceEnd="50000">
                                          <p:cBhvr additive="base">
                                            <p:cTn id="72" dur="1000" fill="hold"/>
                                            <p:tgtEl>
                                              <p:spTgt spid="93"/>
                                            </p:tgtEl>
                                            <p:attrNameLst>
                                              <p:attrName>ppt_x</p:attrName>
                                            </p:attrNameLst>
                                          </p:cBhvr>
                                          <p:tavLst>
                                            <p:tav tm="0">
                                              <p:val>
                                                <p:strVal val="1+#ppt_w/2"/>
                                              </p:val>
                                            </p:tav>
                                            <p:tav tm="100000">
                                              <p:val>
                                                <p:strVal val="#ppt_x"/>
                                              </p:val>
                                            </p:tav>
                                          </p:tavLst>
                                        </p:anim>
                                        <p:anim calcmode="lin" valueType="num" p14:bounceEnd="50000">
                                          <p:cBhvr additive="base">
                                            <p:cTn id="73" dur="10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 presetClass="entr" presetSubtype="4" accel="5000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accel="5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accel="5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accel="5000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ppt_x"/>
                                              </p:val>
                                            </p:tav>
                                            <p:tav tm="100000">
                                              <p:val>
                                                <p:strVal val="#ppt_x"/>
                                              </p:val>
                                            </p:tav>
                                          </p:tavLst>
                                        </p:anim>
                                        <p:anim calcmode="lin" valueType="num">
                                          <p:cBhvr additive="base">
                                            <p:cTn id="32" dur="10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accel="5000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ppt_x"/>
                                              </p:val>
                                            </p:tav>
                                            <p:tav tm="100000">
                                              <p:val>
                                                <p:strVal val="#ppt_x"/>
                                              </p:val>
                                            </p:tav>
                                          </p:tavLst>
                                        </p:anim>
                                        <p:anim calcmode="lin" valueType="num">
                                          <p:cBhvr additive="base">
                                            <p:cTn id="36" dur="10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down)">
                                          <p:cBhvr>
                                            <p:cTn id="40" dur="500"/>
                                            <p:tgtEl>
                                              <p:spTgt spid="96"/>
                                            </p:tgtEl>
                                          </p:cBhvr>
                                        </p:animEffect>
                                      </p:childTnLst>
                                    </p:cTn>
                                  </p:par>
                                  <p:par>
                                    <p:cTn id="41" presetID="22" presetClass="entr" presetSubtype="4"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wipe(down)">
                                          <p:cBhvr>
                                            <p:cTn id="43" dur="500"/>
                                            <p:tgtEl>
                                              <p:spTgt spid="97"/>
                                            </p:tgtEl>
                                          </p:cBhvr>
                                        </p:animEffect>
                                      </p:childTnLst>
                                    </p:cTn>
                                  </p:par>
                                  <p:par>
                                    <p:cTn id="44" presetID="22" presetClass="entr" presetSubtype="4" fill="hold"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500"/>
                                            <p:tgtEl>
                                              <p:spTgt spid="99"/>
                                            </p:tgtEl>
                                          </p:cBhvr>
                                        </p:animEffect>
                                      </p:childTnLst>
                                    </p:cTn>
                                  </p:par>
                                  <p:par>
                                    <p:cTn id="50" presetID="22" presetClass="entr" presetSubtype="4" fill="hold" nodeType="with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down)">
                                          <p:cBhvr>
                                            <p:cTn id="52" dur="500"/>
                                            <p:tgtEl>
                                              <p:spTgt spid="100"/>
                                            </p:tgtEl>
                                          </p:cBhvr>
                                        </p:animEffect>
                                      </p:childTnLst>
                                    </p:cTn>
                                  </p:par>
                                </p:childTnLst>
                              </p:cTn>
                            </p:par>
                            <p:par>
                              <p:cTn id="53" fill="hold">
                                <p:stCondLst>
                                  <p:cond delay="3000"/>
                                </p:stCondLst>
                                <p:childTnLst>
                                  <p:par>
                                    <p:cTn id="54" presetID="2" presetClass="entr" presetSubtype="2" accel="5000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 calcmode="lin" valueType="num">
                                          <p:cBhvr additive="base">
                                            <p:cTn id="56" dur="1000" fill="hold"/>
                                            <p:tgtEl>
                                              <p:spTgt spid="95"/>
                                            </p:tgtEl>
                                            <p:attrNameLst>
                                              <p:attrName>ppt_x</p:attrName>
                                            </p:attrNameLst>
                                          </p:cBhvr>
                                          <p:tavLst>
                                            <p:tav tm="0">
                                              <p:val>
                                                <p:strVal val="1+#ppt_w/2"/>
                                              </p:val>
                                            </p:tav>
                                            <p:tav tm="100000">
                                              <p:val>
                                                <p:strVal val="#ppt_x"/>
                                              </p:val>
                                            </p:tav>
                                          </p:tavLst>
                                        </p:anim>
                                        <p:anim calcmode="lin" valueType="num">
                                          <p:cBhvr additive="base">
                                            <p:cTn id="57" dur="1000" fill="hold"/>
                                            <p:tgtEl>
                                              <p:spTgt spid="95"/>
                                            </p:tgtEl>
                                            <p:attrNameLst>
                                              <p:attrName>ppt_y</p:attrName>
                                            </p:attrNameLst>
                                          </p:cBhvr>
                                          <p:tavLst>
                                            <p:tav tm="0">
                                              <p:val>
                                                <p:strVal val="#ppt_y"/>
                                              </p:val>
                                            </p:tav>
                                            <p:tav tm="100000">
                                              <p:val>
                                                <p:strVal val="#ppt_y"/>
                                              </p:val>
                                            </p:tav>
                                          </p:tavLst>
                                        </p:anim>
                                      </p:childTnLst>
                                    </p:cTn>
                                  </p:par>
                                  <p:par>
                                    <p:cTn id="58" presetID="2" presetClass="entr" presetSubtype="2" accel="50000" fill="hold" grpId="0" nodeType="withEffect">
                                      <p:stCondLst>
                                        <p:cond delay="500"/>
                                      </p:stCondLst>
                                      <p:childTnLst>
                                        <p:set>
                                          <p:cBhvr>
                                            <p:cTn id="59" dur="1" fill="hold">
                                              <p:stCondLst>
                                                <p:cond delay="0"/>
                                              </p:stCondLst>
                                            </p:cTn>
                                            <p:tgtEl>
                                              <p:spTgt spid="92"/>
                                            </p:tgtEl>
                                            <p:attrNameLst>
                                              <p:attrName>style.visibility</p:attrName>
                                            </p:attrNameLst>
                                          </p:cBhvr>
                                          <p:to>
                                            <p:strVal val="visible"/>
                                          </p:to>
                                        </p:set>
                                        <p:anim calcmode="lin" valueType="num">
                                          <p:cBhvr additive="base">
                                            <p:cTn id="60" dur="1000" fill="hold"/>
                                            <p:tgtEl>
                                              <p:spTgt spid="92"/>
                                            </p:tgtEl>
                                            <p:attrNameLst>
                                              <p:attrName>ppt_x</p:attrName>
                                            </p:attrNameLst>
                                          </p:cBhvr>
                                          <p:tavLst>
                                            <p:tav tm="0">
                                              <p:val>
                                                <p:strVal val="1+#ppt_w/2"/>
                                              </p:val>
                                            </p:tav>
                                            <p:tav tm="100000">
                                              <p:val>
                                                <p:strVal val="#ppt_x"/>
                                              </p:val>
                                            </p:tav>
                                          </p:tavLst>
                                        </p:anim>
                                        <p:anim calcmode="lin" valueType="num">
                                          <p:cBhvr additive="base">
                                            <p:cTn id="61" dur="1000" fill="hold"/>
                                            <p:tgtEl>
                                              <p:spTgt spid="92"/>
                                            </p:tgtEl>
                                            <p:attrNameLst>
                                              <p:attrName>ppt_y</p:attrName>
                                            </p:attrNameLst>
                                          </p:cBhvr>
                                          <p:tavLst>
                                            <p:tav tm="0">
                                              <p:val>
                                                <p:strVal val="#ppt_y"/>
                                              </p:val>
                                            </p:tav>
                                            <p:tav tm="100000">
                                              <p:val>
                                                <p:strVal val="#ppt_y"/>
                                              </p:val>
                                            </p:tav>
                                          </p:tavLst>
                                        </p:anim>
                                      </p:childTnLst>
                                    </p:cTn>
                                  </p:par>
                                  <p:par>
                                    <p:cTn id="62" presetID="2" presetClass="entr" presetSubtype="2" accel="50000" fill="hold" grpId="0" nodeType="withEffect">
                                      <p:stCondLst>
                                        <p:cond delay="100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1000" fill="hold"/>
                                            <p:tgtEl>
                                              <p:spTgt spid="91"/>
                                            </p:tgtEl>
                                            <p:attrNameLst>
                                              <p:attrName>ppt_x</p:attrName>
                                            </p:attrNameLst>
                                          </p:cBhvr>
                                          <p:tavLst>
                                            <p:tav tm="0">
                                              <p:val>
                                                <p:strVal val="1+#ppt_w/2"/>
                                              </p:val>
                                            </p:tav>
                                            <p:tav tm="100000">
                                              <p:val>
                                                <p:strVal val="#ppt_x"/>
                                              </p:val>
                                            </p:tav>
                                          </p:tavLst>
                                        </p:anim>
                                        <p:anim calcmode="lin" valueType="num">
                                          <p:cBhvr additive="base">
                                            <p:cTn id="65" dur="1000" fill="hold"/>
                                            <p:tgtEl>
                                              <p:spTgt spid="91"/>
                                            </p:tgtEl>
                                            <p:attrNameLst>
                                              <p:attrName>ppt_y</p:attrName>
                                            </p:attrNameLst>
                                          </p:cBhvr>
                                          <p:tavLst>
                                            <p:tav tm="0">
                                              <p:val>
                                                <p:strVal val="#ppt_y"/>
                                              </p:val>
                                            </p:tav>
                                            <p:tav tm="100000">
                                              <p:val>
                                                <p:strVal val="#ppt_y"/>
                                              </p:val>
                                            </p:tav>
                                          </p:tavLst>
                                        </p:anim>
                                      </p:childTnLst>
                                    </p:cTn>
                                  </p:par>
                                  <p:par>
                                    <p:cTn id="66" presetID="2" presetClass="entr" presetSubtype="2" accel="50000" fill="hold" grpId="0" nodeType="withEffect">
                                      <p:stCondLst>
                                        <p:cond delay="1500"/>
                                      </p:stCondLst>
                                      <p:childTnLst>
                                        <p:set>
                                          <p:cBhvr>
                                            <p:cTn id="67" dur="1" fill="hold">
                                              <p:stCondLst>
                                                <p:cond delay="0"/>
                                              </p:stCondLst>
                                            </p:cTn>
                                            <p:tgtEl>
                                              <p:spTgt spid="94"/>
                                            </p:tgtEl>
                                            <p:attrNameLst>
                                              <p:attrName>style.visibility</p:attrName>
                                            </p:attrNameLst>
                                          </p:cBhvr>
                                          <p:to>
                                            <p:strVal val="visible"/>
                                          </p:to>
                                        </p:set>
                                        <p:anim calcmode="lin" valueType="num">
                                          <p:cBhvr additive="base">
                                            <p:cTn id="68" dur="1000" fill="hold"/>
                                            <p:tgtEl>
                                              <p:spTgt spid="94"/>
                                            </p:tgtEl>
                                            <p:attrNameLst>
                                              <p:attrName>ppt_x</p:attrName>
                                            </p:attrNameLst>
                                          </p:cBhvr>
                                          <p:tavLst>
                                            <p:tav tm="0">
                                              <p:val>
                                                <p:strVal val="1+#ppt_w/2"/>
                                              </p:val>
                                            </p:tav>
                                            <p:tav tm="100000">
                                              <p:val>
                                                <p:strVal val="#ppt_x"/>
                                              </p:val>
                                            </p:tav>
                                          </p:tavLst>
                                        </p:anim>
                                        <p:anim calcmode="lin" valueType="num">
                                          <p:cBhvr additive="base">
                                            <p:cTn id="69" dur="1000" fill="hold"/>
                                            <p:tgtEl>
                                              <p:spTgt spid="94"/>
                                            </p:tgtEl>
                                            <p:attrNameLst>
                                              <p:attrName>ppt_y</p:attrName>
                                            </p:attrNameLst>
                                          </p:cBhvr>
                                          <p:tavLst>
                                            <p:tav tm="0">
                                              <p:val>
                                                <p:strVal val="#ppt_y"/>
                                              </p:val>
                                            </p:tav>
                                            <p:tav tm="100000">
                                              <p:val>
                                                <p:strVal val="#ppt_y"/>
                                              </p:val>
                                            </p:tav>
                                          </p:tavLst>
                                        </p:anim>
                                      </p:childTnLst>
                                    </p:cTn>
                                  </p:par>
                                  <p:par>
                                    <p:cTn id="70" presetID="2" presetClass="entr" presetSubtype="2" accel="50000" fill="hold" grpId="0" nodeType="withEffect">
                                      <p:stCondLst>
                                        <p:cond delay="2000"/>
                                      </p:stCondLst>
                                      <p:childTnLst>
                                        <p:set>
                                          <p:cBhvr>
                                            <p:cTn id="71" dur="1" fill="hold">
                                              <p:stCondLst>
                                                <p:cond delay="0"/>
                                              </p:stCondLst>
                                            </p:cTn>
                                            <p:tgtEl>
                                              <p:spTgt spid="93"/>
                                            </p:tgtEl>
                                            <p:attrNameLst>
                                              <p:attrName>style.visibility</p:attrName>
                                            </p:attrNameLst>
                                          </p:cBhvr>
                                          <p:to>
                                            <p:strVal val="visible"/>
                                          </p:to>
                                        </p:set>
                                        <p:anim calcmode="lin" valueType="num">
                                          <p:cBhvr additive="base">
                                            <p:cTn id="72" dur="1000" fill="hold"/>
                                            <p:tgtEl>
                                              <p:spTgt spid="93"/>
                                            </p:tgtEl>
                                            <p:attrNameLst>
                                              <p:attrName>ppt_x</p:attrName>
                                            </p:attrNameLst>
                                          </p:cBhvr>
                                          <p:tavLst>
                                            <p:tav tm="0">
                                              <p:val>
                                                <p:strVal val="1+#ppt_w/2"/>
                                              </p:val>
                                            </p:tav>
                                            <p:tav tm="100000">
                                              <p:val>
                                                <p:strVal val="#ppt_x"/>
                                              </p:val>
                                            </p:tav>
                                          </p:tavLst>
                                        </p:anim>
                                        <p:anim calcmode="lin" valueType="num">
                                          <p:cBhvr additive="base">
                                            <p:cTn id="73" dur="10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t>04</a:t>
            </a:r>
            <a:endParaRPr lang="zh-CN" altLang="en-US" dirty="0"/>
          </a:p>
        </p:txBody>
      </p:sp>
      <p:sp>
        <p:nvSpPr>
          <p:cNvPr id="5" name="文本占位符 4"/>
          <p:cNvSpPr>
            <a:spLocks noGrp="1"/>
          </p:cNvSpPr>
          <p:nvPr>
            <p:ph type="body" sz="quarter" idx="11"/>
          </p:nvPr>
        </p:nvSpPr>
        <p:spPr>
          <a:xfrm>
            <a:off x="4156285" y="1738454"/>
            <a:ext cx="3528392" cy="784233"/>
          </a:xfrm>
        </p:spPr>
        <p:txBody>
          <a:bodyPr>
            <a:normAutofit/>
          </a:bodyPr>
          <a:lstStyle/>
          <a:p>
            <a:r>
              <a:rPr lang="zh-CN" altLang="en-US" dirty="0"/>
              <a:t>工作经验总结</a:t>
            </a:r>
          </a:p>
        </p:txBody>
      </p:sp>
      <p:sp>
        <p:nvSpPr>
          <p:cNvPr id="6" name="文本占位符 5"/>
          <p:cNvSpPr>
            <a:spLocks noGrp="1"/>
          </p:cNvSpPr>
          <p:nvPr>
            <p:ph type="body" sz="quarter" idx="12"/>
          </p:nvPr>
        </p:nvSpPr>
        <p:spPr/>
        <p:txBody>
          <a:bodyPr/>
          <a:lstStyle/>
          <a:p>
            <a:r>
              <a:rPr lang="zh-CN" altLang="en-US" dirty="0">
                <a:cs typeface="+mn-ea"/>
                <a:sym typeface="+mn-lt"/>
              </a:rPr>
              <a:t>（近年来工作情况）</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
          <p:cNvSpPr>
            <a:spLocks noChangeArrowheads="1"/>
          </p:cNvSpPr>
          <p:nvPr/>
        </p:nvSpPr>
        <p:spPr bwMode="auto">
          <a:xfrm>
            <a:off x="806128" y="1203325"/>
            <a:ext cx="748982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幻灯片中不能直接修改的图形或文字，请进入幻灯片母版，找到对应的位置进行修改幻灯片中不能直接修改的图形或文字，请进入幻灯片母版，找到对应的位置进行修改幻灯片中不能直接修改的图形或文字，请进入幻灯片母版，找到对应的位置进行修改</a:t>
            </a:r>
          </a:p>
        </p:txBody>
      </p:sp>
      <p:sp>
        <p:nvSpPr>
          <p:cNvPr id="38" name="Freeform 6"/>
          <p:cNvSpPr/>
          <p:nvPr/>
        </p:nvSpPr>
        <p:spPr bwMode="auto">
          <a:xfrm>
            <a:off x="780728" y="2424113"/>
            <a:ext cx="1550987" cy="1557337"/>
          </a:xfrm>
          <a:prstGeom prst="ellipse">
            <a:avLst/>
          </a:prstGeom>
          <a:solidFill>
            <a:srgbClr val="2EA6EB"/>
          </a:solidFill>
          <a:ln>
            <a:noFill/>
          </a:ln>
          <a:effectLst>
            <a:outerShdw blurRad="1905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Freeform 8"/>
          <p:cNvSpPr/>
          <p:nvPr/>
        </p:nvSpPr>
        <p:spPr bwMode="auto">
          <a:xfrm>
            <a:off x="2382515" y="2867025"/>
            <a:ext cx="1550988" cy="1557338"/>
          </a:xfrm>
          <a:prstGeom prst="ellipse">
            <a:avLst/>
          </a:prstGeom>
          <a:solidFill>
            <a:schemeClr val="accent2"/>
          </a:solidFill>
          <a:ln>
            <a:noFill/>
          </a:ln>
          <a:effectLst>
            <a:outerShdw blurRad="190500" dist="63500" dir="5400000" algn="ctr" rotWithShape="0">
              <a:srgbClr val="000000">
                <a:alpha val="43137"/>
              </a:srgbClr>
            </a:outerShdw>
          </a:effectLst>
        </p:spPr>
        <p:txBody>
          <a:bodyPr/>
          <a:lstStyle/>
          <a:p>
            <a:endParaRPr lang="zh-CN" altLang="en-US">
              <a:cs typeface="+mn-ea"/>
              <a:sym typeface="+mn-lt"/>
            </a:endParaRPr>
          </a:p>
        </p:txBody>
      </p:sp>
      <p:sp>
        <p:nvSpPr>
          <p:cNvPr id="42" name="Freeform 10"/>
          <p:cNvSpPr/>
          <p:nvPr/>
        </p:nvSpPr>
        <p:spPr bwMode="auto">
          <a:xfrm>
            <a:off x="3985890" y="2424113"/>
            <a:ext cx="1550988" cy="1557337"/>
          </a:xfrm>
          <a:prstGeom prst="ellipse">
            <a:avLst/>
          </a:prstGeom>
          <a:solidFill>
            <a:srgbClr val="2EA6EB"/>
          </a:solidFill>
          <a:ln>
            <a:noFill/>
          </a:ln>
          <a:effectLst>
            <a:outerShdw blurRad="1905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Freeform 12"/>
          <p:cNvSpPr/>
          <p:nvPr/>
        </p:nvSpPr>
        <p:spPr bwMode="auto">
          <a:xfrm>
            <a:off x="5587678" y="2867025"/>
            <a:ext cx="1550987" cy="1557338"/>
          </a:xfrm>
          <a:prstGeom prst="ellipse">
            <a:avLst/>
          </a:prstGeom>
          <a:solidFill>
            <a:schemeClr val="accent2"/>
          </a:solidFill>
          <a:ln>
            <a:noFill/>
          </a:ln>
          <a:effectLst>
            <a:outerShdw blurRad="190500" dist="63500" dir="5400000" algn="ctr" rotWithShape="0">
              <a:srgbClr val="000000">
                <a:alpha val="43137"/>
              </a:srgbClr>
            </a:outerShdw>
          </a:effectLst>
        </p:spPr>
        <p:txBody>
          <a:bodyPr/>
          <a:lstStyle/>
          <a:p>
            <a:endParaRPr lang="zh-CN" altLang="en-US">
              <a:cs typeface="+mn-ea"/>
              <a:sym typeface="+mn-lt"/>
            </a:endParaRPr>
          </a:p>
        </p:txBody>
      </p:sp>
      <p:sp>
        <p:nvSpPr>
          <p:cNvPr id="46" name="Freeform 14"/>
          <p:cNvSpPr/>
          <p:nvPr/>
        </p:nvSpPr>
        <p:spPr bwMode="auto">
          <a:xfrm>
            <a:off x="7189465" y="2424113"/>
            <a:ext cx="1550988" cy="1557337"/>
          </a:xfrm>
          <a:prstGeom prst="ellipse">
            <a:avLst/>
          </a:prstGeom>
          <a:solidFill>
            <a:srgbClr val="2EA6EB"/>
          </a:solidFill>
          <a:ln>
            <a:noFill/>
          </a:ln>
          <a:effectLst>
            <a:outerShdw blurRad="190500" dist="63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 name="组合 1"/>
          <p:cNvGrpSpPr/>
          <p:nvPr/>
        </p:nvGrpSpPr>
        <p:grpSpPr>
          <a:xfrm>
            <a:off x="323528" y="2424113"/>
            <a:ext cx="409575" cy="373062"/>
            <a:chOff x="344488" y="2424113"/>
            <a:chExt cx="409575" cy="373062"/>
          </a:xfrm>
          <a:solidFill>
            <a:srgbClr val="D20000"/>
          </a:solidFill>
          <a:effectLst>
            <a:outerShdw blurRad="190500" dist="63500" dir="5400000" algn="ctr" rotWithShape="0">
              <a:srgbClr val="000000">
                <a:alpha val="43137"/>
              </a:srgbClr>
            </a:outerShdw>
          </a:effectLst>
        </p:grpSpPr>
        <p:sp>
          <p:nvSpPr>
            <p:cNvPr id="39" name="Freeform 7"/>
            <p:cNvSpPr/>
            <p:nvPr/>
          </p:nvSpPr>
          <p:spPr bwMode="auto">
            <a:xfrm>
              <a:off x="382588" y="2424113"/>
              <a:ext cx="371475" cy="373062"/>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Text Box 16"/>
            <p:cNvSpPr txBox="1">
              <a:spLocks noChangeArrowheads="1"/>
            </p:cNvSpPr>
            <p:nvPr/>
          </p:nvSpPr>
          <p:spPr bwMode="auto">
            <a:xfrm>
              <a:off x="344488" y="2425700"/>
              <a:ext cx="396262" cy="369332"/>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dirty="0">
                  <a:solidFill>
                    <a:schemeClr val="bg1"/>
                  </a:solidFill>
                  <a:cs typeface="+mn-ea"/>
                  <a:sym typeface="+mn-lt"/>
                </a:rPr>
                <a:t>01</a:t>
              </a:r>
            </a:p>
          </p:txBody>
        </p:sp>
      </p:grpSp>
      <p:grpSp>
        <p:nvGrpSpPr>
          <p:cNvPr id="5" name="组合 4"/>
          <p:cNvGrpSpPr/>
          <p:nvPr/>
        </p:nvGrpSpPr>
        <p:grpSpPr>
          <a:xfrm>
            <a:off x="3523928" y="2424113"/>
            <a:ext cx="438150" cy="373062"/>
            <a:chOff x="3544888" y="2424113"/>
            <a:chExt cx="438150" cy="373062"/>
          </a:xfrm>
          <a:solidFill>
            <a:srgbClr val="D20000"/>
          </a:solidFill>
          <a:effectLst>
            <a:outerShdw blurRad="190500" dist="63500" dir="5400000" algn="ctr" rotWithShape="0">
              <a:srgbClr val="000000">
                <a:alpha val="43137"/>
              </a:srgbClr>
            </a:outerShdw>
          </a:effectLst>
        </p:grpSpPr>
        <p:sp>
          <p:nvSpPr>
            <p:cNvPr id="43" name="Freeform 11"/>
            <p:cNvSpPr/>
            <p:nvPr/>
          </p:nvSpPr>
          <p:spPr bwMode="auto">
            <a:xfrm>
              <a:off x="3586163" y="2424113"/>
              <a:ext cx="371475" cy="373062"/>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9" name="Text Box 17"/>
            <p:cNvSpPr txBox="1">
              <a:spLocks noChangeArrowheads="1"/>
            </p:cNvSpPr>
            <p:nvPr/>
          </p:nvSpPr>
          <p:spPr bwMode="auto">
            <a:xfrm>
              <a:off x="3544888" y="2425700"/>
              <a:ext cx="438150" cy="366713"/>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dirty="0">
                  <a:solidFill>
                    <a:schemeClr val="bg1"/>
                  </a:solidFill>
                  <a:cs typeface="+mn-ea"/>
                  <a:sym typeface="+mn-lt"/>
                </a:rPr>
                <a:t>03</a:t>
              </a:r>
            </a:p>
          </p:txBody>
        </p:sp>
      </p:grpSp>
      <p:grpSp>
        <p:nvGrpSpPr>
          <p:cNvPr id="7" name="组合 6"/>
          <p:cNvGrpSpPr/>
          <p:nvPr/>
        </p:nvGrpSpPr>
        <p:grpSpPr>
          <a:xfrm>
            <a:off x="6730678" y="2424113"/>
            <a:ext cx="438150" cy="373062"/>
            <a:chOff x="6751638" y="2424113"/>
            <a:chExt cx="438150" cy="373062"/>
          </a:xfrm>
          <a:solidFill>
            <a:srgbClr val="D20000"/>
          </a:solidFill>
          <a:effectLst>
            <a:outerShdw blurRad="190500" dist="63500" dir="5400000" algn="ctr" rotWithShape="0">
              <a:srgbClr val="000000">
                <a:alpha val="43137"/>
              </a:srgbClr>
            </a:outerShdw>
          </a:effectLst>
        </p:grpSpPr>
        <p:sp>
          <p:nvSpPr>
            <p:cNvPr id="47" name="Freeform 15"/>
            <p:cNvSpPr/>
            <p:nvPr/>
          </p:nvSpPr>
          <p:spPr bwMode="auto">
            <a:xfrm>
              <a:off x="6791325" y="2424113"/>
              <a:ext cx="371475" cy="373062"/>
            </a:xfrm>
            <a:prstGeom prst="ellipse">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Text Box 18"/>
            <p:cNvSpPr txBox="1">
              <a:spLocks noChangeArrowheads="1"/>
            </p:cNvSpPr>
            <p:nvPr/>
          </p:nvSpPr>
          <p:spPr bwMode="auto">
            <a:xfrm>
              <a:off x="6751638" y="2425700"/>
              <a:ext cx="438150" cy="366713"/>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dirty="0">
                  <a:solidFill>
                    <a:schemeClr val="bg1"/>
                  </a:solidFill>
                  <a:cs typeface="+mn-ea"/>
                  <a:sym typeface="+mn-lt"/>
                </a:rPr>
                <a:t>05</a:t>
              </a:r>
            </a:p>
          </p:txBody>
        </p:sp>
      </p:grpSp>
      <p:grpSp>
        <p:nvGrpSpPr>
          <p:cNvPr id="3" name="组合 2"/>
          <p:cNvGrpSpPr/>
          <p:nvPr/>
        </p:nvGrpSpPr>
        <p:grpSpPr>
          <a:xfrm>
            <a:off x="1920553" y="4048125"/>
            <a:ext cx="438150" cy="376238"/>
            <a:chOff x="1941513" y="4048125"/>
            <a:chExt cx="438150" cy="376238"/>
          </a:xfrm>
          <a:solidFill>
            <a:schemeClr val="tx1">
              <a:lumMod val="75000"/>
              <a:lumOff val="25000"/>
            </a:schemeClr>
          </a:solidFill>
          <a:effectLst>
            <a:outerShdw blurRad="190500" dist="63500" dir="5400000" algn="ctr" rotWithShape="0">
              <a:srgbClr val="000000">
                <a:alpha val="43137"/>
              </a:srgbClr>
            </a:outerShdw>
          </a:effectLst>
        </p:grpSpPr>
        <p:sp>
          <p:nvSpPr>
            <p:cNvPr id="41" name="Freeform 9"/>
            <p:cNvSpPr/>
            <p:nvPr/>
          </p:nvSpPr>
          <p:spPr bwMode="auto">
            <a:xfrm>
              <a:off x="1984375" y="4048125"/>
              <a:ext cx="371475" cy="376238"/>
            </a:xfrm>
            <a:prstGeom prst="ellipse">
              <a:avLst/>
            </a:prstGeom>
            <a:solidFill>
              <a:schemeClr val="accent2"/>
            </a:solidFill>
            <a:ln>
              <a:noFill/>
            </a:ln>
          </p:spPr>
          <p:txBody>
            <a:bodyPr/>
            <a:lstStyle/>
            <a:p>
              <a:endParaRPr lang="zh-CN" altLang="en-US">
                <a:cs typeface="+mn-ea"/>
                <a:sym typeface="+mn-lt"/>
              </a:endParaRPr>
            </a:p>
          </p:txBody>
        </p:sp>
        <p:sp>
          <p:nvSpPr>
            <p:cNvPr id="78" name="Text Box 19"/>
            <p:cNvSpPr txBox="1">
              <a:spLocks noChangeArrowheads="1"/>
            </p:cNvSpPr>
            <p:nvPr/>
          </p:nvSpPr>
          <p:spPr bwMode="auto">
            <a:xfrm>
              <a:off x="1941513" y="4054475"/>
              <a:ext cx="438150" cy="366713"/>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a:solidFill>
                    <a:schemeClr val="bg1"/>
                  </a:solidFill>
                  <a:cs typeface="+mn-ea"/>
                  <a:sym typeface="+mn-lt"/>
                </a:rPr>
                <a:t>02</a:t>
              </a:r>
            </a:p>
          </p:txBody>
        </p:sp>
      </p:grpSp>
      <p:grpSp>
        <p:nvGrpSpPr>
          <p:cNvPr id="6" name="组合 5"/>
          <p:cNvGrpSpPr/>
          <p:nvPr/>
        </p:nvGrpSpPr>
        <p:grpSpPr>
          <a:xfrm>
            <a:off x="5127303" y="4048125"/>
            <a:ext cx="438150" cy="376238"/>
            <a:chOff x="5148263" y="4048125"/>
            <a:chExt cx="438150" cy="376238"/>
          </a:xfrm>
          <a:solidFill>
            <a:schemeClr val="tx1">
              <a:lumMod val="75000"/>
              <a:lumOff val="25000"/>
            </a:schemeClr>
          </a:solidFill>
          <a:effectLst>
            <a:outerShdw blurRad="190500" dist="63500" dir="5400000" algn="ctr" rotWithShape="0">
              <a:srgbClr val="000000">
                <a:alpha val="43137"/>
              </a:srgbClr>
            </a:outerShdw>
          </a:effectLst>
        </p:grpSpPr>
        <p:sp>
          <p:nvSpPr>
            <p:cNvPr id="45" name="Freeform 13"/>
            <p:cNvSpPr/>
            <p:nvPr/>
          </p:nvSpPr>
          <p:spPr bwMode="auto">
            <a:xfrm>
              <a:off x="5187950" y="4048125"/>
              <a:ext cx="373063" cy="376238"/>
            </a:xfrm>
            <a:prstGeom prst="ellipse">
              <a:avLst/>
            </a:prstGeom>
            <a:solidFill>
              <a:schemeClr val="accent2"/>
            </a:solidFill>
            <a:ln>
              <a:noFill/>
            </a:ln>
          </p:spPr>
          <p:txBody>
            <a:bodyPr/>
            <a:lstStyle/>
            <a:p>
              <a:endParaRPr lang="zh-CN" altLang="en-US">
                <a:cs typeface="+mn-ea"/>
                <a:sym typeface="+mn-lt"/>
              </a:endParaRPr>
            </a:p>
          </p:txBody>
        </p:sp>
        <p:sp>
          <p:nvSpPr>
            <p:cNvPr id="79" name="Text Box 20"/>
            <p:cNvSpPr txBox="1">
              <a:spLocks noChangeArrowheads="1"/>
            </p:cNvSpPr>
            <p:nvPr/>
          </p:nvSpPr>
          <p:spPr bwMode="auto">
            <a:xfrm>
              <a:off x="5148263" y="4054475"/>
              <a:ext cx="438150" cy="366713"/>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dirty="0">
                  <a:solidFill>
                    <a:schemeClr val="bg1"/>
                  </a:solidFill>
                  <a:cs typeface="+mn-ea"/>
                  <a:sym typeface="+mn-lt"/>
                </a:rPr>
                <a:t>04</a:t>
              </a:r>
            </a:p>
          </p:txBody>
        </p:sp>
      </p:grpSp>
      <p:sp>
        <p:nvSpPr>
          <p:cNvPr id="80" name="Rectangle 21"/>
          <p:cNvSpPr>
            <a:spLocks noChangeArrowheads="1"/>
          </p:cNvSpPr>
          <p:nvPr/>
        </p:nvSpPr>
        <p:spPr bwMode="auto">
          <a:xfrm>
            <a:off x="1043608" y="3040650"/>
            <a:ext cx="1152525" cy="517065"/>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700" dirty="0">
                <a:solidFill>
                  <a:schemeClr val="bg1"/>
                </a:solidFill>
                <a:cs typeface="+mn-ea"/>
                <a:sym typeface="+mn-lt"/>
              </a:rPr>
              <a:t>幻灯片中不能直接修改的图形或文字，请进入幻灯片母版，找到对应的位置进行修改</a:t>
            </a:r>
          </a:p>
        </p:txBody>
      </p:sp>
      <p:sp>
        <p:nvSpPr>
          <p:cNvPr id="81" name="Rectangle 22"/>
          <p:cNvSpPr>
            <a:spLocks noChangeArrowheads="1"/>
          </p:cNvSpPr>
          <p:nvPr/>
        </p:nvSpPr>
        <p:spPr bwMode="auto">
          <a:xfrm>
            <a:off x="4258296" y="3040650"/>
            <a:ext cx="1152525" cy="517065"/>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700" dirty="0">
                <a:solidFill>
                  <a:schemeClr val="bg1"/>
                </a:solidFill>
                <a:cs typeface="+mn-ea"/>
                <a:sym typeface="+mn-lt"/>
              </a:rPr>
              <a:t>幻灯片中不能直接修改的图形或文字，请进入幻灯片母版，找到对应的位置进行修改</a:t>
            </a:r>
          </a:p>
        </p:txBody>
      </p:sp>
      <p:sp>
        <p:nvSpPr>
          <p:cNvPr id="82" name="Rectangle 23"/>
          <p:cNvSpPr>
            <a:spLocks noChangeArrowheads="1"/>
          </p:cNvSpPr>
          <p:nvPr/>
        </p:nvSpPr>
        <p:spPr bwMode="auto">
          <a:xfrm>
            <a:off x="7458696" y="3040650"/>
            <a:ext cx="1152525" cy="517065"/>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700" dirty="0">
                <a:solidFill>
                  <a:schemeClr val="bg1"/>
                </a:solidFill>
                <a:cs typeface="+mn-ea"/>
                <a:sym typeface="+mn-lt"/>
              </a:rPr>
              <a:t>幻灯片中不能直接修改的图形或文字，请进入幻灯片母版，找到对应的位置进行修改</a:t>
            </a:r>
          </a:p>
        </p:txBody>
      </p:sp>
      <p:sp>
        <p:nvSpPr>
          <p:cNvPr id="83" name="Rectangle 24"/>
          <p:cNvSpPr>
            <a:spLocks noChangeArrowheads="1"/>
          </p:cNvSpPr>
          <p:nvPr/>
        </p:nvSpPr>
        <p:spPr bwMode="auto">
          <a:xfrm>
            <a:off x="2646983" y="3477213"/>
            <a:ext cx="1152525" cy="517065"/>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700" dirty="0">
                <a:solidFill>
                  <a:schemeClr val="bg1"/>
                </a:solidFill>
                <a:cs typeface="+mn-ea"/>
                <a:sym typeface="+mn-lt"/>
              </a:rPr>
              <a:t>幻灯片中不能直接修改的图形或文字，请进入幻灯片母版，找到对应的位置进行修改</a:t>
            </a:r>
          </a:p>
        </p:txBody>
      </p:sp>
      <p:sp>
        <p:nvSpPr>
          <p:cNvPr id="84" name="Rectangle 25"/>
          <p:cNvSpPr>
            <a:spLocks noChangeArrowheads="1"/>
          </p:cNvSpPr>
          <p:nvPr/>
        </p:nvSpPr>
        <p:spPr bwMode="auto">
          <a:xfrm>
            <a:off x="5847383" y="3477213"/>
            <a:ext cx="1152525" cy="517065"/>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700" dirty="0">
                <a:solidFill>
                  <a:schemeClr val="bg1"/>
                </a:solidFill>
                <a:cs typeface="+mn-ea"/>
                <a:sym typeface="+mn-lt"/>
              </a:rPr>
              <a:t>幻灯片中不能直接修改的图形或文字，请进入幻灯片母版，找到对应的位置进行修改</a:t>
            </a:r>
          </a:p>
        </p:txBody>
      </p:sp>
      <p:sp>
        <p:nvSpPr>
          <p:cNvPr id="85" name="Text Box 26"/>
          <p:cNvSpPr txBox="1">
            <a:spLocks noChangeArrowheads="1"/>
          </p:cNvSpPr>
          <p:nvPr/>
        </p:nvSpPr>
        <p:spPr bwMode="auto">
          <a:xfrm>
            <a:off x="1045900" y="2724738"/>
            <a:ext cx="954107" cy="276999"/>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lnSpc>
                <a:spcPct val="120000"/>
              </a:lnSpc>
            </a:pPr>
            <a:r>
              <a:rPr lang="zh-CN" altLang="en-US" sz="1000" dirty="0">
                <a:solidFill>
                  <a:schemeClr val="bg1"/>
                </a:solidFill>
                <a:cs typeface="+mn-ea"/>
                <a:sym typeface="+mn-lt"/>
              </a:rPr>
              <a:t>添加标题文本</a:t>
            </a:r>
            <a:endParaRPr lang="en-US" altLang="zh-CN" sz="1000" dirty="0">
              <a:solidFill>
                <a:schemeClr val="bg1"/>
              </a:solidFill>
              <a:cs typeface="+mn-ea"/>
              <a:sym typeface="+mn-lt"/>
            </a:endParaRPr>
          </a:p>
        </p:txBody>
      </p:sp>
      <p:sp>
        <p:nvSpPr>
          <p:cNvPr id="86" name="Text Box 27"/>
          <p:cNvSpPr txBox="1">
            <a:spLocks noChangeArrowheads="1"/>
          </p:cNvSpPr>
          <p:nvPr/>
        </p:nvSpPr>
        <p:spPr bwMode="auto">
          <a:xfrm>
            <a:off x="4190245" y="2724738"/>
            <a:ext cx="954107" cy="276999"/>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lnSpc>
                <a:spcPct val="120000"/>
              </a:lnSpc>
            </a:pPr>
            <a:r>
              <a:rPr lang="zh-CN" altLang="en-US" sz="1000" dirty="0">
                <a:solidFill>
                  <a:prstClr val="white"/>
                </a:solidFill>
                <a:cs typeface="+mn-ea"/>
                <a:sym typeface="+mn-lt"/>
              </a:rPr>
              <a:t>添加标题文本</a:t>
            </a:r>
            <a:endParaRPr lang="en-US" altLang="zh-CN" sz="1000" dirty="0">
              <a:solidFill>
                <a:prstClr val="white"/>
              </a:solidFill>
              <a:cs typeface="+mn-ea"/>
              <a:sym typeface="+mn-lt"/>
            </a:endParaRPr>
          </a:p>
        </p:txBody>
      </p:sp>
      <p:sp>
        <p:nvSpPr>
          <p:cNvPr id="87" name="Text Box 28"/>
          <p:cNvSpPr txBox="1">
            <a:spLocks noChangeArrowheads="1"/>
          </p:cNvSpPr>
          <p:nvPr/>
        </p:nvSpPr>
        <p:spPr bwMode="auto">
          <a:xfrm>
            <a:off x="7420808" y="2724738"/>
            <a:ext cx="954107" cy="276999"/>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lnSpc>
                <a:spcPct val="120000"/>
              </a:lnSpc>
            </a:pPr>
            <a:r>
              <a:rPr lang="zh-CN" altLang="en-US" sz="1000" dirty="0">
                <a:solidFill>
                  <a:prstClr val="white"/>
                </a:solidFill>
                <a:cs typeface="+mn-ea"/>
                <a:sym typeface="+mn-lt"/>
              </a:rPr>
              <a:t>添加标题文本</a:t>
            </a:r>
            <a:endParaRPr lang="en-US" altLang="zh-CN" sz="1000" dirty="0">
              <a:solidFill>
                <a:prstClr val="white"/>
              </a:solidFill>
              <a:cs typeface="+mn-ea"/>
              <a:sym typeface="+mn-lt"/>
            </a:endParaRPr>
          </a:p>
        </p:txBody>
      </p:sp>
      <p:sp>
        <p:nvSpPr>
          <p:cNvPr id="88" name="Text Box 29"/>
          <p:cNvSpPr txBox="1">
            <a:spLocks noChangeArrowheads="1"/>
          </p:cNvSpPr>
          <p:nvPr/>
        </p:nvSpPr>
        <p:spPr bwMode="auto">
          <a:xfrm>
            <a:off x="2590045" y="3159713"/>
            <a:ext cx="954107" cy="276999"/>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lnSpc>
                <a:spcPct val="120000"/>
              </a:lnSpc>
            </a:pPr>
            <a:r>
              <a:rPr lang="zh-CN" altLang="en-US" sz="1000" dirty="0">
                <a:solidFill>
                  <a:prstClr val="white"/>
                </a:solidFill>
                <a:cs typeface="+mn-ea"/>
                <a:sym typeface="+mn-lt"/>
              </a:rPr>
              <a:t>添加标题文本</a:t>
            </a:r>
            <a:endParaRPr lang="en-US" altLang="zh-CN" sz="1000" dirty="0">
              <a:solidFill>
                <a:prstClr val="white"/>
              </a:solidFill>
              <a:cs typeface="+mn-ea"/>
              <a:sym typeface="+mn-lt"/>
            </a:endParaRPr>
          </a:p>
        </p:txBody>
      </p:sp>
      <p:sp>
        <p:nvSpPr>
          <p:cNvPr id="89" name="Text Box 30"/>
          <p:cNvSpPr txBox="1">
            <a:spLocks noChangeArrowheads="1"/>
          </p:cNvSpPr>
          <p:nvPr/>
        </p:nvSpPr>
        <p:spPr bwMode="auto">
          <a:xfrm>
            <a:off x="5790445" y="3159713"/>
            <a:ext cx="954107" cy="276999"/>
          </a:xfrm>
          <a:prstGeom prst="rect">
            <a:avLst/>
          </a:prstGeom>
          <a:noFill/>
          <a:ln>
            <a:noFill/>
          </a:ln>
          <a:effectLst>
            <a:outerShdw blurRad="190500" dist="63500" dir="5400000" algn="ctr" rotWithShape="0">
              <a:srgbClr val="000000">
                <a:alpha val="43137"/>
              </a:srgbClr>
            </a:outerShdw>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a:lnSpc>
                <a:spcPct val="120000"/>
              </a:lnSpc>
            </a:pPr>
            <a:r>
              <a:rPr lang="zh-CN" altLang="en-US" sz="1000" dirty="0">
                <a:solidFill>
                  <a:prstClr val="white"/>
                </a:solidFill>
                <a:cs typeface="+mn-ea"/>
                <a:sym typeface="+mn-lt"/>
              </a:rPr>
              <a:t>添加标题文本</a:t>
            </a:r>
            <a:endParaRPr lang="en-US" altLang="zh-CN" sz="1000" dirty="0">
              <a:solidFill>
                <a:prstClr val="white"/>
              </a:solidFill>
              <a:cs typeface="+mn-ea"/>
              <a:sym typeface="+mn-lt"/>
            </a:endParaRPr>
          </a:p>
        </p:txBody>
      </p:sp>
      <p:sp>
        <p:nvSpPr>
          <p:cNvPr id="4" name="文本占位符 3"/>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2" presetClass="entr" presetSubtype="2" fill="hold" grpId="0" nodeType="withEffect" p14:presetBounceEnd="16000">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14:bounceEnd="16000">
                                          <p:cBhvr additive="base">
                                            <p:cTn id="12" dur="250" fill="hold"/>
                                            <p:tgtEl>
                                              <p:spTgt spid="37"/>
                                            </p:tgtEl>
                                            <p:attrNameLst>
                                              <p:attrName>ppt_x</p:attrName>
                                            </p:attrNameLst>
                                          </p:cBhvr>
                                          <p:tavLst>
                                            <p:tav tm="0">
                                              <p:val>
                                                <p:strVal val="1+#ppt_w/2"/>
                                              </p:val>
                                            </p:tav>
                                            <p:tav tm="100000">
                                              <p:val>
                                                <p:strVal val="#ppt_x"/>
                                              </p:val>
                                            </p:tav>
                                          </p:tavLst>
                                        </p:anim>
                                        <p:anim calcmode="lin" valueType="num" p14:bounceEnd="16000">
                                          <p:cBhvr additive="base">
                                            <p:cTn id="13" dur="250" fill="hold"/>
                                            <p:tgtEl>
                                              <p:spTgt spid="37"/>
                                            </p:tgtEl>
                                            <p:attrNameLst>
                                              <p:attrName>ppt_y</p:attrName>
                                            </p:attrNameLst>
                                          </p:cBhvr>
                                          <p:tavLst>
                                            <p:tav tm="0">
                                              <p:val>
                                                <p:strVal val="#ppt_y"/>
                                              </p:val>
                                            </p:tav>
                                            <p:tav tm="100000">
                                              <p:val>
                                                <p:strVal val="#ppt_y"/>
                                              </p:val>
                                            </p:tav>
                                          </p:tavLst>
                                        </p:anim>
                                      </p:childTnLst>
                                    </p:cTn>
                                  </p:par>
                                  <p:par>
                                    <p:cTn id="14" presetID="6" presetClass="emph" presetSubtype="0" autoRev="1" fill="hold" nodeType="withEffect">
                                      <p:stCondLst>
                                        <p:cond delay="300"/>
                                      </p:stCondLst>
                                      <p:childTnLst>
                                        <p:animScale>
                                          <p:cBhvr>
                                            <p:cTn id="15" dur="150" fill="hold"/>
                                            <p:tgtEl>
                                              <p:spTgt spid="2"/>
                                            </p:tgtEl>
                                          </p:cBhvr>
                                          <p:by x="120000" y="120000"/>
                                        </p:animScale>
                                      </p:childTnLst>
                                    </p:cTn>
                                  </p:par>
                                  <p:par>
                                    <p:cTn id="16" presetID="2" presetClass="entr" presetSubtype="4" fill="hold" grpId="0" nodeType="withEffect" p14:presetBounceEnd="16000">
                                      <p:stCondLst>
                                        <p:cond delay="600"/>
                                      </p:stCondLst>
                                      <p:childTnLst>
                                        <p:set>
                                          <p:cBhvr>
                                            <p:cTn id="17" dur="1" fill="hold">
                                              <p:stCondLst>
                                                <p:cond delay="0"/>
                                              </p:stCondLst>
                                            </p:cTn>
                                            <p:tgtEl>
                                              <p:spTgt spid="38"/>
                                            </p:tgtEl>
                                            <p:attrNameLst>
                                              <p:attrName>style.visibility</p:attrName>
                                            </p:attrNameLst>
                                          </p:cBhvr>
                                          <p:to>
                                            <p:strVal val="visible"/>
                                          </p:to>
                                        </p:set>
                                        <p:anim calcmode="lin" valueType="num" p14:bounceEnd="16000">
                                          <p:cBhvr additive="base">
                                            <p:cTn id="18" dur="250" fill="hold"/>
                                            <p:tgtEl>
                                              <p:spTgt spid="38"/>
                                            </p:tgtEl>
                                            <p:attrNameLst>
                                              <p:attrName>ppt_x</p:attrName>
                                            </p:attrNameLst>
                                          </p:cBhvr>
                                          <p:tavLst>
                                            <p:tav tm="0">
                                              <p:val>
                                                <p:strVal val="#ppt_x"/>
                                              </p:val>
                                            </p:tav>
                                            <p:tav tm="100000">
                                              <p:val>
                                                <p:strVal val="#ppt_x"/>
                                              </p:val>
                                            </p:tav>
                                          </p:tavLst>
                                        </p:anim>
                                        <p:anim calcmode="lin" valueType="num" p14:bounceEnd="16000">
                                          <p:cBhvr additive="base">
                                            <p:cTn id="19" dur="250" fill="hold"/>
                                            <p:tgtEl>
                                              <p:spTgt spid="3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16000">
                                      <p:stCondLst>
                                        <p:cond delay="700"/>
                                      </p:stCondLst>
                                      <p:childTnLst>
                                        <p:set>
                                          <p:cBhvr>
                                            <p:cTn id="21" dur="1" fill="hold">
                                              <p:stCondLst>
                                                <p:cond delay="0"/>
                                              </p:stCondLst>
                                            </p:cTn>
                                            <p:tgtEl>
                                              <p:spTgt spid="85"/>
                                            </p:tgtEl>
                                            <p:attrNameLst>
                                              <p:attrName>style.visibility</p:attrName>
                                            </p:attrNameLst>
                                          </p:cBhvr>
                                          <p:to>
                                            <p:strVal val="visible"/>
                                          </p:to>
                                        </p:set>
                                        <p:anim calcmode="lin" valueType="num" p14:bounceEnd="16000">
                                          <p:cBhvr additive="base">
                                            <p:cTn id="22" dur="250" fill="hold"/>
                                            <p:tgtEl>
                                              <p:spTgt spid="85"/>
                                            </p:tgtEl>
                                            <p:attrNameLst>
                                              <p:attrName>ppt_x</p:attrName>
                                            </p:attrNameLst>
                                          </p:cBhvr>
                                          <p:tavLst>
                                            <p:tav tm="0">
                                              <p:val>
                                                <p:strVal val="#ppt_x"/>
                                              </p:val>
                                            </p:tav>
                                            <p:tav tm="100000">
                                              <p:val>
                                                <p:strVal val="#ppt_x"/>
                                              </p:val>
                                            </p:tav>
                                          </p:tavLst>
                                        </p:anim>
                                        <p:anim calcmode="lin" valueType="num" p14:bounceEnd="16000">
                                          <p:cBhvr additive="base">
                                            <p:cTn id="23" dur="250" fill="hold"/>
                                            <p:tgtEl>
                                              <p:spTgt spid="8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16000">
                                      <p:stCondLst>
                                        <p:cond delay="800"/>
                                      </p:stCondLst>
                                      <p:childTnLst>
                                        <p:set>
                                          <p:cBhvr>
                                            <p:cTn id="25" dur="1" fill="hold">
                                              <p:stCondLst>
                                                <p:cond delay="0"/>
                                              </p:stCondLst>
                                            </p:cTn>
                                            <p:tgtEl>
                                              <p:spTgt spid="80"/>
                                            </p:tgtEl>
                                            <p:attrNameLst>
                                              <p:attrName>style.visibility</p:attrName>
                                            </p:attrNameLst>
                                          </p:cBhvr>
                                          <p:to>
                                            <p:strVal val="visible"/>
                                          </p:to>
                                        </p:set>
                                        <p:anim calcmode="lin" valueType="num" p14:bounceEnd="16000">
                                          <p:cBhvr additive="base">
                                            <p:cTn id="26" dur="250" fill="hold"/>
                                            <p:tgtEl>
                                              <p:spTgt spid="80"/>
                                            </p:tgtEl>
                                            <p:attrNameLst>
                                              <p:attrName>ppt_x</p:attrName>
                                            </p:attrNameLst>
                                          </p:cBhvr>
                                          <p:tavLst>
                                            <p:tav tm="0">
                                              <p:val>
                                                <p:strVal val="#ppt_x"/>
                                              </p:val>
                                            </p:tav>
                                            <p:tav tm="100000">
                                              <p:val>
                                                <p:strVal val="#ppt_x"/>
                                              </p:val>
                                            </p:tav>
                                          </p:tavLst>
                                        </p:anim>
                                        <p:anim calcmode="lin" valueType="num" p14:bounceEnd="16000">
                                          <p:cBhvr additive="base">
                                            <p:cTn id="27" dur="250" fill="hold"/>
                                            <p:tgtEl>
                                              <p:spTgt spid="8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300" fill="hold"/>
                                            <p:tgtEl>
                                              <p:spTgt spid="3"/>
                                            </p:tgtEl>
                                            <p:attrNameLst>
                                              <p:attrName>ppt_w</p:attrName>
                                            </p:attrNameLst>
                                          </p:cBhvr>
                                          <p:tavLst>
                                            <p:tav tm="0">
                                              <p:val>
                                                <p:fltVal val="0"/>
                                              </p:val>
                                            </p:tav>
                                            <p:tav tm="100000">
                                              <p:val>
                                                <p:strVal val="#ppt_w"/>
                                              </p:val>
                                            </p:tav>
                                          </p:tavLst>
                                        </p:anim>
                                        <p:anim calcmode="lin" valueType="num">
                                          <p:cBhvr>
                                            <p:cTn id="32" dur="300" fill="hold"/>
                                            <p:tgtEl>
                                              <p:spTgt spid="3"/>
                                            </p:tgtEl>
                                            <p:attrNameLst>
                                              <p:attrName>ppt_h</p:attrName>
                                            </p:attrNameLst>
                                          </p:cBhvr>
                                          <p:tavLst>
                                            <p:tav tm="0">
                                              <p:val>
                                                <p:fltVal val="0"/>
                                              </p:val>
                                            </p:tav>
                                            <p:tav tm="100000">
                                              <p:val>
                                                <p:strVal val="#ppt_h"/>
                                              </p:val>
                                            </p:tav>
                                          </p:tavLst>
                                        </p:anim>
                                        <p:animEffect transition="in" filter="fade">
                                          <p:cBhvr>
                                            <p:cTn id="33" dur="300"/>
                                            <p:tgtEl>
                                              <p:spTgt spid="3"/>
                                            </p:tgtEl>
                                          </p:cBhvr>
                                        </p:animEffect>
                                      </p:childTnLst>
                                    </p:cTn>
                                  </p:par>
                                  <p:par>
                                    <p:cTn id="34" presetID="6" presetClass="emph" presetSubtype="0" autoRev="1" fill="hold" nodeType="withEffect">
                                      <p:stCondLst>
                                        <p:cond delay="300"/>
                                      </p:stCondLst>
                                      <p:childTnLst>
                                        <p:animScale>
                                          <p:cBhvr>
                                            <p:cTn id="35" dur="150" fill="hold"/>
                                            <p:tgtEl>
                                              <p:spTgt spid="3"/>
                                            </p:tgtEl>
                                          </p:cBhvr>
                                          <p:by x="120000" y="120000"/>
                                        </p:animScale>
                                      </p:childTnLst>
                                    </p:cTn>
                                  </p:par>
                                  <p:par>
                                    <p:cTn id="36" presetID="2" presetClass="entr" presetSubtype="4" fill="hold" grpId="0" nodeType="withEffect" p14:presetBounceEnd="16000">
                                      <p:stCondLst>
                                        <p:cond delay="600"/>
                                      </p:stCondLst>
                                      <p:childTnLst>
                                        <p:set>
                                          <p:cBhvr>
                                            <p:cTn id="37" dur="1" fill="hold">
                                              <p:stCondLst>
                                                <p:cond delay="0"/>
                                              </p:stCondLst>
                                            </p:cTn>
                                            <p:tgtEl>
                                              <p:spTgt spid="40"/>
                                            </p:tgtEl>
                                            <p:attrNameLst>
                                              <p:attrName>style.visibility</p:attrName>
                                            </p:attrNameLst>
                                          </p:cBhvr>
                                          <p:to>
                                            <p:strVal val="visible"/>
                                          </p:to>
                                        </p:set>
                                        <p:anim calcmode="lin" valueType="num" p14:bounceEnd="16000">
                                          <p:cBhvr additive="base">
                                            <p:cTn id="38" dur="250" fill="hold"/>
                                            <p:tgtEl>
                                              <p:spTgt spid="40"/>
                                            </p:tgtEl>
                                            <p:attrNameLst>
                                              <p:attrName>ppt_x</p:attrName>
                                            </p:attrNameLst>
                                          </p:cBhvr>
                                          <p:tavLst>
                                            <p:tav tm="0">
                                              <p:val>
                                                <p:strVal val="#ppt_x"/>
                                              </p:val>
                                            </p:tav>
                                            <p:tav tm="100000">
                                              <p:val>
                                                <p:strVal val="#ppt_x"/>
                                              </p:val>
                                            </p:tav>
                                          </p:tavLst>
                                        </p:anim>
                                        <p:anim calcmode="lin" valueType="num" p14:bounceEnd="16000">
                                          <p:cBhvr additive="base">
                                            <p:cTn id="39" dur="250" fill="hold"/>
                                            <p:tgtEl>
                                              <p:spTgt spid="4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14:presetBounceEnd="16000">
                                      <p:stCondLst>
                                        <p:cond delay="650"/>
                                      </p:stCondLst>
                                      <p:childTnLst>
                                        <p:set>
                                          <p:cBhvr>
                                            <p:cTn id="41" dur="1" fill="hold">
                                              <p:stCondLst>
                                                <p:cond delay="0"/>
                                              </p:stCondLst>
                                            </p:cTn>
                                            <p:tgtEl>
                                              <p:spTgt spid="88"/>
                                            </p:tgtEl>
                                            <p:attrNameLst>
                                              <p:attrName>style.visibility</p:attrName>
                                            </p:attrNameLst>
                                          </p:cBhvr>
                                          <p:to>
                                            <p:strVal val="visible"/>
                                          </p:to>
                                        </p:set>
                                        <p:anim calcmode="lin" valueType="num" p14:bounceEnd="16000">
                                          <p:cBhvr additive="base">
                                            <p:cTn id="42" dur="250" fill="hold"/>
                                            <p:tgtEl>
                                              <p:spTgt spid="88"/>
                                            </p:tgtEl>
                                            <p:attrNameLst>
                                              <p:attrName>ppt_x</p:attrName>
                                            </p:attrNameLst>
                                          </p:cBhvr>
                                          <p:tavLst>
                                            <p:tav tm="0">
                                              <p:val>
                                                <p:strVal val="#ppt_x"/>
                                              </p:val>
                                            </p:tav>
                                            <p:tav tm="100000">
                                              <p:val>
                                                <p:strVal val="#ppt_x"/>
                                              </p:val>
                                            </p:tav>
                                          </p:tavLst>
                                        </p:anim>
                                        <p:anim calcmode="lin" valueType="num" p14:bounceEnd="16000">
                                          <p:cBhvr additive="base">
                                            <p:cTn id="43" dur="250" fill="hold"/>
                                            <p:tgtEl>
                                              <p:spTgt spid="8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14:presetBounceEnd="16000">
                                      <p:stCondLst>
                                        <p:cond delay="750"/>
                                      </p:stCondLst>
                                      <p:childTnLst>
                                        <p:set>
                                          <p:cBhvr>
                                            <p:cTn id="45" dur="1" fill="hold">
                                              <p:stCondLst>
                                                <p:cond delay="0"/>
                                              </p:stCondLst>
                                            </p:cTn>
                                            <p:tgtEl>
                                              <p:spTgt spid="83"/>
                                            </p:tgtEl>
                                            <p:attrNameLst>
                                              <p:attrName>style.visibility</p:attrName>
                                            </p:attrNameLst>
                                          </p:cBhvr>
                                          <p:to>
                                            <p:strVal val="visible"/>
                                          </p:to>
                                        </p:set>
                                        <p:anim calcmode="lin" valueType="num" p14:bounceEnd="16000">
                                          <p:cBhvr additive="base">
                                            <p:cTn id="46" dur="250" fill="hold"/>
                                            <p:tgtEl>
                                              <p:spTgt spid="83"/>
                                            </p:tgtEl>
                                            <p:attrNameLst>
                                              <p:attrName>ppt_x</p:attrName>
                                            </p:attrNameLst>
                                          </p:cBhvr>
                                          <p:tavLst>
                                            <p:tav tm="0">
                                              <p:val>
                                                <p:strVal val="#ppt_x"/>
                                              </p:val>
                                            </p:tav>
                                            <p:tav tm="100000">
                                              <p:val>
                                                <p:strVal val="#ppt_x"/>
                                              </p:val>
                                            </p:tav>
                                          </p:tavLst>
                                        </p:anim>
                                        <p:anim calcmode="lin" valueType="num" p14:bounceEnd="16000">
                                          <p:cBhvr additive="base">
                                            <p:cTn id="47" dur="250" fill="hold"/>
                                            <p:tgtEl>
                                              <p:spTgt spid="83"/>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300" fill="hold"/>
                                            <p:tgtEl>
                                              <p:spTgt spid="5"/>
                                            </p:tgtEl>
                                            <p:attrNameLst>
                                              <p:attrName>ppt_w</p:attrName>
                                            </p:attrNameLst>
                                          </p:cBhvr>
                                          <p:tavLst>
                                            <p:tav tm="0">
                                              <p:val>
                                                <p:fltVal val="0"/>
                                              </p:val>
                                            </p:tav>
                                            <p:tav tm="100000">
                                              <p:val>
                                                <p:strVal val="#ppt_w"/>
                                              </p:val>
                                            </p:tav>
                                          </p:tavLst>
                                        </p:anim>
                                        <p:anim calcmode="lin" valueType="num">
                                          <p:cBhvr>
                                            <p:cTn id="52" dur="300" fill="hold"/>
                                            <p:tgtEl>
                                              <p:spTgt spid="5"/>
                                            </p:tgtEl>
                                            <p:attrNameLst>
                                              <p:attrName>ppt_h</p:attrName>
                                            </p:attrNameLst>
                                          </p:cBhvr>
                                          <p:tavLst>
                                            <p:tav tm="0">
                                              <p:val>
                                                <p:fltVal val="0"/>
                                              </p:val>
                                            </p:tav>
                                            <p:tav tm="100000">
                                              <p:val>
                                                <p:strVal val="#ppt_h"/>
                                              </p:val>
                                            </p:tav>
                                          </p:tavLst>
                                        </p:anim>
                                        <p:animEffect transition="in" filter="fade">
                                          <p:cBhvr>
                                            <p:cTn id="53" dur="300"/>
                                            <p:tgtEl>
                                              <p:spTgt spid="5"/>
                                            </p:tgtEl>
                                          </p:cBhvr>
                                        </p:animEffect>
                                      </p:childTnLst>
                                    </p:cTn>
                                  </p:par>
                                  <p:par>
                                    <p:cTn id="54" presetID="6" presetClass="emph" presetSubtype="0" autoRev="1" fill="hold" nodeType="withEffect">
                                      <p:stCondLst>
                                        <p:cond delay="300"/>
                                      </p:stCondLst>
                                      <p:childTnLst>
                                        <p:animScale>
                                          <p:cBhvr>
                                            <p:cTn id="55" dur="150" fill="hold"/>
                                            <p:tgtEl>
                                              <p:spTgt spid="5"/>
                                            </p:tgtEl>
                                          </p:cBhvr>
                                          <p:by x="120000" y="120000"/>
                                        </p:animScale>
                                      </p:childTnLst>
                                    </p:cTn>
                                  </p:par>
                                  <p:par>
                                    <p:cTn id="56" presetID="2" presetClass="entr" presetSubtype="4" fill="hold" grpId="0" nodeType="withEffect" p14:presetBounceEnd="16000">
                                      <p:stCondLst>
                                        <p:cond delay="600"/>
                                      </p:stCondLst>
                                      <p:childTnLst>
                                        <p:set>
                                          <p:cBhvr>
                                            <p:cTn id="57" dur="1" fill="hold">
                                              <p:stCondLst>
                                                <p:cond delay="0"/>
                                              </p:stCondLst>
                                            </p:cTn>
                                            <p:tgtEl>
                                              <p:spTgt spid="42"/>
                                            </p:tgtEl>
                                            <p:attrNameLst>
                                              <p:attrName>style.visibility</p:attrName>
                                            </p:attrNameLst>
                                          </p:cBhvr>
                                          <p:to>
                                            <p:strVal val="visible"/>
                                          </p:to>
                                        </p:set>
                                        <p:anim calcmode="lin" valueType="num" p14:bounceEnd="16000">
                                          <p:cBhvr additive="base">
                                            <p:cTn id="58" dur="250" fill="hold"/>
                                            <p:tgtEl>
                                              <p:spTgt spid="42"/>
                                            </p:tgtEl>
                                            <p:attrNameLst>
                                              <p:attrName>ppt_x</p:attrName>
                                            </p:attrNameLst>
                                          </p:cBhvr>
                                          <p:tavLst>
                                            <p:tav tm="0">
                                              <p:val>
                                                <p:strVal val="#ppt_x"/>
                                              </p:val>
                                            </p:tav>
                                            <p:tav tm="100000">
                                              <p:val>
                                                <p:strVal val="#ppt_x"/>
                                              </p:val>
                                            </p:tav>
                                          </p:tavLst>
                                        </p:anim>
                                        <p:anim calcmode="lin" valueType="num" p14:bounceEnd="16000">
                                          <p:cBhvr additive="base">
                                            <p:cTn id="59" dur="250" fill="hold"/>
                                            <p:tgtEl>
                                              <p:spTgt spid="4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14:presetBounceEnd="16000">
                                      <p:stCondLst>
                                        <p:cond delay="650"/>
                                      </p:stCondLst>
                                      <p:childTnLst>
                                        <p:set>
                                          <p:cBhvr>
                                            <p:cTn id="61" dur="1" fill="hold">
                                              <p:stCondLst>
                                                <p:cond delay="0"/>
                                              </p:stCondLst>
                                            </p:cTn>
                                            <p:tgtEl>
                                              <p:spTgt spid="86"/>
                                            </p:tgtEl>
                                            <p:attrNameLst>
                                              <p:attrName>style.visibility</p:attrName>
                                            </p:attrNameLst>
                                          </p:cBhvr>
                                          <p:to>
                                            <p:strVal val="visible"/>
                                          </p:to>
                                        </p:set>
                                        <p:anim calcmode="lin" valueType="num" p14:bounceEnd="16000">
                                          <p:cBhvr additive="base">
                                            <p:cTn id="62" dur="250" fill="hold"/>
                                            <p:tgtEl>
                                              <p:spTgt spid="86"/>
                                            </p:tgtEl>
                                            <p:attrNameLst>
                                              <p:attrName>ppt_x</p:attrName>
                                            </p:attrNameLst>
                                          </p:cBhvr>
                                          <p:tavLst>
                                            <p:tav tm="0">
                                              <p:val>
                                                <p:strVal val="#ppt_x"/>
                                              </p:val>
                                            </p:tav>
                                            <p:tav tm="100000">
                                              <p:val>
                                                <p:strVal val="#ppt_x"/>
                                              </p:val>
                                            </p:tav>
                                          </p:tavLst>
                                        </p:anim>
                                        <p:anim calcmode="lin" valueType="num" p14:bounceEnd="16000">
                                          <p:cBhvr additive="base">
                                            <p:cTn id="63" dur="250" fill="hold"/>
                                            <p:tgtEl>
                                              <p:spTgt spid="8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14:presetBounceEnd="16000">
                                      <p:stCondLst>
                                        <p:cond delay="750"/>
                                      </p:stCondLst>
                                      <p:childTnLst>
                                        <p:set>
                                          <p:cBhvr>
                                            <p:cTn id="65" dur="1" fill="hold">
                                              <p:stCondLst>
                                                <p:cond delay="0"/>
                                              </p:stCondLst>
                                            </p:cTn>
                                            <p:tgtEl>
                                              <p:spTgt spid="81"/>
                                            </p:tgtEl>
                                            <p:attrNameLst>
                                              <p:attrName>style.visibility</p:attrName>
                                            </p:attrNameLst>
                                          </p:cBhvr>
                                          <p:to>
                                            <p:strVal val="visible"/>
                                          </p:to>
                                        </p:set>
                                        <p:anim calcmode="lin" valueType="num" p14:bounceEnd="16000">
                                          <p:cBhvr additive="base">
                                            <p:cTn id="66" dur="250" fill="hold"/>
                                            <p:tgtEl>
                                              <p:spTgt spid="81"/>
                                            </p:tgtEl>
                                            <p:attrNameLst>
                                              <p:attrName>ppt_x</p:attrName>
                                            </p:attrNameLst>
                                          </p:cBhvr>
                                          <p:tavLst>
                                            <p:tav tm="0">
                                              <p:val>
                                                <p:strVal val="#ppt_x"/>
                                              </p:val>
                                            </p:tav>
                                            <p:tav tm="100000">
                                              <p:val>
                                                <p:strVal val="#ppt_x"/>
                                              </p:val>
                                            </p:tav>
                                          </p:tavLst>
                                        </p:anim>
                                        <p:anim calcmode="lin" valueType="num" p14:bounceEnd="16000">
                                          <p:cBhvr additive="base">
                                            <p:cTn id="67" dur="250" fill="hold"/>
                                            <p:tgtEl>
                                              <p:spTgt spid="81"/>
                                            </p:tgtEl>
                                            <p:attrNameLst>
                                              <p:attrName>ppt_y</p:attrName>
                                            </p:attrNameLst>
                                          </p:cBhvr>
                                          <p:tavLst>
                                            <p:tav tm="0">
                                              <p:val>
                                                <p:strVal val="1+#ppt_h/2"/>
                                              </p:val>
                                            </p:tav>
                                            <p:tav tm="100000">
                                              <p:val>
                                                <p:strVal val="#ppt_y"/>
                                              </p:val>
                                            </p:tav>
                                          </p:tavLst>
                                        </p:anim>
                                      </p:childTnLst>
                                    </p:cTn>
                                  </p:par>
                                </p:childTnLst>
                              </p:cTn>
                            </p:par>
                            <p:par>
                              <p:cTn id="68" fill="hold">
                                <p:stCondLst>
                                  <p:cond delay="1500"/>
                                </p:stCondLst>
                                <p:childTnLst>
                                  <p:par>
                                    <p:cTn id="69" presetID="53" presetClass="entr" presetSubtype="16"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300" fill="hold"/>
                                            <p:tgtEl>
                                              <p:spTgt spid="6"/>
                                            </p:tgtEl>
                                            <p:attrNameLst>
                                              <p:attrName>ppt_w</p:attrName>
                                            </p:attrNameLst>
                                          </p:cBhvr>
                                          <p:tavLst>
                                            <p:tav tm="0">
                                              <p:val>
                                                <p:fltVal val="0"/>
                                              </p:val>
                                            </p:tav>
                                            <p:tav tm="100000">
                                              <p:val>
                                                <p:strVal val="#ppt_w"/>
                                              </p:val>
                                            </p:tav>
                                          </p:tavLst>
                                        </p:anim>
                                        <p:anim calcmode="lin" valueType="num">
                                          <p:cBhvr>
                                            <p:cTn id="72" dur="300" fill="hold"/>
                                            <p:tgtEl>
                                              <p:spTgt spid="6"/>
                                            </p:tgtEl>
                                            <p:attrNameLst>
                                              <p:attrName>ppt_h</p:attrName>
                                            </p:attrNameLst>
                                          </p:cBhvr>
                                          <p:tavLst>
                                            <p:tav tm="0">
                                              <p:val>
                                                <p:fltVal val="0"/>
                                              </p:val>
                                            </p:tav>
                                            <p:tav tm="100000">
                                              <p:val>
                                                <p:strVal val="#ppt_h"/>
                                              </p:val>
                                            </p:tav>
                                          </p:tavLst>
                                        </p:anim>
                                        <p:animEffect transition="in" filter="fade">
                                          <p:cBhvr>
                                            <p:cTn id="73" dur="300"/>
                                            <p:tgtEl>
                                              <p:spTgt spid="6"/>
                                            </p:tgtEl>
                                          </p:cBhvr>
                                        </p:animEffect>
                                      </p:childTnLst>
                                    </p:cTn>
                                  </p:par>
                                  <p:par>
                                    <p:cTn id="74" presetID="6" presetClass="emph" presetSubtype="0" autoRev="1" fill="hold" nodeType="withEffect">
                                      <p:stCondLst>
                                        <p:cond delay="300"/>
                                      </p:stCondLst>
                                      <p:childTnLst>
                                        <p:animScale>
                                          <p:cBhvr>
                                            <p:cTn id="75" dur="150" fill="hold"/>
                                            <p:tgtEl>
                                              <p:spTgt spid="6"/>
                                            </p:tgtEl>
                                          </p:cBhvr>
                                          <p:by x="120000" y="120000"/>
                                        </p:animScale>
                                      </p:childTnLst>
                                    </p:cTn>
                                  </p:par>
                                  <p:par>
                                    <p:cTn id="76" presetID="2" presetClass="entr" presetSubtype="4" fill="hold" grpId="0" nodeType="withEffect" p14:presetBounceEnd="16000">
                                      <p:stCondLst>
                                        <p:cond delay="600"/>
                                      </p:stCondLst>
                                      <p:childTnLst>
                                        <p:set>
                                          <p:cBhvr>
                                            <p:cTn id="77" dur="1" fill="hold">
                                              <p:stCondLst>
                                                <p:cond delay="0"/>
                                              </p:stCondLst>
                                            </p:cTn>
                                            <p:tgtEl>
                                              <p:spTgt spid="44"/>
                                            </p:tgtEl>
                                            <p:attrNameLst>
                                              <p:attrName>style.visibility</p:attrName>
                                            </p:attrNameLst>
                                          </p:cBhvr>
                                          <p:to>
                                            <p:strVal val="visible"/>
                                          </p:to>
                                        </p:set>
                                        <p:anim calcmode="lin" valueType="num" p14:bounceEnd="16000">
                                          <p:cBhvr additive="base">
                                            <p:cTn id="78" dur="250" fill="hold"/>
                                            <p:tgtEl>
                                              <p:spTgt spid="44"/>
                                            </p:tgtEl>
                                            <p:attrNameLst>
                                              <p:attrName>ppt_x</p:attrName>
                                            </p:attrNameLst>
                                          </p:cBhvr>
                                          <p:tavLst>
                                            <p:tav tm="0">
                                              <p:val>
                                                <p:strVal val="#ppt_x"/>
                                              </p:val>
                                            </p:tav>
                                            <p:tav tm="100000">
                                              <p:val>
                                                <p:strVal val="#ppt_x"/>
                                              </p:val>
                                            </p:tav>
                                          </p:tavLst>
                                        </p:anim>
                                        <p:anim calcmode="lin" valueType="num" p14:bounceEnd="16000">
                                          <p:cBhvr additive="base">
                                            <p:cTn id="79" dur="250" fill="hold"/>
                                            <p:tgtEl>
                                              <p:spTgt spid="4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14:presetBounceEnd="16000">
                                      <p:stCondLst>
                                        <p:cond delay="650"/>
                                      </p:stCondLst>
                                      <p:childTnLst>
                                        <p:set>
                                          <p:cBhvr>
                                            <p:cTn id="81" dur="1" fill="hold">
                                              <p:stCondLst>
                                                <p:cond delay="0"/>
                                              </p:stCondLst>
                                            </p:cTn>
                                            <p:tgtEl>
                                              <p:spTgt spid="89"/>
                                            </p:tgtEl>
                                            <p:attrNameLst>
                                              <p:attrName>style.visibility</p:attrName>
                                            </p:attrNameLst>
                                          </p:cBhvr>
                                          <p:to>
                                            <p:strVal val="visible"/>
                                          </p:to>
                                        </p:set>
                                        <p:anim calcmode="lin" valueType="num" p14:bounceEnd="16000">
                                          <p:cBhvr additive="base">
                                            <p:cTn id="82" dur="250" fill="hold"/>
                                            <p:tgtEl>
                                              <p:spTgt spid="89"/>
                                            </p:tgtEl>
                                            <p:attrNameLst>
                                              <p:attrName>ppt_x</p:attrName>
                                            </p:attrNameLst>
                                          </p:cBhvr>
                                          <p:tavLst>
                                            <p:tav tm="0">
                                              <p:val>
                                                <p:strVal val="#ppt_x"/>
                                              </p:val>
                                            </p:tav>
                                            <p:tav tm="100000">
                                              <p:val>
                                                <p:strVal val="#ppt_x"/>
                                              </p:val>
                                            </p:tav>
                                          </p:tavLst>
                                        </p:anim>
                                        <p:anim calcmode="lin" valueType="num" p14:bounceEnd="16000">
                                          <p:cBhvr additive="base">
                                            <p:cTn id="83" dur="250" fill="hold"/>
                                            <p:tgtEl>
                                              <p:spTgt spid="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14:presetBounceEnd="16000">
                                      <p:stCondLst>
                                        <p:cond delay="750"/>
                                      </p:stCondLst>
                                      <p:childTnLst>
                                        <p:set>
                                          <p:cBhvr>
                                            <p:cTn id="85" dur="1" fill="hold">
                                              <p:stCondLst>
                                                <p:cond delay="0"/>
                                              </p:stCondLst>
                                            </p:cTn>
                                            <p:tgtEl>
                                              <p:spTgt spid="84"/>
                                            </p:tgtEl>
                                            <p:attrNameLst>
                                              <p:attrName>style.visibility</p:attrName>
                                            </p:attrNameLst>
                                          </p:cBhvr>
                                          <p:to>
                                            <p:strVal val="visible"/>
                                          </p:to>
                                        </p:set>
                                        <p:anim calcmode="lin" valueType="num" p14:bounceEnd="16000">
                                          <p:cBhvr additive="base">
                                            <p:cTn id="86" dur="250" fill="hold"/>
                                            <p:tgtEl>
                                              <p:spTgt spid="84"/>
                                            </p:tgtEl>
                                            <p:attrNameLst>
                                              <p:attrName>ppt_x</p:attrName>
                                            </p:attrNameLst>
                                          </p:cBhvr>
                                          <p:tavLst>
                                            <p:tav tm="0">
                                              <p:val>
                                                <p:strVal val="#ppt_x"/>
                                              </p:val>
                                            </p:tav>
                                            <p:tav tm="100000">
                                              <p:val>
                                                <p:strVal val="#ppt_x"/>
                                              </p:val>
                                            </p:tav>
                                          </p:tavLst>
                                        </p:anim>
                                        <p:anim calcmode="lin" valueType="num" p14:bounceEnd="16000">
                                          <p:cBhvr additive="base">
                                            <p:cTn id="87" dur="250" fill="hold"/>
                                            <p:tgtEl>
                                              <p:spTgt spid="84"/>
                                            </p:tgtEl>
                                            <p:attrNameLst>
                                              <p:attrName>ppt_y</p:attrName>
                                            </p:attrNameLst>
                                          </p:cBhvr>
                                          <p:tavLst>
                                            <p:tav tm="0">
                                              <p:val>
                                                <p:strVal val="1+#ppt_h/2"/>
                                              </p:val>
                                            </p:tav>
                                            <p:tav tm="100000">
                                              <p:val>
                                                <p:strVal val="#ppt_y"/>
                                              </p:val>
                                            </p:tav>
                                          </p:tavLst>
                                        </p:anim>
                                      </p:childTnLst>
                                    </p:cTn>
                                  </p:par>
                                </p:childTnLst>
                              </p:cTn>
                            </p:par>
                            <p:par>
                              <p:cTn id="88" fill="hold">
                                <p:stCondLst>
                                  <p:cond delay="2000"/>
                                </p:stCondLst>
                                <p:childTnLst>
                                  <p:par>
                                    <p:cTn id="89" presetID="53" presetClass="entr" presetSubtype="16" fill="hold"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300" fill="hold"/>
                                            <p:tgtEl>
                                              <p:spTgt spid="7"/>
                                            </p:tgtEl>
                                            <p:attrNameLst>
                                              <p:attrName>ppt_w</p:attrName>
                                            </p:attrNameLst>
                                          </p:cBhvr>
                                          <p:tavLst>
                                            <p:tav tm="0">
                                              <p:val>
                                                <p:fltVal val="0"/>
                                              </p:val>
                                            </p:tav>
                                            <p:tav tm="100000">
                                              <p:val>
                                                <p:strVal val="#ppt_w"/>
                                              </p:val>
                                            </p:tav>
                                          </p:tavLst>
                                        </p:anim>
                                        <p:anim calcmode="lin" valueType="num">
                                          <p:cBhvr>
                                            <p:cTn id="92" dur="300" fill="hold"/>
                                            <p:tgtEl>
                                              <p:spTgt spid="7"/>
                                            </p:tgtEl>
                                            <p:attrNameLst>
                                              <p:attrName>ppt_h</p:attrName>
                                            </p:attrNameLst>
                                          </p:cBhvr>
                                          <p:tavLst>
                                            <p:tav tm="0">
                                              <p:val>
                                                <p:fltVal val="0"/>
                                              </p:val>
                                            </p:tav>
                                            <p:tav tm="100000">
                                              <p:val>
                                                <p:strVal val="#ppt_h"/>
                                              </p:val>
                                            </p:tav>
                                          </p:tavLst>
                                        </p:anim>
                                        <p:animEffect transition="in" filter="fade">
                                          <p:cBhvr>
                                            <p:cTn id="93" dur="300"/>
                                            <p:tgtEl>
                                              <p:spTgt spid="7"/>
                                            </p:tgtEl>
                                          </p:cBhvr>
                                        </p:animEffect>
                                      </p:childTnLst>
                                    </p:cTn>
                                  </p:par>
                                  <p:par>
                                    <p:cTn id="94" presetID="6" presetClass="emph" presetSubtype="0" autoRev="1" fill="hold" nodeType="withEffect">
                                      <p:stCondLst>
                                        <p:cond delay="300"/>
                                      </p:stCondLst>
                                      <p:childTnLst>
                                        <p:animScale>
                                          <p:cBhvr>
                                            <p:cTn id="95" dur="150" fill="hold"/>
                                            <p:tgtEl>
                                              <p:spTgt spid="7"/>
                                            </p:tgtEl>
                                          </p:cBhvr>
                                          <p:by x="120000" y="120000"/>
                                        </p:animScale>
                                      </p:childTnLst>
                                    </p:cTn>
                                  </p:par>
                                  <p:par>
                                    <p:cTn id="96" presetID="2" presetClass="entr" presetSubtype="4" fill="hold" grpId="0" nodeType="withEffect" p14:presetBounceEnd="16000">
                                      <p:stCondLst>
                                        <p:cond delay="600"/>
                                      </p:stCondLst>
                                      <p:childTnLst>
                                        <p:set>
                                          <p:cBhvr>
                                            <p:cTn id="97" dur="1" fill="hold">
                                              <p:stCondLst>
                                                <p:cond delay="0"/>
                                              </p:stCondLst>
                                            </p:cTn>
                                            <p:tgtEl>
                                              <p:spTgt spid="46"/>
                                            </p:tgtEl>
                                            <p:attrNameLst>
                                              <p:attrName>style.visibility</p:attrName>
                                            </p:attrNameLst>
                                          </p:cBhvr>
                                          <p:to>
                                            <p:strVal val="visible"/>
                                          </p:to>
                                        </p:set>
                                        <p:anim calcmode="lin" valueType="num" p14:bounceEnd="16000">
                                          <p:cBhvr additive="base">
                                            <p:cTn id="98" dur="250" fill="hold"/>
                                            <p:tgtEl>
                                              <p:spTgt spid="46"/>
                                            </p:tgtEl>
                                            <p:attrNameLst>
                                              <p:attrName>ppt_x</p:attrName>
                                            </p:attrNameLst>
                                          </p:cBhvr>
                                          <p:tavLst>
                                            <p:tav tm="0">
                                              <p:val>
                                                <p:strVal val="#ppt_x"/>
                                              </p:val>
                                            </p:tav>
                                            <p:tav tm="100000">
                                              <p:val>
                                                <p:strVal val="#ppt_x"/>
                                              </p:val>
                                            </p:tav>
                                          </p:tavLst>
                                        </p:anim>
                                        <p:anim calcmode="lin" valueType="num" p14:bounceEnd="16000">
                                          <p:cBhvr additive="base">
                                            <p:cTn id="99" dur="250" fill="hold"/>
                                            <p:tgtEl>
                                              <p:spTgt spid="46"/>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14:presetBounceEnd="16000">
                                      <p:stCondLst>
                                        <p:cond delay="650"/>
                                      </p:stCondLst>
                                      <p:childTnLst>
                                        <p:set>
                                          <p:cBhvr>
                                            <p:cTn id="101" dur="1" fill="hold">
                                              <p:stCondLst>
                                                <p:cond delay="0"/>
                                              </p:stCondLst>
                                            </p:cTn>
                                            <p:tgtEl>
                                              <p:spTgt spid="87"/>
                                            </p:tgtEl>
                                            <p:attrNameLst>
                                              <p:attrName>style.visibility</p:attrName>
                                            </p:attrNameLst>
                                          </p:cBhvr>
                                          <p:to>
                                            <p:strVal val="visible"/>
                                          </p:to>
                                        </p:set>
                                        <p:anim calcmode="lin" valueType="num" p14:bounceEnd="16000">
                                          <p:cBhvr additive="base">
                                            <p:cTn id="102" dur="250" fill="hold"/>
                                            <p:tgtEl>
                                              <p:spTgt spid="87"/>
                                            </p:tgtEl>
                                            <p:attrNameLst>
                                              <p:attrName>ppt_x</p:attrName>
                                            </p:attrNameLst>
                                          </p:cBhvr>
                                          <p:tavLst>
                                            <p:tav tm="0">
                                              <p:val>
                                                <p:strVal val="#ppt_x"/>
                                              </p:val>
                                            </p:tav>
                                            <p:tav tm="100000">
                                              <p:val>
                                                <p:strVal val="#ppt_x"/>
                                              </p:val>
                                            </p:tav>
                                          </p:tavLst>
                                        </p:anim>
                                        <p:anim calcmode="lin" valueType="num" p14:bounceEnd="16000">
                                          <p:cBhvr additive="base">
                                            <p:cTn id="103" dur="250" fill="hold"/>
                                            <p:tgtEl>
                                              <p:spTgt spid="87"/>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14:presetBounceEnd="16000">
                                      <p:stCondLst>
                                        <p:cond delay="750"/>
                                      </p:stCondLst>
                                      <p:childTnLst>
                                        <p:set>
                                          <p:cBhvr>
                                            <p:cTn id="105" dur="1" fill="hold">
                                              <p:stCondLst>
                                                <p:cond delay="0"/>
                                              </p:stCondLst>
                                            </p:cTn>
                                            <p:tgtEl>
                                              <p:spTgt spid="82"/>
                                            </p:tgtEl>
                                            <p:attrNameLst>
                                              <p:attrName>style.visibility</p:attrName>
                                            </p:attrNameLst>
                                          </p:cBhvr>
                                          <p:to>
                                            <p:strVal val="visible"/>
                                          </p:to>
                                        </p:set>
                                        <p:anim calcmode="lin" valueType="num" p14:bounceEnd="16000">
                                          <p:cBhvr additive="base">
                                            <p:cTn id="106" dur="250" fill="hold"/>
                                            <p:tgtEl>
                                              <p:spTgt spid="82"/>
                                            </p:tgtEl>
                                            <p:attrNameLst>
                                              <p:attrName>ppt_x</p:attrName>
                                            </p:attrNameLst>
                                          </p:cBhvr>
                                          <p:tavLst>
                                            <p:tav tm="0">
                                              <p:val>
                                                <p:strVal val="#ppt_x"/>
                                              </p:val>
                                            </p:tav>
                                            <p:tav tm="100000">
                                              <p:val>
                                                <p:strVal val="#ppt_x"/>
                                              </p:val>
                                            </p:tav>
                                          </p:tavLst>
                                        </p:anim>
                                        <p:anim calcmode="lin" valueType="num" p14:bounceEnd="16000">
                                          <p:cBhvr additive="base">
                                            <p:cTn id="107" dur="25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40" grpId="0" animBg="1"/>
          <p:bldP spid="42" grpId="0" animBg="1"/>
          <p:bldP spid="44" grpId="0" animBg="1"/>
          <p:bldP spid="46"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250" fill="hold"/>
                                            <p:tgtEl>
                                              <p:spTgt spid="37"/>
                                            </p:tgtEl>
                                            <p:attrNameLst>
                                              <p:attrName>ppt_x</p:attrName>
                                            </p:attrNameLst>
                                          </p:cBhvr>
                                          <p:tavLst>
                                            <p:tav tm="0">
                                              <p:val>
                                                <p:strVal val="1+#ppt_w/2"/>
                                              </p:val>
                                            </p:tav>
                                            <p:tav tm="100000">
                                              <p:val>
                                                <p:strVal val="#ppt_x"/>
                                              </p:val>
                                            </p:tav>
                                          </p:tavLst>
                                        </p:anim>
                                        <p:anim calcmode="lin" valueType="num">
                                          <p:cBhvr additive="base">
                                            <p:cTn id="13" dur="250" fill="hold"/>
                                            <p:tgtEl>
                                              <p:spTgt spid="37"/>
                                            </p:tgtEl>
                                            <p:attrNameLst>
                                              <p:attrName>ppt_y</p:attrName>
                                            </p:attrNameLst>
                                          </p:cBhvr>
                                          <p:tavLst>
                                            <p:tav tm="0">
                                              <p:val>
                                                <p:strVal val="#ppt_y"/>
                                              </p:val>
                                            </p:tav>
                                            <p:tav tm="100000">
                                              <p:val>
                                                <p:strVal val="#ppt_y"/>
                                              </p:val>
                                            </p:tav>
                                          </p:tavLst>
                                        </p:anim>
                                      </p:childTnLst>
                                    </p:cTn>
                                  </p:par>
                                  <p:par>
                                    <p:cTn id="14" presetID="6" presetClass="emph" presetSubtype="0" autoRev="1" fill="hold" nodeType="withEffect">
                                      <p:stCondLst>
                                        <p:cond delay="300"/>
                                      </p:stCondLst>
                                      <p:childTnLst>
                                        <p:animScale>
                                          <p:cBhvr>
                                            <p:cTn id="15" dur="150" fill="hold"/>
                                            <p:tgtEl>
                                              <p:spTgt spid="2"/>
                                            </p:tgtEl>
                                          </p:cBhvr>
                                          <p:by x="120000" y="120000"/>
                                        </p:animScale>
                                      </p:childTnLst>
                                    </p:cTn>
                                  </p:par>
                                  <p:par>
                                    <p:cTn id="16" presetID="2" presetClass="entr" presetSubtype="4" fill="hold" grpId="0" nodeType="withEffect">
                                      <p:stCondLst>
                                        <p:cond delay="6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250" fill="hold"/>
                                            <p:tgtEl>
                                              <p:spTgt spid="38"/>
                                            </p:tgtEl>
                                            <p:attrNameLst>
                                              <p:attrName>ppt_x</p:attrName>
                                            </p:attrNameLst>
                                          </p:cBhvr>
                                          <p:tavLst>
                                            <p:tav tm="0">
                                              <p:val>
                                                <p:strVal val="#ppt_x"/>
                                              </p:val>
                                            </p:tav>
                                            <p:tav tm="100000">
                                              <p:val>
                                                <p:strVal val="#ppt_x"/>
                                              </p:val>
                                            </p:tav>
                                          </p:tavLst>
                                        </p:anim>
                                        <p:anim calcmode="lin" valueType="num">
                                          <p:cBhvr additive="base">
                                            <p:cTn id="19" dur="250" fill="hold"/>
                                            <p:tgtEl>
                                              <p:spTgt spid="3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700"/>
                                      </p:stCondLst>
                                      <p:childTnLst>
                                        <p:set>
                                          <p:cBhvr>
                                            <p:cTn id="21" dur="1" fill="hold">
                                              <p:stCondLst>
                                                <p:cond delay="0"/>
                                              </p:stCondLst>
                                            </p:cTn>
                                            <p:tgtEl>
                                              <p:spTgt spid="85"/>
                                            </p:tgtEl>
                                            <p:attrNameLst>
                                              <p:attrName>style.visibility</p:attrName>
                                            </p:attrNameLst>
                                          </p:cBhvr>
                                          <p:to>
                                            <p:strVal val="visible"/>
                                          </p:to>
                                        </p:set>
                                        <p:anim calcmode="lin" valueType="num">
                                          <p:cBhvr additive="base">
                                            <p:cTn id="22" dur="250" fill="hold"/>
                                            <p:tgtEl>
                                              <p:spTgt spid="85"/>
                                            </p:tgtEl>
                                            <p:attrNameLst>
                                              <p:attrName>ppt_x</p:attrName>
                                            </p:attrNameLst>
                                          </p:cBhvr>
                                          <p:tavLst>
                                            <p:tav tm="0">
                                              <p:val>
                                                <p:strVal val="#ppt_x"/>
                                              </p:val>
                                            </p:tav>
                                            <p:tav tm="100000">
                                              <p:val>
                                                <p:strVal val="#ppt_x"/>
                                              </p:val>
                                            </p:tav>
                                          </p:tavLst>
                                        </p:anim>
                                        <p:anim calcmode="lin" valueType="num">
                                          <p:cBhvr additive="base">
                                            <p:cTn id="23" dur="250" fill="hold"/>
                                            <p:tgtEl>
                                              <p:spTgt spid="8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80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250" fill="hold"/>
                                            <p:tgtEl>
                                              <p:spTgt spid="80"/>
                                            </p:tgtEl>
                                            <p:attrNameLst>
                                              <p:attrName>ppt_x</p:attrName>
                                            </p:attrNameLst>
                                          </p:cBhvr>
                                          <p:tavLst>
                                            <p:tav tm="0">
                                              <p:val>
                                                <p:strVal val="#ppt_x"/>
                                              </p:val>
                                            </p:tav>
                                            <p:tav tm="100000">
                                              <p:val>
                                                <p:strVal val="#ppt_x"/>
                                              </p:val>
                                            </p:tav>
                                          </p:tavLst>
                                        </p:anim>
                                        <p:anim calcmode="lin" valueType="num">
                                          <p:cBhvr additive="base">
                                            <p:cTn id="27" dur="250" fill="hold"/>
                                            <p:tgtEl>
                                              <p:spTgt spid="8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300" fill="hold"/>
                                            <p:tgtEl>
                                              <p:spTgt spid="3"/>
                                            </p:tgtEl>
                                            <p:attrNameLst>
                                              <p:attrName>ppt_w</p:attrName>
                                            </p:attrNameLst>
                                          </p:cBhvr>
                                          <p:tavLst>
                                            <p:tav tm="0">
                                              <p:val>
                                                <p:fltVal val="0"/>
                                              </p:val>
                                            </p:tav>
                                            <p:tav tm="100000">
                                              <p:val>
                                                <p:strVal val="#ppt_w"/>
                                              </p:val>
                                            </p:tav>
                                          </p:tavLst>
                                        </p:anim>
                                        <p:anim calcmode="lin" valueType="num">
                                          <p:cBhvr>
                                            <p:cTn id="32" dur="300" fill="hold"/>
                                            <p:tgtEl>
                                              <p:spTgt spid="3"/>
                                            </p:tgtEl>
                                            <p:attrNameLst>
                                              <p:attrName>ppt_h</p:attrName>
                                            </p:attrNameLst>
                                          </p:cBhvr>
                                          <p:tavLst>
                                            <p:tav tm="0">
                                              <p:val>
                                                <p:fltVal val="0"/>
                                              </p:val>
                                            </p:tav>
                                            <p:tav tm="100000">
                                              <p:val>
                                                <p:strVal val="#ppt_h"/>
                                              </p:val>
                                            </p:tav>
                                          </p:tavLst>
                                        </p:anim>
                                        <p:animEffect transition="in" filter="fade">
                                          <p:cBhvr>
                                            <p:cTn id="33" dur="300"/>
                                            <p:tgtEl>
                                              <p:spTgt spid="3"/>
                                            </p:tgtEl>
                                          </p:cBhvr>
                                        </p:animEffect>
                                      </p:childTnLst>
                                    </p:cTn>
                                  </p:par>
                                  <p:par>
                                    <p:cTn id="34" presetID="6" presetClass="emph" presetSubtype="0" autoRev="1" fill="hold" nodeType="withEffect">
                                      <p:stCondLst>
                                        <p:cond delay="300"/>
                                      </p:stCondLst>
                                      <p:childTnLst>
                                        <p:animScale>
                                          <p:cBhvr>
                                            <p:cTn id="35" dur="150" fill="hold"/>
                                            <p:tgtEl>
                                              <p:spTgt spid="3"/>
                                            </p:tgtEl>
                                          </p:cBhvr>
                                          <p:by x="120000" y="120000"/>
                                        </p:animScale>
                                      </p:childTnLst>
                                    </p:cTn>
                                  </p:par>
                                  <p:par>
                                    <p:cTn id="36" presetID="2" presetClass="entr" presetSubtype="4" fill="hold" grpId="0" nodeType="withEffect">
                                      <p:stCondLst>
                                        <p:cond delay="6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50" fill="hold"/>
                                            <p:tgtEl>
                                              <p:spTgt spid="40"/>
                                            </p:tgtEl>
                                            <p:attrNameLst>
                                              <p:attrName>ppt_x</p:attrName>
                                            </p:attrNameLst>
                                          </p:cBhvr>
                                          <p:tavLst>
                                            <p:tav tm="0">
                                              <p:val>
                                                <p:strVal val="#ppt_x"/>
                                              </p:val>
                                            </p:tav>
                                            <p:tav tm="100000">
                                              <p:val>
                                                <p:strVal val="#ppt_x"/>
                                              </p:val>
                                            </p:tav>
                                          </p:tavLst>
                                        </p:anim>
                                        <p:anim calcmode="lin" valueType="num">
                                          <p:cBhvr additive="base">
                                            <p:cTn id="39" dur="250" fill="hold"/>
                                            <p:tgtEl>
                                              <p:spTgt spid="4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50"/>
                                      </p:stCondLst>
                                      <p:childTnLst>
                                        <p:set>
                                          <p:cBhvr>
                                            <p:cTn id="41" dur="1" fill="hold">
                                              <p:stCondLst>
                                                <p:cond delay="0"/>
                                              </p:stCondLst>
                                            </p:cTn>
                                            <p:tgtEl>
                                              <p:spTgt spid="88"/>
                                            </p:tgtEl>
                                            <p:attrNameLst>
                                              <p:attrName>style.visibility</p:attrName>
                                            </p:attrNameLst>
                                          </p:cBhvr>
                                          <p:to>
                                            <p:strVal val="visible"/>
                                          </p:to>
                                        </p:set>
                                        <p:anim calcmode="lin" valueType="num">
                                          <p:cBhvr additive="base">
                                            <p:cTn id="42" dur="250" fill="hold"/>
                                            <p:tgtEl>
                                              <p:spTgt spid="88"/>
                                            </p:tgtEl>
                                            <p:attrNameLst>
                                              <p:attrName>ppt_x</p:attrName>
                                            </p:attrNameLst>
                                          </p:cBhvr>
                                          <p:tavLst>
                                            <p:tav tm="0">
                                              <p:val>
                                                <p:strVal val="#ppt_x"/>
                                              </p:val>
                                            </p:tav>
                                            <p:tav tm="100000">
                                              <p:val>
                                                <p:strVal val="#ppt_x"/>
                                              </p:val>
                                            </p:tav>
                                          </p:tavLst>
                                        </p:anim>
                                        <p:anim calcmode="lin" valueType="num">
                                          <p:cBhvr additive="base">
                                            <p:cTn id="43" dur="250" fill="hold"/>
                                            <p:tgtEl>
                                              <p:spTgt spid="8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750"/>
                                      </p:stCondLst>
                                      <p:childTnLst>
                                        <p:set>
                                          <p:cBhvr>
                                            <p:cTn id="45" dur="1" fill="hold">
                                              <p:stCondLst>
                                                <p:cond delay="0"/>
                                              </p:stCondLst>
                                            </p:cTn>
                                            <p:tgtEl>
                                              <p:spTgt spid="83"/>
                                            </p:tgtEl>
                                            <p:attrNameLst>
                                              <p:attrName>style.visibility</p:attrName>
                                            </p:attrNameLst>
                                          </p:cBhvr>
                                          <p:to>
                                            <p:strVal val="visible"/>
                                          </p:to>
                                        </p:set>
                                        <p:anim calcmode="lin" valueType="num">
                                          <p:cBhvr additive="base">
                                            <p:cTn id="46" dur="250" fill="hold"/>
                                            <p:tgtEl>
                                              <p:spTgt spid="83"/>
                                            </p:tgtEl>
                                            <p:attrNameLst>
                                              <p:attrName>ppt_x</p:attrName>
                                            </p:attrNameLst>
                                          </p:cBhvr>
                                          <p:tavLst>
                                            <p:tav tm="0">
                                              <p:val>
                                                <p:strVal val="#ppt_x"/>
                                              </p:val>
                                            </p:tav>
                                            <p:tav tm="100000">
                                              <p:val>
                                                <p:strVal val="#ppt_x"/>
                                              </p:val>
                                            </p:tav>
                                          </p:tavLst>
                                        </p:anim>
                                        <p:anim calcmode="lin" valueType="num">
                                          <p:cBhvr additive="base">
                                            <p:cTn id="47" dur="250" fill="hold"/>
                                            <p:tgtEl>
                                              <p:spTgt spid="83"/>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300" fill="hold"/>
                                            <p:tgtEl>
                                              <p:spTgt spid="5"/>
                                            </p:tgtEl>
                                            <p:attrNameLst>
                                              <p:attrName>ppt_w</p:attrName>
                                            </p:attrNameLst>
                                          </p:cBhvr>
                                          <p:tavLst>
                                            <p:tav tm="0">
                                              <p:val>
                                                <p:fltVal val="0"/>
                                              </p:val>
                                            </p:tav>
                                            <p:tav tm="100000">
                                              <p:val>
                                                <p:strVal val="#ppt_w"/>
                                              </p:val>
                                            </p:tav>
                                          </p:tavLst>
                                        </p:anim>
                                        <p:anim calcmode="lin" valueType="num">
                                          <p:cBhvr>
                                            <p:cTn id="52" dur="300" fill="hold"/>
                                            <p:tgtEl>
                                              <p:spTgt spid="5"/>
                                            </p:tgtEl>
                                            <p:attrNameLst>
                                              <p:attrName>ppt_h</p:attrName>
                                            </p:attrNameLst>
                                          </p:cBhvr>
                                          <p:tavLst>
                                            <p:tav tm="0">
                                              <p:val>
                                                <p:fltVal val="0"/>
                                              </p:val>
                                            </p:tav>
                                            <p:tav tm="100000">
                                              <p:val>
                                                <p:strVal val="#ppt_h"/>
                                              </p:val>
                                            </p:tav>
                                          </p:tavLst>
                                        </p:anim>
                                        <p:animEffect transition="in" filter="fade">
                                          <p:cBhvr>
                                            <p:cTn id="53" dur="300"/>
                                            <p:tgtEl>
                                              <p:spTgt spid="5"/>
                                            </p:tgtEl>
                                          </p:cBhvr>
                                        </p:animEffect>
                                      </p:childTnLst>
                                    </p:cTn>
                                  </p:par>
                                  <p:par>
                                    <p:cTn id="54" presetID="6" presetClass="emph" presetSubtype="0" autoRev="1" fill="hold" nodeType="withEffect">
                                      <p:stCondLst>
                                        <p:cond delay="300"/>
                                      </p:stCondLst>
                                      <p:childTnLst>
                                        <p:animScale>
                                          <p:cBhvr>
                                            <p:cTn id="55" dur="150" fill="hold"/>
                                            <p:tgtEl>
                                              <p:spTgt spid="5"/>
                                            </p:tgtEl>
                                          </p:cBhvr>
                                          <p:by x="120000" y="120000"/>
                                        </p:animScale>
                                      </p:childTnLst>
                                    </p:cTn>
                                  </p:par>
                                  <p:par>
                                    <p:cTn id="56" presetID="2" presetClass="entr" presetSubtype="4" fill="hold" grpId="0" nodeType="withEffect">
                                      <p:stCondLst>
                                        <p:cond delay="60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250" fill="hold"/>
                                            <p:tgtEl>
                                              <p:spTgt spid="42"/>
                                            </p:tgtEl>
                                            <p:attrNameLst>
                                              <p:attrName>ppt_x</p:attrName>
                                            </p:attrNameLst>
                                          </p:cBhvr>
                                          <p:tavLst>
                                            <p:tav tm="0">
                                              <p:val>
                                                <p:strVal val="#ppt_x"/>
                                              </p:val>
                                            </p:tav>
                                            <p:tav tm="100000">
                                              <p:val>
                                                <p:strVal val="#ppt_x"/>
                                              </p:val>
                                            </p:tav>
                                          </p:tavLst>
                                        </p:anim>
                                        <p:anim calcmode="lin" valueType="num">
                                          <p:cBhvr additive="base">
                                            <p:cTn id="59" dur="250" fill="hold"/>
                                            <p:tgtEl>
                                              <p:spTgt spid="4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65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250" fill="hold"/>
                                            <p:tgtEl>
                                              <p:spTgt spid="86"/>
                                            </p:tgtEl>
                                            <p:attrNameLst>
                                              <p:attrName>ppt_x</p:attrName>
                                            </p:attrNameLst>
                                          </p:cBhvr>
                                          <p:tavLst>
                                            <p:tav tm="0">
                                              <p:val>
                                                <p:strVal val="#ppt_x"/>
                                              </p:val>
                                            </p:tav>
                                            <p:tav tm="100000">
                                              <p:val>
                                                <p:strVal val="#ppt_x"/>
                                              </p:val>
                                            </p:tav>
                                          </p:tavLst>
                                        </p:anim>
                                        <p:anim calcmode="lin" valueType="num">
                                          <p:cBhvr additive="base">
                                            <p:cTn id="63" dur="250" fill="hold"/>
                                            <p:tgtEl>
                                              <p:spTgt spid="8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750"/>
                                      </p:stCondLst>
                                      <p:childTnLst>
                                        <p:set>
                                          <p:cBhvr>
                                            <p:cTn id="65" dur="1" fill="hold">
                                              <p:stCondLst>
                                                <p:cond delay="0"/>
                                              </p:stCondLst>
                                            </p:cTn>
                                            <p:tgtEl>
                                              <p:spTgt spid="81"/>
                                            </p:tgtEl>
                                            <p:attrNameLst>
                                              <p:attrName>style.visibility</p:attrName>
                                            </p:attrNameLst>
                                          </p:cBhvr>
                                          <p:to>
                                            <p:strVal val="visible"/>
                                          </p:to>
                                        </p:set>
                                        <p:anim calcmode="lin" valueType="num">
                                          <p:cBhvr additive="base">
                                            <p:cTn id="66" dur="250" fill="hold"/>
                                            <p:tgtEl>
                                              <p:spTgt spid="81"/>
                                            </p:tgtEl>
                                            <p:attrNameLst>
                                              <p:attrName>ppt_x</p:attrName>
                                            </p:attrNameLst>
                                          </p:cBhvr>
                                          <p:tavLst>
                                            <p:tav tm="0">
                                              <p:val>
                                                <p:strVal val="#ppt_x"/>
                                              </p:val>
                                            </p:tav>
                                            <p:tav tm="100000">
                                              <p:val>
                                                <p:strVal val="#ppt_x"/>
                                              </p:val>
                                            </p:tav>
                                          </p:tavLst>
                                        </p:anim>
                                        <p:anim calcmode="lin" valueType="num">
                                          <p:cBhvr additive="base">
                                            <p:cTn id="67" dur="250" fill="hold"/>
                                            <p:tgtEl>
                                              <p:spTgt spid="81"/>
                                            </p:tgtEl>
                                            <p:attrNameLst>
                                              <p:attrName>ppt_y</p:attrName>
                                            </p:attrNameLst>
                                          </p:cBhvr>
                                          <p:tavLst>
                                            <p:tav tm="0">
                                              <p:val>
                                                <p:strVal val="1+#ppt_h/2"/>
                                              </p:val>
                                            </p:tav>
                                            <p:tav tm="100000">
                                              <p:val>
                                                <p:strVal val="#ppt_y"/>
                                              </p:val>
                                            </p:tav>
                                          </p:tavLst>
                                        </p:anim>
                                      </p:childTnLst>
                                    </p:cTn>
                                  </p:par>
                                </p:childTnLst>
                              </p:cTn>
                            </p:par>
                            <p:par>
                              <p:cTn id="68" fill="hold">
                                <p:stCondLst>
                                  <p:cond delay="1500"/>
                                </p:stCondLst>
                                <p:childTnLst>
                                  <p:par>
                                    <p:cTn id="69" presetID="53" presetClass="entr" presetSubtype="16"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300" fill="hold"/>
                                            <p:tgtEl>
                                              <p:spTgt spid="6"/>
                                            </p:tgtEl>
                                            <p:attrNameLst>
                                              <p:attrName>ppt_w</p:attrName>
                                            </p:attrNameLst>
                                          </p:cBhvr>
                                          <p:tavLst>
                                            <p:tav tm="0">
                                              <p:val>
                                                <p:fltVal val="0"/>
                                              </p:val>
                                            </p:tav>
                                            <p:tav tm="100000">
                                              <p:val>
                                                <p:strVal val="#ppt_w"/>
                                              </p:val>
                                            </p:tav>
                                          </p:tavLst>
                                        </p:anim>
                                        <p:anim calcmode="lin" valueType="num">
                                          <p:cBhvr>
                                            <p:cTn id="72" dur="300" fill="hold"/>
                                            <p:tgtEl>
                                              <p:spTgt spid="6"/>
                                            </p:tgtEl>
                                            <p:attrNameLst>
                                              <p:attrName>ppt_h</p:attrName>
                                            </p:attrNameLst>
                                          </p:cBhvr>
                                          <p:tavLst>
                                            <p:tav tm="0">
                                              <p:val>
                                                <p:fltVal val="0"/>
                                              </p:val>
                                            </p:tav>
                                            <p:tav tm="100000">
                                              <p:val>
                                                <p:strVal val="#ppt_h"/>
                                              </p:val>
                                            </p:tav>
                                          </p:tavLst>
                                        </p:anim>
                                        <p:animEffect transition="in" filter="fade">
                                          <p:cBhvr>
                                            <p:cTn id="73" dur="300"/>
                                            <p:tgtEl>
                                              <p:spTgt spid="6"/>
                                            </p:tgtEl>
                                          </p:cBhvr>
                                        </p:animEffect>
                                      </p:childTnLst>
                                    </p:cTn>
                                  </p:par>
                                  <p:par>
                                    <p:cTn id="74" presetID="6" presetClass="emph" presetSubtype="0" autoRev="1" fill="hold" nodeType="withEffect">
                                      <p:stCondLst>
                                        <p:cond delay="300"/>
                                      </p:stCondLst>
                                      <p:childTnLst>
                                        <p:animScale>
                                          <p:cBhvr>
                                            <p:cTn id="75" dur="150" fill="hold"/>
                                            <p:tgtEl>
                                              <p:spTgt spid="6"/>
                                            </p:tgtEl>
                                          </p:cBhvr>
                                          <p:by x="120000" y="120000"/>
                                        </p:animScale>
                                      </p:childTnLst>
                                    </p:cTn>
                                  </p:par>
                                  <p:par>
                                    <p:cTn id="76" presetID="2" presetClass="entr" presetSubtype="4" fill="hold" grpId="0" nodeType="withEffect">
                                      <p:stCondLst>
                                        <p:cond delay="60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250" fill="hold"/>
                                            <p:tgtEl>
                                              <p:spTgt spid="44"/>
                                            </p:tgtEl>
                                            <p:attrNameLst>
                                              <p:attrName>ppt_x</p:attrName>
                                            </p:attrNameLst>
                                          </p:cBhvr>
                                          <p:tavLst>
                                            <p:tav tm="0">
                                              <p:val>
                                                <p:strVal val="#ppt_x"/>
                                              </p:val>
                                            </p:tav>
                                            <p:tav tm="100000">
                                              <p:val>
                                                <p:strVal val="#ppt_x"/>
                                              </p:val>
                                            </p:tav>
                                          </p:tavLst>
                                        </p:anim>
                                        <p:anim calcmode="lin" valueType="num">
                                          <p:cBhvr additive="base">
                                            <p:cTn id="79" dur="250" fill="hold"/>
                                            <p:tgtEl>
                                              <p:spTgt spid="4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65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250" fill="hold"/>
                                            <p:tgtEl>
                                              <p:spTgt spid="89"/>
                                            </p:tgtEl>
                                            <p:attrNameLst>
                                              <p:attrName>ppt_x</p:attrName>
                                            </p:attrNameLst>
                                          </p:cBhvr>
                                          <p:tavLst>
                                            <p:tav tm="0">
                                              <p:val>
                                                <p:strVal val="#ppt_x"/>
                                              </p:val>
                                            </p:tav>
                                            <p:tav tm="100000">
                                              <p:val>
                                                <p:strVal val="#ppt_x"/>
                                              </p:val>
                                            </p:tav>
                                          </p:tavLst>
                                        </p:anim>
                                        <p:anim calcmode="lin" valueType="num">
                                          <p:cBhvr additive="base">
                                            <p:cTn id="83" dur="250" fill="hold"/>
                                            <p:tgtEl>
                                              <p:spTgt spid="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7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250" fill="hold"/>
                                            <p:tgtEl>
                                              <p:spTgt spid="84"/>
                                            </p:tgtEl>
                                            <p:attrNameLst>
                                              <p:attrName>ppt_x</p:attrName>
                                            </p:attrNameLst>
                                          </p:cBhvr>
                                          <p:tavLst>
                                            <p:tav tm="0">
                                              <p:val>
                                                <p:strVal val="#ppt_x"/>
                                              </p:val>
                                            </p:tav>
                                            <p:tav tm="100000">
                                              <p:val>
                                                <p:strVal val="#ppt_x"/>
                                              </p:val>
                                            </p:tav>
                                          </p:tavLst>
                                        </p:anim>
                                        <p:anim calcmode="lin" valueType="num">
                                          <p:cBhvr additive="base">
                                            <p:cTn id="87" dur="250" fill="hold"/>
                                            <p:tgtEl>
                                              <p:spTgt spid="84"/>
                                            </p:tgtEl>
                                            <p:attrNameLst>
                                              <p:attrName>ppt_y</p:attrName>
                                            </p:attrNameLst>
                                          </p:cBhvr>
                                          <p:tavLst>
                                            <p:tav tm="0">
                                              <p:val>
                                                <p:strVal val="1+#ppt_h/2"/>
                                              </p:val>
                                            </p:tav>
                                            <p:tav tm="100000">
                                              <p:val>
                                                <p:strVal val="#ppt_y"/>
                                              </p:val>
                                            </p:tav>
                                          </p:tavLst>
                                        </p:anim>
                                      </p:childTnLst>
                                    </p:cTn>
                                  </p:par>
                                </p:childTnLst>
                              </p:cTn>
                            </p:par>
                            <p:par>
                              <p:cTn id="88" fill="hold">
                                <p:stCondLst>
                                  <p:cond delay="2000"/>
                                </p:stCondLst>
                                <p:childTnLst>
                                  <p:par>
                                    <p:cTn id="89" presetID="53" presetClass="entr" presetSubtype="16" fill="hold"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300" fill="hold"/>
                                            <p:tgtEl>
                                              <p:spTgt spid="7"/>
                                            </p:tgtEl>
                                            <p:attrNameLst>
                                              <p:attrName>ppt_w</p:attrName>
                                            </p:attrNameLst>
                                          </p:cBhvr>
                                          <p:tavLst>
                                            <p:tav tm="0">
                                              <p:val>
                                                <p:fltVal val="0"/>
                                              </p:val>
                                            </p:tav>
                                            <p:tav tm="100000">
                                              <p:val>
                                                <p:strVal val="#ppt_w"/>
                                              </p:val>
                                            </p:tav>
                                          </p:tavLst>
                                        </p:anim>
                                        <p:anim calcmode="lin" valueType="num">
                                          <p:cBhvr>
                                            <p:cTn id="92" dur="300" fill="hold"/>
                                            <p:tgtEl>
                                              <p:spTgt spid="7"/>
                                            </p:tgtEl>
                                            <p:attrNameLst>
                                              <p:attrName>ppt_h</p:attrName>
                                            </p:attrNameLst>
                                          </p:cBhvr>
                                          <p:tavLst>
                                            <p:tav tm="0">
                                              <p:val>
                                                <p:fltVal val="0"/>
                                              </p:val>
                                            </p:tav>
                                            <p:tav tm="100000">
                                              <p:val>
                                                <p:strVal val="#ppt_h"/>
                                              </p:val>
                                            </p:tav>
                                          </p:tavLst>
                                        </p:anim>
                                        <p:animEffect transition="in" filter="fade">
                                          <p:cBhvr>
                                            <p:cTn id="93" dur="300"/>
                                            <p:tgtEl>
                                              <p:spTgt spid="7"/>
                                            </p:tgtEl>
                                          </p:cBhvr>
                                        </p:animEffect>
                                      </p:childTnLst>
                                    </p:cTn>
                                  </p:par>
                                  <p:par>
                                    <p:cTn id="94" presetID="6" presetClass="emph" presetSubtype="0" autoRev="1" fill="hold" nodeType="withEffect">
                                      <p:stCondLst>
                                        <p:cond delay="300"/>
                                      </p:stCondLst>
                                      <p:childTnLst>
                                        <p:animScale>
                                          <p:cBhvr>
                                            <p:cTn id="95" dur="150" fill="hold"/>
                                            <p:tgtEl>
                                              <p:spTgt spid="7"/>
                                            </p:tgtEl>
                                          </p:cBhvr>
                                          <p:by x="120000" y="120000"/>
                                        </p:animScale>
                                      </p:childTnLst>
                                    </p:cTn>
                                  </p:par>
                                  <p:par>
                                    <p:cTn id="96" presetID="2" presetClass="entr" presetSubtype="4" fill="hold" grpId="0" nodeType="withEffect">
                                      <p:stCondLst>
                                        <p:cond delay="60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250" fill="hold"/>
                                            <p:tgtEl>
                                              <p:spTgt spid="46"/>
                                            </p:tgtEl>
                                            <p:attrNameLst>
                                              <p:attrName>ppt_x</p:attrName>
                                            </p:attrNameLst>
                                          </p:cBhvr>
                                          <p:tavLst>
                                            <p:tav tm="0">
                                              <p:val>
                                                <p:strVal val="#ppt_x"/>
                                              </p:val>
                                            </p:tav>
                                            <p:tav tm="100000">
                                              <p:val>
                                                <p:strVal val="#ppt_x"/>
                                              </p:val>
                                            </p:tav>
                                          </p:tavLst>
                                        </p:anim>
                                        <p:anim calcmode="lin" valueType="num">
                                          <p:cBhvr additive="base">
                                            <p:cTn id="99" dur="250" fill="hold"/>
                                            <p:tgtEl>
                                              <p:spTgt spid="46"/>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650"/>
                                      </p:stCondLst>
                                      <p:childTnLst>
                                        <p:set>
                                          <p:cBhvr>
                                            <p:cTn id="101" dur="1" fill="hold">
                                              <p:stCondLst>
                                                <p:cond delay="0"/>
                                              </p:stCondLst>
                                            </p:cTn>
                                            <p:tgtEl>
                                              <p:spTgt spid="87"/>
                                            </p:tgtEl>
                                            <p:attrNameLst>
                                              <p:attrName>style.visibility</p:attrName>
                                            </p:attrNameLst>
                                          </p:cBhvr>
                                          <p:to>
                                            <p:strVal val="visible"/>
                                          </p:to>
                                        </p:set>
                                        <p:anim calcmode="lin" valueType="num">
                                          <p:cBhvr additive="base">
                                            <p:cTn id="102" dur="250" fill="hold"/>
                                            <p:tgtEl>
                                              <p:spTgt spid="87"/>
                                            </p:tgtEl>
                                            <p:attrNameLst>
                                              <p:attrName>ppt_x</p:attrName>
                                            </p:attrNameLst>
                                          </p:cBhvr>
                                          <p:tavLst>
                                            <p:tav tm="0">
                                              <p:val>
                                                <p:strVal val="#ppt_x"/>
                                              </p:val>
                                            </p:tav>
                                            <p:tav tm="100000">
                                              <p:val>
                                                <p:strVal val="#ppt_x"/>
                                              </p:val>
                                            </p:tav>
                                          </p:tavLst>
                                        </p:anim>
                                        <p:anim calcmode="lin" valueType="num">
                                          <p:cBhvr additive="base">
                                            <p:cTn id="103" dur="250" fill="hold"/>
                                            <p:tgtEl>
                                              <p:spTgt spid="87"/>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75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250" fill="hold"/>
                                            <p:tgtEl>
                                              <p:spTgt spid="82"/>
                                            </p:tgtEl>
                                            <p:attrNameLst>
                                              <p:attrName>ppt_x</p:attrName>
                                            </p:attrNameLst>
                                          </p:cBhvr>
                                          <p:tavLst>
                                            <p:tav tm="0">
                                              <p:val>
                                                <p:strVal val="#ppt_x"/>
                                              </p:val>
                                            </p:tav>
                                            <p:tav tm="100000">
                                              <p:val>
                                                <p:strVal val="#ppt_x"/>
                                              </p:val>
                                            </p:tav>
                                          </p:tavLst>
                                        </p:anim>
                                        <p:anim calcmode="lin" valueType="num">
                                          <p:cBhvr additive="base">
                                            <p:cTn id="107" dur="25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40" grpId="0" animBg="1"/>
          <p:bldP spid="42" grpId="0" animBg="1"/>
          <p:bldP spid="44" grpId="0" animBg="1"/>
          <p:bldP spid="46"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014413" y="2498725"/>
            <a:ext cx="719137" cy="468313"/>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 name="Rectangle 6"/>
          <p:cNvSpPr>
            <a:spLocks noChangeArrowheads="1"/>
          </p:cNvSpPr>
          <p:nvPr/>
        </p:nvSpPr>
        <p:spPr bwMode="auto">
          <a:xfrm>
            <a:off x="1692275" y="2065338"/>
            <a:ext cx="719138" cy="466725"/>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Rectangle 7"/>
          <p:cNvSpPr>
            <a:spLocks noChangeArrowheads="1"/>
          </p:cNvSpPr>
          <p:nvPr/>
        </p:nvSpPr>
        <p:spPr bwMode="auto">
          <a:xfrm>
            <a:off x="2914650" y="2498725"/>
            <a:ext cx="719138" cy="468313"/>
          </a:xfrm>
          <a:prstGeom prst="rect">
            <a:avLst/>
          </a:prstGeom>
          <a:solidFill>
            <a:schemeClr val="tx1">
              <a:lumMod val="85000"/>
              <a:lumOff val="15000"/>
            </a:schemeClr>
          </a:solidFill>
          <a:ln>
            <a:noFill/>
          </a:ln>
        </p:spPr>
        <p:txBody>
          <a:bodyPr/>
          <a:lstStyle/>
          <a:p>
            <a:endParaRPr lang="zh-CN" altLang="en-US">
              <a:solidFill>
                <a:schemeClr val="tx1">
                  <a:lumMod val="50000"/>
                  <a:lumOff val="50000"/>
                </a:schemeClr>
              </a:solidFill>
              <a:cs typeface="+mn-ea"/>
              <a:sym typeface="+mn-lt"/>
            </a:endParaRPr>
          </a:p>
        </p:txBody>
      </p:sp>
      <p:sp>
        <p:nvSpPr>
          <p:cNvPr id="10" name="Rectangle 8"/>
          <p:cNvSpPr>
            <a:spLocks noChangeArrowheads="1"/>
          </p:cNvSpPr>
          <p:nvPr/>
        </p:nvSpPr>
        <p:spPr bwMode="auto">
          <a:xfrm>
            <a:off x="3594100" y="2065338"/>
            <a:ext cx="719138" cy="466725"/>
          </a:xfrm>
          <a:prstGeom prst="rect">
            <a:avLst/>
          </a:prstGeom>
          <a:solidFill>
            <a:schemeClr val="tx1">
              <a:lumMod val="85000"/>
              <a:lumOff val="15000"/>
            </a:schemeClr>
          </a:solidFill>
          <a:ln>
            <a:noFill/>
          </a:ln>
        </p:spPr>
        <p:txBody>
          <a:bodyPr/>
          <a:lstStyle/>
          <a:p>
            <a:endParaRPr lang="zh-CN" altLang="en-US">
              <a:solidFill>
                <a:schemeClr val="tx1">
                  <a:lumMod val="50000"/>
                  <a:lumOff val="50000"/>
                </a:schemeClr>
              </a:solidFill>
              <a:cs typeface="+mn-ea"/>
              <a:sym typeface="+mn-lt"/>
            </a:endParaRPr>
          </a:p>
        </p:txBody>
      </p:sp>
      <p:sp>
        <p:nvSpPr>
          <p:cNvPr id="11" name="Rectangle 9"/>
          <p:cNvSpPr>
            <a:spLocks noChangeArrowheads="1"/>
          </p:cNvSpPr>
          <p:nvPr/>
        </p:nvSpPr>
        <p:spPr bwMode="auto">
          <a:xfrm>
            <a:off x="4818063" y="2498725"/>
            <a:ext cx="719137" cy="468313"/>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Rectangle 10"/>
          <p:cNvSpPr>
            <a:spLocks noChangeArrowheads="1"/>
          </p:cNvSpPr>
          <p:nvPr/>
        </p:nvSpPr>
        <p:spPr bwMode="auto">
          <a:xfrm>
            <a:off x="5495925" y="2065338"/>
            <a:ext cx="719138" cy="466725"/>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 name="Rectangle 11"/>
          <p:cNvSpPr>
            <a:spLocks noChangeArrowheads="1"/>
          </p:cNvSpPr>
          <p:nvPr/>
        </p:nvSpPr>
        <p:spPr bwMode="auto">
          <a:xfrm>
            <a:off x="6686550" y="2498725"/>
            <a:ext cx="719138" cy="468313"/>
          </a:xfrm>
          <a:prstGeom prst="rect">
            <a:avLst/>
          </a:prstGeom>
          <a:solidFill>
            <a:schemeClr val="tx1">
              <a:lumMod val="85000"/>
              <a:lumOff val="15000"/>
            </a:schemeClr>
          </a:solidFill>
          <a:ln>
            <a:noFill/>
          </a:ln>
        </p:spPr>
        <p:txBody>
          <a:bodyPr/>
          <a:lstStyle/>
          <a:p>
            <a:endParaRPr lang="zh-CN" altLang="en-US">
              <a:solidFill>
                <a:schemeClr val="tx1">
                  <a:lumMod val="50000"/>
                  <a:lumOff val="50000"/>
                </a:schemeClr>
              </a:solidFill>
              <a:cs typeface="+mn-ea"/>
              <a:sym typeface="+mn-lt"/>
            </a:endParaRPr>
          </a:p>
        </p:txBody>
      </p:sp>
      <p:sp>
        <p:nvSpPr>
          <p:cNvPr id="14" name="Rectangle 12"/>
          <p:cNvSpPr>
            <a:spLocks noChangeArrowheads="1"/>
          </p:cNvSpPr>
          <p:nvPr/>
        </p:nvSpPr>
        <p:spPr bwMode="auto">
          <a:xfrm>
            <a:off x="7366000" y="2065338"/>
            <a:ext cx="719138" cy="466725"/>
          </a:xfrm>
          <a:prstGeom prst="rect">
            <a:avLst/>
          </a:prstGeom>
          <a:solidFill>
            <a:schemeClr val="tx1">
              <a:lumMod val="85000"/>
              <a:lumOff val="15000"/>
            </a:schemeClr>
          </a:solidFill>
          <a:ln>
            <a:noFill/>
          </a:ln>
        </p:spPr>
        <p:txBody>
          <a:bodyPr/>
          <a:lstStyle/>
          <a:p>
            <a:endParaRPr lang="zh-CN" altLang="en-US">
              <a:solidFill>
                <a:schemeClr val="tx1">
                  <a:lumMod val="50000"/>
                  <a:lumOff val="50000"/>
                </a:schemeClr>
              </a:solidFill>
              <a:cs typeface="+mn-ea"/>
              <a:sym typeface="+mn-lt"/>
            </a:endParaRPr>
          </a:p>
        </p:txBody>
      </p:sp>
      <p:sp>
        <p:nvSpPr>
          <p:cNvPr id="15" name="Freeform 13"/>
          <p:cNvSpPr/>
          <p:nvPr/>
        </p:nvSpPr>
        <p:spPr bwMode="auto">
          <a:xfrm>
            <a:off x="0" y="2282825"/>
            <a:ext cx="8791259" cy="514350"/>
          </a:xfrm>
          <a:custGeom>
            <a:avLst/>
            <a:gdLst>
              <a:gd name="T0" fmla="*/ 5518 w 5536"/>
              <a:gd name="T1" fmla="*/ 196 h 324"/>
              <a:gd name="T2" fmla="*/ 5518 w 5536"/>
              <a:gd name="T3" fmla="*/ 128 h 324"/>
              <a:gd name="T4" fmla="*/ 5408 w 5536"/>
              <a:gd name="T5" fmla="*/ 18 h 324"/>
              <a:gd name="T6" fmla="*/ 5374 w 5536"/>
              <a:gd name="T7" fmla="*/ 32 h 324"/>
              <a:gd name="T8" fmla="*/ 5374 w 5536"/>
              <a:gd name="T9" fmla="*/ 82 h 324"/>
              <a:gd name="T10" fmla="*/ 5326 w 5536"/>
              <a:gd name="T11" fmla="*/ 130 h 324"/>
              <a:gd name="T12" fmla="*/ 0 w 5536"/>
              <a:gd name="T13" fmla="*/ 130 h 324"/>
              <a:gd name="T14" fmla="*/ 1 w 5536"/>
              <a:gd name="T15" fmla="*/ 193 h 324"/>
              <a:gd name="T16" fmla="*/ 5326 w 5536"/>
              <a:gd name="T17" fmla="*/ 194 h 324"/>
              <a:gd name="T18" fmla="*/ 5374 w 5536"/>
              <a:gd name="T19" fmla="*/ 242 h 324"/>
              <a:gd name="T20" fmla="*/ 5374 w 5536"/>
              <a:gd name="T21" fmla="*/ 292 h 324"/>
              <a:gd name="T22" fmla="*/ 5408 w 5536"/>
              <a:gd name="T23" fmla="*/ 306 h 324"/>
              <a:gd name="T24" fmla="*/ 5518 w 5536"/>
              <a:gd name="T25"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chemeClr val="bg1">
              <a:lumMod val="85000"/>
            </a:schemeClr>
          </a:solidFill>
          <a:ln>
            <a:noFill/>
          </a:ln>
        </p:spPr>
        <p:txBody>
          <a:bodyPr/>
          <a:lstStyle/>
          <a:p>
            <a:endParaRPr lang="zh-CN" altLang="en-US">
              <a:solidFill>
                <a:schemeClr val="tx1">
                  <a:lumMod val="50000"/>
                  <a:lumOff val="50000"/>
                </a:schemeClr>
              </a:solidFill>
              <a:cs typeface="+mn-ea"/>
              <a:sym typeface="+mn-lt"/>
            </a:endParaRPr>
          </a:p>
        </p:txBody>
      </p:sp>
      <p:sp>
        <p:nvSpPr>
          <p:cNvPr id="16" name="Freeform 14"/>
          <p:cNvSpPr/>
          <p:nvPr/>
        </p:nvSpPr>
        <p:spPr bwMode="auto">
          <a:xfrm>
            <a:off x="1014413" y="2065338"/>
            <a:ext cx="1397000" cy="901700"/>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Freeform 15"/>
          <p:cNvSpPr/>
          <p:nvPr/>
        </p:nvSpPr>
        <p:spPr bwMode="auto">
          <a:xfrm>
            <a:off x="2914650" y="2065338"/>
            <a:ext cx="1398588" cy="901700"/>
          </a:xfrm>
          <a:custGeom>
            <a:avLst/>
            <a:gdLst>
              <a:gd name="T0" fmla="*/ 1039 w 1039"/>
              <a:gd name="T1" fmla="*/ 0 h 671"/>
              <a:gd name="T2" fmla="*/ 505 w 1039"/>
              <a:gd name="T3" fmla="*/ 0 h 671"/>
              <a:gd name="T4" fmla="*/ 0 w 1039"/>
              <a:gd name="T5" fmla="*/ 671 h 671"/>
              <a:gd name="T6" fmla="*/ 534 w 1039"/>
              <a:gd name="T7" fmla="*/ 671 h 671"/>
              <a:gd name="T8" fmla="*/ 1039 w 1039"/>
              <a:gd name="T9" fmla="*/ 0 h 671"/>
            </a:gdLst>
            <a:ahLst/>
            <a:cxnLst>
              <a:cxn ang="0">
                <a:pos x="T0" y="T1"/>
              </a:cxn>
              <a:cxn ang="0">
                <a:pos x="T2" y="T3"/>
              </a:cxn>
              <a:cxn ang="0">
                <a:pos x="T4" y="T5"/>
              </a:cxn>
              <a:cxn ang="0">
                <a:pos x="T6" y="T7"/>
              </a:cxn>
              <a:cxn ang="0">
                <a:pos x="T8" y="T9"/>
              </a:cxn>
            </a:cxnLst>
            <a:rect l="0" t="0" r="r" b="b"/>
            <a:pathLst>
              <a:path w="1039" h="671">
                <a:moveTo>
                  <a:pt x="1039" y="0"/>
                </a:moveTo>
                <a:lnTo>
                  <a:pt x="505" y="0"/>
                </a:lnTo>
                <a:lnTo>
                  <a:pt x="0" y="671"/>
                </a:lnTo>
                <a:lnTo>
                  <a:pt x="534" y="671"/>
                </a:lnTo>
                <a:lnTo>
                  <a:pt x="1039" y="0"/>
                </a:lnTo>
                <a:close/>
              </a:path>
            </a:pathLst>
          </a:custGeom>
          <a:solidFill>
            <a:schemeClr val="accent2"/>
          </a:solidFill>
          <a:ln>
            <a:noFill/>
          </a:ln>
        </p:spPr>
        <p:txBody>
          <a:bodyPr/>
          <a:lstStyle/>
          <a:p>
            <a:endParaRPr lang="zh-CN" altLang="en-US">
              <a:cs typeface="+mn-ea"/>
              <a:sym typeface="+mn-lt"/>
            </a:endParaRPr>
          </a:p>
        </p:txBody>
      </p:sp>
      <p:sp>
        <p:nvSpPr>
          <p:cNvPr id="18" name="Freeform 16"/>
          <p:cNvSpPr/>
          <p:nvPr/>
        </p:nvSpPr>
        <p:spPr bwMode="auto">
          <a:xfrm>
            <a:off x="4818063" y="2065338"/>
            <a:ext cx="1397000" cy="901700"/>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Freeform 17"/>
          <p:cNvSpPr/>
          <p:nvPr/>
        </p:nvSpPr>
        <p:spPr bwMode="auto">
          <a:xfrm>
            <a:off x="6686550" y="2065338"/>
            <a:ext cx="1398588" cy="901700"/>
          </a:xfrm>
          <a:custGeom>
            <a:avLst/>
            <a:gdLst>
              <a:gd name="T0" fmla="*/ 1039 w 1039"/>
              <a:gd name="T1" fmla="*/ 0 h 671"/>
              <a:gd name="T2" fmla="*/ 505 w 1039"/>
              <a:gd name="T3" fmla="*/ 0 h 671"/>
              <a:gd name="T4" fmla="*/ 0 w 1039"/>
              <a:gd name="T5" fmla="*/ 671 h 671"/>
              <a:gd name="T6" fmla="*/ 534 w 1039"/>
              <a:gd name="T7" fmla="*/ 671 h 671"/>
              <a:gd name="T8" fmla="*/ 1039 w 1039"/>
              <a:gd name="T9" fmla="*/ 0 h 671"/>
            </a:gdLst>
            <a:ahLst/>
            <a:cxnLst>
              <a:cxn ang="0">
                <a:pos x="T0" y="T1"/>
              </a:cxn>
              <a:cxn ang="0">
                <a:pos x="T2" y="T3"/>
              </a:cxn>
              <a:cxn ang="0">
                <a:pos x="T4" y="T5"/>
              </a:cxn>
              <a:cxn ang="0">
                <a:pos x="T6" y="T7"/>
              </a:cxn>
              <a:cxn ang="0">
                <a:pos x="T8" y="T9"/>
              </a:cxn>
            </a:cxnLst>
            <a:rect l="0" t="0" r="r" b="b"/>
            <a:pathLst>
              <a:path w="1039" h="671">
                <a:moveTo>
                  <a:pt x="1039" y="0"/>
                </a:moveTo>
                <a:lnTo>
                  <a:pt x="505" y="0"/>
                </a:lnTo>
                <a:lnTo>
                  <a:pt x="0" y="671"/>
                </a:lnTo>
                <a:lnTo>
                  <a:pt x="534" y="671"/>
                </a:lnTo>
                <a:lnTo>
                  <a:pt x="1039" y="0"/>
                </a:lnTo>
                <a:close/>
              </a:path>
            </a:pathLst>
          </a:custGeom>
          <a:solidFill>
            <a:schemeClr val="accent2"/>
          </a:solidFill>
          <a:ln>
            <a:noFill/>
          </a:ln>
        </p:spPr>
        <p:txBody>
          <a:bodyPr/>
          <a:lstStyle/>
          <a:p>
            <a:endParaRPr lang="zh-CN" altLang="en-US">
              <a:solidFill>
                <a:schemeClr val="tx1">
                  <a:lumMod val="50000"/>
                  <a:lumOff val="50000"/>
                </a:schemeClr>
              </a:solidFill>
              <a:cs typeface="+mn-ea"/>
              <a:sym typeface="+mn-lt"/>
            </a:endParaRPr>
          </a:p>
        </p:txBody>
      </p:sp>
      <p:grpSp>
        <p:nvGrpSpPr>
          <p:cNvPr id="20" name="Group 18"/>
          <p:cNvGrpSpPr/>
          <p:nvPr/>
        </p:nvGrpSpPr>
        <p:grpSpPr bwMode="auto">
          <a:xfrm>
            <a:off x="7272338" y="2419350"/>
            <a:ext cx="241300" cy="217488"/>
            <a:chOff x="0" y="0"/>
            <a:chExt cx="152" cy="137"/>
          </a:xfrm>
        </p:grpSpPr>
        <p:sp>
          <p:nvSpPr>
            <p:cNvPr id="21" name="Freeform 19"/>
            <p:cNvSpPr>
              <a:spLocks noEditPoints="1"/>
            </p:cNvSpPr>
            <p:nvPr/>
          </p:nvSpPr>
          <p:spPr bwMode="auto">
            <a:xfrm>
              <a:off x="0" y="0"/>
              <a:ext cx="109" cy="137"/>
            </a:xfrm>
            <a:custGeom>
              <a:avLst/>
              <a:gdLst>
                <a:gd name="T0" fmla="*/ 53 w 55"/>
                <a:gd name="T1" fmla="*/ 0 h 68"/>
                <a:gd name="T2" fmla="*/ 3 w 55"/>
                <a:gd name="T3" fmla="*/ 0 h 68"/>
                <a:gd name="T4" fmla="*/ 0 w 55"/>
                <a:gd name="T5" fmla="*/ 3 h 68"/>
                <a:gd name="T6" fmla="*/ 0 w 55"/>
                <a:gd name="T7" fmla="*/ 66 h 68"/>
                <a:gd name="T8" fmla="*/ 3 w 55"/>
                <a:gd name="T9" fmla="*/ 68 h 68"/>
                <a:gd name="T10" fmla="*/ 53 w 55"/>
                <a:gd name="T11" fmla="*/ 68 h 68"/>
                <a:gd name="T12" fmla="*/ 53 w 55"/>
                <a:gd name="T13" fmla="*/ 68 h 68"/>
                <a:gd name="T14" fmla="*/ 55 w 55"/>
                <a:gd name="T15" fmla="*/ 66 h 68"/>
                <a:gd name="T16" fmla="*/ 55 w 55"/>
                <a:gd name="T17" fmla="*/ 3 h 68"/>
                <a:gd name="T18" fmla="*/ 53 w 55"/>
                <a:gd name="T19" fmla="*/ 0 h 68"/>
                <a:gd name="T20" fmla="*/ 34 w 55"/>
                <a:gd name="T21" fmla="*/ 37 h 68"/>
                <a:gd name="T22" fmla="*/ 28 w 55"/>
                <a:gd name="T23" fmla="*/ 38 h 68"/>
                <a:gd name="T24" fmla="*/ 25 w 55"/>
                <a:gd name="T25" fmla="*/ 37 h 68"/>
                <a:gd name="T26" fmla="*/ 11 w 55"/>
                <a:gd name="T27" fmla="*/ 21 h 68"/>
                <a:gd name="T28" fmla="*/ 15 w 55"/>
                <a:gd name="T29" fmla="*/ 17 h 68"/>
                <a:gd name="T30" fmla="*/ 18 w 55"/>
                <a:gd name="T31" fmla="*/ 21 h 68"/>
                <a:gd name="T32" fmla="*/ 28 w 55"/>
                <a:gd name="T33" fmla="*/ 31 h 68"/>
                <a:gd name="T34" fmla="*/ 28 w 55"/>
                <a:gd name="T35" fmla="*/ 31 h 68"/>
                <a:gd name="T36" fmla="*/ 34 w 55"/>
                <a:gd name="T37" fmla="*/ 28 h 68"/>
                <a:gd name="T38" fmla="*/ 38 w 55"/>
                <a:gd name="T39" fmla="*/ 21 h 68"/>
                <a:gd name="T40" fmla="*/ 41 w 55"/>
                <a:gd name="T41" fmla="*/ 17 h 68"/>
                <a:gd name="T42" fmla="*/ 45 w 55"/>
                <a:gd name="T43" fmla="*/ 21 h 68"/>
                <a:gd name="T44" fmla="*/ 34 w 55"/>
                <a:gd name="T45"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68">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22" name="Freeform 20"/>
            <p:cNvSpPr/>
            <p:nvPr/>
          </p:nvSpPr>
          <p:spPr bwMode="auto">
            <a:xfrm>
              <a:off x="125" y="44"/>
              <a:ext cx="27" cy="93"/>
            </a:xfrm>
            <a:custGeom>
              <a:avLst/>
              <a:gdLst>
                <a:gd name="T0" fmla="*/ 0 w 13"/>
                <a:gd name="T1" fmla="*/ 3 h 46"/>
                <a:gd name="T2" fmla="*/ 2 w 13"/>
                <a:gd name="T3" fmla="*/ 0 h 46"/>
                <a:gd name="T4" fmla="*/ 11 w 13"/>
                <a:gd name="T5" fmla="*/ 0 h 46"/>
                <a:gd name="T6" fmla="*/ 13 w 13"/>
                <a:gd name="T7" fmla="*/ 3 h 46"/>
                <a:gd name="T8" fmla="*/ 13 w 13"/>
                <a:gd name="T9" fmla="*/ 44 h 46"/>
                <a:gd name="T10" fmla="*/ 11 w 13"/>
                <a:gd name="T11" fmla="*/ 46 h 46"/>
                <a:gd name="T12" fmla="*/ 2 w 13"/>
                <a:gd name="T13" fmla="*/ 46 h 46"/>
                <a:gd name="T14" fmla="*/ 0 w 13"/>
                <a:gd name="T15" fmla="*/ 44 h 46"/>
                <a:gd name="T16" fmla="*/ 0 w 13"/>
                <a:gd name="T1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6">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grpSp>
      <p:sp>
        <p:nvSpPr>
          <p:cNvPr id="23" name="Freeform 21"/>
          <p:cNvSpPr>
            <a:spLocks noEditPoints="1"/>
          </p:cNvSpPr>
          <p:nvPr/>
        </p:nvSpPr>
        <p:spPr bwMode="auto">
          <a:xfrm>
            <a:off x="5403850" y="2408238"/>
            <a:ext cx="184150" cy="239712"/>
          </a:xfrm>
          <a:custGeom>
            <a:avLst/>
            <a:gdLst>
              <a:gd name="T0" fmla="*/ 56 w 58"/>
              <a:gd name="T1" fmla="*/ 30 h 76"/>
              <a:gd name="T2" fmla="*/ 46 w 58"/>
              <a:gd name="T3" fmla="*/ 30 h 76"/>
              <a:gd name="T4" fmla="*/ 46 w 58"/>
              <a:gd name="T5" fmla="*/ 17 h 76"/>
              <a:gd name="T6" fmla="*/ 29 w 58"/>
              <a:gd name="T7" fmla="*/ 0 h 76"/>
              <a:gd name="T8" fmla="*/ 12 w 58"/>
              <a:gd name="T9" fmla="*/ 17 h 76"/>
              <a:gd name="T10" fmla="*/ 12 w 58"/>
              <a:gd name="T11" fmla="*/ 30 h 76"/>
              <a:gd name="T12" fmla="*/ 2 w 58"/>
              <a:gd name="T13" fmla="*/ 30 h 76"/>
              <a:gd name="T14" fmla="*/ 0 w 58"/>
              <a:gd name="T15" fmla="*/ 32 h 76"/>
              <a:gd name="T16" fmla="*/ 0 w 58"/>
              <a:gd name="T17" fmla="*/ 74 h 76"/>
              <a:gd name="T18" fmla="*/ 2 w 58"/>
              <a:gd name="T19" fmla="*/ 76 h 76"/>
              <a:gd name="T20" fmla="*/ 56 w 58"/>
              <a:gd name="T21" fmla="*/ 76 h 76"/>
              <a:gd name="T22" fmla="*/ 58 w 58"/>
              <a:gd name="T23" fmla="*/ 74 h 76"/>
              <a:gd name="T24" fmla="*/ 58 w 58"/>
              <a:gd name="T25" fmla="*/ 32 h 76"/>
              <a:gd name="T26" fmla="*/ 56 w 58"/>
              <a:gd name="T27" fmla="*/ 30 h 76"/>
              <a:gd name="T28" fmla="*/ 33 w 58"/>
              <a:gd name="T29" fmla="*/ 56 h 76"/>
              <a:gd name="T30" fmla="*/ 32 w 58"/>
              <a:gd name="T31" fmla="*/ 56 h 76"/>
              <a:gd name="T32" fmla="*/ 32 w 58"/>
              <a:gd name="T33" fmla="*/ 59 h 76"/>
              <a:gd name="T34" fmla="*/ 27 w 58"/>
              <a:gd name="T35" fmla="*/ 59 h 76"/>
              <a:gd name="T36" fmla="*/ 27 w 58"/>
              <a:gd name="T37" fmla="*/ 56 h 76"/>
              <a:gd name="T38" fmla="*/ 25 w 58"/>
              <a:gd name="T39" fmla="*/ 56 h 76"/>
              <a:gd name="T40" fmla="*/ 25 w 58"/>
              <a:gd name="T41" fmla="*/ 48 h 76"/>
              <a:gd name="T42" fmla="*/ 33 w 58"/>
              <a:gd name="T43" fmla="*/ 48 h 76"/>
              <a:gd name="T44" fmla="*/ 33 w 58"/>
              <a:gd name="T45" fmla="*/ 56 h 76"/>
              <a:gd name="T46" fmla="*/ 37 w 58"/>
              <a:gd name="T47" fmla="*/ 30 h 76"/>
              <a:gd name="T48" fmla="*/ 21 w 58"/>
              <a:gd name="T49" fmla="*/ 30 h 76"/>
              <a:gd name="T50" fmla="*/ 21 w 58"/>
              <a:gd name="T51" fmla="*/ 17 h 76"/>
              <a:gd name="T52" fmla="*/ 29 w 58"/>
              <a:gd name="T53" fmla="*/ 9 h 76"/>
              <a:gd name="T54" fmla="*/ 37 w 58"/>
              <a:gd name="T55" fmla="*/ 17 h 76"/>
              <a:gd name="T56" fmla="*/ 37 w 58"/>
              <a:gd name="T57"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76">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24" name="Freeform 22"/>
          <p:cNvSpPr/>
          <p:nvPr/>
        </p:nvSpPr>
        <p:spPr bwMode="auto">
          <a:xfrm>
            <a:off x="3495675" y="2408238"/>
            <a:ext cx="201813" cy="239712"/>
          </a:xfrm>
          <a:custGeom>
            <a:avLst/>
            <a:gdLst>
              <a:gd name="T0" fmla="*/ 40 w 63"/>
              <a:gd name="T1" fmla="*/ 51 h 76"/>
              <a:gd name="T2" fmla="*/ 37 w 63"/>
              <a:gd name="T3" fmla="*/ 49 h 76"/>
              <a:gd name="T4" fmla="*/ 25 w 63"/>
              <a:gd name="T5" fmla="*/ 49 h 76"/>
              <a:gd name="T6" fmla="*/ 23 w 63"/>
              <a:gd name="T7" fmla="*/ 51 h 76"/>
              <a:gd name="T8" fmla="*/ 23 w 63"/>
              <a:gd name="T9" fmla="*/ 74 h 76"/>
              <a:gd name="T10" fmla="*/ 20 w 63"/>
              <a:gd name="T11" fmla="*/ 76 h 76"/>
              <a:gd name="T12" fmla="*/ 2 w 63"/>
              <a:gd name="T13" fmla="*/ 76 h 76"/>
              <a:gd name="T14" fmla="*/ 0 w 63"/>
              <a:gd name="T15" fmla="*/ 74 h 76"/>
              <a:gd name="T16" fmla="*/ 0 w 63"/>
              <a:gd name="T17" fmla="*/ 33 h 76"/>
              <a:gd name="T18" fmla="*/ 1 w 63"/>
              <a:gd name="T19" fmla="*/ 29 h 76"/>
              <a:gd name="T20" fmla="*/ 29 w 63"/>
              <a:gd name="T21" fmla="*/ 1 h 76"/>
              <a:gd name="T22" fmla="*/ 33 w 63"/>
              <a:gd name="T23" fmla="*/ 1 h 76"/>
              <a:gd name="T24" fmla="*/ 61 w 63"/>
              <a:gd name="T25" fmla="*/ 29 h 76"/>
              <a:gd name="T26" fmla="*/ 63 w 63"/>
              <a:gd name="T27" fmla="*/ 33 h 76"/>
              <a:gd name="T28" fmla="*/ 63 w 63"/>
              <a:gd name="T29" fmla="*/ 74 h 76"/>
              <a:gd name="T30" fmla="*/ 60 w 63"/>
              <a:gd name="T31" fmla="*/ 76 h 76"/>
              <a:gd name="T32" fmla="*/ 42 w 63"/>
              <a:gd name="T33" fmla="*/ 76 h 76"/>
              <a:gd name="T34" fmla="*/ 40 w 63"/>
              <a:gd name="T35" fmla="*/ 74 h 76"/>
              <a:gd name="T36" fmla="*/ 40 w 63"/>
              <a:gd name="T37"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76">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25" name="Freeform 23"/>
          <p:cNvSpPr/>
          <p:nvPr/>
        </p:nvSpPr>
        <p:spPr bwMode="auto">
          <a:xfrm>
            <a:off x="1603375" y="2408238"/>
            <a:ext cx="177800" cy="239712"/>
          </a:xfrm>
          <a:custGeom>
            <a:avLst/>
            <a:gdLst>
              <a:gd name="T0" fmla="*/ 55 w 56"/>
              <a:gd name="T1" fmla="*/ 63 h 76"/>
              <a:gd name="T2" fmla="*/ 35 w 56"/>
              <a:gd name="T3" fmla="*/ 51 h 76"/>
              <a:gd name="T4" fmla="*/ 35 w 56"/>
              <a:gd name="T5" fmla="*/ 45 h 76"/>
              <a:gd name="T6" fmla="*/ 43 w 56"/>
              <a:gd name="T7" fmla="*/ 35 h 76"/>
              <a:gd name="T8" fmla="*/ 47 w 56"/>
              <a:gd name="T9" fmla="*/ 31 h 76"/>
              <a:gd name="T10" fmla="*/ 47 w 56"/>
              <a:gd name="T11" fmla="*/ 30 h 76"/>
              <a:gd name="T12" fmla="*/ 46 w 56"/>
              <a:gd name="T13" fmla="*/ 21 h 76"/>
              <a:gd name="T14" fmla="*/ 44 w 56"/>
              <a:gd name="T15" fmla="*/ 20 h 76"/>
              <a:gd name="T16" fmla="*/ 44 w 56"/>
              <a:gd name="T17" fmla="*/ 16 h 76"/>
              <a:gd name="T18" fmla="*/ 28 w 56"/>
              <a:gd name="T19" fmla="*/ 0 h 76"/>
              <a:gd name="T20" fmla="*/ 12 w 56"/>
              <a:gd name="T21" fmla="*/ 16 h 76"/>
              <a:gd name="T22" fmla="*/ 12 w 56"/>
              <a:gd name="T23" fmla="*/ 20 h 76"/>
              <a:gd name="T24" fmla="*/ 10 w 56"/>
              <a:gd name="T25" fmla="*/ 21 h 76"/>
              <a:gd name="T26" fmla="*/ 9 w 56"/>
              <a:gd name="T27" fmla="*/ 30 h 76"/>
              <a:gd name="T28" fmla="*/ 9 w 56"/>
              <a:gd name="T29" fmla="*/ 31 h 76"/>
              <a:gd name="T30" fmla="*/ 13 w 56"/>
              <a:gd name="T31" fmla="*/ 35 h 76"/>
              <a:gd name="T32" fmla="*/ 21 w 56"/>
              <a:gd name="T33" fmla="*/ 45 h 76"/>
              <a:gd name="T34" fmla="*/ 21 w 56"/>
              <a:gd name="T35" fmla="*/ 51 h 76"/>
              <a:gd name="T36" fmla="*/ 1 w 56"/>
              <a:gd name="T37" fmla="*/ 62 h 76"/>
              <a:gd name="T38" fmla="*/ 1 w 56"/>
              <a:gd name="T39" fmla="*/ 70 h 76"/>
              <a:gd name="T40" fmla="*/ 1 w 56"/>
              <a:gd name="T41" fmla="*/ 71 h 76"/>
              <a:gd name="T42" fmla="*/ 2 w 56"/>
              <a:gd name="T43" fmla="*/ 71 h 76"/>
              <a:gd name="T44" fmla="*/ 28 w 56"/>
              <a:gd name="T45" fmla="*/ 76 h 76"/>
              <a:gd name="T46" fmla="*/ 54 w 56"/>
              <a:gd name="T47" fmla="*/ 71 h 76"/>
              <a:gd name="T48" fmla="*/ 55 w 56"/>
              <a:gd name="T49" fmla="*/ 71 h 76"/>
              <a:gd name="T50" fmla="*/ 55 w 56"/>
              <a:gd name="T51" fmla="*/ 70 h 76"/>
              <a:gd name="T52" fmla="*/ 55 w 56"/>
              <a:gd name="T53"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7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26" name="Rectangle 24"/>
          <p:cNvSpPr>
            <a:spLocks noChangeArrowheads="1"/>
          </p:cNvSpPr>
          <p:nvPr/>
        </p:nvSpPr>
        <p:spPr bwMode="auto">
          <a:xfrm>
            <a:off x="683569" y="1203325"/>
            <a:ext cx="7560840" cy="31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900" dirty="0">
                <a:solidFill>
                  <a:schemeClr val="tx1">
                    <a:lumMod val="50000"/>
                    <a:lumOff val="50000"/>
                  </a:schemeClr>
                </a:solidFill>
                <a:cs typeface="+mn-ea"/>
                <a:sym typeface="+mn-lt"/>
              </a:rPr>
              <a:t>幻灯片中不能直接修改的图形或文字，请进入幻灯片母版，找到对应的位置进行修改幻灯片中不能直接修改的图形或文字，请进入幻灯片母版，找到对应的位置进行修改</a:t>
            </a:r>
          </a:p>
        </p:txBody>
      </p:sp>
      <p:sp>
        <p:nvSpPr>
          <p:cNvPr id="27" name="Rectangle 25"/>
          <p:cNvSpPr>
            <a:spLocks noChangeArrowheads="1"/>
          </p:cNvSpPr>
          <p:nvPr/>
        </p:nvSpPr>
        <p:spPr bwMode="auto">
          <a:xfrm>
            <a:off x="6704013" y="3651250"/>
            <a:ext cx="136842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pPr algn="ctr">
              <a:lnSpc>
                <a:spcPct val="120000"/>
              </a:lnSpc>
            </a:pPr>
            <a:endParaRPr lang="zh-CN" altLang="en-US" sz="800" dirty="0">
              <a:solidFill>
                <a:schemeClr val="tx1">
                  <a:lumMod val="75000"/>
                  <a:lumOff val="25000"/>
                </a:schemeClr>
              </a:solidFill>
              <a:cs typeface="+mn-ea"/>
              <a:sym typeface="+mn-lt"/>
            </a:endParaRPr>
          </a:p>
          <a:p>
            <a:pPr algn="ctr">
              <a:lnSpc>
                <a:spcPct val="120000"/>
              </a:lnSpc>
            </a:pP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28" name="Rectangle 26"/>
          <p:cNvSpPr>
            <a:spLocks noChangeArrowheads="1"/>
          </p:cNvSpPr>
          <p:nvPr/>
        </p:nvSpPr>
        <p:spPr bwMode="auto">
          <a:xfrm>
            <a:off x="4830763" y="3651250"/>
            <a:ext cx="136842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pPr algn="ctr">
              <a:lnSpc>
                <a:spcPct val="120000"/>
              </a:lnSpc>
            </a:pPr>
            <a:endParaRPr lang="zh-CN" altLang="en-US" sz="800" dirty="0">
              <a:solidFill>
                <a:schemeClr val="tx1">
                  <a:lumMod val="75000"/>
                  <a:lumOff val="25000"/>
                </a:schemeClr>
              </a:solidFill>
              <a:cs typeface="+mn-ea"/>
              <a:sym typeface="+mn-lt"/>
            </a:endParaRPr>
          </a:p>
          <a:p>
            <a:pPr algn="ctr">
              <a:lnSpc>
                <a:spcPct val="120000"/>
              </a:lnSpc>
            </a:pP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29" name="Rectangle 27"/>
          <p:cNvSpPr>
            <a:spLocks noChangeArrowheads="1"/>
          </p:cNvSpPr>
          <p:nvPr/>
        </p:nvSpPr>
        <p:spPr bwMode="auto">
          <a:xfrm>
            <a:off x="1014413" y="3651250"/>
            <a:ext cx="136842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pPr algn="ctr">
              <a:lnSpc>
                <a:spcPct val="120000"/>
              </a:lnSpc>
            </a:pPr>
            <a:endParaRPr lang="zh-CN" altLang="en-US" sz="800" dirty="0">
              <a:solidFill>
                <a:schemeClr val="tx1">
                  <a:lumMod val="75000"/>
                  <a:lumOff val="25000"/>
                </a:schemeClr>
              </a:solidFill>
              <a:cs typeface="+mn-ea"/>
              <a:sym typeface="+mn-lt"/>
            </a:endParaRPr>
          </a:p>
          <a:p>
            <a:pPr algn="ctr">
              <a:lnSpc>
                <a:spcPct val="120000"/>
              </a:lnSpc>
            </a:pP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0" name="Rectangle 28"/>
          <p:cNvSpPr>
            <a:spLocks noChangeArrowheads="1"/>
          </p:cNvSpPr>
          <p:nvPr/>
        </p:nvSpPr>
        <p:spPr bwMode="auto">
          <a:xfrm>
            <a:off x="2887663" y="3651250"/>
            <a:ext cx="136842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pPr algn="ctr">
              <a:lnSpc>
                <a:spcPct val="120000"/>
              </a:lnSpc>
            </a:pPr>
            <a:endParaRPr lang="zh-CN" altLang="en-US" sz="800" dirty="0">
              <a:solidFill>
                <a:schemeClr val="tx1">
                  <a:lumMod val="75000"/>
                  <a:lumOff val="25000"/>
                </a:schemeClr>
              </a:solidFill>
              <a:cs typeface="+mn-ea"/>
              <a:sym typeface="+mn-lt"/>
            </a:endParaRPr>
          </a:p>
          <a:p>
            <a:pPr algn="ctr">
              <a:lnSpc>
                <a:spcPct val="120000"/>
              </a:lnSpc>
            </a:pP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3" name="矩形 32"/>
          <p:cNvSpPr/>
          <p:nvPr/>
        </p:nvSpPr>
        <p:spPr>
          <a:xfrm>
            <a:off x="1" y="246509"/>
            <a:ext cx="179511" cy="288032"/>
          </a:xfrm>
          <a:prstGeom prst="rect">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Rectangle 39"/>
          <p:cNvSpPr>
            <a:spLocks noChangeArrowheads="1"/>
          </p:cNvSpPr>
          <p:nvPr/>
        </p:nvSpPr>
        <p:spPr bwMode="auto">
          <a:xfrm>
            <a:off x="323528" y="266700"/>
            <a:ext cx="27780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1600" dirty="0">
                <a:solidFill>
                  <a:schemeClr val="tx1">
                    <a:lumMod val="85000"/>
                    <a:lumOff val="15000"/>
                  </a:schemeClr>
                </a:solidFill>
                <a:cs typeface="+mn-ea"/>
                <a:sym typeface="+mn-lt"/>
              </a:rPr>
              <a:t>此处添加标题文本</a:t>
            </a:r>
            <a:endParaRPr lang="en-US" altLang="zh-CN" sz="1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50000">
                                          <p:cBhvr additive="base">
                                            <p:cTn id="7" dur="5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5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
                                            <p:tgtEl>
                                              <p:spTgt spid="7"/>
                                            </p:tgtEl>
                                          </p:cBhvr>
                                        </p:animEffect>
                                      </p:childTnLst>
                                    </p:cTn>
                                  </p:par>
                                  <p:par>
                                    <p:cTn id="16" presetID="22" presetClass="entr" presetSubtype="4" fill="hold" grpId="0" nodeType="with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250"/>
                                            <p:tgtEl>
                                              <p:spTgt spid="16"/>
                                            </p:tgtEl>
                                          </p:cBhvr>
                                        </p:animEffect>
                                      </p:childTnLst>
                                    </p:cTn>
                                  </p:par>
                                  <p:par>
                                    <p:cTn id="19" presetID="22" presetClass="entr" presetSubtype="1" fill="hold" grpId="0" nodeType="withEffect">
                                      <p:stCondLst>
                                        <p:cond delay="90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par>
                                    <p:cTn id="22" presetID="53" presetClass="entr" presetSubtype="16" fill="hold" grpId="0" nodeType="withEffect">
                                      <p:stCondLst>
                                        <p:cond delay="9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300" fill="hold"/>
                                            <p:tgtEl>
                                              <p:spTgt spid="25"/>
                                            </p:tgtEl>
                                            <p:attrNameLst>
                                              <p:attrName>ppt_w</p:attrName>
                                            </p:attrNameLst>
                                          </p:cBhvr>
                                          <p:tavLst>
                                            <p:tav tm="0">
                                              <p:val>
                                                <p:fltVal val="0"/>
                                              </p:val>
                                            </p:tav>
                                            <p:tav tm="100000">
                                              <p:val>
                                                <p:strVal val="#ppt_w"/>
                                              </p:val>
                                            </p:tav>
                                          </p:tavLst>
                                        </p:anim>
                                        <p:anim calcmode="lin" valueType="num">
                                          <p:cBhvr>
                                            <p:cTn id="25" dur="300" fill="hold"/>
                                            <p:tgtEl>
                                              <p:spTgt spid="25"/>
                                            </p:tgtEl>
                                            <p:attrNameLst>
                                              <p:attrName>ppt_h</p:attrName>
                                            </p:attrNameLst>
                                          </p:cBhvr>
                                          <p:tavLst>
                                            <p:tav tm="0">
                                              <p:val>
                                                <p:fltVal val="0"/>
                                              </p:val>
                                            </p:tav>
                                            <p:tav tm="100000">
                                              <p:val>
                                                <p:strVal val="#ppt_h"/>
                                              </p:val>
                                            </p:tav>
                                          </p:tavLst>
                                        </p:anim>
                                        <p:animEffect transition="in" filter="fade">
                                          <p:cBhvr>
                                            <p:cTn id="26" dur="300"/>
                                            <p:tgtEl>
                                              <p:spTgt spid="25"/>
                                            </p:tgtEl>
                                          </p:cBhvr>
                                        </p:animEffect>
                                      </p:childTnLst>
                                    </p:cTn>
                                  </p:par>
                                  <p:par>
                                    <p:cTn id="27" presetID="6" presetClass="emph" presetSubtype="0" autoRev="1" fill="hold" grpId="1" nodeType="withEffect">
                                      <p:stCondLst>
                                        <p:cond delay="1200"/>
                                      </p:stCondLst>
                                      <p:childTnLst>
                                        <p:animScale>
                                          <p:cBhvr>
                                            <p:cTn id="28" dur="150" fill="hold"/>
                                            <p:tgtEl>
                                              <p:spTgt spid="25"/>
                                            </p:tgtEl>
                                          </p:cBhvr>
                                          <p:by x="110000" y="110000"/>
                                        </p:animScale>
                                      </p:childTnLst>
                                    </p:cTn>
                                  </p:par>
                                  <p:par>
                                    <p:cTn id="29" presetID="2" presetClass="entr" presetSubtype="4" fill="hold" grpId="0" nodeType="withEffect" p14:presetBounceEnd="50000">
                                      <p:stCondLst>
                                        <p:cond delay="1200"/>
                                      </p:stCondLst>
                                      <p:childTnLst>
                                        <p:set>
                                          <p:cBhvr>
                                            <p:cTn id="30" dur="1" fill="hold">
                                              <p:stCondLst>
                                                <p:cond delay="0"/>
                                              </p:stCondLst>
                                            </p:cTn>
                                            <p:tgtEl>
                                              <p:spTgt spid="29"/>
                                            </p:tgtEl>
                                            <p:attrNameLst>
                                              <p:attrName>style.visibility</p:attrName>
                                            </p:attrNameLst>
                                          </p:cBhvr>
                                          <p:to>
                                            <p:strVal val="visible"/>
                                          </p:to>
                                        </p:set>
                                        <p:anim calcmode="lin" valueType="num" p14:bounceEnd="50000">
                                          <p:cBhvr additive="base">
                                            <p:cTn id="31"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2" presetClass="entr" presetSubtype="1" fill="hold" grpId="0" nodeType="withEffect">
                                      <p:stCondLst>
                                        <p:cond delay="170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250"/>
                                            <p:tgtEl>
                                              <p:spTgt spid="9"/>
                                            </p:tgtEl>
                                          </p:cBhvr>
                                        </p:animEffect>
                                      </p:childTnLst>
                                    </p:cTn>
                                  </p:par>
                                  <p:par>
                                    <p:cTn id="36" presetID="22" presetClass="entr" presetSubtype="4" fill="hold" grpId="0" nodeType="withEffect">
                                      <p:stCondLst>
                                        <p:cond delay="190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250"/>
                                            <p:tgtEl>
                                              <p:spTgt spid="17"/>
                                            </p:tgtEl>
                                          </p:cBhvr>
                                        </p:animEffect>
                                      </p:childTnLst>
                                    </p:cTn>
                                  </p:par>
                                  <p:par>
                                    <p:cTn id="39" presetID="22" presetClass="entr" presetSubtype="1" fill="hold" grpId="0" nodeType="withEffect">
                                      <p:stCondLst>
                                        <p:cond delay="210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250"/>
                                            <p:tgtEl>
                                              <p:spTgt spid="10"/>
                                            </p:tgtEl>
                                          </p:cBhvr>
                                        </p:animEffect>
                                      </p:childTnLst>
                                    </p:cTn>
                                  </p:par>
                                  <p:par>
                                    <p:cTn id="42" presetID="53" presetClass="entr" presetSubtype="16" fill="hold" grpId="0" nodeType="withEffect">
                                      <p:stCondLst>
                                        <p:cond delay="21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300" fill="hold"/>
                                            <p:tgtEl>
                                              <p:spTgt spid="24"/>
                                            </p:tgtEl>
                                            <p:attrNameLst>
                                              <p:attrName>ppt_w</p:attrName>
                                            </p:attrNameLst>
                                          </p:cBhvr>
                                          <p:tavLst>
                                            <p:tav tm="0">
                                              <p:val>
                                                <p:fltVal val="0"/>
                                              </p:val>
                                            </p:tav>
                                            <p:tav tm="100000">
                                              <p:val>
                                                <p:strVal val="#ppt_w"/>
                                              </p:val>
                                            </p:tav>
                                          </p:tavLst>
                                        </p:anim>
                                        <p:anim calcmode="lin" valueType="num">
                                          <p:cBhvr>
                                            <p:cTn id="45" dur="300" fill="hold"/>
                                            <p:tgtEl>
                                              <p:spTgt spid="24"/>
                                            </p:tgtEl>
                                            <p:attrNameLst>
                                              <p:attrName>ppt_h</p:attrName>
                                            </p:attrNameLst>
                                          </p:cBhvr>
                                          <p:tavLst>
                                            <p:tav tm="0">
                                              <p:val>
                                                <p:fltVal val="0"/>
                                              </p:val>
                                            </p:tav>
                                            <p:tav tm="100000">
                                              <p:val>
                                                <p:strVal val="#ppt_h"/>
                                              </p:val>
                                            </p:tav>
                                          </p:tavLst>
                                        </p:anim>
                                        <p:animEffect transition="in" filter="fade">
                                          <p:cBhvr>
                                            <p:cTn id="46" dur="300"/>
                                            <p:tgtEl>
                                              <p:spTgt spid="24"/>
                                            </p:tgtEl>
                                          </p:cBhvr>
                                        </p:animEffect>
                                      </p:childTnLst>
                                    </p:cTn>
                                  </p:par>
                                  <p:par>
                                    <p:cTn id="47" presetID="6" presetClass="emph" presetSubtype="0" autoRev="1" fill="hold" grpId="1" nodeType="withEffect">
                                      <p:stCondLst>
                                        <p:cond delay="2400"/>
                                      </p:stCondLst>
                                      <p:childTnLst>
                                        <p:animScale>
                                          <p:cBhvr>
                                            <p:cTn id="48" dur="150" fill="hold"/>
                                            <p:tgtEl>
                                              <p:spTgt spid="24"/>
                                            </p:tgtEl>
                                          </p:cBhvr>
                                          <p:by x="110000" y="110000"/>
                                        </p:animScale>
                                      </p:childTnLst>
                                    </p:cTn>
                                  </p:par>
                                  <p:par>
                                    <p:cTn id="49" presetID="2" presetClass="entr" presetSubtype="4" fill="hold" grpId="0" nodeType="withEffect" p14:presetBounceEnd="50000">
                                      <p:stCondLst>
                                        <p:cond delay="2400"/>
                                      </p:stCondLst>
                                      <p:childTnLst>
                                        <p:set>
                                          <p:cBhvr>
                                            <p:cTn id="50" dur="1" fill="hold">
                                              <p:stCondLst>
                                                <p:cond delay="0"/>
                                              </p:stCondLst>
                                            </p:cTn>
                                            <p:tgtEl>
                                              <p:spTgt spid="30"/>
                                            </p:tgtEl>
                                            <p:attrNameLst>
                                              <p:attrName>style.visibility</p:attrName>
                                            </p:attrNameLst>
                                          </p:cBhvr>
                                          <p:to>
                                            <p:strVal val="visible"/>
                                          </p:to>
                                        </p:set>
                                        <p:anim calcmode="lin" valueType="num" p14:bounceEnd="50000">
                                          <p:cBhvr additive="base">
                                            <p:cTn id="51" dur="5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2" presetClass="entr" presetSubtype="1" fill="hold" grpId="0" nodeType="withEffect">
                                      <p:stCondLst>
                                        <p:cond delay="290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250"/>
                                            <p:tgtEl>
                                              <p:spTgt spid="11"/>
                                            </p:tgtEl>
                                          </p:cBhvr>
                                        </p:animEffect>
                                      </p:childTnLst>
                                    </p:cTn>
                                  </p:par>
                                  <p:par>
                                    <p:cTn id="56" presetID="22" presetClass="entr" presetSubtype="4" fill="hold" grpId="0" nodeType="withEffect">
                                      <p:stCondLst>
                                        <p:cond delay="310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250"/>
                                            <p:tgtEl>
                                              <p:spTgt spid="18"/>
                                            </p:tgtEl>
                                          </p:cBhvr>
                                        </p:animEffect>
                                      </p:childTnLst>
                                    </p:cTn>
                                  </p:par>
                                  <p:par>
                                    <p:cTn id="59" presetID="22" presetClass="entr" presetSubtype="1" fill="hold" grpId="0" nodeType="withEffect">
                                      <p:stCondLst>
                                        <p:cond delay="330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250"/>
                                            <p:tgtEl>
                                              <p:spTgt spid="12"/>
                                            </p:tgtEl>
                                          </p:cBhvr>
                                        </p:animEffect>
                                      </p:childTnLst>
                                    </p:cTn>
                                  </p:par>
                                  <p:par>
                                    <p:cTn id="62" presetID="53" presetClass="entr" presetSubtype="16" fill="hold" grpId="0" nodeType="withEffect">
                                      <p:stCondLst>
                                        <p:cond delay="3300"/>
                                      </p:stCondLst>
                                      <p:childTnLst>
                                        <p:set>
                                          <p:cBhvr>
                                            <p:cTn id="63" dur="1" fill="hold">
                                              <p:stCondLst>
                                                <p:cond delay="0"/>
                                              </p:stCondLst>
                                            </p:cTn>
                                            <p:tgtEl>
                                              <p:spTgt spid="23"/>
                                            </p:tgtEl>
                                            <p:attrNameLst>
                                              <p:attrName>style.visibility</p:attrName>
                                            </p:attrNameLst>
                                          </p:cBhvr>
                                          <p:to>
                                            <p:strVal val="visible"/>
                                          </p:to>
                                        </p:set>
                                        <p:anim calcmode="lin" valueType="num">
                                          <p:cBhvr>
                                            <p:cTn id="64" dur="300" fill="hold"/>
                                            <p:tgtEl>
                                              <p:spTgt spid="23"/>
                                            </p:tgtEl>
                                            <p:attrNameLst>
                                              <p:attrName>ppt_w</p:attrName>
                                            </p:attrNameLst>
                                          </p:cBhvr>
                                          <p:tavLst>
                                            <p:tav tm="0">
                                              <p:val>
                                                <p:fltVal val="0"/>
                                              </p:val>
                                            </p:tav>
                                            <p:tav tm="100000">
                                              <p:val>
                                                <p:strVal val="#ppt_w"/>
                                              </p:val>
                                            </p:tav>
                                          </p:tavLst>
                                        </p:anim>
                                        <p:anim calcmode="lin" valueType="num">
                                          <p:cBhvr>
                                            <p:cTn id="65" dur="300" fill="hold"/>
                                            <p:tgtEl>
                                              <p:spTgt spid="23"/>
                                            </p:tgtEl>
                                            <p:attrNameLst>
                                              <p:attrName>ppt_h</p:attrName>
                                            </p:attrNameLst>
                                          </p:cBhvr>
                                          <p:tavLst>
                                            <p:tav tm="0">
                                              <p:val>
                                                <p:fltVal val="0"/>
                                              </p:val>
                                            </p:tav>
                                            <p:tav tm="100000">
                                              <p:val>
                                                <p:strVal val="#ppt_h"/>
                                              </p:val>
                                            </p:tav>
                                          </p:tavLst>
                                        </p:anim>
                                        <p:animEffect transition="in" filter="fade">
                                          <p:cBhvr>
                                            <p:cTn id="66" dur="300"/>
                                            <p:tgtEl>
                                              <p:spTgt spid="23"/>
                                            </p:tgtEl>
                                          </p:cBhvr>
                                        </p:animEffect>
                                      </p:childTnLst>
                                    </p:cTn>
                                  </p:par>
                                  <p:par>
                                    <p:cTn id="67" presetID="6" presetClass="emph" presetSubtype="0" autoRev="1" fill="hold" grpId="1" nodeType="withEffect">
                                      <p:stCondLst>
                                        <p:cond delay="3600"/>
                                      </p:stCondLst>
                                      <p:childTnLst>
                                        <p:animScale>
                                          <p:cBhvr>
                                            <p:cTn id="68" dur="150" fill="hold"/>
                                            <p:tgtEl>
                                              <p:spTgt spid="23"/>
                                            </p:tgtEl>
                                          </p:cBhvr>
                                          <p:by x="110000" y="110000"/>
                                        </p:animScale>
                                      </p:childTnLst>
                                    </p:cTn>
                                  </p:par>
                                  <p:par>
                                    <p:cTn id="69" presetID="2" presetClass="entr" presetSubtype="4" fill="hold" grpId="0" nodeType="withEffect" p14:presetBounceEnd="50000">
                                      <p:stCondLst>
                                        <p:cond delay="3600"/>
                                      </p:stCondLst>
                                      <p:childTnLst>
                                        <p:set>
                                          <p:cBhvr>
                                            <p:cTn id="70" dur="1" fill="hold">
                                              <p:stCondLst>
                                                <p:cond delay="0"/>
                                              </p:stCondLst>
                                            </p:cTn>
                                            <p:tgtEl>
                                              <p:spTgt spid="28"/>
                                            </p:tgtEl>
                                            <p:attrNameLst>
                                              <p:attrName>style.visibility</p:attrName>
                                            </p:attrNameLst>
                                          </p:cBhvr>
                                          <p:to>
                                            <p:strVal val="visible"/>
                                          </p:to>
                                        </p:set>
                                        <p:anim calcmode="lin" valueType="num" p14:bounceEnd="50000">
                                          <p:cBhvr additive="base">
                                            <p:cTn id="71"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4100"/>
                                      </p:stCondLst>
                                      <p:childTnLst>
                                        <p:set>
                                          <p:cBhvr>
                                            <p:cTn id="74" dur="1" fill="hold">
                                              <p:stCondLst>
                                                <p:cond delay="0"/>
                                              </p:stCondLst>
                                            </p:cTn>
                                            <p:tgtEl>
                                              <p:spTgt spid="13"/>
                                            </p:tgtEl>
                                            <p:attrNameLst>
                                              <p:attrName>style.visibility</p:attrName>
                                            </p:attrNameLst>
                                          </p:cBhvr>
                                          <p:to>
                                            <p:strVal val="visible"/>
                                          </p:to>
                                        </p:set>
                                        <p:animEffect transition="in" filter="wipe(up)">
                                          <p:cBhvr>
                                            <p:cTn id="75" dur="250"/>
                                            <p:tgtEl>
                                              <p:spTgt spid="13"/>
                                            </p:tgtEl>
                                          </p:cBhvr>
                                        </p:animEffect>
                                      </p:childTnLst>
                                    </p:cTn>
                                  </p:par>
                                  <p:par>
                                    <p:cTn id="76" presetID="22" presetClass="entr" presetSubtype="4" fill="hold" grpId="0" nodeType="withEffect">
                                      <p:stCondLst>
                                        <p:cond delay="430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250"/>
                                            <p:tgtEl>
                                              <p:spTgt spid="19"/>
                                            </p:tgtEl>
                                          </p:cBhvr>
                                        </p:animEffect>
                                      </p:childTnLst>
                                    </p:cTn>
                                  </p:par>
                                  <p:par>
                                    <p:cTn id="79" presetID="22" presetClass="entr" presetSubtype="1" fill="hold" grpId="0" nodeType="withEffect">
                                      <p:stCondLst>
                                        <p:cond delay="4500"/>
                                      </p:stCondLst>
                                      <p:childTnLst>
                                        <p:set>
                                          <p:cBhvr>
                                            <p:cTn id="80" dur="1" fill="hold">
                                              <p:stCondLst>
                                                <p:cond delay="0"/>
                                              </p:stCondLst>
                                            </p:cTn>
                                            <p:tgtEl>
                                              <p:spTgt spid="14"/>
                                            </p:tgtEl>
                                            <p:attrNameLst>
                                              <p:attrName>style.visibility</p:attrName>
                                            </p:attrNameLst>
                                          </p:cBhvr>
                                          <p:to>
                                            <p:strVal val="visible"/>
                                          </p:to>
                                        </p:set>
                                        <p:animEffect transition="in" filter="wipe(up)">
                                          <p:cBhvr>
                                            <p:cTn id="81" dur="250"/>
                                            <p:tgtEl>
                                              <p:spTgt spid="14"/>
                                            </p:tgtEl>
                                          </p:cBhvr>
                                        </p:animEffect>
                                      </p:childTnLst>
                                    </p:cTn>
                                  </p:par>
                                  <p:par>
                                    <p:cTn id="82" presetID="53" presetClass="entr" presetSubtype="16" fill="hold" nodeType="withEffect">
                                      <p:stCondLst>
                                        <p:cond delay="4500"/>
                                      </p:stCondLst>
                                      <p:childTnLst>
                                        <p:set>
                                          <p:cBhvr>
                                            <p:cTn id="83" dur="1" fill="hold">
                                              <p:stCondLst>
                                                <p:cond delay="0"/>
                                              </p:stCondLst>
                                            </p:cTn>
                                            <p:tgtEl>
                                              <p:spTgt spid="20"/>
                                            </p:tgtEl>
                                            <p:attrNameLst>
                                              <p:attrName>style.visibility</p:attrName>
                                            </p:attrNameLst>
                                          </p:cBhvr>
                                          <p:to>
                                            <p:strVal val="visible"/>
                                          </p:to>
                                        </p:set>
                                        <p:anim calcmode="lin" valueType="num">
                                          <p:cBhvr>
                                            <p:cTn id="84" dur="300" fill="hold"/>
                                            <p:tgtEl>
                                              <p:spTgt spid="20"/>
                                            </p:tgtEl>
                                            <p:attrNameLst>
                                              <p:attrName>ppt_w</p:attrName>
                                            </p:attrNameLst>
                                          </p:cBhvr>
                                          <p:tavLst>
                                            <p:tav tm="0">
                                              <p:val>
                                                <p:fltVal val="0"/>
                                              </p:val>
                                            </p:tav>
                                            <p:tav tm="100000">
                                              <p:val>
                                                <p:strVal val="#ppt_w"/>
                                              </p:val>
                                            </p:tav>
                                          </p:tavLst>
                                        </p:anim>
                                        <p:anim calcmode="lin" valueType="num">
                                          <p:cBhvr>
                                            <p:cTn id="85" dur="300" fill="hold"/>
                                            <p:tgtEl>
                                              <p:spTgt spid="20"/>
                                            </p:tgtEl>
                                            <p:attrNameLst>
                                              <p:attrName>ppt_h</p:attrName>
                                            </p:attrNameLst>
                                          </p:cBhvr>
                                          <p:tavLst>
                                            <p:tav tm="0">
                                              <p:val>
                                                <p:fltVal val="0"/>
                                              </p:val>
                                            </p:tav>
                                            <p:tav tm="100000">
                                              <p:val>
                                                <p:strVal val="#ppt_h"/>
                                              </p:val>
                                            </p:tav>
                                          </p:tavLst>
                                        </p:anim>
                                        <p:animEffect transition="in" filter="fade">
                                          <p:cBhvr>
                                            <p:cTn id="86" dur="300"/>
                                            <p:tgtEl>
                                              <p:spTgt spid="20"/>
                                            </p:tgtEl>
                                          </p:cBhvr>
                                        </p:animEffect>
                                      </p:childTnLst>
                                    </p:cTn>
                                  </p:par>
                                  <p:par>
                                    <p:cTn id="87" presetID="6" presetClass="emph" presetSubtype="0" autoRev="1" fill="hold" nodeType="withEffect">
                                      <p:stCondLst>
                                        <p:cond delay="4800"/>
                                      </p:stCondLst>
                                      <p:childTnLst>
                                        <p:animScale>
                                          <p:cBhvr>
                                            <p:cTn id="88" dur="150" fill="hold"/>
                                            <p:tgtEl>
                                              <p:spTgt spid="20"/>
                                            </p:tgtEl>
                                          </p:cBhvr>
                                          <p:by x="110000" y="110000"/>
                                        </p:animScale>
                                      </p:childTnLst>
                                    </p:cTn>
                                  </p:par>
                                  <p:par>
                                    <p:cTn id="89" presetID="2" presetClass="entr" presetSubtype="4" fill="hold" grpId="0" nodeType="withEffect" p14:presetBounceEnd="50000">
                                      <p:stCondLst>
                                        <p:cond delay="4800"/>
                                      </p:stCondLst>
                                      <p:childTnLst>
                                        <p:set>
                                          <p:cBhvr>
                                            <p:cTn id="90" dur="1" fill="hold">
                                              <p:stCondLst>
                                                <p:cond delay="0"/>
                                              </p:stCondLst>
                                            </p:cTn>
                                            <p:tgtEl>
                                              <p:spTgt spid="27"/>
                                            </p:tgtEl>
                                            <p:attrNameLst>
                                              <p:attrName>style.visibility</p:attrName>
                                            </p:attrNameLst>
                                          </p:cBhvr>
                                          <p:to>
                                            <p:strVal val="visible"/>
                                          </p:to>
                                        </p:set>
                                        <p:anim calcmode="lin" valueType="num" p14:bounceEnd="50000">
                                          <p:cBhvr additive="base">
                                            <p:cTn id="91" dur="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animBg="1"/>
          <p:bldP spid="23" grpId="1" animBg="1"/>
          <p:bldP spid="24" grpId="0" animBg="1"/>
          <p:bldP spid="24" grpId="1" animBg="1"/>
          <p:bldP spid="25" grpId="0" animBg="1"/>
          <p:bldP spid="25" grpId="1" animBg="1"/>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
                                            <p:tgtEl>
                                              <p:spTgt spid="7"/>
                                            </p:tgtEl>
                                          </p:cBhvr>
                                        </p:animEffect>
                                      </p:childTnLst>
                                    </p:cTn>
                                  </p:par>
                                  <p:par>
                                    <p:cTn id="16" presetID="22" presetClass="entr" presetSubtype="4" fill="hold" grpId="0" nodeType="with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250"/>
                                            <p:tgtEl>
                                              <p:spTgt spid="16"/>
                                            </p:tgtEl>
                                          </p:cBhvr>
                                        </p:animEffect>
                                      </p:childTnLst>
                                    </p:cTn>
                                  </p:par>
                                  <p:par>
                                    <p:cTn id="19" presetID="22" presetClass="entr" presetSubtype="1" fill="hold" grpId="0" nodeType="withEffect">
                                      <p:stCondLst>
                                        <p:cond delay="90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par>
                                    <p:cTn id="22" presetID="53" presetClass="entr" presetSubtype="16" fill="hold" grpId="0" nodeType="withEffect">
                                      <p:stCondLst>
                                        <p:cond delay="9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300" fill="hold"/>
                                            <p:tgtEl>
                                              <p:spTgt spid="25"/>
                                            </p:tgtEl>
                                            <p:attrNameLst>
                                              <p:attrName>ppt_w</p:attrName>
                                            </p:attrNameLst>
                                          </p:cBhvr>
                                          <p:tavLst>
                                            <p:tav tm="0">
                                              <p:val>
                                                <p:fltVal val="0"/>
                                              </p:val>
                                            </p:tav>
                                            <p:tav tm="100000">
                                              <p:val>
                                                <p:strVal val="#ppt_w"/>
                                              </p:val>
                                            </p:tav>
                                          </p:tavLst>
                                        </p:anim>
                                        <p:anim calcmode="lin" valueType="num">
                                          <p:cBhvr>
                                            <p:cTn id="25" dur="300" fill="hold"/>
                                            <p:tgtEl>
                                              <p:spTgt spid="25"/>
                                            </p:tgtEl>
                                            <p:attrNameLst>
                                              <p:attrName>ppt_h</p:attrName>
                                            </p:attrNameLst>
                                          </p:cBhvr>
                                          <p:tavLst>
                                            <p:tav tm="0">
                                              <p:val>
                                                <p:fltVal val="0"/>
                                              </p:val>
                                            </p:tav>
                                            <p:tav tm="100000">
                                              <p:val>
                                                <p:strVal val="#ppt_h"/>
                                              </p:val>
                                            </p:tav>
                                          </p:tavLst>
                                        </p:anim>
                                        <p:animEffect transition="in" filter="fade">
                                          <p:cBhvr>
                                            <p:cTn id="26" dur="300"/>
                                            <p:tgtEl>
                                              <p:spTgt spid="25"/>
                                            </p:tgtEl>
                                          </p:cBhvr>
                                        </p:animEffect>
                                      </p:childTnLst>
                                    </p:cTn>
                                  </p:par>
                                  <p:par>
                                    <p:cTn id="27" presetID="6" presetClass="emph" presetSubtype="0" autoRev="1" fill="hold" grpId="1" nodeType="withEffect">
                                      <p:stCondLst>
                                        <p:cond delay="1200"/>
                                      </p:stCondLst>
                                      <p:childTnLst>
                                        <p:animScale>
                                          <p:cBhvr>
                                            <p:cTn id="28" dur="150" fill="hold"/>
                                            <p:tgtEl>
                                              <p:spTgt spid="25"/>
                                            </p:tgtEl>
                                          </p:cBhvr>
                                          <p:by x="110000" y="110000"/>
                                        </p:animScale>
                                      </p:childTnLst>
                                    </p:cTn>
                                  </p:par>
                                  <p:par>
                                    <p:cTn id="29" presetID="2" presetClass="entr" presetSubtype="4" fill="hold" grpId="0" nodeType="withEffect">
                                      <p:stCondLst>
                                        <p:cond delay="12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2" presetClass="entr" presetSubtype="1" fill="hold" grpId="0" nodeType="withEffect">
                                      <p:stCondLst>
                                        <p:cond delay="170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250"/>
                                            <p:tgtEl>
                                              <p:spTgt spid="9"/>
                                            </p:tgtEl>
                                          </p:cBhvr>
                                        </p:animEffect>
                                      </p:childTnLst>
                                    </p:cTn>
                                  </p:par>
                                  <p:par>
                                    <p:cTn id="36" presetID="22" presetClass="entr" presetSubtype="4" fill="hold" grpId="0" nodeType="withEffect">
                                      <p:stCondLst>
                                        <p:cond delay="190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250"/>
                                            <p:tgtEl>
                                              <p:spTgt spid="17"/>
                                            </p:tgtEl>
                                          </p:cBhvr>
                                        </p:animEffect>
                                      </p:childTnLst>
                                    </p:cTn>
                                  </p:par>
                                  <p:par>
                                    <p:cTn id="39" presetID="22" presetClass="entr" presetSubtype="1" fill="hold" grpId="0" nodeType="withEffect">
                                      <p:stCondLst>
                                        <p:cond delay="210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250"/>
                                            <p:tgtEl>
                                              <p:spTgt spid="10"/>
                                            </p:tgtEl>
                                          </p:cBhvr>
                                        </p:animEffect>
                                      </p:childTnLst>
                                    </p:cTn>
                                  </p:par>
                                  <p:par>
                                    <p:cTn id="42" presetID="53" presetClass="entr" presetSubtype="16" fill="hold" grpId="0" nodeType="withEffect">
                                      <p:stCondLst>
                                        <p:cond delay="21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300" fill="hold"/>
                                            <p:tgtEl>
                                              <p:spTgt spid="24"/>
                                            </p:tgtEl>
                                            <p:attrNameLst>
                                              <p:attrName>ppt_w</p:attrName>
                                            </p:attrNameLst>
                                          </p:cBhvr>
                                          <p:tavLst>
                                            <p:tav tm="0">
                                              <p:val>
                                                <p:fltVal val="0"/>
                                              </p:val>
                                            </p:tav>
                                            <p:tav tm="100000">
                                              <p:val>
                                                <p:strVal val="#ppt_w"/>
                                              </p:val>
                                            </p:tav>
                                          </p:tavLst>
                                        </p:anim>
                                        <p:anim calcmode="lin" valueType="num">
                                          <p:cBhvr>
                                            <p:cTn id="45" dur="300" fill="hold"/>
                                            <p:tgtEl>
                                              <p:spTgt spid="24"/>
                                            </p:tgtEl>
                                            <p:attrNameLst>
                                              <p:attrName>ppt_h</p:attrName>
                                            </p:attrNameLst>
                                          </p:cBhvr>
                                          <p:tavLst>
                                            <p:tav tm="0">
                                              <p:val>
                                                <p:fltVal val="0"/>
                                              </p:val>
                                            </p:tav>
                                            <p:tav tm="100000">
                                              <p:val>
                                                <p:strVal val="#ppt_h"/>
                                              </p:val>
                                            </p:tav>
                                          </p:tavLst>
                                        </p:anim>
                                        <p:animEffect transition="in" filter="fade">
                                          <p:cBhvr>
                                            <p:cTn id="46" dur="300"/>
                                            <p:tgtEl>
                                              <p:spTgt spid="24"/>
                                            </p:tgtEl>
                                          </p:cBhvr>
                                        </p:animEffect>
                                      </p:childTnLst>
                                    </p:cTn>
                                  </p:par>
                                  <p:par>
                                    <p:cTn id="47" presetID="6" presetClass="emph" presetSubtype="0" autoRev="1" fill="hold" grpId="1" nodeType="withEffect">
                                      <p:stCondLst>
                                        <p:cond delay="2400"/>
                                      </p:stCondLst>
                                      <p:childTnLst>
                                        <p:animScale>
                                          <p:cBhvr>
                                            <p:cTn id="48" dur="150" fill="hold"/>
                                            <p:tgtEl>
                                              <p:spTgt spid="24"/>
                                            </p:tgtEl>
                                          </p:cBhvr>
                                          <p:by x="110000" y="110000"/>
                                        </p:animScale>
                                      </p:childTnLst>
                                    </p:cTn>
                                  </p:par>
                                  <p:par>
                                    <p:cTn id="49" presetID="2" presetClass="entr" presetSubtype="4" fill="hold" grpId="0" nodeType="withEffect">
                                      <p:stCondLst>
                                        <p:cond delay="240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2" presetClass="entr" presetSubtype="1" fill="hold" grpId="0" nodeType="withEffect">
                                      <p:stCondLst>
                                        <p:cond delay="290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250"/>
                                            <p:tgtEl>
                                              <p:spTgt spid="11"/>
                                            </p:tgtEl>
                                          </p:cBhvr>
                                        </p:animEffect>
                                      </p:childTnLst>
                                    </p:cTn>
                                  </p:par>
                                  <p:par>
                                    <p:cTn id="56" presetID="22" presetClass="entr" presetSubtype="4" fill="hold" grpId="0" nodeType="withEffect">
                                      <p:stCondLst>
                                        <p:cond delay="310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250"/>
                                            <p:tgtEl>
                                              <p:spTgt spid="18"/>
                                            </p:tgtEl>
                                          </p:cBhvr>
                                        </p:animEffect>
                                      </p:childTnLst>
                                    </p:cTn>
                                  </p:par>
                                  <p:par>
                                    <p:cTn id="59" presetID="22" presetClass="entr" presetSubtype="1" fill="hold" grpId="0" nodeType="withEffect">
                                      <p:stCondLst>
                                        <p:cond delay="330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250"/>
                                            <p:tgtEl>
                                              <p:spTgt spid="12"/>
                                            </p:tgtEl>
                                          </p:cBhvr>
                                        </p:animEffect>
                                      </p:childTnLst>
                                    </p:cTn>
                                  </p:par>
                                  <p:par>
                                    <p:cTn id="62" presetID="53" presetClass="entr" presetSubtype="16" fill="hold" grpId="0" nodeType="withEffect">
                                      <p:stCondLst>
                                        <p:cond delay="3300"/>
                                      </p:stCondLst>
                                      <p:childTnLst>
                                        <p:set>
                                          <p:cBhvr>
                                            <p:cTn id="63" dur="1" fill="hold">
                                              <p:stCondLst>
                                                <p:cond delay="0"/>
                                              </p:stCondLst>
                                            </p:cTn>
                                            <p:tgtEl>
                                              <p:spTgt spid="23"/>
                                            </p:tgtEl>
                                            <p:attrNameLst>
                                              <p:attrName>style.visibility</p:attrName>
                                            </p:attrNameLst>
                                          </p:cBhvr>
                                          <p:to>
                                            <p:strVal val="visible"/>
                                          </p:to>
                                        </p:set>
                                        <p:anim calcmode="lin" valueType="num">
                                          <p:cBhvr>
                                            <p:cTn id="64" dur="300" fill="hold"/>
                                            <p:tgtEl>
                                              <p:spTgt spid="23"/>
                                            </p:tgtEl>
                                            <p:attrNameLst>
                                              <p:attrName>ppt_w</p:attrName>
                                            </p:attrNameLst>
                                          </p:cBhvr>
                                          <p:tavLst>
                                            <p:tav tm="0">
                                              <p:val>
                                                <p:fltVal val="0"/>
                                              </p:val>
                                            </p:tav>
                                            <p:tav tm="100000">
                                              <p:val>
                                                <p:strVal val="#ppt_w"/>
                                              </p:val>
                                            </p:tav>
                                          </p:tavLst>
                                        </p:anim>
                                        <p:anim calcmode="lin" valueType="num">
                                          <p:cBhvr>
                                            <p:cTn id="65" dur="300" fill="hold"/>
                                            <p:tgtEl>
                                              <p:spTgt spid="23"/>
                                            </p:tgtEl>
                                            <p:attrNameLst>
                                              <p:attrName>ppt_h</p:attrName>
                                            </p:attrNameLst>
                                          </p:cBhvr>
                                          <p:tavLst>
                                            <p:tav tm="0">
                                              <p:val>
                                                <p:fltVal val="0"/>
                                              </p:val>
                                            </p:tav>
                                            <p:tav tm="100000">
                                              <p:val>
                                                <p:strVal val="#ppt_h"/>
                                              </p:val>
                                            </p:tav>
                                          </p:tavLst>
                                        </p:anim>
                                        <p:animEffect transition="in" filter="fade">
                                          <p:cBhvr>
                                            <p:cTn id="66" dur="300"/>
                                            <p:tgtEl>
                                              <p:spTgt spid="23"/>
                                            </p:tgtEl>
                                          </p:cBhvr>
                                        </p:animEffect>
                                      </p:childTnLst>
                                    </p:cTn>
                                  </p:par>
                                  <p:par>
                                    <p:cTn id="67" presetID="6" presetClass="emph" presetSubtype="0" autoRev="1" fill="hold" grpId="1" nodeType="withEffect">
                                      <p:stCondLst>
                                        <p:cond delay="3600"/>
                                      </p:stCondLst>
                                      <p:childTnLst>
                                        <p:animScale>
                                          <p:cBhvr>
                                            <p:cTn id="68" dur="150" fill="hold"/>
                                            <p:tgtEl>
                                              <p:spTgt spid="23"/>
                                            </p:tgtEl>
                                          </p:cBhvr>
                                          <p:by x="110000" y="110000"/>
                                        </p:animScale>
                                      </p:childTnLst>
                                    </p:cTn>
                                  </p:par>
                                  <p:par>
                                    <p:cTn id="69" presetID="2" presetClass="entr" presetSubtype="4" fill="hold" grpId="0" nodeType="withEffect">
                                      <p:stCondLst>
                                        <p:cond delay="360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4100"/>
                                      </p:stCondLst>
                                      <p:childTnLst>
                                        <p:set>
                                          <p:cBhvr>
                                            <p:cTn id="74" dur="1" fill="hold">
                                              <p:stCondLst>
                                                <p:cond delay="0"/>
                                              </p:stCondLst>
                                            </p:cTn>
                                            <p:tgtEl>
                                              <p:spTgt spid="13"/>
                                            </p:tgtEl>
                                            <p:attrNameLst>
                                              <p:attrName>style.visibility</p:attrName>
                                            </p:attrNameLst>
                                          </p:cBhvr>
                                          <p:to>
                                            <p:strVal val="visible"/>
                                          </p:to>
                                        </p:set>
                                        <p:animEffect transition="in" filter="wipe(up)">
                                          <p:cBhvr>
                                            <p:cTn id="75" dur="250"/>
                                            <p:tgtEl>
                                              <p:spTgt spid="13"/>
                                            </p:tgtEl>
                                          </p:cBhvr>
                                        </p:animEffect>
                                      </p:childTnLst>
                                    </p:cTn>
                                  </p:par>
                                  <p:par>
                                    <p:cTn id="76" presetID="22" presetClass="entr" presetSubtype="4" fill="hold" grpId="0" nodeType="withEffect">
                                      <p:stCondLst>
                                        <p:cond delay="430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250"/>
                                            <p:tgtEl>
                                              <p:spTgt spid="19"/>
                                            </p:tgtEl>
                                          </p:cBhvr>
                                        </p:animEffect>
                                      </p:childTnLst>
                                    </p:cTn>
                                  </p:par>
                                  <p:par>
                                    <p:cTn id="79" presetID="22" presetClass="entr" presetSubtype="1" fill="hold" grpId="0" nodeType="withEffect">
                                      <p:stCondLst>
                                        <p:cond delay="4500"/>
                                      </p:stCondLst>
                                      <p:childTnLst>
                                        <p:set>
                                          <p:cBhvr>
                                            <p:cTn id="80" dur="1" fill="hold">
                                              <p:stCondLst>
                                                <p:cond delay="0"/>
                                              </p:stCondLst>
                                            </p:cTn>
                                            <p:tgtEl>
                                              <p:spTgt spid="14"/>
                                            </p:tgtEl>
                                            <p:attrNameLst>
                                              <p:attrName>style.visibility</p:attrName>
                                            </p:attrNameLst>
                                          </p:cBhvr>
                                          <p:to>
                                            <p:strVal val="visible"/>
                                          </p:to>
                                        </p:set>
                                        <p:animEffect transition="in" filter="wipe(up)">
                                          <p:cBhvr>
                                            <p:cTn id="81" dur="250"/>
                                            <p:tgtEl>
                                              <p:spTgt spid="14"/>
                                            </p:tgtEl>
                                          </p:cBhvr>
                                        </p:animEffect>
                                      </p:childTnLst>
                                    </p:cTn>
                                  </p:par>
                                  <p:par>
                                    <p:cTn id="82" presetID="53" presetClass="entr" presetSubtype="16" fill="hold" nodeType="withEffect">
                                      <p:stCondLst>
                                        <p:cond delay="4500"/>
                                      </p:stCondLst>
                                      <p:childTnLst>
                                        <p:set>
                                          <p:cBhvr>
                                            <p:cTn id="83" dur="1" fill="hold">
                                              <p:stCondLst>
                                                <p:cond delay="0"/>
                                              </p:stCondLst>
                                            </p:cTn>
                                            <p:tgtEl>
                                              <p:spTgt spid="20"/>
                                            </p:tgtEl>
                                            <p:attrNameLst>
                                              <p:attrName>style.visibility</p:attrName>
                                            </p:attrNameLst>
                                          </p:cBhvr>
                                          <p:to>
                                            <p:strVal val="visible"/>
                                          </p:to>
                                        </p:set>
                                        <p:anim calcmode="lin" valueType="num">
                                          <p:cBhvr>
                                            <p:cTn id="84" dur="300" fill="hold"/>
                                            <p:tgtEl>
                                              <p:spTgt spid="20"/>
                                            </p:tgtEl>
                                            <p:attrNameLst>
                                              <p:attrName>ppt_w</p:attrName>
                                            </p:attrNameLst>
                                          </p:cBhvr>
                                          <p:tavLst>
                                            <p:tav tm="0">
                                              <p:val>
                                                <p:fltVal val="0"/>
                                              </p:val>
                                            </p:tav>
                                            <p:tav tm="100000">
                                              <p:val>
                                                <p:strVal val="#ppt_w"/>
                                              </p:val>
                                            </p:tav>
                                          </p:tavLst>
                                        </p:anim>
                                        <p:anim calcmode="lin" valueType="num">
                                          <p:cBhvr>
                                            <p:cTn id="85" dur="300" fill="hold"/>
                                            <p:tgtEl>
                                              <p:spTgt spid="20"/>
                                            </p:tgtEl>
                                            <p:attrNameLst>
                                              <p:attrName>ppt_h</p:attrName>
                                            </p:attrNameLst>
                                          </p:cBhvr>
                                          <p:tavLst>
                                            <p:tav tm="0">
                                              <p:val>
                                                <p:fltVal val="0"/>
                                              </p:val>
                                            </p:tav>
                                            <p:tav tm="100000">
                                              <p:val>
                                                <p:strVal val="#ppt_h"/>
                                              </p:val>
                                            </p:tav>
                                          </p:tavLst>
                                        </p:anim>
                                        <p:animEffect transition="in" filter="fade">
                                          <p:cBhvr>
                                            <p:cTn id="86" dur="300"/>
                                            <p:tgtEl>
                                              <p:spTgt spid="20"/>
                                            </p:tgtEl>
                                          </p:cBhvr>
                                        </p:animEffect>
                                      </p:childTnLst>
                                    </p:cTn>
                                  </p:par>
                                  <p:par>
                                    <p:cTn id="87" presetID="6" presetClass="emph" presetSubtype="0" autoRev="1" fill="hold" nodeType="withEffect">
                                      <p:stCondLst>
                                        <p:cond delay="4800"/>
                                      </p:stCondLst>
                                      <p:childTnLst>
                                        <p:animScale>
                                          <p:cBhvr>
                                            <p:cTn id="88" dur="150" fill="hold"/>
                                            <p:tgtEl>
                                              <p:spTgt spid="20"/>
                                            </p:tgtEl>
                                          </p:cBhvr>
                                          <p:by x="110000" y="110000"/>
                                        </p:animScale>
                                      </p:childTnLst>
                                    </p:cTn>
                                  </p:par>
                                  <p:par>
                                    <p:cTn id="89" presetID="2" presetClass="entr" presetSubtype="4" fill="hold" grpId="0" nodeType="withEffect">
                                      <p:stCondLst>
                                        <p:cond delay="480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animBg="1"/>
          <p:bldP spid="23" grpId="1" animBg="1"/>
          <p:bldP spid="24" grpId="0" animBg="1"/>
          <p:bldP spid="24" grpId="1" animBg="1"/>
          <p:bldP spid="25" grpId="0" animBg="1"/>
          <p:bldP spid="25" grpId="1" animBg="1"/>
          <p:bldP spid="26" grpId="0"/>
          <p:bldP spid="27" grpId="0"/>
          <p:bldP spid="28" grpId="0"/>
          <p:bldP spid="29" grpId="0"/>
          <p:bldP spid="30"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1" name="Rectangle 21"/>
          <p:cNvSpPr>
            <a:spLocks noChangeArrowheads="1"/>
          </p:cNvSpPr>
          <p:nvPr/>
        </p:nvSpPr>
        <p:spPr bwMode="auto">
          <a:xfrm>
            <a:off x="938213" y="1695448"/>
            <a:ext cx="1371600" cy="1381125"/>
          </a:xfrm>
          <a:prstGeom prst="rect">
            <a:avLst/>
          </a:prstGeom>
          <a:solidFill>
            <a:schemeClr val="bg1">
              <a:lumMod val="85000"/>
            </a:schemeClr>
          </a:solidFill>
          <a:ln>
            <a:noFill/>
          </a:ln>
          <a:effectLst>
            <a:outerShdw blurRad="279400" dist="279400" dir="5400000" algn="ctr" rotWithShape="0">
              <a:srgbClr val="000000">
                <a:alpha val="43137"/>
              </a:srgbClr>
            </a:outerShdw>
          </a:effectLst>
        </p:spPr>
        <p:txBody>
          <a:bodyPr/>
          <a:lstStyle/>
          <a:p>
            <a:endParaRPr lang="zh-CN" altLang="en-US">
              <a:cs typeface="+mn-ea"/>
              <a:sym typeface="+mn-lt"/>
            </a:endParaRPr>
          </a:p>
        </p:txBody>
      </p:sp>
      <p:sp>
        <p:nvSpPr>
          <p:cNvPr id="40982" name="Rectangle 22"/>
          <p:cNvSpPr>
            <a:spLocks noChangeArrowheads="1"/>
          </p:cNvSpPr>
          <p:nvPr/>
        </p:nvSpPr>
        <p:spPr bwMode="auto">
          <a:xfrm>
            <a:off x="938213" y="2117723"/>
            <a:ext cx="1371600" cy="958850"/>
          </a:xfrm>
          <a:prstGeom prst="rect">
            <a:avLst/>
          </a:prstGeom>
          <a:solidFill>
            <a:srgbClr val="2EA6EB"/>
          </a:soli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983" name="Rectangle 23"/>
          <p:cNvSpPr>
            <a:spLocks noChangeArrowheads="1"/>
          </p:cNvSpPr>
          <p:nvPr/>
        </p:nvSpPr>
        <p:spPr bwMode="auto">
          <a:xfrm>
            <a:off x="1062038" y="1819273"/>
            <a:ext cx="1123950" cy="1133475"/>
          </a:xfrm>
          <a:prstGeom prst="ellipse">
            <a:avLst/>
          </a:prstGeom>
          <a:solidFill>
            <a:srgbClr val="FFFFFF"/>
          </a:solidFill>
          <a:ln>
            <a:noFill/>
          </a:ln>
          <a:effectLst>
            <a:outerShdw blurRad="279400" dist="279400" dir="5400000" algn="ctr" rotWithShape="0">
              <a:srgbClr val="000000">
                <a:alpha val="4313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40984" name="Rectangle 24"/>
          <p:cNvSpPr>
            <a:spLocks noChangeArrowheads="1"/>
          </p:cNvSpPr>
          <p:nvPr/>
        </p:nvSpPr>
        <p:spPr bwMode="auto">
          <a:xfrm>
            <a:off x="2905125" y="1695448"/>
            <a:ext cx="1371600" cy="1381125"/>
          </a:xfrm>
          <a:prstGeom prst="rect">
            <a:avLst/>
          </a:prstGeom>
          <a:solidFill>
            <a:schemeClr val="bg1">
              <a:lumMod val="85000"/>
            </a:schemeClr>
          </a:solidFill>
          <a:ln>
            <a:noFill/>
          </a:ln>
          <a:effectLst>
            <a:outerShdw blurRad="279400" dist="279400" dir="5400000" algn="ctr" rotWithShape="0">
              <a:srgbClr val="000000">
                <a:alpha val="43137"/>
              </a:srgbClr>
            </a:outerShdw>
          </a:effectLst>
        </p:spPr>
        <p:txBody>
          <a:bodyPr/>
          <a:lstStyle/>
          <a:p>
            <a:endParaRPr lang="zh-CN" altLang="en-US">
              <a:cs typeface="+mn-ea"/>
              <a:sym typeface="+mn-lt"/>
            </a:endParaRPr>
          </a:p>
        </p:txBody>
      </p:sp>
      <p:sp>
        <p:nvSpPr>
          <p:cNvPr id="40985" name="Rectangle 25"/>
          <p:cNvSpPr>
            <a:spLocks noChangeArrowheads="1"/>
          </p:cNvSpPr>
          <p:nvPr/>
        </p:nvSpPr>
        <p:spPr bwMode="auto">
          <a:xfrm>
            <a:off x="2905125" y="2736848"/>
            <a:ext cx="1371600" cy="339725"/>
          </a:xfrm>
          <a:prstGeom prst="rect">
            <a:avLst/>
          </a:prstGeom>
          <a:solidFill>
            <a:schemeClr val="accent2"/>
          </a:solidFill>
          <a:ln>
            <a:noFill/>
          </a:ln>
          <a:effectLst>
            <a:outerShdw blurRad="279400" dist="279400" dir="5400000" algn="ctr" rotWithShape="0">
              <a:srgbClr val="000000">
                <a:alpha val="43137"/>
              </a:srgbClr>
            </a:outerShdw>
          </a:effectLst>
        </p:spPr>
        <p:txBody>
          <a:bodyPr/>
          <a:lstStyle/>
          <a:p>
            <a:endParaRPr lang="zh-CN" altLang="en-US">
              <a:cs typeface="+mn-ea"/>
              <a:sym typeface="+mn-lt"/>
            </a:endParaRPr>
          </a:p>
        </p:txBody>
      </p:sp>
      <p:sp>
        <p:nvSpPr>
          <p:cNvPr id="40986" name="Rectangle 26"/>
          <p:cNvSpPr>
            <a:spLocks noChangeArrowheads="1"/>
          </p:cNvSpPr>
          <p:nvPr/>
        </p:nvSpPr>
        <p:spPr bwMode="auto">
          <a:xfrm>
            <a:off x="3027363" y="1819273"/>
            <a:ext cx="1125537" cy="1133475"/>
          </a:xfrm>
          <a:prstGeom prst="ellipse">
            <a:avLst/>
          </a:prstGeom>
          <a:solidFill>
            <a:srgbClr val="FFFFFF"/>
          </a:solidFill>
          <a:ln>
            <a:noFill/>
          </a:ln>
          <a:effectLst>
            <a:outerShdw blurRad="279400" dist="279400" dir="5400000" algn="ctr" rotWithShape="0">
              <a:srgbClr val="000000">
                <a:alpha val="4313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40987" name="Rectangle 27"/>
          <p:cNvSpPr>
            <a:spLocks noChangeArrowheads="1"/>
          </p:cNvSpPr>
          <p:nvPr/>
        </p:nvSpPr>
        <p:spPr bwMode="auto">
          <a:xfrm>
            <a:off x="4867275" y="1695448"/>
            <a:ext cx="1371600" cy="1381125"/>
          </a:xfrm>
          <a:prstGeom prst="rect">
            <a:avLst/>
          </a:prstGeom>
          <a:solidFill>
            <a:schemeClr val="bg1">
              <a:lumMod val="85000"/>
            </a:schemeClr>
          </a:solidFill>
          <a:ln>
            <a:noFill/>
          </a:ln>
          <a:effectLst>
            <a:outerShdw blurRad="279400" dist="279400" dir="5400000" algn="ctr" rotWithShape="0">
              <a:srgbClr val="000000">
                <a:alpha val="43137"/>
              </a:srgbClr>
            </a:outerShdw>
          </a:effectLst>
        </p:spPr>
        <p:txBody>
          <a:bodyPr/>
          <a:lstStyle/>
          <a:p>
            <a:endParaRPr lang="zh-CN" altLang="en-US">
              <a:cs typeface="+mn-ea"/>
              <a:sym typeface="+mn-lt"/>
            </a:endParaRPr>
          </a:p>
        </p:txBody>
      </p:sp>
      <p:sp>
        <p:nvSpPr>
          <p:cNvPr id="40988" name="Rectangle 28"/>
          <p:cNvSpPr>
            <a:spLocks noChangeArrowheads="1"/>
          </p:cNvSpPr>
          <p:nvPr/>
        </p:nvSpPr>
        <p:spPr bwMode="auto">
          <a:xfrm>
            <a:off x="4867275" y="1887536"/>
            <a:ext cx="1371600" cy="1189037"/>
          </a:xfrm>
          <a:prstGeom prst="rect">
            <a:avLst/>
          </a:prstGeom>
          <a:solidFill>
            <a:srgbClr val="2EA6EB"/>
          </a:solidFill>
          <a:ln>
            <a:noFill/>
          </a:ln>
          <a:effectLst>
            <a:outerShdw blurRad="279400" dist="279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989" name="Rectangle 29"/>
          <p:cNvSpPr>
            <a:spLocks noChangeArrowheads="1"/>
          </p:cNvSpPr>
          <p:nvPr/>
        </p:nvSpPr>
        <p:spPr bwMode="auto">
          <a:xfrm>
            <a:off x="4991100" y="1819273"/>
            <a:ext cx="1125538" cy="1133475"/>
          </a:xfrm>
          <a:prstGeom prst="ellipse">
            <a:avLst/>
          </a:prstGeom>
          <a:solidFill>
            <a:srgbClr val="FFFFFF"/>
          </a:solidFill>
          <a:ln>
            <a:noFill/>
          </a:ln>
          <a:effectLst>
            <a:outerShdw blurRad="279400" dist="279400" dir="5400000" algn="ctr" rotWithShape="0">
              <a:srgbClr val="000000">
                <a:alpha val="4313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40990" name="Rectangle 30"/>
          <p:cNvSpPr>
            <a:spLocks noChangeArrowheads="1"/>
          </p:cNvSpPr>
          <p:nvPr/>
        </p:nvSpPr>
        <p:spPr bwMode="auto">
          <a:xfrm>
            <a:off x="6834188" y="1695448"/>
            <a:ext cx="1371600" cy="1381125"/>
          </a:xfrm>
          <a:prstGeom prst="rect">
            <a:avLst/>
          </a:prstGeom>
          <a:solidFill>
            <a:schemeClr val="bg1">
              <a:lumMod val="85000"/>
            </a:schemeClr>
          </a:solidFill>
          <a:ln>
            <a:noFill/>
          </a:ln>
          <a:effectLst>
            <a:outerShdw blurRad="279400" dist="279400" dir="5400000" algn="ctr" rotWithShape="0">
              <a:srgbClr val="000000">
                <a:alpha val="43137"/>
              </a:srgbClr>
            </a:outerShdw>
          </a:effectLst>
        </p:spPr>
        <p:txBody>
          <a:bodyPr/>
          <a:lstStyle/>
          <a:p>
            <a:endParaRPr lang="zh-CN" altLang="en-US">
              <a:cs typeface="+mn-ea"/>
              <a:sym typeface="+mn-lt"/>
            </a:endParaRPr>
          </a:p>
        </p:txBody>
      </p:sp>
      <p:sp>
        <p:nvSpPr>
          <p:cNvPr id="40991" name="Rectangle 31"/>
          <p:cNvSpPr>
            <a:spLocks noChangeArrowheads="1"/>
          </p:cNvSpPr>
          <p:nvPr/>
        </p:nvSpPr>
        <p:spPr bwMode="auto">
          <a:xfrm>
            <a:off x="6834188" y="2359023"/>
            <a:ext cx="1371600" cy="717550"/>
          </a:xfrm>
          <a:prstGeom prst="rect">
            <a:avLst/>
          </a:prstGeom>
          <a:solidFill>
            <a:schemeClr val="accent2"/>
          </a:solidFill>
          <a:ln>
            <a:noFill/>
          </a:ln>
          <a:effectLst>
            <a:outerShdw blurRad="279400" dist="279400" dir="5400000" algn="ctr" rotWithShape="0">
              <a:srgbClr val="000000">
                <a:alpha val="43137"/>
              </a:srgbClr>
            </a:outerShdw>
          </a:effectLst>
        </p:spPr>
        <p:txBody>
          <a:bodyPr/>
          <a:lstStyle/>
          <a:p>
            <a:endParaRPr lang="zh-CN" altLang="en-US">
              <a:cs typeface="+mn-ea"/>
              <a:sym typeface="+mn-lt"/>
            </a:endParaRPr>
          </a:p>
        </p:txBody>
      </p:sp>
      <p:sp>
        <p:nvSpPr>
          <p:cNvPr id="40992" name="Rectangle 32"/>
          <p:cNvSpPr>
            <a:spLocks noChangeArrowheads="1"/>
          </p:cNvSpPr>
          <p:nvPr/>
        </p:nvSpPr>
        <p:spPr bwMode="auto">
          <a:xfrm>
            <a:off x="6958013" y="1819273"/>
            <a:ext cx="1123950" cy="1133475"/>
          </a:xfrm>
          <a:prstGeom prst="ellipse">
            <a:avLst/>
          </a:prstGeom>
          <a:solidFill>
            <a:srgbClr val="FFFFFF"/>
          </a:solidFill>
          <a:ln>
            <a:noFill/>
          </a:ln>
          <a:effectLst>
            <a:outerShdw blurRad="279400" dist="279400" dir="5400000" algn="ctr" rotWithShape="0">
              <a:srgbClr val="000000">
                <a:alpha val="4313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sym typeface="+mn-lt"/>
            </a:endParaRPr>
          </a:p>
        </p:txBody>
      </p:sp>
      <p:sp>
        <p:nvSpPr>
          <p:cNvPr id="40993" name="Rectangle 33"/>
          <p:cNvSpPr>
            <a:spLocks noChangeArrowheads="1"/>
          </p:cNvSpPr>
          <p:nvPr/>
        </p:nvSpPr>
        <p:spPr bwMode="auto">
          <a:xfrm>
            <a:off x="1046163" y="2149473"/>
            <a:ext cx="1152525" cy="492443"/>
          </a:xfrm>
          <a:prstGeom prst="rect">
            <a:avLst/>
          </a:prstGeom>
          <a:noFill/>
          <a:ln>
            <a:noFill/>
          </a:ln>
          <a:effectLst>
            <a:outerShdw blurRad="279400" dist="2794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3200" dirty="0">
                <a:solidFill>
                  <a:srgbClr val="2EA6EB"/>
                </a:solidFill>
                <a:cs typeface="+mn-ea"/>
                <a:sym typeface="+mn-lt"/>
              </a:rPr>
              <a:t>75%</a:t>
            </a:r>
          </a:p>
        </p:txBody>
      </p:sp>
      <p:sp>
        <p:nvSpPr>
          <p:cNvPr id="40994" name="Rectangle 34"/>
          <p:cNvSpPr>
            <a:spLocks noChangeArrowheads="1"/>
          </p:cNvSpPr>
          <p:nvPr/>
        </p:nvSpPr>
        <p:spPr bwMode="auto">
          <a:xfrm>
            <a:off x="3011488" y="2149473"/>
            <a:ext cx="1152525" cy="492443"/>
          </a:xfrm>
          <a:prstGeom prst="rect">
            <a:avLst/>
          </a:prstGeom>
          <a:noFill/>
          <a:ln>
            <a:noFill/>
          </a:ln>
          <a:effectLst>
            <a:outerShdw blurRad="279400" dist="2794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3200" dirty="0">
                <a:solidFill>
                  <a:srgbClr val="D74B4B"/>
                </a:solidFill>
                <a:cs typeface="+mn-ea"/>
                <a:sym typeface="+mn-lt"/>
              </a:rPr>
              <a:t>27%</a:t>
            </a:r>
          </a:p>
        </p:txBody>
      </p:sp>
      <p:sp>
        <p:nvSpPr>
          <p:cNvPr id="40995" name="Rectangle 35"/>
          <p:cNvSpPr>
            <a:spLocks noChangeArrowheads="1"/>
          </p:cNvSpPr>
          <p:nvPr/>
        </p:nvSpPr>
        <p:spPr bwMode="auto">
          <a:xfrm>
            <a:off x="4970463" y="2149473"/>
            <a:ext cx="1152525" cy="492443"/>
          </a:xfrm>
          <a:prstGeom prst="rect">
            <a:avLst/>
          </a:prstGeom>
          <a:noFill/>
          <a:ln>
            <a:noFill/>
          </a:ln>
          <a:effectLst>
            <a:outerShdw blurRad="279400" dist="2794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3200" dirty="0">
                <a:solidFill>
                  <a:srgbClr val="2EA6EB"/>
                </a:solidFill>
                <a:cs typeface="+mn-ea"/>
                <a:sym typeface="+mn-lt"/>
              </a:rPr>
              <a:t>91%</a:t>
            </a:r>
          </a:p>
        </p:txBody>
      </p:sp>
      <p:sp>
        <p:nvSpPr>
          <p:cNvPr id="40996" name="Rectangle 36"/>
          <p:cNvSpPr>
            <a:spLocks noChangeArrowheads="1"/>
          </p:cNvSpPr>
          <p:nvPr/>
        </p:nvSpPr>
        <p:spPr bwMode="auto">
          <a:xfrm>
            <a:off x="6940550" y="2149473"/>
            <a:ext cx="1152525" cy="492443"/>
          </a:xfrm>
          <a:prstGeom prst="rect">
            <a:avLst/>
          </a:prstGeom>
          <a:noFill/>
          <a:ln>
            <a:noFill/>
          </a:ln>
          <a:effectLst>
            <a:outerShdw blurRad="279400" dist="2794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3200" dirty="0">
                <a:solidFill>
                  <a:srgbClr val="D74B4B"/>
                </a:solidFill>
                <a:cs typeface="+mn-ea"/>
                <a:sym typeface="+mn-lt"/>
              </a:rPr>
              <a:t>50%</a:t>
            </a:r>
          </a:p>
        </p:txBody>
      </p:sp>
      <p:sp>
        <p:nvSpPr>
          <p:cNvPr id="40997" name="Rectangle 37"/>
          <p:cNvSpPr>
            <a:spLocks noChangeArrowheads="1"/>
          </p:cNvSpPr>
          <p:nvPr/>
        </p:nvSpPr>
        <p:spPr bwMode="auto">
          <a:xfrm>
            <a:off x="7002502" y="3363044"/>
            <a:ext cx="1107996" cy="295145"/>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lnSpc>
                <a:spcPct val="120000"/>
              </a:lnSpc>
            </a:pPr>
            <a:r>
              <a:rPr lang="zh-CN" altLang="en-US" sz="1200" dirty="0">
                <a:solidFill>
                  <a:schemeClr val="accent2"/>
                </a:solidFill>
                <a:cs typeface="+mn-ea"/>
                <a:sym typeface="+mn-lt"/>
              </a:rPr>
              <a:t>添加标题文本</a:t>
            </a:r>
            <a:endParaRPr lang="en-US" altLang="zh-CN" sz="1200" dirty="0">
              <a:solidFill>
                <a:schemeClr val="accent2"/>
              </a:solidFill>
              <a:cs typeface="+mn-ea"/>
              <a:sym typeface="+mn-lt"/>
            </a:endParaRPr>
          </a:p>
        </p:txBody>
      </p:sp>
      <p:sp>
        <p:nvSpPr>
          <p:cNvPr id="40998" name="Rectangle 38"/>
          <p:cNvSpPr>
            <a:spLocks noChangeArrowheads="1"/>
          </p:cNvSpPr>
          <p:nvPr/>
        </p:nvSpPr>
        <p:spPr bwMode="auto">
          <a:xfrm>
            <a:off x="5038764" y="3363044"/>
            <a:ext cx="1107996" cy="295145"/>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lnSpc>
                <a:spcPct val="120000"/>
              </a:lnSpc>
            </a:pPr>
            <a:r>
              <a:rPr lang="zh-CN" altLang="en-US" sz="1200" dirty="0">
                <a:solidFill>
                  <a:srgbClr val="2EA6EB"/>
                </a:solidFill>
                <a:cs typeface="+mn-ea"/>
                <a:sym typeface="+mn-lt"/>
              </a:rPr>
              <a:t>添加标题文本</a:t>
            </a:r>
            <a:endParaRPr lang="en-US" altLang="zh-CN" sz="1200" dirty="0">
              <a:solidFill>
                <a:srgbClr val="2EA6EB"/>
              </a:solidFill>
              <a:cs typeface="+mn-ea"/>
              <a:sym typeface="+mn-lt"/>
            </a:endParaRPr>
          </a:p>
        </p:txBody>
      </p:sp>
      <p:sp>
        <p:nvSpPr>
          <p:cNvPr id="40999" name="Rectangle 39"/>
          <p:cNvSpPr>
            <a:spLocks noChangeArrowheads="1"/>
          </p:cNvSpPr>
          <p:nvPr/>
        </p:nvSpPr>
        <p:spPr bwMode="auto">
          <a:xfrm>
            <a:off x="3065502" y="3363044"/>
            <a:ext cx="1107996" cy="295145"/>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lnSpc>
                <a:spcPct val="120000"/>
              </a:lnSpc>
            </a:pPr>
            <a:r>
              <a:rPr lang="zh-CN" altLang="en-US" sz="1200" dirty="0">
                <a:solidFill>
                  <a:schemeClr val="accent2"/>
                </a:solidFill>
                <a:cs typeface="+mn-ea"/>
                <a:sym typeface="+mn-lt"/>
              </a:rPr>
              <a:t>添加标题文本</a:t>
            </a:r>
            <a:endParaRPr lang="en-US" altLang="zh-CN" sz="1200" dirty="0">
              <a:solidFill>
                <a:schemeClr val="accent2"/>
              </a:solidFill>
              <a:cs typeface="+mn-ea"/>
              <a:sym typeface="+mn-lt"/>
            </a:endParaRPr>
          </a:p>
        </p:txBody>
      </p:sp>
      <p:sp>
        <p:nvSpPr>
          <p:cNvPr id="41000" name="Rectangle 40"/>
          <p:cNvSpPr>
            <a:spLocks noChangeArrowheads="1"/>
          </p:cNvSpPr>
          <p:nvPr/>
        </p:nvSpPr>
        <p:spPr bwMode="auto">
          <a:xfrm>
            <a:off x="1076364" y="3363044"/>
            <a:ext cx="1107996" cy="295145"/>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lnSpc>
                <a:spcPct val="120000"/>
              </a:lnSpc>
            </a:pPr>
            <a:r>
              <a:rPr lang="zh-CN" altLang="en-US" sz="1200" dirty="0">
                <a:solidFill>
                  <a:srgbClr val="2EA6EB"/>
                </a:solidFill>
                <a:cs typeface="+mn-ea"/>
                <a:sym typeface="+mn-lt"/>
              </a:rPr>
              <a:t>添加标题文本</a:t>
            </a:r>
            <a:endParaRPr lang="en-US" altLang="zh-CN" sz="1200" dirty="0">
              <a:solidFill>
                <a:srgbClr val="2EA6EB"/>
              </a:solidFill>
              <a:cs typeface="+mn-ea"/>
              <a:sym typeface="+mn-lt"/>
            </a:endParaRPr>
          </a:p>
        </p:txBody>
      </p:sp>
      <p:sp>
        <p:nvSpPr>
          <p:cNvPr id="41001" name="Rectangle 41"/>
          <p:cNvSpPr>
            <a:spLocks noChangeArrowheads="1"/>
          </p:cNvSpPr>
          <p:nvPr/>
        </p:nvSpPr>
        <p:spPr bwMode="auto">
          <a:xfrm>
            <a:off x="906463" y="3717132"/>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p>
        </p:txBody>
      </p:sp>
      <p:sp>
        <p:nvSpPr>
          <p:cNvPr id="41002" name="Rectangle 42"/>
          <p:cNvSpPr>
            <a:spLocks noChangeArrowheads="1"/>
          </p:cNvSpPr>
          <p:nvPr/>
        </p:nvSpPr>
        <p:spPr bwMode="auto">
          <a:xfrm>
            <a:off x="2898775" y="3717132"/>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p>
        </p:txBody>
      </p:sp>
      <p:sp>
        <p:nvSpPr>
          <p:cNvPr id="41003" name="Rectangle 43"/>
          <p:cNvSpPr>
            <a:spLocks noChangeArrowheads="1"/>
          </p:cNvSpPr>
          <p:nvPr/>
        </p:nvSpPr>
        <p:spPr bwMode="auto">
          <a:xfrm>
            <a:off x="4872038" y="3717132"/>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p>
        </p:txBody>
      </p:sp>
      <p:sp>
        <p:nvSpPr>
          <p:cNvPr id="41004" name="Rectangle 44"/>
          <p:cNvSpPr>
            <a:spLocks noChangeArrowheads="1"/>
          </p:cNvSpPr>
          <p:nvPr/>
        </p:nvSpPr>
        <p:spPr bwMode="auto">
          <a:xfrm>
            <a:off x="6837363" y="3717132"/>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tx1">
                    <a:lumMod val="50000"/>
                    <a:lumOff val="50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981"/>
                                            </p:tgtEl>
                                            <p:attrNameLst>
                                              <p:attrName>style.visibility</p:attrName>
                                            </p:attrNameLst>
                                          </p:cBhvr>
                                          <p:to>
                                            <p:strVal val="visible"/>
                                          </p:to>
                                        </p:set>
                                        <p:anim calcmode="lin" valueType="num">
                                          <p:cBhvr>
                                            <p:cTn id="7" dur="300" fill="hold"/>
                                            <p:tgtEl>
                                              <p:spTgt spid="40981"/>
                                            </p:tgtEl>
                                            <p:attrNameLst>
                                              <p:attrName>ppt_w</p:attrName>
                                            </p:attrNameLst>
                                          </p:cBhvr>
                                          <p:tavLst>
                                            <p:tav tm="0">
                                              <p:val>
                                                <p:fltVal val="0"/>
                                              </p:val>
                                            </p:tav>
                                            <p:tav tm="100000">
                                              <p:val>
                                                <p:strVal val="#ppt_w"/>
                                              </p:val>
                                            </p:tav>
                                          </p:tavLst>
                                        </p:anim>
                                        <p:anim calcmode="lin" valueType="num">
                                          <p:cBhvr>
                                            <p:cTn id="8" dur="300" fill="hold"/>
                                            <p:tgtEl>
                                              <p:spTgt spid="40981"/>
                                            </p:tgtEl>
                                            <p:attrNameLst>
                                              <p:attrName>ppt_h</p:attrName>
                                            </p:attrNameLst>
                                          </p:cBhvr>
                                          <p:tavLst>
                                            <p:tav tm="0">
                                              <p:val>
                                                <p:fltVal val="0"/>
                                              </p:val>
                                            </p:tav>
                                            <p:tav tm="100000">
                                              <p:val>
                                                <p:strVal val="#ppt_h"/>
                                              </p:val>
                                            </p:tav>
                                          </p:tavLst>
                                        </p:anim>
                                        <p:animEffect transition="in" filter="fade">
                                          <p:cBhvr>
                                            <p:cTn id="9" dur="300"/>
                                            <p:tgtEl>
                                              <p:spTgt spid="40981"/>
                                            </p:tgtEl>
                                          </p:cBhvr>
                                        </p:animEffect>
                                      </p:childTnLst>
                                    </p:cTn>
                                  </p:par>
                                  <p:par>
                                    <p:cTn id="10" presetID="6" presetClass="emph" presetSubtype="0" autoRev="1" fill="hold" grpId="1" nodeType="withEffect">
                                      <p:stCondLst>
                                        <p:cond delay="300"/>
                                      </p:stCondLst>
                                      <p:childTnLst>
                                        <p:animScale>
                                          <p:cBhvr>
                                            <p:cTn id="11" dur="150" fill="hold"/>
                                            <p:tgtEl>
                                              <p:spTgt spid="40981"/>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0983"/>
                                            </p:tgtEl>
                                            <p:attrNameLst>
                                              <p:attrName>style.visibility</p:attrName>
                                            </p:attrNameLst>
                                          </p:cBhvr>
                                          <p:to>
                                            <p:strVal val="visible"/>
                                          </p:to>
                                        </p:set>
                                        <p:anim calcmode="lin" valueType="num">
                                          <p:cBhvr>
                                            <p:cTn id="14" dur="300" fill="hold"/>
                                            <p:tgtEl>
                                              <p:spTgt spid="40983"/>
                                            </p:tgtEl>
                                            <p:attrNameLst>
                                              <p:attrName>ppt_w</p:attrName>
                                            </p:attrNameLst>
                                          </p:cBhvr>
                                          <p:tavLst>
                                            <p:tav tm="0">
                                              <p:val>
                                                <p:fltVal val="0"/>
                                              </p:val>
                                            </p:tav>
                                            <p:tav tm="100000">
                                              <p:val>
                                                <p:strVal val="#ppt_w"/>
                                              </p:val>
                                            </p:tav>
                                          </p:tavLst>
                                        </p:anim>
                                        <p:anim calcmode="lin" valueType="num">
                                          <p:cBhvr>
                                            <p:cTn id="15" dur="300" fill="hold"/>
                                            <p:tgtEl>
                                              <p:spTgt spid="40983"/>
                                            </p:tgtEl>
                                            <p:attrNameLst>
                                              <p:attrName>ppt_h</p:attrName>
                                            </p:attrNameLst>
                                          </p:cBhvr>
                                          <p:tavLst>
                                            <p:tav tm="0">
                                              <p:val>
                                                <p:fltVal val="0"/>
                                              </p:val>
                                            </p:tav>
                                            <p:tav tm="100000">
                                              <p:val>
                                                <p:strVal val="#ppt_h"/>
                                              </p:val>
                                            </p:tav>
                                          </p:tavLst>
                                        </p:anim>
                                        <p:animEffect transition="in" filter="fade">
                                          <p:cBhvr>
                                            <p:cTn id="16" dur="300"/>
                                            <p:tgtEl>
                                              <p:spTgt spid="40983"/>
                                            </p:tgtEl>
                                          </p:cBhvr>
                                        </p:animEffect>
                                      </p:childTnLst>
                                    </p:cTn>
                                  </p:par>
                                  <p:par>
                                    <p:cTn id="17" presetID="6" presetClass="emph" presetSubtype="0" autoRev="1" fill="hold" grpId="1" nodeType="withEffect">
                                      <p:stCondLst>
                                        <p:cond delay="400"/>
                                      </p:stCondLst>
                                      <p:childTnLst>
                                        <p:animScale>
                                          <p:cBhvr>
                                            <p:cTn id="18" dur="150" fill="hold"/>
                                            <p:tgtEl>
                                              <p:spTgt spid="40983"/>
                                            </p:tgtEl>
                                          </p:cBhvr>
                                          <p:by x="110000" y="110000"/>
                                        </p:animScale>
                                      </p:childTnLst>
                                    </p:cTn>
                                  </p:par>
                                  <p:par>
                                    <p:cTn id="19" presetID="2" presetClass="entr" presetSubtype="4" fill="hold" grpId="0" nodeType="withEffect" p14:presetBounceEnd="50000">
                                      <p:stCondLst>
                                        <p:cond delay="400"/>
                                      </p:stCondLst>
                                      <p:childTnLst>
                                        <p:set>
                                          <p:cBhvr>
                                            <p:cTn id="20" dur="1" fill="hold">
                                              <p:stCondLst>
                                                <p:cond delay="0"/>
                                              </p:stCondLst>
                                            </p:cTn>
                                            <p:tgtEl>
                                              <p:spTgt spid="40993"/>
                                            </p:tgtEl>
                                            <p:attrNameLst>
                                              <p:attrName>style.visibility</p:attrName>
                                            </p:attrNameLst>
                                          </p:cBhvr>
                                          <p:to>
                                            <p:strVal val="visible"/>
                                          </p:to>
                                        </p:set>
                                        <p:anim calcmode="lin" valueType="num" p14:bounceEnd="50000">
                                          <p:cBhvr additive="base">
                                            <p:cTn id="21" dur="500" fill="hold"/>
                                            <p:tgtEl>
                                              <p:spTgt spid="4099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099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14:presetBounceEnd="50000">
                                      <p:stCondLst>
                                        <p:cond delay="500"/>
                                      </p:stCondLst>
                                      <p:childTnLst>
                                        <p:set>
                                          <p:cBhvr>
                                            <p:cTn id="24" dur="1" fill="hold">
                                              <p:stCondLst>
                                                <p:cond delay="0"/>
                                              </p:stCondLst>
                                            </p:cTn>
                                            <p:tgtEl>
                                              <p:spTgt spid="41000"/>
                                            </p:tgtEl>
                                            <p:attrNameLst>
                                              <p:attrName>style.visibility</p:attrName>
                                            </p:attrNameLst>
                                          </p:cBhvr>
                                          <p:to>
                                            <p:strVal val="visible"/>
                                          </p:to>
                                        </p:set>
                                        <p:anim calcmode="lin" valueType="num" p14:bounceEnd="50000">
                                          <p:cBhvr additive="base">
                                            <p:cTn id="25" dur="500" fill="hold"/>
                                            <p:tgtEl>
                                              <p:spTgt spid="41000"/>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4100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50000">
                                      <p:stCondLst>
                                        <p:cond delay="600"/>
                                      </p:stCondLst>
                                      <p:childTnLst>
                                        <p:set>
                                          <p:cBhvr>
                                            <p:cTn id="28" dur="1" fill="hold">
                                              <p:stCondLst>
                                                <p:cond delay="0"/>
                                              </p:stCondLst>
                                            </p:cTn>
                                            <p:tgtEl>
                                              <p:spTgt spid="41001"/>
                                            </p:tgtEl>
                                            <p:attrNameLst>
                                              <p:attrName>style.visibility</p:attrName>
                                            </p:attrNameLst>
                                          </p:cBhvr>
                                          <p:to>
                                            <p:strVal val="visible"/>
                                          </p:to>
                                        </p:set>
                                        <p:anim calcmode="lin" valueType="num" p14:bounceEnd="50000">
                                          <p:cBhvr additive="base">
                                            <p:cTn id="29" dur="500" fill="hold"/>
                                            <p:tgtEl>
                                              <p:spTgt spid="41001"/>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1001"/>
                                            </p:tgtEl>
                                            <p:attrNameLst>
                                              <p:attrName>ppt_y</p:attrName>
                                            </p:attrNameLst>
                                          </p:cBhvr>
                                          <p:tavLst>
                                            <p:tav tm="0">
                                              <p:val>
                                                <p:strVal val="1+#ppt_h/2"/>
                                              </p:val>
                                            </p:tav>
                                            <p:tav tm="100000">
                                              <p:val>
                                                <p:strVal val="#ppt_y"/>
                                              </p:val>
                                            </p:tav>
                                          </p:tavLst>
                                        </p:anim>
                                      </p:childTnLst>
                                    </p:cTn>
                                  </p:par>
                                  <p:par>
                                    <p:cTn id="31" presetID="22" presetClass="entr" presetSubtype="4" fill="hold" grpId="0" nodeType="withEffect">
                                      <p:stCondLst>
                                        <p:cond delay="600"/>
                                      </p:stCondLst>
                                      <p:childTnLst>
                                        <p:set>
                                          <p:cBhvr>
                                            <p:cTn id="32" dur="1" fill="hold">
                                              <p:stCondLst>
                                                <p:cond delay="0"/>
                                              </p:stCondLst>
                                            </p:cTn>
                                            <p:tgtEl>
                                              <p:spTgt spid="40982"/>
                                            </p:tgtEl>
                                            <p:attrNameLst>
                                              <p:attrName>style.visibility</p:attrName>
                                            </p:attrNameLst>
                                          </p:cBhvr>
                                          <p:to>
                                            <p:strVal val="visible"/>
                                          </p:to>
                                        </p:set>
                                        <p:animEffect transition="in" filter="wipe(down)">
                                          <p:cBhvr>
                                            <p:cTn id="33" dur="750"/>
                                            <p:tgtEl>
                                              <p:spTgt spid="40982"/>
                                            </p:tgtEl>
                                          </p:cBhvr>
                                        </p:animEffect>
                                      </p:childTnLst>
                                    </p:cTn>
                                  </p:par>
                                  <p:par>
                                    <p:cTn id="34" presetID="53" presetClass="entr" presetSubtype="16" fill="hold" grpId="0" nodeType="withEffect">
                                      <p:stCondLst>
                                        <p:cond delay="600"/>
                                      </p:stCondLst>
                                      <p:childTnLst>
                                        <p:set>
                                          <p:cBhvr>
                                            <p:cTn id="35" dur="1" fill="hold">
                                              <p:stCondLst>
                                                <p:cond delay="0"/>
                                              </p:stCondLst>
                                            </p:cTn>
                                            <p:tgtEl>
                                              <p:spTgt spid="40984"/>
                                            </p:tgtEl>
                                            <p:attrNameLst>
                                              <p:attrName>style.visibility</p:attrName>
                                            </p:attrNameLst>
                                          </p:cBhvr>
                                          <p:to>
                                            <p:strVal val="visible"/>
                                          </p:to>
                                        </p:set>
                                        <p:anim calcmode="lin" valueType="num">
                                          <p:cBhvr>
                                            <p:cTn id="36" dur="300" fill="hold"/>
                                            <p:tgtEl>
                                              <p:spTgt spid="40984"/>
                                            </p:tgtEl>
                                            <p:attrNameLst>
                                              <p:attrName>ppt_w</p:attrName>
                                            </p:attrNameLst>
                                          </p:cBhvr>
                                          <p:tavLst>
                                            <p:tav tm="0">
                                              <p:val>
                                                <p:fltVal val="0"/>
                                              </p:val>
                                            </p:tav>
                                            <p:tav tm="100000">
                                              <p:val>
                                                <p:strVal val="#ppt_w"/>
                                              </p:val>
                                            </p:tav>
                                          </p:tavLst>
                                        </p:anim>
                                        <p:anim calcmode="lin" valueType="num">
                                          <p:cBhvr>
                                            <p:cTn id="37" dur="300" fill="hold"/>
                                            <p:tgtEl>
                                              <p:spTgt spid="40984"/>
                                            </p:tgtEl>
                                            <p:attrNameLst>
                                              <p:attrName>ppt_h</p:attrName>
                                            </p:attrNameLst>
                                          </p:cBhvr>
                                          <p:tavLst>
                                            <p:tav tm="0">
                                              <p:val>
                                                <p:fltVal val="0"/>
                                              </p:val>
                                            </p:tav>
                                            <p:tav tm="100000">
                                              <p:val>
                                                <p:strVal val="#ppt_h"/>
                                              </p:val>
                                            </p:tav>
                                          </p:tavLst>
                                        </p:anim>
                                        <p:animEffect transition="in" filter="fade">
                                          <p:cBhvr>
                                            <p:cTn id="38" dur="300"/>
                                            <p:tgtEl>
                                              <p:spTgt spid="40984"/>
                                            </p:tgtEl>
                                          </p:cBhvr>
                                        </p:animEffect>
                                      </p:childTnLst>
                                    </p:cTn>
                                  </p:par>
                                  <p:par>
                                    <p:cTn id="39" presetID="6" presetClass="emph" presetSubtype="0" autoRev="1" fill="hold" grpId="1" nodeType="withEffect">
                                      <p:stCondLst>
                                        <p:cond delay="900"/>
                                      </p:stCondLst>
                                      <p:childTnLst>
                                        <p:animScale>
                                          <p:cBhvr>
                                            <p:cTn id="40" dur="150" fill="hold"/>
                                            <p:tgtEl>
                                              <p:spTgt spid="40984"/>
                                            </p:tgtEl>
                                          </p:cBhvr>
                                          <p:by x="110000" y="110000"/>
                                        </p:animScale>
                                      </p:childTnLst>
                                    </p:cTn>
                                  </p:par>
                                  <p:par>
                                    <p:cTn id="41" presetID="53" presetClass="entr" presetSubtype="16" fill="hold" grpId="0" nodeType="withEffect">
                                      <p:stCondLst>
                                        <p:cond delay="700"/>
                                      </p:stCondLst>
                                      <p:childTnLst>
                                        <p:set>
                                          <p:cBhvr>
                                            <p:cTn id="42" dur="1" fill="hold">
                                              <p:stCondLst>
                                                <p:cond delay="0"/>
                                              </p:stCondLst>
                                            </p:cTn>
                                            <p:tgtEl>
                                              <p:spTgt spid="40986"/>
                                            </p:tgtEl>
                                            <p:attrNameLst>
                                              <p:attrName>style.visibility</p:attrName>
                                            </p:attrNameLst>
                                          </p:cBhvr>
                                          <p:to>
                                            <p:strVal val="visible"/>
                                          </p:to>
                                        </p:set>
                                        <p:anim calcmode="lin" valueType="num">
                                          <p:cBhvr>
                                            <p:cTn id="43" dur="300" fill="hold"/>
                                            <p:tgtEl>
                                              <p:spTgt spid="40986"/>
                                            </p:tgtEl>
                                            <p:attrNameLst>
                                              <p:attrName>ppt_w</p:attrName>
                                            </p:attrNameLst>
                                          </p:cBhvr>
                                          <p:tavLst>
                                            <p:tav tm="0">
                                              <p:val>
                                                <p:fltVal val="0"/>
                                              </p:val>
                                            </p:tav>
                                            <p:tav tm="100000">
                                              <p:val>
                                                <p:strVal val="#ppt_w"/>
                                              </p:val>
                                            </p:tav>
                                          </p:tavLst>
                                        </p:anim>
                                        <p:anim calcmode="lin" valueType="num">
                                          <p:cBhvr>
                                            <p:cTn id="44" dur="300" fill="hold"/>
                                            <p:tgtEl>
                                              <p:spTgt spid="40986"/>
                                            </p:tgtEl>
                                            <p:attrNameLst>
                                              <p:attrName>ppt_h</p:attrName>
                                            </p:attrNameLst>
                                          </p:cBhvr>
                                          <p:tavLst>
                                            <p:tav tm="0">
                                              <p:val>
                                                <p:fltVal val="0"/>
                                              </p:val>
                                            </p:tav>
                                            <p:tav tm="100000">
                                              <p:val>
                                                <p:strVal val="#ppt_h"/>
                                              </p:val>
                                            </p:tav>
                                          </p:tavLst>
                                        </p:anim>
                                        <p:animEffect transition="in" filter="fade">
                                          <p:cBhvr>
                                            <p:cTn id="45" dur="300"/>
                                            <p:tgtEl>
                                              <p:spTgt spid="40986"/>
                                            </p:tgtEl>
                                          </p:cBhvr>
                                        </p:animEffect>
                                      </p:childTnLst>
                                    </p:cTn>
                                  </p:par>
                                  <p:par>
                                    <p:cTn id="46" presetID="6" presetClass="emph" presetSubtype="0" autoRev="1" fill="hold" grpId="1" nodeType="withEffect">
                                      <p:stCondLst>
                                        <p:cond delay="1000"/>
                                      </p:stCondLst>
                                      <p:childTnLst>
                                        <p:animScale>
                                          <p:cBhvr>
                                            <p:cTn id="47" dur="150" fill="hold"/>
                                            <p:tgtEl>
                                              <p:spTgt spid="40986"/>
                                            </p:tgtEl>
                                          </p:cBhvr>
                                          <p:by x="110000" y="110000"/>
                                        </p:animScale>
                                      </p:childTnLst>
                                    </p:cTn>
                                  </p:par>
                                  <p:par>
                                    <p:cTn id="48" presetID="2" presetClass="entr" presetSubtype="4" fill="hold" grpId="0" nodeType="withEffect" p14:presetBounceEnd="50000">
                                      <p:stCondLst>
                                        <p:cond delay="1000"/>
                                      </p:stCondLst>
                                      <p:childTnLst>
                                        <p:set>
                                          <p:cBhvr>
                                            <p:cTn id="49" dur="1" fill="hold">
                                              <p:stCondLst>
                                                <p:cond delay="0"/>
                                              </p:stCondLst>
                                            </p:cTn>
                                            <p:tgtEl>
                                              <p:spTgt spid="40994"/>
                                            </p:tgtEl>
                                            <p:attrNameLst>
                                              <p:attrName>style.visibility</p:attrName>
                                            </p:attrNameLst>
                                          </p:cBhvr>
                                          <p:to>
                                            <p:strVal val="visible"/>
                                          </p:to>
                                        </p:set>
                                        <p:anim calcmode="lin" valueType="num" p14:bounceEnd="50000">
                                          <p:cBhvr additive="base">
                                            <p:cTn id="50" dur="500" fill="hold"/>
                                            <p:tgtEl>
                                              <p:spTgt spid="40994"/>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099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14:presetBounceEnd="50000">
                                      <p:stCondLst>
                                        <p:cond delay="1100"/>
                                      </p:stCondLst>
                                      <p:childTnLst>
                                        <p:set>
                                          <p:cBhvr>
                                            <p:cTn id="53" dur="1" fill="hold">
                                              <p:stCondLst>
                                                <p:cond delay="0"/>
                                              </p:stCondLst>
                                            </p:cTn>
                                            <p:tgtEl>
                                              <p:spTgt spid="40999"/>
                                            </p:tgtEl>
                                            <p:attrNameLst>
                                              <p:attrName>style.visibility</p:attrName>
                                            </p:attrNameLst>
                                          </p:cBhvr>
                                          <p:to>
                                            <p:strVal val="visible"/>
                                          </p:to>
                                        </p:set>
                                        <p:anim calcmode="lin" valueType="num" p14:bounceEnd="50000">
                                          <p:cBhvr additive="base">
                                            <p:cTn id="54" dur="500" fill="hold"/>
                                            <p:tgtEl>
                                              <p:spTgt spid="40999"/>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4099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14:presetBounceEnd="50000">
                                      <p:stCondLst>
                                        <p:cond delay="1200"/>
                                      </p:stCondLst>
                                      <p:childTnLst>
                                        <p:set>
                                          <p:cBhvr>
                                            <p:cTn id="57" dur="1" fill="hold">
                                              <p:stCondLst>
                                                <p:cond delay="0"/>
                                              </p:stCondLst>
                                            </p:cTn>
                                            <p:tgtEl>
                                              <p:spTgt spid="41002"/>
                                            </p:tgtEl>
                                            <p:attrNameLst>
                                              <p:attrName>style.visibility</p:attrName>
                                            </p:attrNameLst>
                                          </p:cBhvr>
                                          <p:to>
                                            <p:strVal val="visible"/>
                                          </p:to>
                                        </p:set>
                                        <p:anim calcmode="lin" valueType="num" p14:bounceEnd="50000">
                                          <p:cBhvr additive="base">
                                            <p:cTn id="58" dur="500" fill="hold"/>
                                            <p:tgtEl>
                                              <p:spTgt spid="41002"/>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41002"/>
                                            </p:tgtEl>
                                            <p:attrNameLst>
                                              <p:attrName>ppt_y</p:attrName>
                                            </p:attrNameLst>
                                          </p:cBhvr>
                                          <p:tavLst>
                                            <p:tav tm="0">
                                              <p:val>
                                                <p:strVal val="1+#ppt_h/2"/>
                                              </p:val>
                                            </p:tav>
                                            <p:tav tm="100000">
                                              <p:val>
                                                <p:strVal val="#ppt_y"/>
                                              </p:val>
                                            </p:tav>
                                          </p:tavLst>
                                        </p:anim>
                                      </p:childTnLst>
                                    </p:cTn>
                                  </p:par>
                                  <p:par>
                                    <p:cTn id="60" presetID="22" presetClass="entr" presetSubtype="4" fill="hold" grpId="0" nodeType="withEffect">
                                      <p:stCondLst>
                                        <p:cond delay="1200"/>
                                      </p:stCondLst>
                                      <p:childTnLst>
                                        <p:set>
                                          <p:cBhvr>
                                            <p:cTn id="61" dur="1" fill="hold">
                                              <p:stCondLst>
                                                <p:cond delay="0"/>
                                              </p:stCondLst>
                                            </p:cTn>
                                            <p:tgtEl>
                                              <p:spTgt spid="40985"/>
                                            </p:tgtEl>
                                            <p:attrNameLst>
                                              <p:attrName>style.visibility</p:attrName>
                                            </p:attrNameLst>
                                          </p:cBhvr>
                                          <p:to>
                                            <p:strVal val="visible"/>
                                          </p:to>
                                        </p:set>
                                        <p:animEffect transition="in" filter="wipe(down)">
                                          <p:cBhvr>
                                            <p:cTn id="62" dur="750"/>
                                            <p:tgtEl>
                                              <p:spTgt spid="40985"/>
                                            </p:tgtEl>
                                          </p:cBhvr>
                                        </p:animEffect>
                                      </p:childTnLst>
                                    </p:cTn>
                                  </p:par>
                                  <p:par>
                                    <p:cTn id="63" presetID="53" presetClass="entr" presetSubtype="16" fill="hold" grpId="0" nodeType="withEffect">
                                      <p:stCondLst>
                                        <p:cond delay="1200"/>
                                      </p:stCondLst>
                                      <p:childTnLst>
                                        <p:set>
                                          <p:cBhvr>
                                            <p:cTn id="64" dur="1" fill="hold">
                                              <p:stCondLst>
                                                <p:cond delay="0"/>
                                              </p:stCondLst>
                                            </p:cTn>
                                            <p:tgtEl>
                                              <p:spTgt spid="40987"/>
                                            </p:tgtEl>
                                            <p:attrNameLst>
                                              <p:attrName>style.visibility</p:attrName>
                                            </p:attrNameLst>
                                          </p:cBhvr>
                                          <p:to>
                                            <p:strVal val="visible"/>
                                          </p:to>
                                        </p:set>
                                        <p:anim calcmode="lin" valueType="num">
                                          <p:cBhvr>
                                            <p:cTn id="65" dur="300" fill="hold"/>
                                            <p:tgtEl>
                                              <p:spTgt spid="40987"/>
                                            </p:tgtEl>
                                            <p:attrNameLst>
                                              <p:attrName>ppt_w</p:attrName>
                                            </p:attrNameLst>
                                          </p:cBhvr>
                                          <p:tavLst>
                                            <p:tav tm="0">
                                              <p:val>
                                                <p:fltVal val="0"/>
                                              </p:val>
                                            </p:tav>
                                            <p:tav tm="100000">
                                              <p:val>
                                                <p:strVal val="#ppt_w"/>
                                              </p:val>
                                            </p:tav>
                                          </p:tavLst>
                                        </p:anim>
                                        <p:anim calcmode="lin" valueType="num">
                                          <p:cBhvr>
                                            <p:cTn id="66" dur="300" fill="hold"/>
                                            <p:tgtEl>
                                              <p:spTgt spid="40987"/>
                                            </p:tgtEl>
                                            <p:attrNameLst>
                                              <p:attrName>ppt_h</p:attrName>
                                            </p:attrNameLst>
                                          </p:cBhvr>
                                          <p:tavLst>
                                            <p:tav tm="0">
                                              <p:val>
                                                <p:fltVal val="0"/>
                                              </p:val>
                                            </p:tav>
                                            <p:tav tm="100000">
                                              <p:val>
                                                <p:strVal val="#ppt_h"/>
                                              </p:val>
                                            </p:tav>
                                          </p:tavLst>
                                        </p:anim>
                                        <p:animEffect transition="in" filter="fade">
                                          <p:cBhvr>
                                            <p:cTn id="67" dur="300"/>
                                            <p:tgtEl>
                                              <p:spTgt spid="40987"/>
                                            </p:tgtEl>
                                          </p:cBhvr>
                                        </p:animEffect>
                                      </p:childTnLst>
                                    </p:cTn>
                                  </p:par>
                                  <p:par>
                                    <p:cTn id="68" presetID="6" presetClass="emph" presetSubtype="0" autoRev="1" fill="hold" grpId="1" nodeType="withEffect">
                                      <p:stCondLst>
                                        <p:cond delay="1500"/>
                                      </p:stCondLst>
                                      <p:childTnLst>
                                        <p:animScale>
                                          <p:cBhvr>
                                            <p:cTn id="69" dur="150" fill="hold"/>
                                            <p:tgtEl>
                                              <p:spTgt spid="40987"/>
                                            </p:tgtEl>
                                          </p:cBhvr>
                                          <p:by x="110000" y="110000"/>
                                        </p:animScale>
                                      </p:childTnLst>
                                    </p:cTn>
                                  </p:par>
                                  <p:par>
                                    <p:cTn id="70" presetID="53" presetClass="entr" presetSubtype="16" fill="hold" grpId="0" nodeType="withEffect">
                                      <p:stCondLst>
                                        <p:cond delay="1300"/>
                                      </p:stCondLst>
                                      <p:childTnLst>
                                        <p:set>
                                          <p:cBhvr>
                                            <p:cTn id="71" dur="1" fill="hold">
                                              <p:stCondLst>
                                                <p:cond delay="0"/>
                                              </p:stCondLst>
                                            </p:cTn>
                                            <p:tgtEl>
                                              <p:spTgt spid="40989"/>
                                            </p:tgtEl>
                                            <p:attrNameLst>
                                              <p:attrName>style.visibility</p:attrName>
                                            </p:attrNameLst>
                                          </p:cBhvr>
                                          <p:to>
                                            <p:strVal val="visible"/>
                                          </p:to>
                                        </p:set>
                                        <p:anim calcmode="lin" valueType="num">
                                          <p:cBhvr>
                                            <p:cTn id="72" dur="300" fill="hold"/>
                                            <p:tgtEl>
                                              <p:spTgt spid="40989"/>
                                            </p:tgtEl>
                                            <p:attrNameLst>
                                              <p:attrName>ppt_w</p:attrName>
                                            </p:attrNameLst>
                                          </p:cBhvr>
                                          <p:tavLst>
                                            <p:tav tm="0">
                                              <p:val>
                                                <p:fltVal val="0"/>
                                              </p:val>
                                            </p:tav>
                                            <p:tav tm="100000">
                                              <p:val>
                                                <p:strVal val="#ppt_w"/>
                                              </p:val>
                                            </p:tav>
                                          </p:tavLst>
                                        </p:anim>
                                        <p:anim calcmode="lin" valueType="num">
                                          <p:cBhvr>
                                            <p:cTn id="73" dur="300" fill="hold"/>
                                            <p:tgtEl>
                                              <p:spTgt spid="40989"/>
                                            </p:tgtEl>
                                            <p:attrNameLst>
                                              <p:attrName>ppt_h</p:attrName>
                                            </p:attrNameLst>
                                          </p:cBhvr>
                                          <p:tavLst>
                                            <p:tav tm="0">
                                              <p:val>
                                                <p:fltVal val="0"/>
                                              </p:val>
                                            </p:tav>
                                            <p:tav tm="100000">
                                              <p:val>
                                                <p:strVal val="#ppt_h"/>
                                              </p:val>
                                            </p:tav>
                                          </p:tavLst>
                                        </p:anim>
                                        <p:animEffect transition="in" filter="fade">
                                          <p:cBhvr>
                                            <p:cTn id="74" dur="300"/>
                                            <p:tgtEl>
                                              <p:spTgt spid="40989"/>
                                            </p:tgtEl>
                                          </p:cBhvr>
                                        </p:animEffect>
                                      </p:childTnLst>
                                    </p:cTn>
                                  </p:par>
                                  <p:par>
                                    <p:cTn id="75" presetID="6" presetClass="emph" presetSubtype="0" autoRev="1" fill="hold" grpId="1" nodeType="withEffect">
                                      <p:stCondLst>
                                        <p:cond delay="1600"/>
                                      </p:stCondLst>
                                      <p:childTnLst>
                                        <p:animScale>
                                          <p:cBhvr>
                                            <p:cTn id="76" dur="150" fill="hold"/>
                                            <p:tgtEl>
                                              <p:spTgt spid="40989"/>
                                            </p:tgtEl>
                                          </p:cBhvr>
                                          <p:by x="110000" y="110000"/>
                                        </p:animScale>
                                      </p:childTnLst>
                                    </p:cTn>
                                  </p:par>
                                  <p:par>
                                    <p:cTn id="77" presetID="2" presetClass="entr" presetSubtype="4" fill="hold" grpId="0" nodeType="withEffect" p14:presetBounceEnd="50000">
                                      <p:stCondLst>
                                        <p:cond delay="1600"/>
                                      </p:stCondLst>
                                      <p:childTnLst>
                                        <p:set>
                                          <p:cBhvr>
                                            <p:cTn id="78" dur="1" fill="hold">
                                              <p:stCondLst>
                                                <p:cond delay="0"/>
                                              </p:stCondLst>
                                            </p:cTn>
                                            <p:tgtEl>
                                              <p:spTgt spid="40995"/>
                                            </p:tgtEl>
                                            <p:attrNameLst>
                                              <p:attrName>style.visibility</p:attrName>
                                            </p:attrNameLst>
                                          </p:cBhvr>
                                          <p:to>
                                            <p:strVal val="visible"/>
                                          </p:to>
                                        </p:set>
                                        <p:anim calcmode="lin" valueType="num" p14:bounceEnd="50000">
                                          <p:cBhvr additive="base">
                                            <p:cTn id="79" dur="500" fill="hold"/>
                                            <p:tgtEl>
                                              <p:spTgt spid="40995"/>
                                            </p:tgtEl>
                                            <p:attrNameLst>
                                              <p:attrName>ppt_x</p:attrName>
                                            </p:attrNameLst>
                                          </p:cBhvr>
                                          <p:tavLst>
                                            <p:tav tm="0">
                                              <p:val>
                                                <p:strVal val="#ppt_x"/>
                                              </p:val>
                                            </p:tav>
                                            <p:tav tm="100000">
                                              <p:val>
                                                <p:strVal val="#ppt_x"/>
                                              </p:val>
                                            </p:tav>
                                          </p:tavLst>
                                        </p:anim>
                                        <p:anim calcmode="lin" valueType="num" p14:bounceEnd="50000">
                                          <p:cBhvr additive="base">
                                            <p:cTn id="80" dur="500" fill="hold"/>
                                            <p:tgtEl>
                                              <p:spTgt spid="4099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14:presetBounceEnd="50000">
                                      <p:stCondLst>
                                        <p:cond delay="1700"/>
                                      </p:stCondLst>
                                      <p:childTnLst>
                                        <p:set>
                                          <p:cBhvr>
                                            <p:cTn id="82" dur="1" fill="hold">
                                              <p:stCondLst>
                                                <p:cond delay="0"/>
                                              </p:stCondLst>
                                            </p:cTn>
                                            <p:tgtEl>
                                              <p:spTgt spid="40998"/>
                                            </p:tgtEl>
                                            <p:attrNameLst>
                                              <p:attrName>style.visibility</p:attrName>
                                            </p:attrNameLst>
                                          </p:cBhvr>
                                          <p:to>
                                            <p:strVal val="visible"/>
                                          </p:to>
                                        </p:set>
                                        <p:anim calcmode="lin" valueType="num" p14:bounceEnd="50000">
                                          <p:cBhvr additive="base">
                                            <p:cTn id="83" dur="500" fill="hold"/>
                                            <p:tgtEl>
                                              <p:spTgt spid="40998"/>
                                            </p:tgtEl>
                                            <p:attrNameLst>
                                              <p:attrName>ppt_x</p:attrName>
                                            </p:attrNameLst>
                                          </p:cBhvr>
                                          <p:tavLst>
                                            <p:tav tm="0">
                                              <p:val>
                                                <p:strVal val="#ppt_x"/>
                                              </p:val>
                                            </p:tav>
                                            <p:tav tm="100000">
                                              <p:val>
                                                <p:strVal val="#ppt_x"/>
                                              </p:val>
                                            </p:tav>
                                          </p:tavLst>
                                        </p:anim>
                                        <p:anim calcmode="lin" valueType="num" p14:bounceEnd="50000">
                                          <p:cBhvr additive="base">
                                            <p:cTn id="84" dur="500" fill="hold"/>
                                            <p:tgtEl>
                                              <p:spTgt spid="4099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50000">
                                      <p:stCondLst>
                                        <p:cond delay="1800"/>
                                      </p:stCondLst>
                                      <p:childTnLst>
                                        <p:set>
                                          <p:cBhvr>
                                            <p:cTn id="86" dur="1" fill="hold">
                                              <p:stCondLst>
                                                <p:cond delay="0"/>
                                              </p:stCondLst>
                                            </p:cTn>
                                            <p:tgtEl>
                                              <p:spTgt spid="41003"/>
                                            </p:tgtEl>
                                            <p:attrNameLst>
                                              <p:attrName>style.visibility</p:attrName>
                                            </p:attrNameLst>
                                          </p:cBhvr>
                                          <p:to>
                                            <p:strVal val="visible"/>
                                          </p:to>
                                        </p:set>
                                        <p:anim calcmode="lin" valueType="num" p14:bounceEnd="50000">
                                          <p:cBhvr additive="base">
                                            <p:cTn id="87" dur="500" fill="hold"/>
                                            <p:tgtEl>
                                              <p:spTgt spid="41003"/>
                                            </p:tgtEl>
                                            <p:attrNameLst>
                                              <p:attrName>ppt_x</p:attrName>
                                            </p:attrNameLst>
                                          </p:cBhvr>
                                          <p:tavLst>
                                            <p:tav tm="0">
                                              <p:val>
                                                <p:strVal val="#ppt_x"/>
                                              </p:val>
                                            </p:tav>
                                            <p:tav tm="100000">
                                              <p:val>
                                                <p:strVal val="#ppt_x"/>
                                              </p:val>
                                            </p:tav>
                                          </p:tavLst>
                                        </p:anim>
                                        <p:anim calcmode="lin" valueType="num" p14:bounceEnd="50000">
                                          <p:cBhvr additive="base">
                                            <p:cTn id="88" dur="500" fill="hold"/>
                                            <p:tgtEl>
                                              <p:spTgt spid="41003"/>
                                            </p:tgtEl>
                                            <p:attrNameLst>
                                              <p:attrName>ppt_y</p:attrName>
                                            </p:attrNameLst>
                                          </p:cBhvr>
                                          <p:tavLst>
                                            <p:tav tm="0">
                                              <p:val>
                                                <p:strVal val="1+#ppt_h/2"/>
                                              </p:val>
                                            </p:tav>
                                            <p:tav tm="100000">
                                              <p:val>
                                                <p:strVal val="#ppt_y"/>
                                              </p:val>
                                            </p:tav>
                                          </p:tavLst>
                                        </p:anim>
                                      </p:childTnLst>
                                    </p:cTn>
                                  </p:par>
                                  <p:par>
                                    <p:cTn id="89" presetID="22" presetClass="entr" presetSubtype="4" fill="hold" grpId="0" nodeType="withEffect">
                                      <p:stCondLst>
                                        <p:cond delay="1800"/>
                                      </p:stCondLst>
                                      <p:childTnLst>
                                        <p:set>
                                          <p:cBhvr>
                                            <p:cTn id="90" dur="1" fill="hold">
                                              <p:stCondLst>
                                                <p:cond delay="0"/>
                                              </p:stCondLst>
                                            </p:cTn>
                                            <p:tgtEl>
                                              <p:spTgt spid="40988"/>
                                            </p:tgtEl>
                                            <p:attrNameLst>
                                              <p:attrName>style.visibility</p:attrName>
                                            </p:attrNameLst>
                                          </p:cBhvr>
                                          <p:to>
                                            <p:strVal val="visible"/>
                                          </p:to>
                                        </p:set>
                                        <p:animEffect transition="in" filter="wipe(down)">
                                          <p:cBhvr>
                                            <p:cTn id="91" dur="750"/>
                                            <p:tgtEl>
                                              <p:spTgt spid="40988"/>
                                            </p:tgtEl>
                                          </p:cBhvr>
                                        </p:animEffect>
                                      </p:childTnLst>
                                    </p:cTn>
                                  </p:par>
                                  <p:par>
                                    <p:cTn id="92" presetID="53" presetClass="entr" presetSubtype="16" fill="hold" grpId="0" nodeType="withEffect">
                                      <p:stCondLst>
                                        <p:cond delay="1800"/>
                                      </p:stCondLst>
                                      <p:childTnLst>
                                        <p:set>
                                          <p:cBhvr>
                                            <p:cTn id="93" dur="1" fill="hold">
                                              <p:stCondLst>
                                                <p:cond delay="0"/>
                                              </p:stCondLst>
                                            </p:cTn>
                                            <p:tgtEl>
                                              <p:spTgt spid="40990"/>
                                            </p:tgtEl>
                                            <p:attrNameLst>
                                              <p:attrName>style.visibility</p:attrName>
                                            </p:attrNameLst>
                                          </p:cBhvr>
                                          <p:to>
                                            <p:strVal val="visible"/>
                                          </p:to>
                                        </p:set>
                                        <p:anim calcmode="lin" valueType="num">
                                          <p:cBhvr>
                                            <p:cTn id="94" dur="300" fill="hold"/>
                                            <p:tgtEl>
                                              <p:spTgt spid="40990"/>
                                            </p:tgtEl>
                                            <p:attrNameLst>
                                              <p:attrName>ppt_w</p:attrName>
                                            </p:attrNameLst>
                                          </p:cBhvr>
                                          <p:tavLst>
                                            <p:tav tm="0">
                                              <p:val>
                                                <p:fltVal val="0"/>
                                              </p:val>
                                            </p:tav>
                                            <p:tav tm="100000">
                                              <p:val>
                                                <p:strVal val="#ppt_w"/>
                                              </p:val>
                                            </p:tav>
                                          </p:tavLst>
                                        </p:anim>
                                        <p:anim calcmode="lin" valueType="num">
                                          <p:cBhvr>
                                            <p:cTn id="95" dur="300" fill="hold"/>
                                            <p:tgtEl>
                                              <p:spTgt spid="40990"/>
                                            </p:tgtEl>
                                            <p:attrNameLst>
                                              <p:attrName>ppt_h</p:attrName>
                                            </p:attrNameLst>
                                          </p:cBhvr>
                                          <p:tavLst>
                                            <p:tav tm="0">
                                              <p:val>
                                                <p:fltVal val="0"/>
                                              </p:val>
                                            </p:tav>
                                            <p:tav tm="100000">
                                              <p:val>
                                                <p:strVal val="#ppt_h"/>
                                              </p:val>
                                            </p:tav>
                                          </p:tavLst>
                                        </p:anim>
                                        <p:animEffect transition="in" filter="fade">
                                          <p:cBhvr>
                                            <p:cTn id="96" dur="300"/>
                                            <p:tgtEl>
                                              <p:spTgt spid="40990"/>
                                            </p:tgtEl>
                                          </p:cBhvr>
                                        </p:animEffect>
                                      </p:childTnLst>
                                    </p:cTn>
                                  </p:par>
                                  <p:par>
                                    <p:cTn id="97" presetID="6" presetClass="emph" presetSubtype="0" autoRev="1" fill="hold" grpId="1" nodeType="withEffect">
                                      <p:stCondLst>
                                        <p:cond delay="2100"/>
                                      </p:stCondLst>
                                      <p:childTnLst>
                                        <p:animScale>
                                          <p:cBhvr>
                                            <p:cTn id="98" dur="150" fill="hold"/>
                                            <p:tgtEl>
                                              <p:spTgt spid="40990"/>
                                            </p:tgtEl>
                                          </p:cBhvr>
                                          <p:by x="110000" y="110000"/>
                                        </p:animScale>
                                      </p:childTnLst>
                                    </p:cTn>
                                  </p:par>
                                  <p:par>
                                    <p:cTn id="99" presetID="53" presetClass="entr" presetSubtype="16" fill="hold" grpId="0" nodeType="withEffect">
                                      <p:stCondLst>
                                        <p:cond delay="1900"/>
                                      </p:stCondLst>
                                      <p:childTnLst>
                                        <p:set>
                                          <p:cBhvr>
                                            <p:cTn id="100" dur="1" fill="hold">
                                              <p:stCondLst>
                                                <p:cond delay="0"/>
                                              </p:stCondLst>
                                            </p:cTn>
                                            <p:tgtEl>
                                              <p:spTgt spid="40992"/>
                                            </p:tgtEl>
                                            <p:attrNameLst>
                                              <p:attrName>style.visibility</p:attrName>
                                            </p:attrNameLst>
                                          </p:cBhvr>
                                          <p:to>
                                            <p:strVal val="visible"/>
                                          </p:to>
                                        </p:set>
                                        <p:anim calcmode="lin" valueType="num">
                                          <p:cBhvr>
                                            <p:cTn id="101" dur="300" fill="hold"/>
                                            <p:tgtEl>
                                              <p:spTgt spid="40992"/>
                                            </p:tgtEl>
                                            <p:attrNameLst>
                                              <p:attrName>ppt_w</p:attrName>
                                            </p:attrNameLst>
                                          </p:cBhvr>
                                          <p:tavLst>
                                            <p:tav tm="0">
                                              <p:val>
                                                <p:fltVal val="0"/>
                                              </p:val>
                                            </p:tav>
                                            <p:tav tm="100000">
                                              <p:val>
                                                <p:strVal val="#ppt_w"/>
                                              </p:val>
                                            </p:tav>
                                          </p:tavLst>
                                        </p:anim>
                                        <p:anim calcmode="lin" valueType="num">
                                          <p:cBhvr>
                                            <p:cTn id="102" dur="300" fill="hold"/>
                                            <p:tgtEl>
                                              <p:spTgt spid="40992"/>
                                            </p:tgtEl>
                                            <p:attrNameLst>
                                              <p:attrName>ppt_h</p:attrName>
                                            </p:attrNameLst>
                                          </p:cBhvr>
                                          <p:tavLst>
                                            <p:tav tm="0">
                                              <p:val>
                                                <p:fltVal val="0"/>
                                              </p:val>
                                            </p:tav>
                                            <p:tav tm="100000">
                                              <p:val>
                                                <p:strVal val="#ppt_h"/>
                                              </p:val>
                                            </p:tav>
                                          </p:tavLst>
                                        </p:anim>
                                        <p:animEffect transition="in" filter="fade">
                                          <p:cBhvr>
                                            <p:cTn id="103" dur="300"/>
                                            <p:tgtEl>
                                              <p:spTgt spid="40992"/>
                                            </p:tgtEl>
                                          </p:cBhvr>
                                        </p:animEffect>
                                      </p:childTnLst>
                                    </p:cTn>
                                  </p:par>
                                  <p:par>
                                    <p:cTn id="104" presetID="6" presetClass="emph" presetSubtype="0" autoRev="1" fill="hold" grpId="1" nodeType="withEffect">
                                      <p:stCondLst>
                                        <p:cond delay="2200"/>
                                      </p:stCondLst>
                                      <p:childTnLst>
                                        <p:animScale>
                                          <p:cBhvr>
                                            <p:cTn id="105" dur="150" fill="hold"/>
                                            <p:tgtEl>
                                              <p:spTgt spid="40992"/>
                                            </p:tgtEl>
                                          </p:cBhvr>
                                          <p:by x="110000" y="110000"/>
                                        </p:animScale>
                                      </p:childTnLst>
                                    </p:cTn>
                                  </p:par>
                                  <p:par>
                                    <p:cTn id="106" presetID="2" presetClass="entr" presetSubtype="4" fill="hold" grpId="0" nodeType="withEffect" p14:presetBounceEnd="50000">
                                      <p:stCondLst>
                                        <p:cond delay="2200"/>
                                      </p:stCondLst>
                                      <p:childTnLst>
                                        <p:set>
                                          <p:cBhvr>
                                            <p:cTn id="107" dur="1" fill="hold">
                                              <p:stCondLst>
                                                <p:cond delay="0"/>
                                              </p:stCondLst>
                                            </p:cTn>
                                            <p:tgtEl>
                                              <p:spTgt spid="40996"/>
                                            </p:tgtEl>
                                            <p:attrNameLst>
                                              <p:attrName>style.visibility</p:attrName>
                                            </p:attrNameLst>
                                          </p:cBhvr>
                                          <p:to>
                                            <p:strVal val="visible"/>
                                          </p:to>
                                        </p:set>
                                        <p:anim calcmode="lin" valueType="num" p14:bounceEnd="50000">
                                          <p:cBhvr additive="base">
                                            <p:cTn id="108" dur="500" fill="hold"/>
                                            <p:tgtEl>
                                              <p:spTgt spid="40996"/>
                                            </p:tgtEl>
                                            <p:attrNameLst>
                                              <p:attrName>ppt_x</p:attrName>
                                            </p:attrNameLst>
                                          </p:cBhvr>
                                          <p:tavLst>
                                            <p:tav tm="0">
                                              <p:val>
                                                <p:strVal val="#ppt_x"/>
                                              </p:val>
                                            </p:tav>
                                            <p:tav tm="100000">
                                              <p:val>
                                                <p:strVal val="#ppt_x"/>
                                              </p:val>
                                            </p:tav>
                                          </p:tavLst>
                                        </p:anim>
                                        <p:anim calcmode="lin" valueType="num" p14:bounceEnd="50000">
                                          <p:cBhvr additive="base">
                                            <p:cTn id="109" dur="500" fill="hold"/>
                                            <p:tgtEl>
                                              <p:spTgt spid="4099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14:presetBounceEnd="50000">
                                      <p:stCondLst>
                                        <p:cond delay="2300"/>
                                      </p:stCondLst>
                                      <p:childTnLst>
                                        <p:set>
                                          <p:cBhvr>
                                            <p:cTn id="111" dur="1" fill="hold">
                                              <p:stCondLst>
                                                <p:cond delay="0"/>
                                              </p:stCondLst>
                                            </p:cTn>
                                            <p:tgtEl>
                                              <p:spTgt spid="40997"/>
                                            </p:tgtEl>
                                            <p:attrNameLst>
                                              <p:attrName>style.visibility</p:attrName>
                                            </p:attrNameLst>
                                          </p:cBhvr>
                                          <p:to>
                                            <p:strVal val="visible"/>
                                          </p:to>
                                        </p:set>
                                        <p:anim calcmode="lin" valueType="num" p14:bounceEnd="50000">
                                          <p:cBhvr additive="base">
                                            <p:cTn id="112" dur="500" fill="hold"/>
                                            <p:tgtEl>
                                              <p:spTgt spid="40997"/>
                                            </p:tgtEl>
                                            <p:attrNameLst>
                                              <p:attrName>ppt_x</p:attrName>
                                            </p:attrNameLst>
                                          </p:cBhvr>
                                          <p:tavLst>
                                            <p:tav tm="0">
                                              <p:val>
                                                <p:strVal val="#ppt_x"/>
                                              </p:val>
                                            </p:tav>
                                            <p:tav tm="100000">
                                              <p:val>
                                                <p:strVal val="#ppt_x"/>
                                              </p:val>
                                            </p:tav>
                                          </p:tavLst>
                                        </p:anim>
                                        <p:anim calcmode="lin" valueType="num" p14:bounceEnd="50000">
                                          <p:cBhvr additive="base">
                                            <p:cTn id="113" dur="500" fill="hold"/>
                                            <p:tgtEl>
                                              <p:spTgt spid="4099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14:presetBounceEnd="50000">
                                      <p:stCondLst>
                                        <p:cond delay="2400"/>
                                      </p:stCondLst>
                                      <p:childTnLst>
                                        <p:set>
                                          <p:cBhvr>
                                            <p:cTn id="115" dur="1" fill="hold">
                                              <p:stCondLst>
                                                <p:cond delay="0"/>
                                              </p:stCondLst>
                                            </p:cTn>
                                            <p:tgtEl>
                                              <p:spTgt spid="41004"/>
                                            </p:tgtEl>
                                            <p:attrNameLst>
                                              <p:attrName>style.visibility</p:attrName>
                                            </p:attrNameLst>
                                          </p:cBhvr>
                                          <p:to>
                                            <p:strVal val="visible"/>
                                          </p:to>
                                        </p:set>
                                        <p:anim calcmode="lin" valueType="num" p14:bounceEnd="50000">
                                          <p:cBhvr additive="base">
                                            <p:cTn id="116" dur="500" fill="hold"/>
                                            <p:tgtEl>
                                              <p:spTgt spid="41004"/>
                                            </p:tgtEl>
                                            <p:attrNameLst>
                                              <p:attrName>ppt_x</p:attrName>
                                            </p:attrNameLst>
                                          </p:cBhvr>
                                          <p:tavLst>
                                            <p:tav tm="0">
                                              <p:val>
                                                <p:strVal val="#ppt_x"/>
                                              </p:val>
                                            </p:tav>
                                            <p:tav tm="100000">
                                              <p:val>
                                                <p:strVal val="#ppt_x"/>
                                              </p:val>
                                            </p:tav>
                                          </p:tavLst>
                                        </p:anim>
                                        <p:anim calcmode="lin" valueType="num" p14:bounceEnd="50000">
                                          <p:cBhvr additive="base">
                                            <p:cTn id="117" dur="500" fill="hold"/>
                                            <p:tgtEl>
                                              <p:spTgt spid="41004"/>
                                            </p:tgtEl>
                                            <p:attrNameLst>
                                              <p:attrName>ppt_y</p:attrName>
                                            </p:attrNameLst>
                                          </p:cBhvr>
                                          <p:tavLst>
                                            <p:tav tm="0">
                                              <p:val>
                                                <p:strVal val="1+#ppt_h/2"/>
                                              </p:val>
                                            </p:tav>
                                            <p:tav tm="100000">
                                              <p:val>
                                                <p:strVal val="#ppt_y"/>
                                              </p:val>
                                            </p:tav>
                                          </p:tavLst>
                                        </p:anim>
                                      </p:childTnLst>
                                    </p:cTn>
                                  </p:par>
                                  <p:par>
                                    <p:cTn id="118" presetID="22" presetClass="entr" presetSubtype="4" fill="hold" grpId="0" nodeType="withEffect">
                                      <p:stCondLst>
                                        <p:cond delay="2400"/>
                                      </p:stCondLst>
                                      <p:childTnLst>
                                        <p:set>
                                          <p:cBhvr>
                                            <p:cTn id="119" dur="1" fill="hold">
                                              <p:stCondLst>
                                                <p:cond delay="0"/>
                                              </p:stCondLst>
                                            </p:cTn>
                                            <p:tgtEl>
                                              <p:spTgt spid="40991"/>
                                            </p:tgtEl>
                                            <p:attrNameLst>
                                              <p:attrName>style.visibility</p:attrName>
                                            </p:attrNameLst>
                                          </p:cBhvr>
                                          <p:to>
                                            <p:strVal val="visible"/>
                                          </p:to>
                                        </p:set>
                                        <p:animEffect transition="in" filter="wipe(down)">
                                          <p:cBhvr>
                                            <p:cTn id="120" dur="750"/>
                                            <p:tgtEl>
                                              <p:spTgt spid="40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1" grpId="0" animBg="1"/>
          <p:bldP spid="40981" grpId="1" animBg="1"/>
          <p:bldP spid="40982" grpId="0" animBg="1"/>
          <p:bldP spid="40983" grpId="0" animBg="1"/>
          <p:bldP spid="40983" grpId="1" animBg="1"/>
          <p:bldP spid="40984" grpId="0" animBg="1"/>
          <p:bldP spid="40984" grpId="1" animBg="1"/>
          <p:bldP spid="40985" grpId="0" animBg="1"/>
          <p:bldP spid="40986" grpId="0" animBg="1"/>
          <p:bldP spid="40986" grpId="1" animBg="1"/>
          <p:bldP spid="40987" grpId="0" animBg="1"/>
          <p:bldP spid="40987" grpId="1" animBg="1"/>
          <p:bldP spid="40988" grpId="0" animBg="1"/>
          <p:bldP spid="40989" grpId="0" animBg="1"/>
          <p:bldP spid="40989" grpId="1" animBg="1"/>
          <p:bldP spid="40990" grpId="0" animBg="1"/>
          <p:bldP spid="40990" grpId="1" animBg="1"/>
          <p:bldP spid="40991" grpId="0" animBg="1"/>
          <p:bldP spid="40992" grpId="0" animBg="1"/>
          <p:bldP spid="40992" grpId="1" animBg="1"/>
          <p:bldP spid="40993" grpId="0"/>
          <p:bldP spid="40994" grpId="0"/>
          <p:bldP spid="40995" grpId="0"/>
          <p:bldP spid="40996" grpId="0"/>
          <p:bldP spid="40997" grpId="0"/>
          <p:bldP spid="40998" grpId="0"/>
          <p:bldP spid="40999" grpId="0"/>
          <p:bldP spid="41000" grpId="0"/>
          <p:bldP spid="41001" grpId="0"/>
          <p:bldP spid="41002" grpId="0"/>
          <p:bldP spid="41003" grpId="0"/>
          <p:bldP spid="4100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981"/>
                                            </p:tgtEl>
                                            <p:attrNameLst>
                                              <p:attrName>style.visibility</p:attrName>
                                            </p:attrNameLst>
                                          </p:cBhvr>
                                          <p:to>
                                            <p:strVal val="visible"/>
                                          </p:to>
                                        </p:set>
                                        <p:anim calcmode="lin" valueType="num">
                                          <p:cBhvr>
                                            <p:cTn id="7" dur="300" fill="hold"/>
                                            <p:tgtEl>
                                              <p:spTgt spid="40981"/>
                                            </p:tgtEl>
                                            <p:attrNameLst>
                                              <p:attrName>ppt_w</p:attrName>
                                            </p:attrNameLst>
                                          </p:cBhvr>
                                          <p:tavLst>
                                            <p:tav tm="0">
                                              <p:val>
                                                <p:fltVal val="0"/>
                                              </p:val>
                                            </p:tav>
                                            <p:tav tm="100000">
                                              <p:val>
                                                <p:strVal val="#ppt_w"/>
                                              </p:val>
                                            </p:tav>
                                          </p:tavLst>
                                        </p:anim>
                                        <p:anim calcmode="lin" valueType="num">
                                          <p:cBhvr>
                                            <p:cTn id="8" dur="300" fill="hold"/>
                                            <p:tgtEl>
                                              <p:spTgt spid="40981"/>
                                            </p:tgtEl>
                                            <p:attrNameLst>
                                              <p:attrName>ppt_h</p:attrName>
                                            </p:attrNameLst>
                                          </p:cBhvr>
                                          <p:tavLst>
                                            <p:tav tm="0">
                                              <p:val>
                                                <p:fltVal val="0"/>
                                              </p:val>
                                            </p:tav>
                                            <p:tav tm="100000">
                                              <p:val>
                                                <p:strVal val="#ppt_h"/>
                                              </p:val>
                                            </p:tav>
                                          </p:tavLst>
                                        </p:anim>
                                        <p:animEffect transition="in" filter="fade">
                                          <p:cBhvr>
                                            <p:cTn id="9" dur="300"/>
                                            <p:tgtEl>
                                              <p:spTgt spid="40981"/>
                                            </p:tgtEl>
                                          </p:cBhvr>
                                        </p:animEffect>
                                      </p:childTnLst>
                                    </p:cTn>
                                  </p:par>
                                  <p:par>
                                    <p:cTn id="10" presetID="6" presetClass="emph" presetSubtype="0" autoRev="1" fill="hold" grpId="1" nodeType="withEffect">
                                      <p:stCondLst>
                                        <p:cond delay="300"/>
                                      </p:stCondLst>
                                      <p:childTnLst>
                                        <p:animScale>
                                          <p:cBhvr>
                                            <p:cTn id="11" dur="150" fill="hold"/>
                                            <p:tgtEl>
                                              <p:spTgt spid="40981"/>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40983"/>
                                            </p:tgtEl>
                                            <p:attrNameLst>
                                              <p:attrName>style.visibility</p:attrName>
                                            </p:attrNameLst>
                                          </p:cBhvr>
                                          <p:to>
                                            <p:strVal val="visible"/>
                                          </p:to>
                                        </p:set>
                                        <p:anim calcmode="lin" valueType="num">
                                          <p:cBhvr>
                                            <p:cTn id="14" dur="300" fill="hold"/>
                                            <p:tgtEl>
                                              <p:spTgt spid="40983"/>
                                            </p:tgtEl>
                                            <p:attrNameLst>
                                              <p:attrName>ppt_w</p:attrName>
                                            </p:attrNameLst>
                                          </p:cBhvr>
                                          <p:tavLst>
                                            <p:tav tm="0">
                                              <p:val>
                                                <p:fltVal val="0"/>
                                              </p:val>
                                            </p:tav>
                                            <p:tav tm="100000">
                                              <p:val>
                                                <p:strVal val="#ppt_w"/>
                                              </p:val>
                                            </p:tav>
                                          </p:tavLst>
                                        </p:anim>
                                        <p:anim calcmode="lin" valueType="num">
                                          <p:cBhvr>
                                            <p:cTn id="15" dur="300" fill="hold"/>
                                            <p:tgtEl>
                                              <p:spTgt spid="40983"/>
                                            </p:tgtEl>
                                            <p:attrNameLst>
                                              <p:attrName>ppt_h</p:attrName>
                                            </p:attrNameLst>
                                          </p:cBhvr>
                                          <p:tavLst>
                                            <p:tav tm="0">
                                              <p:val>
                                                <p:fltVal val="0"/>
                                              </p:val>
                                            </p:tav>
                                            <p:tav tm="100000">
                                              <p:val>
                                                <p:strVal val="#ppt_h"/>
                                              </p:val>
                                            </p:tav>
                                          </p:tavLst>
                                        </p:anim>
                                        <p:animEffect transition="in" filter="fade">
                                          <p:cBhvr>
                                            <p:cTn id="16" dur="300"/>
                                            <p:tgtEl>
                                              <p:spTgt spid="40983"/>
                                            </p:tgtEl>
                                          </p:cBhvr>
                                        </p:animEffect>
                                      </p:childTnLst>
                                    </p:cTn>
                                  </p:par>
                                  <p:par>
                                    <p:cTn id="17" presetID="6" presetClass="emph" presetSubtype="0" autoRev="1" fill="hold" grpId="1" nodeType="withEffect">
                                      <p:stCondLst>
                                        <p:cond delay="400"/>
                                      </p:stCondLst>
                                      <p:childTnLst>
                                        <p:animScale>
                                          <p:cBhvr>
                                            <p:cTn id="18" dur="150" fill="hold"/>
                                            <p:tgtEl>
                                              <p:spTgt spid="40983"/>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40993"/>
                                            </p:tgtEl>
                                            <p:attrNameLst>
                                              <p:attrName>style.visibility</p:attrName>
                                            </p:attrNameLst>
                                          </p:cBhvr>
                                          <p:to>
                                            <p:strVal val="visible"/>
                                          </p:to>
                                        </p:set>
                                        <p:anim calcmode="lin" valueType="num">
                                          <p:cBhvr additive="base">
                                            <p:cTn id="21" dur="500" fill="hold"/>
                                            <p:tgtEl>
                                              <p:spTgt spid="40993"/>
                                            </p:tgtEl>
                                            <p:attrNameLst>
                                              <p:attrName>ppt_x</p:attrName>
                                            </p:attrNameLst>
                                          </p:cBhvr>
                                          <p:tavLst>
                                            <p:tav tm="0">
                                              <p:val>
                                                <p:strVal val="#ppt_x"/>
                                              </p:val>
                                            </p:tav>
                                            <p:tav tm="100000">
                                              <p:val>
                                                <p:strVal val="#ppt_x"/>
                                              </p:val>
                                            </p:tav>
                                          </p:tavLst>
                                        </p:anim>
                                        <p:anim calcmode="lin" valueType="num">
                                          <p:cBhvr additive="base">
                                            <p:cTn id="22" dur="500" fill="hold"/>
                                            <p:tgtEl>
                                              <p:spTgt spid="4099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500"/>
                                      </p:stCondLst>
                                      <p:childTnLst>
                                        <p:set>
                                          <p:cBhvr>
                                            <p:cTn id="24" dur="1" fill="hold">
                                              <p:stCondLst>
                                                <p:cond delay="0"/>
                                              </p:stCondLst>
                                            </p:cTn>
                                            <p:tgtEl>
                                              <p:spTgt spid="41000"/>
                                            </p:tgtEl>
                                            <p:attrNameLst>
                                              <p:attrName>style.visibility</p:attrName>
                                            </p:attrNameLst>
                                          </p:cBhvr>
                                          <p:to>
                                            <p:strVal val="visible"/>
                                          </p:to>
                                        </p:set>
                                        <p:anim calcmode="lin" valueType="num">
                                          <p:cBhvr additive="base">
                                            <p:cTn id="25" dur="500" fill="hold"/>
                                            <p:tgtEl>
                                              <p:spTgt spid="41000"/>
                                            </p:tgtEl>
                                            <p:attrNameLst>
                                              <p:attrName>ppt_x</p:attrName>
                                            </p:attrNameLst>
                                          </p:cBhvr>
                                          <p:tavLst>
                                            <p:tav tm="0">
                                              <p:val>
                                                <p:strVal val="#ppt_x"/>
                                              </p:val>
                                            </p:tav>
                                            <p:tav tm="100000">
                                              <p:val>
                                                <p:strVal val="#ppt_x"/>
                                              </p:val>
                                            </p:tav>
                                          </p:tavLst>
                                        </p:anim>
                                        <p:anim calcmode="lin" valueType="num">
                                          <p:cBhvr additive="base">
                                            <p:cTn id="26" dur="500" fill="hold"/>
                                            <p:tgtEl>
                                              <p:spTgt spid="4100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600"/>
                                      </p:stCondLst>
                                      <p:childTnLst>
                                        <p:set>
                                          <p:cBhvr>
                                            <p:cTn id="28" dur="1" fill="hold">
                                              <p:stCondLst>
                                                <p:cond delay="0"/>
                                              </p:stCondLst>
                                            </p:cTn>
                                            <p:tgtEl>
                                              <p:spTgt spid="41001"/>
                                            </p:tgtEl>
                                            <p:attrNameLst>
                                              <p:attrName>style.visibility</p:attrName>
                                            </p:attrNameLst>
                                          </p:cBhvr>
                                          <p:to>
                                            <p:strVal val="visible"/>
                                          </p:to>
                                        </p:set>
                                        <p:anim calcmode="lin" valueType="num">
                                          <p:cBhvr additive="base">
                                            <p:cTn id="29" dur="500" fill="hold"/>
                                            <p:tgtEl>
                                              <p:spTgt spid="41001"/>
                                            </p:tgtEl>
                                            <p:attrNameLst>
                                              <p:attrName>ppt_x</p:attrName>
                                            </p:attrNameLst>
                                          </p:cBhvr>
                                          <p:tavLst>
                                            <p:tav tm="0">
                                              <p:val>
                                                <p:strVal val="#ppt_x"/>
                                              </p:val>
                                            </p:tav>
                                            <p:tav tm="100000">
                                              <p:val>
                                                <p:strVal val="#ppt_x"/>
                                              </p:val>
                                            </p:tav>
                                          </p:tavLst>
                                        </p:anim>
                                        <p:anim calcmode="lin" valueType="num">
                                          <p:cBhvr additive="base">
                                            <p:cTn id="30" dur="500" fill="hold"/>
                                            <p:tgtEl>
                                              <p:spTgt spid="41001"/>
                                            </p:tgtEl>
                                            <p:attrNameLst>
                                              <p:attrName>ppt_y</p:attrName>
                                            </p:attrNameLst>
                                          </p:cBhvr>
                                          <p:tavLst>
                                            <p:tav tm="0">
                                              <p:val>
                                                <p:strVal val="1+#ppt_h/2"/>
                                              </p:val>
                                            </p:tav>
                                            <p:tav tm="100000">
                                              <p:val>
                                                <p:strVal val="#ppt_y"/>
                                              </p:val>
                                            </p:tav>
                                          </p:tavLst>
                                        </p:anim>
                                      </p:childTnLst>
                                    </p:cTn>
                                  </p:par>
                                  <p:par>
                                    <p:cTn id="31" presetID="22" presetClass="entr" presetSubtype="4" fill="hold" grpId="0" nodeType="withEffect">
                                      <p:stCondLst>
                                        <p:cond delay="600"/>
                                      </p:stCondLst>
                                      <p:childTnLst>
                                        <p:set>
                                          <p:cBhvr>
                                            <p:cTn id="32" dur="1" fill="hold">
                                              <p:stCondLst>
                                                <p:cond delay="0"/>
                                              </p:stCondLst>
                                            </p:cTn>
                                            <p:tgtEl>
                                              <p:spTgt spid="40982"/>
                                            </p:tgtEl>
                                            <p:attrNameLst>
                                              <p:attrName>style.visibility</p:attrName>
                                            </p:attrNameLst>
                                          </p:cBhvr>
                                          <p:to>
                                            <p:strVal val="visible"/>
                                          </p:to>
                                        </p:set>
                                        <p:animEffect transition="in" filter="wipe(down)">
                                          <p:cBhvr>
                                            <p:cTn id="33" dur="750"/>
                                            <p:tgtEl>
                                              <p:spTgt spid="40982"/>
                                            </p:tgtEl>
                                          </p:cBhvr>
                                        </p:animEffect>
                                      </p:childTnLst>
                                    </p:cTn>
                                  </p:par>
                                  <p:par>
                                    <p:cTn id="34" presetID="53" presetClass="entr" presetSubtype="16" fill="hold" grpId="0" nodeType="withEffect">
                                      <p:stCondLst>
                                        <p:cond delay="600"/>
                                      </p:stCondLst>
                                      <p:childTnLst>
                                        <p:set>
                                          <p:cBhvr>
                                            <p:cTn id="35" dur="1" fill="hold">
                                              <p:stCondLst>
                                                <p:cond delay="0"/>
                                              </p:stCondLst>
                                            </p:cTn>
                                            <p:tgtEl>
                                              <p:spTgt spid="40984"/>
                                            </p:tgtEl>
                                            <p:attrNameLst>
                                              <p:attrName>style.visibility</p:attrName>
                                            </p:attrNameLst>
                                          </p:cBhvr>
                                          <p:to>
                                            <p:strVal val="visible"/>
                                          </p:to>
                                        </p:set>
                                        <p:anim calcmode="lin" valueType="num">
                                          <p:cBhvr>
                                            <p:cTn id="36" dur="300" fill="hold"/>
                                            <p:tgtEl>
                                              <p:spTgt spid="40984"/>
                                            </p:tgtEl>
                                            <p:attrNameLst>
                                              <p:attrName>ppt_w</p:attrName>
                                            </p:attrNameLst>
                                          </p:cBhvr>
                                          <p:tavLst>
                                            <p:tav tm="0">
                                              <p:val>
                                                <p:fltVal val="0"/>
                                              </p:val>
                                            </p:tav>
                                            <p:tav tm="100000">
                                              <p:val>
                                                <p:strVal val="#ppt_w"/>
                                              </p:val>
                                            </p:tav>
                                          </p:tavLst>
                                        </p:anim>
                                        <p:anim calcmode="lin" valueType="num">
                                          <p:cBhvr>
                                            <p:cTn id="37" dur="300" fill="hold"/>
                                            <p:tgtEl>
                                              <p:spTgt spid="40984"/>
                                            </p:tgtEl>
                                            <p:attrNameLst>
                                              <p:attrName>ppt_h</p:attrName>
                                            </p:attrNameLst>
                                          </p:cBhvr>
                                          <p:tavLst>
                                            <p:tav tm="0">
                                              <p:val>
                                                <p:fltVal val="0"/>
                                              </p:val>
                                            </p:tav>
                                            <p:tav tm="100000">
                                              <p:val>
                                                <p:strVal val="#ppt_h"/>
                                              </p:val>
                                            </p:tav>
                                          </p:tavLst>
                                        </p:anim>
                                        <p:animEffect transition="in" filter="fade">
                                          <p:cBhvr>
                                            <p:cTn id="38" dur="300"/>
                                            <p:tgtEl>
                                              <p:spTgt spid="40984"/>
                                            </p:tgtEl>
                                          </p:cBhvr>
                                        </p:animEffect>
                                      </p:childTnLst>
                                    </p:cTn>
                                  </p:par>
                                  <p:par>
                                    <p:cTn id="39" presetID="6" presetClass="emph" presetSubtype="0" autoRev="1" fill="hold" grpId="1" nodeType="withEffect">
                                      <p:stCondLst>
                                        <p:cond delay="900"/>
                                      </p:stCondLst>
                                      <p:childTnLst>
                                        <p:animScale>
                                          <p:cBhvr>
                                            <p:cTn id="40" dur="150" fill="hold"/>
                                            <p:tgtEl>
                                              <p:spTgt spid="40984"/>
                                            </p:tgtEl>
                                          </p:cBhvr>
                                          <p:by x="110000" y="110000"/>
                                        </p:animScale>
                                      </p:childTnLst>
                                    </p:cTn>
                                  </p:par>
                                  <p:par>
                                    <p:cTn id="41" presetID="53" presetClass="entr" presetSubtype="16" fill="hold" grpId="0" nodeType="withEffect">
                                      <p:stCondLst>
                                        <p:cond delay="700"/>
                                      </p:stCondLst>
                                      <p:childTnLst>
                                        <p:set>
                                          <p:cBhvr>
                                            <p:cTn id="42" dur="1" fill="hold">
                                              <p:stCondLst>
                                                <p:cond delay="0"/>
                                              </p:stCondLst>
                                            </p:cTn>
                                            <p:tgtEl>
                                              <p:spTgt spid="40986"/>
                                            </p:tgtEl>
                                            <p:attrNameLst>
                                              <p:attrName>style.visibility</p:attrName>
                                            </p:attrNameLst>
                                          </p:cBhvr>
                                          <p:to>
                                            <p:strVal val="visible"/>
                                          </p:to>
                                        </p:set>
                                        <p:anim calcmode="lin" valueType="num">
                                          <p:cBhvr>
                                            <p:cTn id="43" dur="300" fill="hold"/>
                                            <p:tgtEl>
                                              <p:spTgt spid="40986"/>
                                            </p:tgtEl>
                                            <p:attrNameLst>
                                              <p:attrName>ppt_w</p:attrName>
                                            </p:attrNameLst>
                                          </p:cBhvr>
                                          <p:tavLst>
                                            <p:tav tm="0">
                                              <p:val>
                                                <p:fltVal val="0"/>
                                              </p:val>
                                            </p:tav>
                                            <p:tav tm="100000">
                                              <p:val>
                                                <p:strVal val="#ppt_w"/>
                                              </p:val>
                                            </p:tav>
                                          </p:tavLst>
                                        </p:anim>
                                        <p:anim calcmode="lin" valueType="num">
                                          <p:cBhvr>
                                            <p:cTn id="44" dur="300" fill="hold"/>
                                            <p:tgtEl>
                                              <p:spTgt spid="40986"/>
                                            </p:tgtEl>
                                            <p:attrNameLst>
                                              <p:attrName>ppt_h</p:attrName>
                                            </p:attrNameLst>
                                          </p:cBhvr>
                                          <p:tavLst>
                                            <p:tav tm="0">
                                              <p:val>
                                                <p:fltVal val="0"/>
                                              </p:val>
                                            </p:tav>
                                            <p:tav tm="100000">
                                              <p:val>
                                                <p:strVal val="#ppt_h"/>
                                              </p:val>
                                            </p:tav>
                                          </p:tavLst>
                                        </p:anim>
                                        <p:animEffect transition="in" filter="fade">
                                          <p:cBhvr>
                                            <p:cTn id="45" dur="300"/>
                                            <p:tgtEl>
                                              <p:spTgt spid="40986"/>
                                            </p:tgtEl>
                                          </p:cBhvr>
                                        </p:animEffect>
                                      </p:childTnLst>
                                    </p:cTn>
                                  </p:par>
                                  <p:par>
                                    <p:cTn id="46" presetID="6" presetClass="emph" presetSubtype="0" autoRev="1" fill="hold" grpId="1" nodeType="withEffect">
                                      <p:stCondLst>
                                        <p:cond delay="1000"/>
                                      </p:stCondLst>
                                      <p:childTnLst>
                                        <p:animScale>
                                          <p:cBhvr>
                                            <p:cTn id="47" dur="150" fill="hold"/>
                                            <p:tgtEl>
                                              <p:spTgt spid="40986"/>
                                            </p:tgtEl>
                                          </p:cBhvr>
                                          <p:by x="110000" y="110000"/>
                                        </p:animScale>
                                      </p:childTnLst>
                                    </p:cTn>
                                  </p:par>
                                  <p:par>
                                    <p:cTn id="48" presetID="2" presetClass="entr" presetSubtype="4" fill="hold" grpId="0" nodeType="withEffect">
                                      <p:stCondLst>
                                        <p:cond delay="1000"/>
                                      </p:stCondLst>
                                      <p:childTnLst>
                                        <p:set>
                                          <p:cBhvr>
                                            <p:cTn id="49" dur="1" fill="hold">
                                              <p:stCondLst>
                                                <p:cond delay="0"/>
                                              </p:stCondLst>
                                            </p:cTn>
                                            <p:tgtEl>
                                              <p:spTgt spid="40994"/>
                                            </p:tgtEl>
                                            <p:attrNameLst>
                                              <p:attrName>style.visibility</p:attrName>
                                            </p:attrNameLst>
                                          </p:cBhvr>
                                          <p:to>
                                            <p:strVal val="visible"/>
                                          </p:to>
                                        </p:set>
                                        <p:anim calcmode="lin" valueType="num">
                                          <p:cBhvr additive="base">
                                            <p:cTn id="50" dur="500" fill="hold"/>
                                            <p:tgtEl>
                                              <p:spTgt spid="40994"/>
                                            </p:tgtEl>
                                            <p:attrNameLst>
                                              <p:attrName>ppt_x</p:attrName>
                                            </p:attrNameLst>
                                          </p:cBhvr>
                                          <p:tavLst>
                                            <p:tav tm="0">
                                              <p:val>
                                                <p:strVal val="#ppt_x"/>
                                              </p:val>
                                            </p:tav>
                                            <p:tav tm="100000">
                                              <p:val>
                                                <p:strVal val="#ppt_x"/>
                                              </p:val>
                                            </p:tav>
                                          </p:tavLst>
                                        </p:anim>
                                        <p:anim calcmode="lin" valueType="num">
                                          <p:cBhvr additive="base">
                                            <p:cTn id="51" dur="500" fill="hold"/>
                                            <p:tgtEl>
                                              <p:spTgt spid="4099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100"/>
                                      </p:stCondLst>
                                      <p:childTnLst>
                                        <p:set>
                                          <p:cBhvr>
                                            <p:cTn id="53" dur="1" fill="hold">
                                              <p:stCondLst>
                                                <p:cond delay="0"/>
                                              </p:stCondLst>
                                            </p:cTn>
                                            <p:tgtEl>
                                              <p:spTgt spid="40999"/>
                                            </p:tgtEl>
                                            <p:attrNameLst>
                                              <p:attrName>style.visibility</p:attrName>
                                            </p:attrNameLst>
                                          </p:cBhvr>
                                          <p:to>
                                            <p:strVal val="visible"/>
                                          </p:to>
                                        </p:set>
                                        <p:anim calcmode="lin" valueType="num">
                                          <p:cBhvr additive="base">
                                            <p:cTn id="54" dur="500" fill="hold"/>
                                            <p:tgtEl>
                                              <p:spTgt spid="40999"/>
                                            </p:tgtEl>
                                            <p:attrNameLst>
                                              <p:attrName>ppt_x</p:attrName>
                                            </p:attrNameLst>
                                          </p:cBhvr>
                                          <p:tavLst>
                                            <p:tav tm="0">
                                              <p:val>
                                                <p:strVal val="#ppt_x"/>
                                              </p:val>
                                            </p:tav>
                                            <p:tav tm="100000">
                                              <p:val>
                                                <p:strVal val="#ppt_x"/>
                                              </p:val>
                                            </p:tav>
                                          </p:tavLst>
                                        </p:anim>
                                        <p:anim calcmode="lin" valueType="num">
                                          <p:cBhvr additive="base">
                                            <p:cTn id="55" dur="500" fill="hold"/>
                                            <p:tgtEl>
                                              <p:spTgt spid="4099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00"/>
                                      </p:stCondLst>
                                      <p:childTnLst>
                                        <p:set>
                                          <p:cBhvr>
                                            <p:cTn id="57" dur="1" fill="hold">
                                              <p:stCondLst>
                                                <p:cond delay="0"/>
                                              </p:stCondLst>
                                            </p:cTn>
                                            <p:tgtEl>
                                              <p:spTgt spid="41002"/>
                                            </p:tgtEl>
                                            <p:attrNameLst>
                                              <p:attrName>style.visibility</p:attrName>
                                            </p:attrNameLst>
                                          </p:cBhvr>
                                          <p:to>
                                            <p:strVal val="visible"/>
                                          </p:to>
                                        </p:set>
                                        <p:anim calcmode="lin" valueType="num">
                                          <p:cBhvr additive="base">
                                            <p:cTn id="58" dur="500" fill="hold"/>
                                            <p:tgtEl>
                                              <p:spTgt spid="41002"/>
                                            </p:tgtEl>
                                            <p:attrNameLst>
                                              <p:attrName>ppt_x</p:attrName>
                                            </p:attrNameLst>
                                          </p:cBhvr>
                                          <p:tavLst>
                                            <p:tav tm="0">
                                              <p:val>
                                                <p:strVal val="#ppt_x"/>
                                              </p:val>
                                            </p:tav>
                                            <p:tav tm="100000">
                                              <p:val>
                                                <p:strVal val="#ppt_x"/>
                                              </p:val>
                                            </p:tav>
                                          </p:tavLst>
                                        </p:anim>
                                        <p:anim calcmode="lin" valueType="num">
                                          <p:cBhvr additive="base">
                                            <p:cTn id="59" dur="500" fill="hold"/>
                                            <p:tgtEl>
                                              <p:spTgt spid="41002"/>
                                            </p:tgtEl>
                                            <p:attrNameLst>
                                              <p:attrName>ppt_y</p:attrName>
                                            </p:attrNameLst>
                                          </p:cBhvr>
                                          <p:tavLst>
                                            <p:tav tm="0">
                                              <p:val>
                                                <p:strVal val="1+#ppt_h/2"/>
                                              </p:val>
                                            </p:tav>
                                            <p:tav tm="100000">
                                              <p:val>
                                                <p:strVal val="#ppt_y"/>
                                              </p:val>
                                            </p:tav>
                                          </p:tavLst>
                                        </p:anim>
                                      </p:childTnLst>
                                    </p:cTn>
                                  </p:par>
                                  <p:par>
                                    <p:cTn id="60" presetID="22" presetClass="entr" presetSubtype="4" fill="hold" grpId="0" nodeType="withEffect">
                                      <p:stCondLst>
                                        <p:cond delay="1200"/>
                                      </p:stCondLst>
                                      <p:childTnLst>
                                        <p:set>
                                          <p:cBhvr>
                                            <p:cTn id="61" dur="1" fill="hold">
                                              <p:stCondLst>
                                                <p:cond delay="0"/>
                                              </p:stCondLst>
                                            </p:cTn>
                                            <p:tgtEl>
                                              <p:spTgt spid="40985"/>
                                            </p:tgtEl>
                                            <p:attrNameLst>
                                              <p:attrName>style.visibility</p:attrName>
                                            </p:attrNameLst>
                                          </p:cBhvr>
                                          <p:to>
                                            <p:strVal val="visible"/>
                                          </p:to>
                                        </p:set>
                                        <p:animEffect transition="in" filter="wipe(down)">
                                          <p:cBhvr>
                                            <p:cTn id="62" dur="750"/>
                                            <p:tgtEl>
                                              <p:spTgt spid="40985"/>
                                            </p:tgtEl>
                                          </p:cBhvr>
                                        </p:animEffect>
                                      </p:childTnLst>
                                    </p:cTn>
                                  </p:par>
                                  <p:par>
                                    <p:cTn id="63" presetID="53" presetClass="entr" presetSubtype="16" fill="hold" grpId="0" nodeType="withEffect">
                                      <p:stCondLst>
                                        <p:cond delay="1200"/>
                                      </p:stCondLst>
                                      <p:childTnLst>
                                        <p:set>
                                          <p:cBhvr>
                                            <p:cTn id="64" dur="1" fill="hold">
                                              <p:stCondLst>
                                                <p:cond delay="0"/>
                                              </p:stCondLst>
                                            </p:cTn>
                                            <p:tgtEl>
                                              <p:spTgt spid="40987"/>
                                            </p:tgtEl>
                                            <p:attrNameLst>
                                              <p:attrName>style.visibility</p:attrName>
                                            </p:attrNameLst>
                                          </p:cBhvr>
                                          <p:to>
                                            <p:strVal val="visible"/>
                                          </p:to>
                                        </p:set>
                                        <p:anim calcmode="lin" valueType="num">
                                          <p:cBhvr>
                                            <p:cTn id="65" dur="300" fill="hold"/>
                                            <p:tgtEl>
                                              <p:spTgt spid="40987"/>
                                            </p:tgtEl>
                                            <p:attrNameLst>
                                              <p:attrName>ppt_w</p:attrName>
                                            </p:attrNameLst>
                                          </p:cBhvr>
                                          <p:tavLst>
                                            <p:tav tm="0">
                                              <p:val>
                                                <p:fltVal val="0"/>
                                              </p:val>
                                            </p:tav>
                                            <p:tav tm="100000">
                                              <p:val>
                                                <p:strVal val="#ppt_w"/>
                                              </p:val>
                                            </p:tav>
                                          </p:tavLst>
                                        </p:anim>
                                        <p:anim calcmode="lin" valueType="num">
                                          <p:cBhvr>
                                            <p:cTn id="66" dur="300" fill="hold"/>
                                            <p:tgtEl>
                                              <p:spTgt spid="40987"/>
                                            </p:tgtEl>
                                            <p:attrNameLst>
                                              <p:attrName>ppt_h</p:attrName>
                                            </p:attrNameLst>
                                          </p:cBhvr>
                                          <p:tavLst>
                                            <p:tav tm="0">
                                              <p:val>
                                                <p:fltVal val="0"/>
                                              </p:val>
                                            </p:tav>
                                            <p:tav tm="100000">
                                              <p:val>
                                                <p:strVal val="#ppt_h"/>
                                              </p:val>
                                            </p:tav>
                                          </p:tavLst>
                                        </p:anim>
                                        <p:animEffect transition="in" filter="fade">
                                          <p:cBhvr>
                                            <p:cTn id="67" dur="300"/>
                                            <p:tgtEl>
                                              <p:spTgt spid="40987"/>
                                            </p:tgtEl>
                                          </p:cBhvr>
                                        </p:animEffect>
                                      </p:childTnLst>
                                    </p:cTn>
                                  </p:par>
                                  <p:par>
                                    <p:cTn id="68" presetID="6" presetClass="emph" presetSubtype="0" autoRev="1" fill="hold" grpId="1" nodeType="withEffect">
                                      <p:stCondLst>
                                        <p:cond delay="1500"/>
                                      </p:stCondLst>
                                      <p:childTnLst>
                                        <p:animScale>
                                          <p:cBhvr>
                                            <p:cTn id="69" dur="150" fill="hold"/>
                                            <p:tgtEl>
                                              <p:spTgt spid="40987"/>
                                            </p:tgtEl>
                                          </p:cBhvr>
                                          <p:by x="110000" y="110000"/>
                                        </p:animScale>
                                      </p:childTnLst>
                                    </p:cTn>
                                  </p:par>
                                  <p:par>
                                    <p:cTn id="70" presetID="53" presetClass="entr" presetSubtype="16" fill="hold" grpId="0" nodeType="withEffect">
                                      <p:stCondLst>
                                        <p:cond delay="1300"/>
                                      </p:stCondLst>
                                      <p:childTnLst>
                                        <p:set>
                                          <p:cBhvr>
                                            <p:cTn id="71" dur="1" fill="hold">
                                              <p:stCondLst>
                                                <p:cond delay="0"/>
                                              </p:stCondLst>
                                            </p:cTn>
                                            <p:tgtEl>
                                              <p:spTgt spid="40989"/>
                                            </p:tgtEl>
                                            <p:attrNameLst>
                                              <p:attrName>style.visibility</p:attrName>
                                            </p:attrNameLst>
                                          </p:cBhvr>
                                          <p:to>
                                            <p:strVal val="visible"/>
                                          </p:to>
                                        </p:set>
                                        <p:anim calcmode="lin" valueType="num">
                                          <p:cBhvr>
                                            <p:cTn id="72" dur="300" fill="hold"/>
                                            <p:tgtEl>
                                              <p:spTgt spid="40989"/>
                                            </p:tgtEl>
                                            <p:attrNameLst>
                                              <p:attrName>ppt_w</p:attrName>
                                            </p:attrNameLst>
                                          </p:cBhvr>
                                          <p:tavLst>
                                            <p:tav tm="0">
                                              <p:val>
                                                <p:fltVal val="0"/>
                                              </p:val>
                                            </p:tav>
                                            <p:tav tm="100000">
                                              <p:val>
                                                <p:strVal val="#ppt_w"/>
                                              </p:val>
                                            </p:tav>
                                          </p:tavLst>
                                        </p:anim>
                                        <p:anim calcmode="lin" valueType="num">
                                          <p:cBhvr>
                                            <p:cTn id="73" dur="300" fill="hold"/>
                                            <p:tgtEl>
                                              <p:spTgt spid="40989"/>
                                            </p:tgtEl>
                                            <p:attrNameLst>
                                              <p:attrName>ppt_h</p:attrName>
                                            </p:attrNameLst>
                                          </p:cBhvr>
                                          <p:tavLst>
                                            <p:tav tm="0">
                                              <p:val>
                                                <p:fltVal val="0"/>
                                              </p:val>
                                            </p:tav>
                                            <p:tav tm="100000">
                                              <p:val>
                                                <p:strVal val="#ppt_h"/>
                                              </p:val>
                                            </p:tav>
                                          </p:tavLst>
                                        </p:anim>
                                        <p:animEffect transition="in" filter="fade">
                                          <p:cBhvr>
                                            <p:cTn id="74" dur="300"/>
                                            <p:tgtEl>
                                              <p:spTgt spid="40989"/>
                                            </p:tgtEl>
                                          </p:cBhvr>
                                        </p:animEffect>
                                      </p:childTnLst>
                                    </p:cTn>
                                  </p:par>
                                  <p:par>
                                    <p:cTn id="75" presetID="6" presetClass="emph" presetSubtype="0" autoRev="1" fill="hold" grpId="1" nodeType="withEffect">
                                      <p:stCondLst>
                                        <p:cond delay="1600"/>
                                      </p:stCondLst>
                                      <p:childTnLst>
                                        <p:animScale>
                                          <p:cBhvr>
                                            <p:cTn id="76" dur="150" fill="hold"/>
                                            <p:tgtEl>
                                              <p:spTgt spid="40989"/>
                                            </p:tgtEl>
                                          </p:cBhvr>
                                          <p:by x="110000" y="110000"/>
                                        </p:animScale>
                                      </p:childTnLst>
                                    </p:cTn>
                                  </p:par>
                                  <p:par>
                                    <p:cTn id="77" presetID="2" presetClass="entr" presetSubtype="4" fill="hold" grpId="0" nodeType="withEffect">
                                      <p:stCondLst>
                                        <p:cond delay="1600"/>
                                      </p:stCondLst>
                                      <p:childTnLst>
                                        <p:set>
                                          <p:cBhvr>
                                            <p:cTn id="78" dur="1" fill="hold">
                                              <p:stCondLst>
                                                <p:cond delay="0"/>
                                              </p:stCondLst>
                                            </p:cTn>
                                            <p:tgtEl>
                                              <p:spTgt spid="40995"/>
                                            </p:tgtEl>
                                            <p:attrNameLst>
                                              <p:attrName>style.visibility</p:attrName>
                                            </p:attrNameLst>
                                          </p:cBhvr>
                                          <p:to>
                                            <p:strVal val="visible"/>
                                          </p:to>
                                        </p:set>
                                        <p:anim calcmode="lin" valueType="num">
                                          <p:cBhvr additive="base">
                                            <p:cTn id="79" dur="500" fill="hold"/>
                                            <p:tgtEl>
                                              <p:spTgt spid="40995"/>
                                            </p:tgtEl>
                                            <p:attrNameLst>
                                              <p:attrName>ppt_x</p:attrName>
                                            </p:attrNameLst>
                                          </p:cBhvr>
                                          <p:tavLst>
                                            <p:tav tm="0">
                                              <p:val>
                                                <p:strVal val="#ppt_x"/>
                                              </p:val>
                                            </p:tav>
                                            <p:tav tm="100000">
                                              <p:val>
                                                <p:strVal val="#ppt_x"/>
                                              </p:val>
                                            </p:tav>
                                          </p:tavLst>
                                        </p:anim>
                                        <p:anim calcmode="lin" valueType="num">
                                          <p:cBhvr additive="base">
                                            <p:cTn id="80" dur="500" fill="hold"/>
                                            <p:tgtEl>
                                              <p:spTgt spid="4099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700"/>
                                      </p:stCondLst>
                                      <p:childTnLst>
                                        <p:set>
                                          <p:cBhvr>
                                            <p:cTn id="82" dur="1" fill="hold">
                                              <p:stCondLst>
                                                <p:cond delay="0"/>
                                              </p:stCondLst>
                                            </p:cTn>
                                            <p:tgtEl>
                                              <p:spTgt spid="40998"/>
                                            </p:tgtEl>
                                            <p:attrNameLst>
                                              <p:attrName>style.visibility</p:attrName>
                                            </p:attrNameLst>
                                          </p:cBhvr>
                                          <p:to>
                                            <p:strVal val="visible"/>
                                          </p:to>
                                        </p:set>
                                        <p:anim calcmode="lin" valueType="num">
                                          <p:cBhvr additive="base">
                                            <p:cTn id="83" dur="500" fill="hold"/>
                                            <p:tgtEl>
                                              <p:spTgt spid="40998"/>
                                            </p:tgtEl>
                                            <p:attrNameLst>
                                              <p:attrName>ppt_x</p:attrName>
                                            </p:attrNameLst>
                                          </p:cBhvr>
                                          <p:tavLst>
                                            <p:tav tm="0">
                                              <p:val>
                                                <p:strVal val="#ppt_x"/>
                                              </p:val>
                                            </p:tav>
                                            <p:tav tm="100000">
                                              <p:val>
                                                <p:strVal val="#ppt_x"/>
                                              </p:val>
                                            </p:tav>
                                          </p:tavLst>
                                        </p:anim>
                                        <p:anim calcmode="lin" valueType="num">
                                          <p:cBhvr additive="base">
                                            <p:cTn id="84" dur="500" fill="hold"/>
                                            <p:tgtEl>
                                              <p:spTgt spid="4099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800"/>
                                      </p:stCondLst>
                                      <p:childTnLst>
                                        <p:set>
                                          <p:cBhvr>
                                            <p:cTn id="86" dur="1" fill="hold">
                                              <p:stCondLst>
                                                <p:cond delay="0"/>
                                              </p:stCondLst>
                                            </p:cTn>
                                            <p:tgtEl>
                                              <p:spTgt spid="41003"/>
                                            </p:tgtEl>
                                            <p:attrNameLst>
                                              <p:attrName>style.visibility</p:attrName>
                                            </p:attrNameLst>
                                          </p:cBhvr>
                                          <p:to>
                                            <p:strVal val="visible"/>
                                          </p:to>
                                        </p:set>
                                        <p:anim calcmode="lin" valueType="num">
                                          <p:cBhvr additive="base">
                                            <p:cTn id="87" dur="500" fill="hold"/>
                                            <p:tgtEl>
                                              <p:spTgt spid="41003"/>
                                            </p:tgtEl>
                                            <p:attrNameLst>
                                              <p:attrName>ppt_x</p:attrName>
                                            </p:attrNameLst>
                                          </p:cBhvr>
                                          <p:tavLst>
                                            <p:tav tm="0">
                                              <p:val>
                                                <p:strVal val="#ppt_x"/>
                                              </p:val>
                                            </p:tav>
                                            <p:tav tm="100000">
                                              <p:val>
                                                <p:strVal val="#ppt_x"/>
                                              </p:val>
                                            </p:tav>
                                          </p:tavLst>
                                        </p:anim>
                                        <p:anim calcmode="lin" valueType="num">
                                          <p:cBhvr additive="base">
                                            <p:cTn id="88" dur="500" fill="hold"/>
                                            <p:tgtEl>
                                              <p:spTgt spid="41003"/>
                                            </p:tgtEl>
                                            <p:attrNameLst>
                                              <p:attrName>ppt_y</p:attrName>
                                            </p:attrNameLst>
                                          </p:cBhvr>
                                          <p:tavLst>
                                            <p:tav tm="0">
                                              <p:val>
                                                <p:strVal val="1+#ppt_h/2"/>
                                              </p:val>
                                            </p:tav>
                                            <p:tav tm="100000">
                                              <p:val>
                                                <p:strVal val="#ppt_y"/>
                                              </p:val>
                                            </p:tav>
                                          </p:tavLst>
                                        </p:anim>
                                      </p:childTnLst>
                                    </p:cTn>
                                  </p:par>
                                  <p:par>
                                    <p:cTn id="89" presetID="22" presetClass="entr" presetSubtype="4" fill="hold" grpId="0" nodeType="withEffect">
                                      <p:stCondLst>
                                        <p:cond delay="1800"/>
                                      </p:stCondLst>
                                      <p:childTnLst>
                                        <p:set>
                                          <p:cBhvr>
                                            <p:cTn id="90" dur="1" fill="hold">
                                              <p:stCondLst>
                                                <p:cond delay="0"/>
                                              </p:stCondLst>
                                            </p:cTn>
                                            <p:tgtEl>
                                              <p:spTgt spid="40988"/>
                                            </p:tgtEl>
                                            <p:attrNameLst>
                                              <p:attrName>style.visibility</p:attrName>
                                            </p:attrNameLst>
                                          </p:cBhvr>
                                          <p:to>
                                            <p:strVal val="visible"/>
                                          </p:to>
                                        </p:set>
                                        <p:animEffect transition="in" filter="wipe(down)">
                                          <p:cBhvr>
                                            <p:cTn id="91" dur="750"/>
                                            <p:tgtEl>
                                              <p:spTgt spid="40988"/>
                                            </p:tgtEl>
                                          </p:cBhvr>
                                        </p:animEffect>
                                      </p:childTnLst>
                                    </p:cTn>
                                  </p:par>
                                  <p:par>
                                    <p:cTn id="92" presetID="53" presetClass="entr" presetSubtype="16" fill="hold" grpId="0" nodeType="withEffect">
                                      <p:stCondLst>
                                        <p:cond delay="1800"/>
                                      </p:stCondLst>
                                      <p:childTnLst>
                                        <p:set>
                                          <p:cBhvr>
                                            <p:cTn id="93" dur="1" fill="hold">
                                              <p:stCondLst>
                                                <p:cond delay="0"/>
                                              </p:stCondLst>
                                            </p:cTn>
                                            <p:tgtEl>
                                              <p:spTgt spid="40990"/>
                                            </p:tgtEl>
                                            <p:attrNameLst>
                                              <p:attrName>style.visibility</p:attrName>
                                            </p:attrNameLst>
                                          </p:cBhvr>
                                          <p:to>
                                            <p:strVal val="visible"/>
                                          </p:to>
                                        </p:set>
                                        <p:anim calcmode="lin" valueType="num">
                                          <p:cBhvr>
                                            <p:cTn id="94" dur="300" fill="hold"/>
                                            <p:tgtEl>
                                              <p:spTgt spid="40990"/>
                                            </p:tgtEl>
                                            <p:attrNameLst>
                                              <p:attrName>ppt_w</p:attrName>
                                            </p:attrNameLst>
                                          </p:cBhvr>
                                          <p:tavLst>
                                            <p:tav tm="0">
                                              <p:val>
                                                <p:fltVal val="0"/>
                                              </p:val>
                                            </p:tav>
                                            <p:tav tm="100000">
                                              <p:val>
                                                <p:strVal val="#ppt_w"/>
                                              </p:val>
                                            </p:tav>
                                          </p:tavLst>
                                        </p:anim>
                                        <p:anim calcmode="lin" valueType="num">
                                          <p:cBhvr>
                                            <p:cTn id="95" dur="300" fill="hold"/>
                                            <p:tgtEl>
                                              <p:spTgt spid="40990"/>
                                            </p:tgtEl>
                                            <p:attrNameLst>
                                              <p:attrName>ppt_h</p:attrName>
                                            </p:attrNameLst>
                                          </p:cBhvr>
                                          <p:tavLst>
                                            <p:tav tm="0">
                                              <p:val>
                                                <p:fltVal val="0"/>
                                              </p:val>
                                            </p:tav>
                                            <p:tav tm="100000">
                                              <p:val>
                                                <p:strVal val="#ppt_h"/>
                                              </p:val>
                                            </p:tav>
                                          </p:tavLst>
                                        </p:anim>
                                        <p:animEffect transition="in" filter="fade">
                                          <p:cBhvr>
                                            <p:cTn id="96" dur="300"/>
                                            <p:tgtEl>
                                              <p:spTgt spid="40990"/>
                                            </p:tgtEl>
                                          </p:cBhvr>
                                        </p:animEffect>
                                      </p:childTnLst>
                                    </p:cTn>
                                  </p:par>
                                  <p:par>
                                    <p:cTn id="97" presetID="6" presetClass="emph" presetSubtype="0" autoRev="1" fill="hold" grpId="1" nodeType="withEffect">
                                      <p:stCondLst>
                                        <p:cond delay="2100"/>
                                      </p:stCondLst>
                                      <p:childTnLst>
                                        <p:animScale>
                                          <p:cBhvr>
                                            <p:cTn id="98" dur="150" fill="hold"/>
                                            <p:tgtEl>
                                              <p:spTgt spid="40990"/>
                                            </p:tgtEl>
                                          </p:cBhvr>
                                          <p:by x="110000" y="110000"/>
                                        </p:animScale>
                                      </p:childTnLst>
                                    </p:cTn>
                                  </p:par>
                                  <p:par>
                                    <p:cTn id="99" presetID="53" presetClass="entr" presetSubtype="16" fill="hold" grpId="0" nodeType="withEffect">
                                      <p:stCondLst>
                                        <p:cond delay="1900"/>
                                      </p:stCondLst>
                                      <p:childTnLst>
                                        <p:set>
                                          <p:cBhvr>
                                            <p:cTn id="100" dur="1" fill="hold">
                                              <p:stCondLst>
                                                <p:cond delay="0"/>
                                              </p:stCondLst>
                                            </p:cTn>
                                            <p:tgtEl>
                                              <p:spTgt spid="40992"/>
                                            </p:tgtEl>
                                            <p:attrNameLst>
                                              <p:attrName>style.visibility</p:attrName>
                                            </p:attrNameLst>
                                          </p:cBhvr>
                                          <p:to>
                                            <p:strVal val="visible"/>
                                          </p:to>
                                        </p:set>
                                        <p:anim calcmode="lin" valueType="num">
                                          <p:cBhvr>
                                            <p:cTn id="101" dur="300" fill="hold"/>
                                            <p:tgtEl>
                                              <p:spTgt spid="40992"/>
                                            </p:tgtEl>
                                            <p:attrNameLst>
                                              <p:attrName>ppt_w</p:attrName>
                                            </p:attrNameLst>
                                          </p:cBhvr>
                                          <p:tavLst>
                                            <p:tav tm="0">
                                              <p:val>
                                                <p:fltVal val="0"/>
                                              </p:val>
                                            </p:tav>
                                            <p:tav tm="100000">
                                              <p:val>
                                                <p:strVal val="#ppt_w"/>
                                              </p:val>
                                            </p:tav>
                                          </p:tavLst>
                                        </p:anim>
                                        <p:anim calcmode="lin" valueType="num">
                                          <p:cBhvr>
                                            <p:cTn id="102" dur="300" fill="hold"/>
                                            <p:tgtEl>
                                              <p:spTgt spid="40992"/>
                                            </p:tgtEl>
                                            <p:attrNameLst>
                                              <p:attrName>ppt_h</p:attrName>
                                            </p:attrNameLst>
                                          </p:cBhvr>
                                          <p:tavLst>
                                            <p:tav tm="0">
                                              <p:val>
                                                <p:fltVal val="0"/>
                                              </p:val>
                                            </p:tav>
                                            <p:tav tm="100000">
                                              <p:val>
                                                <p:strVal val="#ppt_h"/>
                                              </p:val>
                                            </p:tav>
                                          </p:tavLst>
                                        </p:anim>
                                        <p:animEffect transition="in" filter="fade">
                                          <p:cBhvr>
                                            <p:cTn id="103" dur="300"/>
                                            <p:tgtEl>
                                              <p:spTgt spid="40992"/>
                                            </p:tgtEl>
                                          </p:cBhvr>
                                        </p:animEffect>
                                      </p:childTnLst>
                                    </p:cTn>
                                  </p:par>
                                  <p:par>
                                    <p:cTn id="104" presetID="6" presetClass="emph" presetSubtype="0" autoRev="1" fill="hold" grpId="1" nodeType="withEffect">
                                      <p:stCondLst>
                                        <p:cond delay="2200"/>
                                      </p:stCondLst>
                                      <p:childTnLst>
                                        <p:animScale>
                                          <p:cBhvr>
                                            <p:cTn id="105" dur="150" fill="hold"/>
                                            <p:tgtEl>
                                              <p:spTgt spid="40992"/>
                                            </p:tgtEl>
                                          </p:cBhvr>
                                          <p:by x="110000" y="110000"/>
                                        </p:animScale>
                                      </p:childTnLst>
                                    </p:cTn>
                                  </p:par>
                                  <p:par>
                                    <p:cTn id="106" presetID="2" presetClass="entr" presetSubtype="4" fill="hold" grpId="0" nodeType="withEffect">
                                      <p:stCondLst>
                                        <p:cond delay="2200"/>
                                      </p:stCondLst>
                                      <p:childTnLst>
                                        <p:set>
                                          <p:cBhvr>
                                            <p:cTn id="107" dur="1" fill="hold">
                                              <p:stCondLst>
                                                <p:cond delay="0"/>
                                              </p:stCondLst>
                                            </p:cTn>
                                            <p:tgtEl>
                                              <p:spTgt spid="40996"/>
                                            </p:tgtEl>
                                            <p:attrNameLst>
                                              <p:attrName>style.visibility</p:attrName>
                                            </p:attrNameLst>
                                          </p:cBhvr>
                                          <p:to>
                                            <p:strVal val="visible"/>
                                          </p:to>
                                        </p:set>
                                        <p:anim calcmode="lin" valueType="num">
                                          <p:cBhvr additive="base">
                                            <p:cTn id="108" dur="500" fill="hold"/>
                                            <p:tgtEl>
                                              <p:spTgt spid="40996"/>
                                            </p:tgtEl>
                                            <p:attrNameLst>
                                              <p:attrName>ppt_x</p:attrName>
                                            </p:attrNameLst>
                                          </p:cBhvr>
                                          <p:tavLst>
                                            <p:tav tm="0">
                                              <p:val>
                                                <p:strVal val="#ppt_x"/>
                                              </p:val>
                                            </p:tav>
                                            <p:tav tm="100000">
                                              <p:val>
                                                <p:strVal val="#ppt_x"/>
                                              </p:val>
                                            </p:tav>
                                          </p:tavLst>
                                        </p:anim>
                                        <p:anim calcmode="lin" valueType="num">
                                          <p:cBhvr additive="base">
                                            <p:cTn id="109" dur="500" fill="hold"/>
                                            <p:tgtEl>
                                              <p:spTgt spid="4099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2300"/>
                                      </p:stCondLst>
                                      <p:childTnLst>
                                        <p:set>
                                          <p:cBhvr>
                                            <p:cTn id="111" dur="1" fill="hold">
                                              <p:stCondLst>
                                                <p:cond delay="0"/>
                                              </p:stCondLst>
                                            </p:cTn>
                                            <p:tgtEl>
                                              <p:spTgt spid="40997"/>
                                            </p:tgtEl>
                                            <p:attrNameLst>
                                              <p:attrName>style.visibility</p:attrName>
                                            </p:attrNameLst>
                                          </p:cBhvr>
                                          <p:to>
                                            <p:strVal val="visible"/>
                                          </p:to>
                                        </p:set>
                                        <p:anim calcmode="lin" valueType="num">
                                          <p:cBhvr additive="base">
                                            <p:cTn id="112" dur="500" fill="hold"/>
                                            <p:tgtEl>
                                              <p:spTgt spid="40997"/>
                                            </p:tgtEl>
                                            <p:attrNameLst>
                                              <p:attrName>ppt_x</p:attrName>
                                            </p:attrNameLst>
                                          </p:cBhvr>
                                          <p:tavLst>
                                            <p:tav tm="0">
                                              <p:val>
                                                <p:strVal val="#ppt_x"/>
                                              </p:val>
                                            </p:tav>
                                            <p:tav tm="100000">
                                              <p:val>
                                                <p:strVal val="#ppt_x"/>
                                              </p:val>
                                            </p:tav>
                                          </p:tavLst>
                                        </p:anim>
                                        <p:anim calcmode="lin" valueType="num">
                                          <p:cBhvr additive="base">
                                            <p:cTn id="113" dur="500" fill="hold"/>
                                            <p:tgtEl>
                                              <p:spTgt spid="4099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2400"/>
                                      </p:stCondLst>
                                      <p:childTnLst>
                                        <p:set>
                                          <p:cBhvr>
                                            <p:cTn id="115" dur="1" fill="hold">
                                              <p:stCondLst>
                                                <p:cond delay="0"/>
                                              </p:stCondLst>
                                            </p:cTn>
                                            <p:tgtEl>
                                              <p:spTgt spid="41004"/>
                                            </p:tgtEl>
                                            <p:attrNameLst>
                                              <p:attrName>style.visibility</p:attrName>
                                            </p:attrNameLst>
                                          </p:cBhvr>
                                          <p:to>
                                            <p:strVal val="visible"/>
                                          </p:to>
                                        </p:set>
                                        <p:anim calcmode="lin" valueType="num">
                                          <p:cBhvr additive="base">
                                            <p:cTn id="116" dur="500" fill="hold"/>
                                            <p:tgtEl>
                                              <p:spTgt spid="41004"/>
                                            </p:tgtEl>
                                            <p:attrNameLst>
                                              <p:attrName>ppt_x</p:attrName>
                                            </p:attrNameLst>
                                          </p:cBhvr>
                                          <p:tavLst>
                                            <p:tav tm="0">
                                              <p:val>
                                                <p:strVal val="#ppt_x"/>
                                              </p:val>
                                            </p:tav>
                                            <p:tav tm="100000">
                                              <p:val>
                                                <p:strVal val="#ppt_x"/>
                                              </p:val>
                                            </p:tav>
                                          </p:tavLst>
                                        </p:anim>
                                        <p:anim calcmode="lin" valueType="num">
                                          <p:cBhvr additive="base">
                                            <p:cTn id="117" dur="500" fill="hold"/>
                                            <p:tgtEl>
                                              <p:spTgt spid="41004"/>
                                            </p:tgtEl>
                                            <p:attrNameLst>
                                              <p:attrName>ppt_y</p:attrName>
                                            </p:attrNameLst>
                                          </p:cBhvr>
                                          <p:tavLst>
                                            <p:tav tm="0">
                                              <p:val>
                                                <p:strVal val="1+#ppt_h/2"/>
                                              </p:val>
                                            </p:tav>
                                            <p:tav tm="100000">
                                              <p:val>
                                                <p:strVal val="#ppt_y"/>
                                              </p:val>
                                            </p:tav>
                                          </p:tavLst>
                                        </p:anim>
                                      </p:childTnLst>
                                    </p:cTn>
                                  </p:par>
                                  <p:par>
                                    <p:cTn id="118" presetID="22" presetClass="entr" presetSubtype="4" fill="hold" grpId="0" nodeType="withEffect">
                                      <p:stCondLst>
                                        <p:cond delay="2400"/>
                                      </p:stCondLst>
                                      <p:childTnLst>
                                        <p:set>
                                          <p:cBhvr>
                                            <p:cTn id="119" dur="1" fill="hold">
                                              <p:stCondLst>
                                                <p:cond delay="0"/>
                                              </p:stCondLst>
                                            </p:cTn>
                                            <p:tgtEl>
                                              <p:spTgt spid="40991"/>
                                            </p:tgtEl>
                                            <p:attrNameLst>
                                              <p:attrName>style.visibility</p:attrName>
                                            </p:attrNameLst>
                                          </p:cBhvr>
                                          <p:to>
                                            <p:strVal val="visible"/>
                                          </p:to>
                                        </p:set>
                                        <p:animEffect transition="in" filter="wipe(down)">
                                          <p:cBhvr>
                                            <p:cTn id="120" dur="750"/>
                                            <p:tgtEl>
                                              <p:spTgt spid="40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1" grpId="0" animBg="1"/>
          <p:bldP spid="40981" grpId="1" animBg="1"/>
          <p:bldP spid="40982" grpId="0" animBg="1"/>
          <p:bldP spid="40983" grpId="0" animBg="1"/>
          <p:bldP spid="40983" grpId="1" animBg="1"/>
          <p:bldP spid="40984" grpId="0" animBg="1"/>
          <p:bldP spid="40984" grpId="1" animBg="1"/>
          <p:bldP spid="40985" grpId="0" animBg="1"/>
          <p:bldP spid="40986" grpId="0" animBg="1"/>
          <p:bldP spid="40986" grpId="1" animBg="1"/>
          <p:bldP spid="40987" grpId="0" animBg="1"/>
          <p:bldP spid="40987" grpId="1" animBg="1"/>
          <p:bldP spid="40988" grpId="0" animBg="1"/>
          <p:bldP spid="40989" grpId="0" animBg="1"/>
          <p:bldP spid="40989" grpId="1" animBg="1"/>
          <p:bldP spid="40990" grpId="0" animBg="1"/>
          <p:bldP spid="40990" grpId="1" animBg="1"/>
          <p:bldP spid="40991" grpId="0" animBg="1"/>
          <p:bldP spid="40992" grpId="0" animBg="1"/>
          <p:bldP spid="40992" grpId="1" animBg="1"/>
          <p:bldP spid="40993" grpId="0"/>
          <p:bldP spid="40994" grpId="0"/>
          <p:bldP spid="40995" grpId="0"/>
          <p:bldP spid="40996" grpId="0"/>
          <p:bldP spid="40997" grpId="0"/>
          <p:bldP spid="40998" grpId="0"/>
          <p:bldP spid="40999" grpId="0"/>
          <p:bldP spid="41000" grpId="0"/>
          <p:bldP spid="41001" grpId="0"/>
          <p:bldP spid="41002" grpId="0"/>
          <p:bldP spid="41003" grpId="0"/>
          <p:bldP spid="41004"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1" name="Freeform 21"/>
          <p:cNvSpPr/>
          <p:nvPr/>
        </p:nvSpPr>
        <p:spPr bwMode="auto">
          <a:xfrm>
            <a:off x="3195638" y="1422400"/>
            <a:ext cx="1679575" cy="16827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2EA6EB"/>
          </a:solidFill>
          <a:ln>
            <a:noFill/>
          </a:ln>
          <a:effectLst>
            <a:outerShdw blurRad="63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742" name="Freeform 22"/>
          <p:cNvSpPr/>
          <p:nvPr/>
        </p:nvSpPr>
        <p:spPr bwMode="auto">
          <a:xfrm>
            <a:off x="3195638" y="2490788"/>
            <a:ext cx="1679575" cy="167957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chemeClr val="accent2"/>
          </a:solidFill>
          <a:ln>
            <a:noFill/>
          </a:ln>
          <a:effectLst>
            <a:outerShdw blurRad="63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0743" name="Freeform 23"/>
          <p:cNvSpPr/>
          <p:nvPr/>
        </p:nvSpPr>
        <p:spPr bwMode="auto">
          <a:xfrm>
            <a:off x="4260850" y="1422400"/>
            <a:ext cx="1679575" cy="16827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chemeClr val="accent2"/>
          </a:solidFill>
          <a:ln>
            <a:noFill/>
          </a:ln>
          <a:effectLst>
            <a:outerShdw blurRad="63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0744" name="Freeform 24"/>
          <p:cNvSpPr/>
          <p:nvPr/>
        </p:nvSpPr>
        <p:spPr bwMode="auto">
          <a:xfrm>
            <a:off x="4260850" y="2490788"/>
            <a:ext cx="1679575" cy="167957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2EA6EB"/>
          </a:solidFill>
          <a:ln>
            <a:noFill/>
          </a:ln>
          <a:effectLst>
            <a:outerShdw blurRad="63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745" name="Freeform 25"/>
          <p:cNvSpPr>
            <a:spLocks noEditPoints="1"/>
          </p:cNvSpPr>
          <p:nvPr/>
        </p:nvSpPr>
        <p:spPr bwMode="auto">
          <a:xfrm>
            <a:off x="5494338" y="2713038"/>
            <a:ext cx="282575" cy="227012"/>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ffectLst>
            <a:outerShdw blurRad="63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0746" name="Freeform 26"/>
          <p:cNvSpPr>
            <a:spLocks noEditPoints="1"/>
          </p:cNvSpPr>
          <p:nvPr/>
        </p:nvSpPr>
        <p:spPr bwMode="auto">
          <a:xfrm>
            <a:off x="3333750" y="2709863"/>
            <a:ext cx="279400" cy="233362"/>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ffectLst>
            <a:outerShdw blurRad="63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0747" name="Freeform 27"/>
          <p:cNvSpPr>
            <a:spLocks noEditPoints="1"/>
          </p:cNvSpPr>
          <p:nvPr/>
        </p:nvSpPr>
        <p:spPr bwMode="auto">
          <a:xfrm>
            <a:off x="4448175" y="1579563"/>
            <a:ext cx="280988" cy="233362"/>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ffectLst>
            <a:outerShdw blurRad="63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0748" name="Freeform 28"/>
          <p:cNvSpPr>
            <a:spLocks noEditPoints="1"/>
          </p:cNvSpPr>
          <p:nvPr/>
        </p:nvSpPr>
        <p:spPr bwMode="auto">
          <a:xfrm>
            <a:off x="4416425" y="2668588"/>
            <a:ext cx="309563" cy="252412"/>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bg1">
              <a:lumMod val="50000"/>
            </a:schemeClr>
          </a:solidFill>
          <a:ln>
            <a:noFill/>
          </a:ln>
          <a:effectLst>
            <a:outerShdw blurRad="63500" dist="190500" dir="5400000" algn="ctr" rotWithShape="0">
              <a:srgbClr val="000000">
                <a:alpha val="43137"/>
              </a:srgbClr>
            </a:outerShdw>
          </a:effectLst>
        </p:spPr>
        <p:txBody>
          <a:bodyPr/>
          <a:lstStyle/>
          <a:p>
            <a:endParaRPr lang="zh-CN" altLang="en-US">
              <a:solidFill>
                <a:schemeClr val="tx1">
                  <a:lumMod val="75000"/>
                  <a:lumOff val="25000"/>
                </a:schemeClr>
              </a:solidFill>
              <a:cs typeface="+mn-ea"/>
              <a:sym typeface="+mn-lt"/>
            </a:endParaRPr>
          </a:p>
        </p:txBody>
      </p:sp>
      <p:sp>
        <p:nvSpPr>
          <p:cNvPr id="30749" name="Freeform 29"/>
          <p:cNvSpPr>
            <a:spLocks noEditPoints="1"/>
          </p:cNvSpPr>
          <p:nvPr/>
        </p:nvSpPr>
        <p:spPr bwMode="auto">
          <a:xfrm>
            <a:off x="4491038" y="3754438"/>
            <a:ext cx="195262" cy="276225"/>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ffectLst>
            <a:outerShdw blurRad="63500" dist="1905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0750" name="Line 30"/>
          <p:cNvSpPr>
            <a:spLocks noChangeShapeType="1"/>
          </p:cNvSpPr>
          <p:nvPr/>
        </p:nvSpPr>
        <p:spPr bwMode="auto">
          <a:xfrm flipH="1">
            <a:off x="3473450" y="1655763"/>
            <a:ext cx="760413" cy="0"/>
          </a:xfrm>
          <a:prstGeom prst="line">
            <a:avLst/>
          </a:prstGeom>
          <a:noFill/>
          <a:ln w="6350" cmpd="sng">
            <a:solidFill>
              <a:schemeClr val="bg1">
                <a:lumMod val="65000"/>
              </a:schemeClr>
            </a:solidFill>
            <a:prstDash val="dash"/>
            <a:round/>
            <a:tailEnd type="oval" w="sm" len="sm"/>
          </a:ln>
          <a:effectLst>
            <a:outerShdw blurRad="63500" dist="190500" dir="5400000" algn="ctr" rotWithShape="0">
              <a:srgbClr val="000000">
                <a:alpha val="43137"/>
              </a:srgbClr>
            </a:outerShdw>
          </a:effectLst>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30751" name="Line 31"/>
          <p:cNvSpPr>
            <a:spLocks noChangeShapeType="1"/>
          </p:cNvSpPr>
          <p:nvPr/>
        </p:nvSpPr>
        <p:spPr bwMode="auto">
          <a:xfrm>
            <a:off x="3473450" y="3143250"/>
            <a:ext cx="0" cy="749300"/>
          </a:xfrm>
          <a:prstGeom prst="line">
            <a:avLst/>
          </a:prstGeom>
          <a:noFill/>
          <a:ln w="6350" cmpd="sng">
            <a:solidFill>
              <a:schemeClr val="bg1">
                <a:lumMod val="65000"/>
              </a:schemeClr>
            </a:solidFill>
            <a:prstDash val="dash"/>
            <a:round/>
            <a:tailEnd type="oval" w="sm" len="sm"/>
          </a:ln>
          <a:effectLst>
            <a:outerShdw blurRad="63500" dist="190500" dir="5400000" algn="ctr" rotWithShape="0">
              <a:srgbClr val="000000">
                <a:alpha val="43137"/>
              </a:srgbClr>
            </a:outerShdw>
          </a:effectLst>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30752" name="Line 32"/>
          <p:cNvSpPr>
            <a:spLocks noChangeShapeType="1"/>
          </p:cNvSpPr>
          <p:nvPr/>
        </p:nvSpPr>
        <p:spPr bwMode="auto">
          <a:xfrm>
            <a:off x="4913313" y="3892550"/>
            <a:ext cx="720725" cy="0"/>
          </a:xfrm>
          <a:prstGeom prst="line">
            <a:avLst/>
          </a:prstGeom>
          <a:noFill/>
          <a:ln w="6350" cmpd="sng">
            <a:solidFill>
              <a:schemeClr val="bg1">
                <a:lumMod val="65000"/>
              </a:schemeClr>
            </a:solidFill>
            <a:prstDash val="dash"/>
            <a:round/>
            <a:tailEnd type="oval" w="sm" len="sm"/>
          </a:ln>
          <a:effectLst>
            <a:outerShdw blurRad="63500" dist="190500" dir="5400000" algn="ctr" rotWithShape="0">
              <a:srgbClr val="000000">
                <a:alpha val="43137"/>
              </a:srgbClr>
            </a:outerShdw>
          </a:effectLst>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30753" name="Line 33"/>
          <p:cNvSpPr>
            <a:spLocks noChangeShapeType="1"/>
          </p:cNvSpPr>
          <p:nvPr/>
        </p:nvSpPr>
        <p:spPr bwMode="auto">
          <a:xfrm flipV="1">
            <a:off x="5634038" y="1655763"/>
            <a:ext cx="0" cy="788987"/>
          </a:xfrm>
          <a:prstGeom prst="line">
            <a:avLst/>
          </a:prstGeom>
          <a:noFill/>
          <a:ln w="6350" cmpd="sng">
            <a:solidFill>
              <a:schemeClr val="bg1">
                <a:lumMod val="65000"/>
              </a:schemeClr>
            </a:solidFill>
            <a:prstDash val="dash"/>
            <a:round/>
            <a:tailEnd type="oval" w="sm" len="sm"/>
          </a:ln>
          <a:effectLst>
            <a:outerShdw blurRad="63500" dist="190500" dir="5400000" algn="ctr" rotWithShape="0">
              <a:srgbClr val="000000">
                <a:alpha val="43137"/>
              </a:srgbClr>
            </a:outerShdw>
          </a:effectLst>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30754" name="Rectangle 34"/>
          <p:cNvSpPr>
            <a:spLocks noChangeArrowheads="1"/>
          </p:cNvSpPr>
          <p:nvPr/>
        </p:nvSpPr>
        <p:spPr bwMode="auto">
          <a:xfrm>
            <a:off x="5795963" y="1579563"/>
            <a:ext cx="2376487"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0755" name="Rectangle 35"/>
          <p:cNvSpPr>
            <a:spLocks noChangeArrowheads="1"/>
          </p:cNvSpPr>
          <p:nvPr/>
        </p:nvSpPr>
        <p:spPr bwMode="auto">
          <a:xfrm>
            <a:off x="5795963" y="3808413"/>
            <a:ext cx="2376487"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0756" name="Rectangle 36"/>
          <p:cNvSpPr>
            <a:spLocks noChangeArrowheads="1"/>
          </p:cNvSpPr>
          <p:nvPr/>
        </p:nvSpPr>
        <p:spPr bwMode="auto">
          <a:xfrm>
            <a:off x="957263" y="1579563"/>
            <a:ext cx="2376487"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a:lnSpc>
                <a:spcPct val="120000"/>
              </a:lnSpc>
            </a:pP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pPr algn="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0757" name="Rectangle 37"/>
          <p:cNvSpPr>
            <a:spLocks noChangeArrowheads="1"/>
          </p:cNvSpPr>
          <p:nvPr/>
        </p:nvSpPr>
        <p:spPr bwMode="auto">
          <a:xfrm>
            <a:off x="957263" y="3808413"/>
            <a:ext cx="2376487"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a:lnSpc>
                <a:spcPct val="120000"/>
              </a:lnSpc>
            </a:pP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pPr algn="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0"/>
                                      </p:stCondLst>
                                      <p:childTnLst>
                                        <p:set>
                                          <p:cBhvr>
                                            <p:cTn id="6" dur="1" fill="hold">
                                              <p:stCondLst>
                                                <p:cond delay="0"/>
                                              </p:stCondLst>
                                            </p:cTn>
                                            <p:tgtEl>
                                              <p:spTgt spid="30743"/>
                                            </p:tgtEl>
                                            <p:attrNameLst>
                                              <p:attrName>style.visibility</p:attrName>
                                            </p:attrNameLst>
                                          </p:cBhvr>
                                          <p:to>
                                            <p:strVal val="visible"/>
                                          </p:to>
                                        </p:set>
                                        <p:anim calcmode="lin" valueType="num" p14:bounceEnd="50000">
                                          <p:cBhvr additive="base">
                                            <p:cTn id="7" dur="500" fill="hold"/>
                                            <p:tgtEl>
                                              <p:spTgt spid="30743"/>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3074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30753"/>
                                            </p:tgtEl>
                                            <p:attrNameLst>
                                              <p:attrName>style.visibility</p:attrName>
                                            </p:attrNameLst>
                                          </p:cBhvr>
                                          <p:to>
                                            <p:strVal val="visible"/>
                                          </p:to>
                                        </p:set>
                                        <p:animEffect transition="in" filter="wipe(down)">
                                          <p:cBhvr>
                                            <p:cTn id="11" dur="500"/>
                                            <p:tgtEl>
                                              <p:spTgt spid="30753"/>
                                            </p:tgtEl>
                                          </p:cBhvr>
                                        </p:animEffect>
                                      </p:childTnLst>
                                    </p:cTn>
                                  </p:par>
                                  <p:par>
                                    <p:cTn id="12" presetID="2" presetClass="entr" presetSubtype="2" fill="hold" grpId="0" nodeType="withEffect" p14:presetBounceEnd="50000">
                                      <p:stCondLst>
                                        <p:cond delay="500"/>
                                      </p:stCondLst>
                                      <p:childTnLst>
                                        <p:set>
                                          <p:cBhvr>
                                            <p:cTn id="13" dur="1" fill="hold">
                                              <p:stCondLst>
                                                <p:cond delay="0"/>
                                              </p:stCondLst>
                                            </p:cTn>
                                            <p:tgtEl>
                                              <p:spTgt spid="30754"/>
                                            </p:tgtEl>
                                            <p:attrNameLst>
                                              <p:attrName>style.visibility</p:attrName>
                                            </p:attrNameLst>
                                          </p:cBhvr>
                                          <p:to>
                                            <p:strVal val="visible"/>
                                          </p:to>
                                        </p:set>
                                        <p:anim calcmode="lin" valueType="num" p14:bounceEnd="50000">
                                          <p:cBhvr additive="base">
                                            <p:cTn id="14" dur="500" fill="hold"/>
                                            <p:tgtEl>
                                              <p:spTgt spid="3075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30754"/>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30747"/>
                                            </p:tgtEl>
                                            <p:attrNameLst>
                                              <p:attrName>style.visibility</p:attrName>
                                            </p:attrNameLst>
                                          </p:cBhvr>
                                          <p:to>
                                            <p:strVal val="visible"/>
                                          </p:to>
                                        </p:set>
                                        <p:anim calcmode="lin" valueType="num">
                                          <p:cBhvr>
                                            <p:cTn id="18" dur="300" fill="hold"/>
                                            <p:tgtEl>
                                              <p:spTgt spid="30747"/>
                                            </p:tgtEl>
                                            <p:attrNameLst>
                                              <p:attrName>ppt_w</p:attrName>
                                            </p:attrNameLst>
                                          </p:cBhvr>
                                          <p:tavLst>
                                            <p:tav tm="0">
                                              <p:val>
                                                <p:fltVal val="0"/>
                                              </p:val>
                                            </p:tav>
                                            <p:tav tm="100000">
                                              <p:val>
                                                <p:strVal val="#ppt_w"/>
                                              </p:val>
                                            </p:tav>
                                          </p:tavLst>
                                        </p:anim>
                                        <p:anim calcmode="lin" valueType="num">
                                          <p:cBhvr>
                                            <p:cTn id="19" dur="300" fill="hold"/>
                                            <p:tgtEl>
                                              <p:spTgt spid="30747"/>
                                            </p:tgtEl>
                                            <p:attrNameLst>
                                              <p:attrName>ppt_h</p:attrName>
                                            </p:attrNameLst>
                                          </p:cBhvr>
                                          <p:tavLst>
                                            <p:tav tm="0">
                                              <p:val>
                                                <p:fltVal val="0"/>
                                              </p:val>
                                            </p:tav>
                                            <p:tav tm="100000">
                                              <p:val>
                                                <p:strVal val="#ppt_h"/>
                                              </p:val>
                                            </p:tav>
                                          </p:tavLst>
                                        </p:anim>
                                        <p:animEffect transition="in" filter="fade">
                                          <p:cBhvr>
                                            <p:cTn id="20" dur="300"/>
                                            <p:tgtEl>
                                              <p:spTgt spid="30747"/>
                                            </p:tgtEl>
                                          </p:cBhvr>
                                        </p:animEffect>
                                      </p:childTnLst>
                                    </p:cTn>
                                  </p:par>
                                  <p:par>
                                    <p:cTn id="21" presetID="6" presetClass="emph" presetSubtype="0" autoRev="1" fill="hold" grpId="1" nodeType="withEffect">
                                      <p:stCondLst>
                                        <p:cond delay="300"/>
                                      </p:stCondLst>
                                      <p:childTnLst>
                                        <p:animScale>
                                          <p:cBhvr>
                                            <p:cTn id="22" dur="150" fill="hold"/>
                                            <p:tgtEl>
                                              <p:spTgt spid="30747"/>
                                            </p:tgtEl>
                                          </p:cBhvr>
                                          <p:by x="110000" y="110000"/>
                                        </p:animScale>
                                      </p:childTnLst>
                                    </p:cTn>
                                  </p:par>
                                  <p:par>
                                    <p:cTn id="23" presetID="2" presetClass="entr" presetSubtype="8" fill="hold" grpId="0" nodeType="withEffect" p14:presetBounceEnd="50000">
                                      <p:stCondLst>
                                        <p:cond delay="100"/>
                                      </p:stCondLst>
                                      <p:childTnLst>
                                        <p:set>
                                          <p:cBhvr>
                                            <p:cTn id="24" dur="1" fill="hold">
                                              <p:stCondLst>
                                                <p:cond delay="0"/>
                                              </p:stCondLst>
                                            </p:cTn>
                                            <p:tgtEl>
                                              <p:spTgt spid="30741"/>
                                            </p:tgtEl>
                                            <p:attrNameLst>
                                              <p:attrName>style.visibility</p:attrName>
                                            </p:attrNameLst>
                                          </p:cBhvr>
                                          <p:to>
                                            <p:strVal val="visible"/>
                                          </p:to>
                                        </p:set>
                                        <p:anim calcmode="lin" valueType="num" p14:bounceEnd="50000">
                                          <p:cBhvr additive="base">
                                            <p:cTn id="25" dur="500" fill="hold"/>
                                            <p:tgtEl>
                                              <p:spTgt spid="30741"/>
                                            </p:tgtEl>
                                            <p:attrNameLst>
                                              <p:attrName>ppt_x</p:attrName>
                                            </p:attrNameLst>
                                          </p:cBhvr>
                                          <p:tavLst>
                                            <p:tav tm="0">
                                              <p:val>
                                                <p:strVal val="0-#ppt_w/2"/>
                                              </p:val>
                                            </p:tav>
                                            <p:tav tm="100000">
                                              <p:val>
                                                <p:strVal val="#ppt_x"/>
                                              </p:val>
                                            </p:tav>
                                          </p:tavLst>
                                        </p:anim>
                                        <p:anim calcmode="lin" valueType="num" p14:bounceEnd="50000">
                                          <p:cBhvr additive="base">
                                            <p:cTn id="26" dur="500" fill="hold"/>
                                            <p:tgtEl>
                                              <p:spTgt spid="30741"/>
                                            </p:tgtEl>
                                            <p:attrNameLst>
                                              <p:attrName>ppt_y</p:attrName>
                                            </p:attrNameLst>
                                          </p:cBhvr>
                                          <p:tavLst>
                                            <p:tav tm="0">
                                              <p:val>
                                                <p:strVal val="#ppt_y"/>
                                              </p:val>
                                            </p:tav>
                                            <p:tav tm="100000">
                                              <p:val>
                                                <p:strVal val="#ppt_y"/>
                                              </p:val>
                                            </p:tav>
                                          </p:tavLst>
                                        </p:anim>
                                      </p:childTnLst>
                                    </p:cTn>
                                  </p:par>
                                  <p:par>
                                    <p:cTn id="27" presetID="22" presetClass="entr" presetSubtype="2" fill="hold" grpId="0" nodeType="withEffect">
                                      <p:stCondLst>
                                        <p:cond delay="600"/>
                                      </p:stCondLst>
                                      <p:childTnLst>
                                        <p:set>
                                          <p:cBhvr>
                                            <p:cTn id="28" dur="1" fill="hold">
                                              <p:stCondLst>
                                                <p:cond delay="0"/>
                                              </p:stCondLst>
                                            </p:cTn>
                                            <p:tgtEl>
                                              <p:spTgt spid="30750"/>
                                            </p:tgtEl>
                                            <p:attrNameLst>
                                              <p:attrName>style.visibility</p:attrName>
                                            </p:attrNameLst>
                                          </p:cBhvr>
                                          <p:to>
                                            <p:strVal val="visible"/>
                                          </p:to>
                                        </p:set>
                                        <p:animEffect transition="in" filter="wipe(right)">
                                          <p:cBhvr>
                                            <p:cTn id="29" dur="500"/>
                                            <p:tgtEl>
                                              <p:spTgt spid="30750"/>
                                            </p:tgtEl>
                                          </p:cBhvr>
                                        </p:animEffect>
                                      </p:childTnLst>
                                    </p:cTn>
                                  </p:par>
                                  <p:par>
                                    <p:cTn id="30" presetID="2" presetClass="entr" presetSubtype="8" fill="hold" grpId="0" nodeType="withEffect" p14:presetBounceEnd="50000">
                                      <p:stCondLst>
                                        <p:cond delay="600"/>
                                      </p:stCondLst>
                                      <p:childTnLst>
                                        <p:set>
                                          <p:cBhvr>
                                            <p:cTn id="31" dur="1" fill="hold">
                                              <p:stCondLst>
                                                <p:cond delay="0"/>
                                              </p:stCondLst>
                                            </p:cTn>
                                            <p:tgtEl>
                                              <p:spTgt spid="30756"/>
                                            </p:tgtEl>
                                            <p:attrNameLst>
                                              <p:attrName>style.visibility</p:attrName>
                                            </p:attrNameLst>
                                          </p:cBhvr>
                                          <p:to>
                                            <p:strVal val="visible"/>
                                          </p:to>
                                        </p:set>
                                        <p:anim calcmode="lin" valueType="num" p14:bounceEnd="50000">
                                          <p:cBhvr additive="base">
                                            <p:cTn id="32" dur="500" fill="hold"/>
                                            <p:tgtEl>
                                              <p:spTgt spid="30756"/>
                                            </p:tgtEl>
                                            <p:attrNameLst>
                                              <p:attrName>ppt_x</p:attrName>
                                            </p:attrNameLst>
                                          </p:cBhvr>
                                          <p:tavLst>
                                            <p:tav tm="0">
                                              <p:val>
                                                <p:strVal val="0-#ppt_w/2"/>
                                              </p:val>
                                            </p:tav>
                                            <p:tav tm="100000">
                                              <p:val>
                                                <p:strVal val="#ppt_x"/>
                                              </p:val>
                                            </p:tav>
                                          </p:tavLst>
                                        </p:anim>
                                        <p:anim calcmode="lin" valueType="num" p14:bounceEnd="50000">
                                          <p:cBhvr additive="base">
                                            <p:cTn id="33" dur="500" fill="hold"/>
                                            <p:tgtEl>
                                              <p:spTgt spid="30756"/>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100"/>
                                      </p:stCondLst>
                                      <p:childTnLst>
                                        <p:set>
                                          <p:cBhvr>
                                            <p:cTn id="35" dur="1" fill="hold">
                                              <p:stCondLst>
                                                <p:cond delay="0"/>
                                              </p:stCondLst>
                                            </p:cTn>
                                            <p:tgtEl>
                                              <p:spTgt spid="30746"/>
                                            </p:tgtEl>
                                            <p:attrNameLst>
                                              <p:attrName>style.visibility</p:attrName>
                                            </p:attrNameLst>
                                          </p:cBhvr>
                                          <p:to>
                                            <p:strVal val="visible"/>
                                          </p:to>
                                        </p:set>
                                        <p:anim calcmode="lin" valueType="num">
                                          <p:cBhvr>
                                            <p:cTn id="36" dur="300" fill="hold"/>
                                            <p:tgtEl>
                                              <p:spTgt spid="30746"/>
                                            </p:tgtEl>
                                            <p:attrNameLst>
                                              <p:attrName>ppt_w</p:attrName>
                                            </p:attrNameLst>
                                          </p:cBhvr>
                                          <p:tavLst>
                                            <p:tav tm="0">
                                              <p:val>
                                                <p:fltVal val="0"/>
                                              </p:val>
                                            </p:tav>
                                            <p:tav tm="100000">
                                              <p:val>
                                                <p:strVal val="#ppt_w"/>
                                              </p:val>
                                            </p:tav>
                                          </p:tavLst>
                                        </p:anim>
                                        <p:anim calcmode="lin" valueType="num">
                                          <p:cBhvr>
                                            <p:cTn id="37" dur="300" fill="hold"/>
                                            <p:tgtEl>
                                              <p:spTgt spid="30746"/>
                                            </p:tgtEl>
                                            <p:attrNameLst>
                                              <p:attrName>ppt_h</p:attrName>
                                            </p:attrNameLst>
                                          </p:cBhvr>
                                          <p:tavLst>
                                            <p:tav tm="0">
                                              <p:val>
                                                <p:fltVal val="0"/>
                                              </p:val>
                                            </p:tav>
                                            <p:tav tm="100000">
                                              <p:val>
                                                <p:strVal val="#ppt_h"/>
                                              </p:val>
                                            </p:tav>
                                          </p:tavLst>
                                        </p:anim>
                                        <p:animEffect transition="in" filter="fade">
                                          <p:cBhvr>
                                            <p:cTn id="38" dur="300"/>
                                            <p:tgtEl>
                                              <p:spTgt spid="30746"/>
                                            </p:tgtEl>
                                          </p:cBhvr>
                                        </p:animEffect>
                                      </p:childTnLst>
                                    </p:cTn>
                                  </p:par>
                                  <p:par>
                                    <p:cTn id="39" presetID="6" presetClass="emph" presetSubtype="0" autoRev="1" fill="hold" grpId="1" nodeType="withEffect">
                                      <p:stCondLst>
                                        <p:cond delay="400"/>
                                      </p:stCondLst>
                                      <p:childTnLst>
                                        <p:animScale>
                                          <p:cBhvr>
                                            <p:cTn id="40" dur="150" fill="hold"/>
                                            <p:tgtEl>
                                              <p:spTgt spid="30746"/>
                                            </p:tgtEl>
                                          </p:cBhvr>
                                          <p:by x="110000" y="110000"/>
                                        </p:animScale>
                                      </p:childTnLst>
                                    </p:cTn>
                                  </p:par>
                                  <p:par>
                                    <p:cTn id="41" presetID="2" presetClass="entr" presetSubtype="8" fill="hold" grpId="0" nodeType="withEffect" p14:presetBounceEnd="50000">
                                      <p:stCondLst>
                                        <p:cond delay="200"/>
                                      </p:stCondLst>
                                      <p:childTnLst>
                                        <p:set>
                                          <p:cBhvr>
                                            <p:cTn id="42" dur="1" fill="hold">
                                              <p:stCondLst>
                                                <p:cond delay="0"/>
                                              </p:stCondLst>
                                            </p:cTn>
                                            <p:tgtEl>
                                              <p:spTgt spid="30742"/>
                                            </p:tgtEl>
                                            <p:attrNameLst>
                                              <p:attrName>style.visibility</p:attrName>
                                            </p:attrNameLst>
                                          </p:cBhvr>
                                          <p:to>
                                            <p:strVal val="visible"/>
                                          </p:to>
                                        </p:set>
                                        <p:anim calcmode="lin" valueType="num" p14:bounceEnd="50000">
                                          <p:cBhvr additive="base">
                                            <p:cTn id="43" dur="500" fill="hold"/>
                                            <p:tgtEl>
                                              <p:spTgt spid="30742"/>
                                            </p:tgtEl>
                                            <p:attrNameLst>
                                              <p:attrName>ppt_x</p:attrName>
                                            </p:attrNameLst>
                                          </p:cBhvr>
                                          <p:tavLst>
                                            <p:tav tm="0">
                                              <p:val>
                                                <p:strVal val="0-#ppt_w/2"/>
                                              </p:val>
                                            </p:tav>
                                            <p:tav tm="100000">
                                              <p:val>
                                                <p:strVal val="#ppt_x"/>
                                              </p:val>
                                            </p:tav>
                                          </p:tavLst>
                                        </p:anim>
                                        <p:anim calcmode="lin" valueType="num" p14:bounceEnd="50000">
                                          <p:cBhvr additive="base">
                                            <p:cTn id="44" dur="500" fill="hold"/>
                                            <p:tgtEl>
                                              <p:spTgt spid="30742"/>
                                            </p:tgtEl>
                                            <p:attrNameLst>
                                              <p:attrName>ppt_y</p:attrName>
                                            </p:attrNameLst>
                                          </p:cBhvr>
                                          <p:tavLst>
                                            <p:tav tm="0">
                                              <p:val>
                                                <p:strVal val="#ppt_y"/>
                                              </p:val>
                                            </p:tav>
                                            <p:tav tm="100000">
                                              <p:val>
                                                <p:strVal val="#ppt_y"/>
                                              </p:val>
                                            </p:tav>
                                          </p:tavLst>
                                        </p:anim>
                                      </p:childTnLst>
                                    </p:cTn>
                                  </p:par>
                                  <p:par>
                                    <p:cTn id="45" presetID="22" presetClass="entr" presetSubtype="1" fill="hold" grpId="0" nodeType="withEffect">
                                      <p:stCondLst>
                                        <p:cond delay="700"/>
                                      </p:stCondLst>
                                      <p:childTnLst>
                                        <p:set>
                                          <p:cBhvr>
                                            <p:cTn id="46" dur="1" fill="hold">
                                              <p:stCondLst>
                                                <p:cond delay="0"/>
                                              </p:stCondLst>
                                            </p:cTn>
                                            <p:tgtEl>
                                              <p:spTgt spid="30751"/>
                                            </p:tgtEl>
                                            <p:attrNameLst>
                                              <p:attrName>style.visibility</p:attrName>
                                            </p:attrNameLst>
                                          </p:cBhvr>
                                          <p:to>
                                            <p:strVal val="visible"/>
                                          </p:to>
                                        </p:set>
                                        <p:animEffect transition="in" filter="wipe(up)">
                                          <p:cBhvr>
                                            <p:cTn id="47" dur="500"/>
                                            <p:tgtEl>
                                              <p:spTgt spid="30751"/>
                                            </p:tgtEl>
                                          </p:cBhvr>
                                        </p:animEffect>
                                      </p:childTnLst>
                                    </p:cTn>
                                  </p:par>
                                  <p:par>
                                    <p:cTn id="48" presetID="2" presetClass="entr" presetSubtype="8" fill="hold" grpId="0" nodeType="withEffect" p14:presetBounceEnd="50000">
                                      <p:stCondLst>
                                        <p:cond delay="700"/>
                                      </p:stCondLst>
                                      <p:childTnLst>
                                        <p:set>
                                          <p:cBhvr>
                                            <p:cTn id="49" dur="1" fill="hold">
                                              <p:stCondLst>
                                                <p:cond delay="0"/>
                                              </p:stCondLst>
                                            </p:cTn>
                                            <p:tgtEl>
                                              <p:spTgt spid="30757"/>
                                            </p:tgtEl>
                                            <p:attrNameLst>
                                              <p:attrName>style.visibility</p:attrName>
                                            </p:attrNameLst>
                                          </p:cBhvr>
                                          <p:to>
                                            <p:strVal val="visible"/>
                                          </p:to>
                                        </p:set>
                                        <p:anim calcmode="lin" valueType="num" p14:bounceEnd="50000">
                                          <p:cBhvr additive="base">
                                            <p:cTn id="50" dur="500" fill="hold"/>
                                            <p:tgtEl>
                                              <p:spTgt spid="30757"/>
                                            </p:tgtEl>
                                            <p:attrNameLst>
                                              <p:attrName>ppt_x</p:attrName>
                                            </p:attrNameLst>
                                          </p:cBhvr>
                                          <p:tavLst>
                                            <p:tav tm="0">
                                              <p:val>
                                                <p:strVal val="0-#ppt_w/2"/>
                                              </p:val>
                                            </p:tav>
                                            <p:tav tm="100000">
                                              <p:val>
                                                <p:strVal val="#ppt_x"/>
                                              </p:val>
                                            </p:tav>
                                          </p:tavLst>
                                        </p:anim>
                                        <p:anim calcmode="lin" valueType="num" p14:bounceEnd="50000">
                                          <p:cBhvr additive="base">
                                            <p:cTn id="51" dur="500" fill="hold"/>
                                            <p:tgtEl>
                                              <p:spTgt spid="30757"/>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200"/>
                                      </p:stCondLst>
                                      <p:childTnLst>
                                        <p:set>
                                          <p:cBhvr>
                                            <p:cTn id="53" dur="1" fill="hold">
                                              <p:stCondLst>
                                                <p:cond delay="0"/>
                                              </p:stCondLst>
                                            </p:cTn>
                                            <p:tgtEl>
                                              <p:spTgt spid="30749"/>
                                            </p:tgtEl>
                                            <p:attrNameLst>
                                              <p:attrName>style.visibility</p:attrName>
                                            </p:attrNameLst>
                                          </p:cBhvr>
                                          <p:to>
                                            <p:strVal val="visible"/>
                                          </p:to>
                                        </p:set>
                                        <p:anim calcmode="lin" valueType="num">
                                          <p:cBhvr>
                                            <p:cTn id="54" dur="300" fill="hold"/>
                                            <p:tgtEl>
                                              <p:spTgt spid="30749"/>
                                            </p:tgtEl>
                                            <p:attrNameLst>
                                              <p:attrName>ppt_w</p:attrName>
                                            </p:attrNameLst>
                                          </p:cBhvr>
                                          <p:tavLst>
                                            <p:tav tm="0">
                                              <p:val>
                                                <p:fltVal val="0"/>
                                              </p:val>
                                            </p:tav>
                                            <p:tav tm="100000">
                                              <p:val>
                                                <p:strVal val="#ppt_w"/>
                                              </p:val>
                                            </p:tav>
                                          </p:tavLst>
                                        </p:anim>
                                        <p:anim calcmode="lin" valueType="num">
                                          <p:cBhvr>
                                            <p:cTn id="55" dur="300" fill="hold"/>
                                            <p:tgtEl>
                                              <p:spTgt spid="30749"/>
                                            </p:tgtEl>
                                            <p:attrNameLst>
                                              <p:attrName>ppt_h</p:attrName>
                                            </p:attrNameLst>
                                          </p:cBhvr>
                                          <p:tavLst>
                                            <p:tav tm="0">
                                              <p:val>
                                                <p:fltVal val="0"/>
                                              </p:val>
                                            </p:tav>
                                            <p:tav tm="100000">
                                              <p:val>
                                                <p:strVal val="#ppt_h"/>
                                              </p:val>
                                            </p:tav>
                                          </p:tavLst>
                                        </p:anim>
                                        <p:animEffect transition="in" filter="fade">
                                          <p:cBhvr>
                                            <p:cTn id="56" dur="300"/>
                                            <p:tgtEl>
                                              <p:spTgt spid="30749"/>
                                            </p:tgtEl>
                                          </p:cBhvr>
                                        </p:animEffect>
                                      </p:childTnLst>
                                    </p:cTn>
                                  </p:par>
                                  <p:par>
                                    <p:cTn id="57" presetID="6" presetClass="emph" presetSubtype="0" autoRev="1" fill="hold" grpId="1" nodeType="withEffect">
                                      <p:stCondLst>
                                        <p:cond delay="500"/>
                                      </p:stCondLst>
                                      <p:childTnLst>
                                        <p:animScale>
                                          <p:cBhvr>
                                            <p:cTn id="58" dur="150" fill="hold"/>
                                            <p:tgtEl>
                                              <p:spTgt spid="30749"/>
                                            </p:tgtEl>
                                          </p:cBhvr>
                                          <p:by x="110000" y="110000"/>
                                        </p:animScale>
                                      </p:childTnLst>
                                    </p:cTn>
                                  </p:par>
                                  <p:par>
                                    <p:cTn id="59" presetID="2" presetClass="entr" presetSubtype="2" fill="hold" grpId="0" nodeType="withEffect" p14:presetBounceEnd="50000">
                                      <p:stCondLst>
                                        <p:cond delay="300"/>
                                      </p:stCondLst>
                                      <p:childTnLst>
                                        <p:set>
                                          <p:cBhvr>
                                            <p:cTn id="60" dur="1" fill="hold">
                                              <p:stCondLst>
                                                <p:cond delay="0"/>
                                              </p:stCondLst>
                                            </p:cTn>
                                            <p:tgtEl>
                                              <p:spTgt spid="30744"/>
                                            </p:tgtEl>
                                            <p:attrNameLst>
                                              <p:attrName>style.visibility</p:attrName>
                                            </p:attrNameLst>
                                          </p:cBhvr>
                                          <p:to>
                                            <p:strVal val="visible"/>
                                          </p:to>
                                        </p:set>
                                        <p:anim calcmode="lin" valueType="num" p14:bounceEnd="50000">
                                          <p:cBhvr additive="base">
                                            <p:cTn id="61" dur="500" fill="hold"/>
                                            <p:tgtEl>
                                              <p:spTgt spid="30744"/>
                                            </p:tgtEl>
                                            <p:attrNameLst>
                                              <p:attrName>ppt_x</p:attrName>
                                            </p:attrNameLst>
                                          </p:cBhvr>
                                          <p:tavLst>
                                            <p:tav tm="0">
                                              <p:val>
                                                <p:strVal val="1+#ppt_w/2"/>
                                              </p:val>
                                            </p:tav>
                                            <p:tav tm="100000">
                                              <p:val>
                                                <p:strVal val="#ppt_x"/>
                                              </p:val>
                                            </p:tav>
                                          </p:tavLst>
                                        </p:anim>
                                        <p:anim calcmode="lin" valueType="num" p14:bounceEnd="50000">
                                          <p:cBhvr additive="base">
                                            <p:cTn id="62" dur="500" fill="hold"/>
                                            <p:tgtEl>
                                              <p:spTgt spid="30744"/>
                                            </p:tgtEl>
                                            <p:attrNameLst>
                                              <p:attrName>ppt_y</p:attrName>
                                            </p:attrNameLst>
                                          </p:cBhvr>
                                          <p:tavLst>
                                            <p:tav tm="0">
                                              <p:val>
                                                <p:strVal val="#ppt_y"/>
                                              </p:val>
                                            </p:tav>
                                            <p:tav tm="100000">
                                              <p:val>
                                                <p:strVal val="#ppt_y"/>
                                              </p:val>
                                            </p:tav>
                                          </p:tavLst>
                                        </p:anim>
                                      </p:childTnLst>
                                    </p:cTn>
                                  </p:par>
                                  <p:par>
                                    <p:cTn id="63" presetID="22" presetClass="entr" presetSubtype="8" fill="hold" grpId="0" nodeType="withEffect">
                                      <p:stCondLst>
                                        <p:cond delay="800"/>
                                      </p:stCondLst>
                                      <p:childTnLst>
                                        <p:set>
                                          <p:cBhvr>
                                            <p:cTn id="64" dur="1" fill="hold">
                                              <p:stCondLst>
                                                <p:cond delay="0"/>
                                              </p:stCondLst>
                                            </p:cTn>
                                            <p:tgtEl>
                                              <p:spTgt spid="30752"/>
                                            </p:tgtEl>
                                            <p:attrNameLst>
                                              <p:attrName>style.visibility</p:attrName>
                                            </p:attrNameLst>
                                          </p:cBhvr>
                                          <p:to>
                                            <p:strVal val="visible"/>
                                          </p:to>
                                        </p:set>
                                        <p:animEffect transition="in" filter="wipe(left)">
                                          <p:cBhvr>
                                            <p:cTn id="65" dur="500"/>
                                            <p:tgtEl>
                                              <p:spTgt spid="30752"/>
                                            </p:tgtEl>
                                          </p:cBhvr>
                                        </p:animEffect>
                                      </p:childTnLst>
                                    </p:cTn>
                                  </p:par>
                                  <p:par>
                                    <p:cTn id="66" presetID="2" presetClass="entr" presetSubtype="2" fill="hold" grpId="0" nodeType="withEffect" p14:presetBounceEnd="50000">
                                      <p:stCondLst>
                                        <p:cond delay="800"/>
                                      </p:stCondLst>
                                      <p:childTnLst>
                                        <p:set>
                                          <p:cBhvr>
                                            <p:cTn id="67" dur="1" fill="hold">
                                              <p:stCondLst>
                                                <p:cond delay="0"/>
                                              </p:stCondLst>
                                            </p:cTn>
                                            <p:tgtEl>
                                              <p:spTgt spid="30755"/>
                                            </p:tgtEl>
                                            <p:attrNameLst>
                                              <p:attrName>style.visibility</p:attrName>
                                            </p:attrNameLst>
                                          </p:cBhvr>
                                          <p:to>
                                            <p:strVal val="visible"/>
                                          </p:to>
                                        </p:set>
                                        <p:anim calcmode="lin" valueType="num" p14:bounceEnd="50000">
                                          <p:cBhvr additive="base">
                                            <p:cTn id="68" dur="500" fill="hold"/>
                                            <p:tgtEl>
                                              <p:spTgt spid="30755"/>
                                            </p:tgtEl>
                                            <p:attrNameLst>
                                              <p:attrName>ppt_x</p:attrName>
                                            </p:attrNameLst>
                                          </p:cBhvr>
                                          <p:tavLst>
                                            <p:tav tm="0">
                                              <p:val>
                                                <p:strVal val="1+#ppt_w/2"/>
                                              </p:val>
                                            </p:tav>
                                            <p:tav tm="100000">
                                              <p:val>
                                                <p:strVal val="#ppt_x"/>
                                              </p:val>
                                            </p:tav>
                                          </p:tavLst>
                                        </p:anim>
                                        <p:anim calcmode="lin" valueType="num" p14:bounceEnd="50000">
                                          <p:cBhvr additive="base">
                                            <p:cTn id="69" dur="500" fill="hold"/>
                                            <p:tgtEl>
                                              <p:spTgt spid="30755"/>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300"/>
                                      </p:stCondLst>
                                      <p:childTnLst>
                                        <p:set>
                                          <p:cBhvr>
                                            <p:cTn id="71" dur="1" fill="hold">
                                              <p:stCondLst>
                                                <p:cond delay="0"/>
                                              </p:stCondLst>
                                            </p:cTn>
                                            <p:tgtEl>
                                              <p:spTgt spid="30745"/>
                                            </p:tgtEl>
                                            <p:attrNameLst>
                                              <p:attrName>style.visibility</p:attrName>
                                            </p:attrNameLst>
                                          </p:cBhvr>
                                          <p:to>
                                            <p:strVal val="visible"/>
                                          </p:to>
                                        </p:set>
                                        <p:anim calcmode="lin" valueType="num">
                                          <p:cBhvr>
                                            <p:cTn id="72" dur="300" fill="hold"/>
                                            <p:tgtEl>
                                              <p:spTgt spid="30745"/>
                                            </p:tgtEl>
                                            <p:attrNameLst>
                                              <p:attrName>ppt_w</p:attrName>
                                            </p:attrNameLst>
                                          </p:cBhvr>
                                          <p:tavLst>
                                            <p:tav tm="0">
                                              <p:val>
                                                <p:fltVal val="0"/>
                                              </p:val>
                                            </p:tav>
                                            <p:tav tm="100000">
                                              <p:val>
                                                <p:strVal val="#ppt_w"/>
                                              </p:val>
                                            </p:tav>
                                          </p:tavLst>
                                        </p:anim>
                                        <p:anim calcmode="lin" valueType="num">
                                          <p:cBhvr>
                                            <p:cTn id="73" dur="300" fill="hold"/>
                                            <p:tgtEl>
                                              <p:spTgt spid="30745"/>
                                            </p:tgtEl>
                                            <p:attrNameLst>
                                              <p:attrName>ppt_h</p:attrName>
                                            </p:attrNameLst>
                                          </p:cBhvr>
                                          <p:tavLst>
                                            <p:tav tm="0">
                                              <p:val>
                                                <p:fltVal val="0"/>
                                              </p:val>
                                            </p:tav>
                                            <p:tav tm="100000">
                                              <p:val>
                                                <p:strVal val="#ppt_h"/>
                                              </p:val>
                                            </p:tav>
                                          </p:tavLst>
                                        </p:anim>
                                        <p:animEffect transition="in" filter="fade">
                                          <p:cBhvr>
                                            <p:cTn id="74" dur="300"/>
                                            <p:tgtEl>
                                              <p:spTgt spid="30745"/>
                                            </p:tgtEl>
                                          </p:cBhvr>
                                        </p:animEffect>
                                      </p:childTnLst>
                                    </p:cTn>
                                  </p:par>
                                  <p:par>
                                    <p:cTn id="75" presetID="6" presetClass="emph" presetSubtype="0" autoRev="1" fill="hold" grpId="1" nodeType="withEffect">
                                      <p:stCondLst>
                                        <p:cond delay="600"/>
                                      </p:stCondLst>
                                      <p:childTnLst>
                                        <p:animScale>
                                          <p:cBhvr>
                                            <p:cTn id="76" dur="150" fill="hold"/>
                                            <p:tgtEl>
                                              <p:spTgt spid="30745"/>
                                            </p:tgtEl>
                                          </p:cBhvr>
                                          <p:by x="110000" y="110000"/>
                                        </p:animScale>
                                      </p:childTnLst>
                                    </p:cTn>
                                  </p:par>
                                  <p:par>
                                    <p:cTn id="77" presetID="53" presetClass="entr" presetSubtype="16" fill="hold" grpId="0" nodeType="withEffect">
                                      <p:stCondLst>
                                        <p:cond delay="300"/>
                                      </p:stCondLst>
                                      <p:childTnLst>
                                        <p:set>
                                          <p:cBhvr>
                                            <p:cTn id="78" dur="1" fill="hold">
                                              <p:stCondLst>
                                                <p:cond delay="0"/>
                                              </p:stCondLst>
                                            </p:cTn>
                                            <p:tgtEl>
                                              <p:spTgt spid="30748"/>
                                            </p:tgtEl>
                                            <p:attrNameLst>
                                              <p:attrName>style.visibility</p:attrName>
                                            </p:attrNameLst>
                                          </p:cBhvr>
                                          <p:to>
                                            <p:strVal val="visible"/>
                                          </p:to>
                                        </p:set>
                                        <p:anim calcmode="lin" valueType="num">
                                          <p:cBhvr>
                                            <p:cTn id="79" dur="300" fill="hold"/>
                                            <p:tgtEl>
                                              <p:spTgt spid="30748"/>
                                            </p:tgtEl>
                                            <p:attrNameLst>
                                              <p:attrName>ppt_w</p:attrName>
                                            </p:attrNameLst>
                                          </p:cBhvr>
                                          <p:tavLst>
                                            <p:tav tm="0">
                                              <p:val>
                                                <p:fltVal val="0"/>
                                              </p:val>
                                            </p:tav>
                                            <p:tav tm="100000">
                                              <p:val>
                                                <p:strVal val="#ppt_w"/>
                                              </p:val>
                                            </p:tav>
                                          </p:tavLst>
                                        </p:anim>
                                        <p:anim calcmode="lin" valueType="num">
                                          <p:cBhvr>
                                            <p:cTn id="80" dur="300" fill="hold"/>
                                            <p:tgtEl>
                                              <p:spTgt spid="30748"/>
                                            </p:tgtEl>
                                            <p:attrNameLst>
                                              <p:attrName>ppt_h</p:attrName>
                                            </p:attrNameLst>
                                          </p:cBhvr>
                                          <p:tavLst>
                                            <p:tav tm="0">
                                              <p:val>
                                                <p:fltVal val="0"/>
                                              </p:val>
                                            </p:tav>
                                            <p:tav tm="100000">
                                              <p:val>
                                                <p:strVal val="#ppt_h"/>
                                              </p:val>
                                            </p:tav>
                                          </p:tavLst>
                                        </p:anim>
                                        <p:animEffect transition="in" filter="fade">
                                          <p:cBhvr>
                                            <p:cTn id="81" dur="300"/>
                                            <p:tgtEl>
                                              <p:spTgt spid="30748"/>
                                            </p:tgtEl>
                                          </p:cBhvr>
                                        </p:animEffect>
                                      </p:childTnLst>
                                    </p:cTn>
                                  </p:par>
                                  <p:par>
                                    <p:cTn id="82" presetID="6" presetClass="emph" presetSubtype="0" autoRev="1" fill="hold" grpId="1" nodeType="withEffect">
                                      <p:stCondLst>
                                        <p:cond delay="600"/>
                                      </p:stCondLst>
                                      <p:childTnLst>
                                        <p:animScale>
                                          <p:cBhvr>
                                            <p:cTn id="83" dur="150" fill="hold"/>
                                            <p:tgtEl>
                                              <p:spTgt spid="3074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1" grpId="0" animBg="1"/>
          <p:bldP spid="30742" grpId="0" animBg="1"/>
          <p:bldP spid="30743" grpId="0" animBg="1"/>
          <p:bldP spid="30744" grpId="0" animBg="1"/>
          <p:bldP spid="30745" grpId="0" animBg="1"/>
          <p:bldP spid="30745" grpId="1" animBg="1"/>
          <p:bldP spid="30746" grpId="0" animBg="1"/>
          <p:bldP spid="30746" grpId="1" animBg="1"/>
          <p:bldP spid="30747" grpId="0" animBg="1"/>
          <p:bldP spid="30747" grpId="1" animBg="1"/>
          <p:bldP spid="30748" grpId="0" animBg="1"/>
          <p:bldP spid="30748" grpId="1" animBg="1"/>
          <p:bldP spid="30749" grpId="0" animBg="1"/>
          <p:bldP spid="30749" grpId="1" animBg="1"/>
          <p:bldP spid="30750" grpId="0" animBg="1"/>
          <p:bldP spid="30751" grpId="0" animBg="1"/>
          <p:bldP spid="30752" grpId="0" animBg="1"/>
          <p:bldP spid="30753" grpId="0" animBg="1"/>
          <p:bldP spid="30754" grpId="0"/>
          <p:bldP spid="30755" grpId="0"/>
          <p:bldP spid="30756" grpId="0"/>
          <p:bldP spid="307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3"/>
                                            </p:tgtEl>
                                            <p:attrNameLst>
                                              <p:attrName>style.visibility</p:attrName>
                                            </p:attrNameLst>
                                          </p:cBhvr>
                                          <p:to>
                                            <p:strVal val="visible"/>
                                          </p:to>
                                        </p:set>
                                        <p:anim calcmode="lin" valueType="num">
                                          <p:cBhvr additive="base">
                                            <p:cTn id="7" dur="500" fill="hold"/>
                                            <p:tgtEl>
                                              <p:spTgt spid="30743"/>
                                            </p:tgtEl>
                                            <p:attrNameLst>
                                              <p:attrName>ppt_x</p:attrName>
                                            </p:attrNameLst>
                                          </p:cBhvr>
                                          <p:tavLst>
                                            <p:tav tm="0">
                                              <p:val>
                                                <p:strVal val="1+#ppt_w/2"/>
                                              </p:val>
                                            </p:tav>
                                            <p:tav tm="100000">
                                              <p:val>
                                                <p:strVal val="#ppt_x"/>
                                              </p:val>
                                            </p:tav>
                                          </p:tavLst>
                                        </p:anim>
                                        <p:anim calcmode="lin" valueType="num">
                                          <p:cBhvr additive="base">
                                            <p:cTn id="8" dur="500" fill="hold"/>
                                            <p:tgtEl>
                                              <p:spTgt spid="3074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30753"/>
                                            </p:tgtEl>
                                            <p:attrNameLst>
                                              <p:attrName>style.visibility</p:attrName>
                                            </p:attrNameLst>
                                          </p:cBhvr>
                                          <p:to>
                                            <p:strVal val="visible"/>
                                          </p:to>
                                        </p:set>
                                        <p:animEffect transition="in" filter="wipe(down)">
                                          <p:cBhvr>
                                            <p:cTn id="11" dur="500"/>
                                            <p:tgtEl>
                                              <p:spTgt spid="30753"/>
                                            </p:tgtEl>
                                          </p:cBhvr>
                                        </p:animEffect>
                                      </p:childTnLst>
                                    </p:cTn>
                                  </p:par>
                                  <p:par>
                                    <p:cTn id="12" presetID="2" presetClass="entr" presetSubtype="2" fill="hold" grpId="0" nodeType="withEffect">
                                      <p:stCondLst>
                                        <p:cond delay="500"/>
                                      </p:stCondLst>
                                      <p:childTnLst>
                                        <p:set>
                                          <p:cBhvr>
                                            <p:cTn id="13" dur="1" fill="hold">
                                              <p:stCondLst>
                                                <p:cond delay="0"/>
                                              </p:stCondLst>
                                            </p:cTn>
                                            <p:tgtEl>
                                              <p:spTgt spid="30754"/>
                                            </p:tgtEl>
                                            <p:attrNameLst>
                                              <p:attrName>style.visibility</p:attrName>
                                            </p:attrNameLst>
                                          </p:cBhvr>
                                          <p:to>
                                            <p:strVal val="visible"/>
                                          </p:to>
                                        </p:set>
                                        <p:anim calcmode="lin" valueType="num">
                                          <p:cBhvr additive="base">
                                            <p:cTn id="14" dur="500" fill="hold"/>
                                            <p:tgtEl>
                                              <p:spTgt spid="30754"/>
                                            </p:tgtEl>
                                            <p:attrNameLst>
                                              <p:attrName>ppt_x</p:attrName>
                                            </p:attrNameLst>
                                          </p:cBhvr>
                                          <p:tavLst>
                                            <p:tav tm="0">
                                              <p:val>
                                                <p:strVal val="1+#ppt_w/2"/>
                                              </p:val>
                                            </p:tav>
                                            <p:tav tm="100000">
                                              <p:val>
                                                <p:strVal val="#ppt_x"/>
                                              </p:val>
                                            </p:tav>
                                          </p:tavLst>
                                        </p:anim>
                                        <p:anim calcmode="lin" valueType="num">
                                          <p:cBhvr additive="base">
                                            <p:cTn id="15" dur="500" fill="hold"/>
                                            <p:tgtEl>
                                              <p:spTgt spid="30754"/>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30747"/>
                                            </p:tgtEl>
                                            <p:attrNameLst>
                                              <p:attrName>style.visibility</p:attrName>
                                            </p:attrNameLst>
                                          </p:cBhvr>
                                          <p:to>
                                            <p:strVal val="visible"/>
                                          </p:to>
                                        </p:set>
                                        <p:anim calcmode="lin" valueType="num">
                                          <p:cBhvr>
                                            <p:cTn id="18" dur="300" fill="hold"/>
                                            <p:tgtEl>
                                              <p:spTgt spid="30747"/>
                                            </p:tgtEl>
                                            <p:attrNameLst>
                                              <p:attrName>ppt_w</p:attrName>
                                            </p:attrNameLst>
                                          </p:cBhvr>
                                          <p:tavLst>
                                            <p:tav tm="0">
                                              <p:val>
                                                <p:fltVal val="0"/>
                                              </p:val>
                                            </p:tav>
                                            <p:tav tm="100000">
                                              <p:val>
                                                <p:strVal val="#ppt_w"/>
                                              </p:val>
                                            </p:tav>
                                          </p:tavLst>
                                        </p:anim>
                                        <p:anim calcmode="lin" valueType="num">
                                          <p:cBhvr>
                                            <p:cTn id="19" dur="300" fill="hold"/>
                                            <p:tgtEl>
                                              <p:spTgt spid="30747"/>
                                            </p:tgtEl>
                                            <p:attrNameLst>
                                              <p:attrName>ppt_h</p:attrName>
                                            </p:attrNameLst>
                                          </p:cBhvr>
                                          <p:tavLst>
                                            <p:tav tm="0">
                                              <p:val>
                                                <p:fltVal val="0"/>
                                              </p:val>
                                            </p:tav>
                                            <p:tav tm="100000">
                                              <p:val>
                                                <p:strVal val="#ppt_h"/>
                                              </p:val>
                                            </p:tav>
                                          </p:tavLst>
                                        </p:anim>
                                        <p:animEffect transition="in" filter="fade">
                                          <p:cBhvr>
                                            <p:cTn id="20" dur="300"/>
                                            <p:tgtEl>
                                              <p:spTgt spid="30747"/>
                                            </p:tgtEl>
                                          </p:cBhvr>
                                        </p:animEffect>
                                      </p:childTnLst>
                                    </p:cTn>
                                  </p:par>
                                  <p:par>
                                    <p:cTn id="21" presetID="6" presetClass="emph" presetSubtype="0" autoRev="1" fill="hold" grpId="1" nodeType="withEffect">
                                      <p:stCondLst>
                                        <p:cond delay="300"/>
                                      </p:stCondLst>
                                      <p:childTnLst>
                                        <p:animScale>
                                          <p:cBhvr>
                                            <p:cTn id="22" dur="150" fill="hold"/>
                                            <p:tgtEl>
                                              <p:spTgt spid="30747"/>
                                            </p:tgtEl>
                                          </p:cBhvr>
                                          <p:by x="110000" y="110000"/>
                                        </p:animScale>
                                      </p:childTnLst>
                                    </p:cTn>
                                  </p:par>
                                  <p:par>
                                    <p:cTn id="23" presetID="2" presetClass="entr" presetSubtype="8" fill="hold" grpId="0" nodeType="withEffect">
                                      <p:stCondLst>
                                        <p:cond delay="100"/>
                                      </p:stCondLst>
                                      <p:childTnLst>
                                        <p:set>
                                          <p:cBhvr>
                                            <p:cTn id="24" dur="1" fill="hold">
                                              <p:stCondLst>
                                                <p:cond delay="0"/>
                                              </p:stCondLst>
                                            </p:cTn>
                                            <p:tgtEl>
                                              <p:spTgt spid="30741"/>
                                            </p:tgtEl>
                                            <p:attrNameLst>
                                              <p:attrName>style.visibility</p:attrName>
                                            </p:attrNameLst>
                                          </p:cBhvr>
                                          <p:to>
                                            <p:strVal val="visible"/>
                                          </p:to>
                                        </p:set>
                                        <p:anim calcmode="lin" valueType="num">
                                          <p:cBhvr additive="base">
                                            <p:cTn id="25" dur="500" fill="hold"/>
                                            <p:tgtEl>
                                              <p:spTgt spid="30741"/>
                                            </p:tgtEl>
                                            <p:attrNameLst>
                                              <p:attrName>ppt_x</p:attrName>
                                            </p:attrNameLst>
                                          </p:cBhvr>
                                          <p:tavLst>
                                            <p:tav tm="0">
                                              <p:val>
                                                <p:strVal val="0-#ppt_w/2"/>
                                              </p:val>
                                            </p:tav>
                                            <p:tav tm="100000">
                                              <p:val>
                                                <p:strVal val="#ppt_x"/>
                                              </p:val>
                                            </p:tav>
                                          </p:tavLst>
                                        </p:anim>
                                        <p:anim calcmode="lin" valueType="num">
                                          <p:cBhvr additive="base">
                                            <p:cTn id="26" dur="500" fill="hold"/>
                                            <p:tgtEl>
                                              <p:spTgt spid="30741"/>
                                            </p:tgtEl>
                                            <p:attrNameLst>
                                              <p:attrName>ppt_y</p:attrName>
                                            </p:attrNameLst>
                                          </p:cBhvr>
                                          <p:tavLst>
                                            <p:tav tm="0">
                                              <p:val>
                                                <p:strVal val="#ppt_y"/>
                                              </p:val>
                                            </p:tav>
                                            <p:tav tm="100000">
                                              <p:val>
                                                <p:strVal val="#ppt_y"/>
                                              </p:val>
                                            </p:tav>
                                          </p:tavLst>
                                        </p:anim>
                                      </p:childTnLst>
                                    </p:cTn>
                                  </p:par>
                                  <p:par>
                                    <p:cTn id="27" presetID="22" presetClass="entr" presetSubtype="2" fill="hold" grpId="0" nodeType="withEffect">
                                      <p:stCondLst>
                                        <p:cond delay="600"/>
                                      </p:stCondLst>
                                      <p:childTnLst>
                                        <p:set>
                                          <p:cBhvr>
                                            <p:cTn id="28" dur="1" fill="hold">
                                              <p:stCondLst>
                                                <p:cond delay="0"/>
                                              </p:stCondLst>
                                            </p:cTn>
                                            <p:tgtEl>
                                              <p:spTgt spid="30750"/>
                                            </p:tgtEl>
                                            <p:attrNameLst>
                                              <p:attrName>style.visibility</p:attrName>
                                            </p:attrNameLst>
                                          </p:cBhvr>
                                          <p:to>
                                            <p:strVal val="visible"/>
                                          </p:to>
                                        </p:set>
                                        <p:animEffect transition="in" filter="wipe(right)">
                                          <p:cBhvr>
                                            <p:cTn id="29" dur="500"/>
                                            <p:tgtEl>
                                              <p:spTgt spid="30750"/>
                                            </p:tgtEl>
                                          </p:cBhvr>
                                        </p:animEffect>
                                      </p:childTnLst>
                                    </p:cTn>
                                  </p:par>
                                  <p:par>
                                    <p:cTn id="30" presetID="2" presetClass="entr" presetSubtype="8" fill="hold" grpId="0" nodeType="withEffect">
                                      <p:stCondLst>
                                        <p:cond delay="600"/>
                                      </p:stCondLst>
                                      <p:childTnLst>
                                        <p:set>
                                          <p:cBhvr>
                                            <p:cTn id="31" dur="1" fill="hold">
                                              <p:stCondLst>
                                                <p:cond delay="0"/>
                                              </p:stCondLst>
                                            </p:cTn>
                                            <p:tgtEl>
                                              <p:spTgt spid="30756"/>
                                            </p:tgtEl>
                                            <p:attrNameLst>
                                              <p:attrName>style.visibility</p:attrName>
                                            </p:attrNameLst>
                                          </p:cBhvr>
                                          <p:to>
                                            <p:strVal val="visible"/>
                                          </p:to>
                                        </p:set>
                                        <p:anim calcmode="lin" valueType="num">
                                          <p:cBhvr additive="base">
                                            <p:cTn id="32" dur="500" fill="hold"/>
                                            <p:tgtEl>
                                              <p:spTgt spid="30756"/>
                                            </p:tgtEl>
                                            <p:attrNameLst>
                                              <p:attrName>ppt_x</p:attrName>
                                            </p:attrNameLst>
                                          </p:cBhvr>
                                          <p:tavLst>
                                            <p:tav tm="0">
                                              <p:val>
                                                <p:strVal val="0-#ppt_w/2"/>
                                              </p:val>
                                            </p:tav>
                                            <p:tav tm="100000">
                                              <p:val>
                                                <p:strVal val="#ppt_x"/>
                                              </p:val>
                                            </p:tav>
                                          </p:tavLst>
                                        </p:anim>
                                        <p:anim calcmode="lin" valueType="num">
                                          <p:cBhvr additive="base">
                                            <p:cTn id="33" dur="500" fill="hold"/>
                                            <p:tgtEl>
                                              <p:spTgt spid="30756"/>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100"/>
                                      </p:stCondLst>
                                      <p:childTnLst>
                                        <p:set>
                                          <p:cBhvr>
                                            <p:cTn id="35" dur="1" fill="hold">
                                              <p:stCondLst>
                                                <p:cond delay="0"/>
                                              </p:stCondLst>
                                            </p:cTn>
                                            <p:tgtEl>
                                              <p:spTgt spid="30746"/>
                                            </p:tgtEl>
                                            <p:attrNameLst>
                                              <p:attrName>style.visibility</p:attrName>
                                            </p:attrNameLst>
                                          </p:cBhvr>
                                          <p:to>
                                            <p:strVal val="visible"/>
                                          </p:to>
                                        </p:set>
                                        <p:anim calcmode="lin" valueType="num">
                                          <p:cBhvr>
                                            <p:cTn id="36" dur="300" fill="hold"/>
                                            <p:tgtEl>
                                              <p:spTgt spid="30746"/>
                                            </p:tgtEl>
                                            <p:attrNameLst>
                                              <p:attrName>ppt_w</p:attrName>
                                            </p:attrNameLst>
                                          </p:cBhvr>
                                          <p:tavLst>
                                            <p:tav tm="0">
                                              <p:val>
                                                <p:fltVal val="0"/>
                                              </p:val>
                                            </p:tav>
                                            <p:tav tm="100000">
                                              <p:val>
                                                <p:strVal val="#ppt_w"/>
                                              </p:val>
                                            </p:tav>
                                          </p:tavLst>
                                        </p:anim>
                                        <p:anim calcmode="lin" valueType="num">
                                          <p:cBhvr>
                                            <p:cTn id="37" dur="300" fill="hold"/>
                                            <p:tgtEl>
                                              <p:spTgt spid="30746"/>
                                            </p:tgtEl>
                                            <p:attrNameLst>
                                              <p:attrName>ppt_h</p:attrName>
                                            </p:attrNameLst>
                                          </p:cBhvr>
                                          <p:tavLst>
                                            <p:tav tm="0">
                                              <p:val>
                                                <p:fltVal val="0"/>
                                              </p:val>
                                            </p:tav>
                                            <p:tav tm="100000">
                                              <p:val>
                                                <p:strVal val="#ppt_h"/>
                                              </p:val>
                                            </p:tav>
                                          </p:tavLst>
                                        </p:anim>
                                        <p:animEffect transition="in" filter="fade">
                                          <p:cBhvr>
                                            <p:cTn id="38" dur="300"/>
                                            <p:tgtEl>
                                              <p:spTgt spid="30746"/>
                                            </p:tgtEl>
                                          </p:cBhvr>
                                        </p:animEffect>
                                      </p:childTnLst>
                                    </p:cTn>
                                  </p:par>
                                  <p:par>
                                    <p:cTn id="39" presetID="6" presetClass="emph" presetSubtype="0" autoRev="1" fill="hold" grpId="1" nodeType="withEffect">
                                      <p:stCondLst>
                                        <p:cond delay="400"/>
                                      </p:stCondLst>
                                      <p:childTnLst>
                                        <p:animScale>
                                          <p:cBhvr>
                                            <p:cTn id="40" dur="150" fill="hold"/>
                                            <p:tgtEl>
                                              <p:spTgt spid="30746"/>
                                            </p:tgtEl>
                                          </p:cBhvr>
                                          <p:by x="110000" y="110000"/>
                                        </p:animScale>
                                      </p:childTnLst>
                                    </p:cTn>
                                  </p:par>
                                  <p:par>
                                    <p:cTn id="41" presetID="2" presetClass="entr" presetSubtype="8" fill="hold" grpId="0" nodeType="withEffect">
                                      <p:stCondLst>
                                        <p:cond delay="200"/>
                                      </p:stCondLst>
                                      <p:childTnLst>
                                        <p:set>
                                          <p:cBhvr>
                                            <p:cTn id="42" dur="1" fill="hold">
                                              <p:stCondLst>
                                                <p:cond delay="0"/>
                                              </p:stCondLst>
                                            </p:cTn>
                                            <p:tgtEl>
                                              <p:spTgt spid="30742"/>
                                            </p:tgtEl>
                                            <p:attrNameLst>
                                              <p:attrName>style.visibility</p:attrName>
                                            </p:attrNameLst>
                                          </p:cBhvr>
                                          <p:to>
                                            <p:strVal val="visible"/>
                                          </p:to>
                                        </p:set>
                                        <p:anim calcmode="lin" valueType="num">
                                          <p:cBhvr additive="base">
                                            <p:cTn id="43" dur="500" fill="hold"/>
                                            <p:tgtEl>
                                              <p:spTgt spid="30742"/>
                                            </p:tgtEl>
                                            <p:attrNameLst>
                                              <p:attrName>ppt_x</p:attrName>
                                            </p:attrNameLst>
                                          </p:cBhvr>
                                          <p:tavLst>
                                            <p:tav tm="0">
                                              <p:val>
                                                <p:strVal val="0-#ppt_w/2"/>
                                              </p:val>
                                            </p:tav>
                                            <p:tav tm="100000">
                                              <p:val>
                                                <p:strVal val="#ppt_x"/>
                                              </p:val>
                                            </p:tav>
                                          </p:tavLst>
                                        </p:anim>
                                        <p:anim calcmode="lin" valueType="num">
                                          <p:cBhvr additive="base">
                                            <p:cTn id="44" dur="500" fill="hold"/>
                                            <p:tgtEl>
                                              <p:spTgt spid="30742"/>
                                            </p:tgtEl>
                                            <p:attrNameLst>
                                              <p:attrName>ppt_y</p:attrName>
                                            </p:attrNameLst>
                                          </p:cBhvr>
                                          <p:tavLst>
                                            <p:tav tm="0">
                                              <p:val>
                                                <p:strVal val="#ppt_y"/>
                                              </p:val>
                                            </p:tav>
                                            <p:tav tm="100000">
                                              <p:val>
                                                <p:strVal val="#ppt_y"/>
                                              </p:val>
                                            </p:tav>
                                          </p:tavLst>
                                        </p:anim>
                                      </p:childTnLst>
                                    </p:cTn>
                                  </p:par>
                                  <p:par>
                                    <p:cTn id="45" presetID="22" presetClass="entr" presetSubtype="1" fill="hold" grpId="0" nodeType="withEffect">
                                      <p:stCondLst>
                                        <p:cond delay="700"/>
                                      </p:stCondLst>
                                      <p:childTnLst>
                                        <p:set>
                                          <p:cBhvr>
                                            <p:cTn id="46" dur="1" fill="hold">
                                              <p:stCondLst>
                                                <p:cond delay="0"/>
                                              </p:stCondLst>
                                            </p:cTn>
                                            <p:tgtEl>
                                              <p:spTgt spid="30751"/>
                                            </p:tgtEl>
                                            <p:attrNameLst>
                                              <p:attrName>style.visibility</p:attrName>
                                            </p:attrNameLst>
                                          </p:cBhvr>
                                          <p:to>
                                            <p:strVal val="visible"/>
                                          </p:to>
                                        </p:set>
                                        <p:animEffect transition="in" filter="wipe(up)">
                                          <p:cBhvr>
                                            <p:cTn id="47" dur="500"/>
                                            <p:tgtEl>
                                              <p:spTgt spid="30751"/>
                                            </p:tgtEl>
                                          </p:cBhvr>
                                        </p:animEffect>
                                      </p:childTnLst>
                                    </p:cTn>
                                  </p:par>
                                  <p:par>
                                    <p:cTn id="48" presetID="2" presetClass="entr" presetSubtype="8" fill="hold" grpId="0" nodeType="withEffect">
                                      <p:stCondLst>
                                        <p:cond delay="700"/>
                                      </p:stCondLst>
                                      <p:childTnLst>
                                        <p:set>
                                          <p:cBhvr>
                                            <p:cTn id="49" dur="1" fill="hold">
                                              <p:stCondLst>
                                                <p:cond delay="0"/>
                                              </p:stCondLst>
                                            </p:cTn>
                                            <p:tgtEl>
                                              <p:spTgt spid="30757"/>
                                            </p:tgtEl>
                                            <p:attrNameLst>
                                              <p:attrName>style.visibility</p:attrName>
                                            </p:attrNameLst>
                                          </p:cBhvr>
                                          <p:to>
                                            <p:strVal val="visible"/>
                                          </p:to>
                                        </p:set>
                                        <p:anim calcmode="lin" valueType="num">
                                          <p:cBhvr additive="base">
                                            <p:cTn id="50" dur="500" fill="hold"/>
                                            <p:tgtEl>
                                              <p:spTgt spid="30757"/>
                                            </p:tgtEl>
                                            <p:attrNameLst>
                                              <p:attrName>ppt_x</p:attrName>
                                            </p:attrNameLst>
                                          </p:cBhvr>
                                          <p:tavLst>
                                            <p:tav tm="0">
                                              <p:val>
                                                <p:strVal val="0-#ppt_w/2"/>
                                              </p:val>
                                            </p:tav>
                                            <p:tav tm="100000">
                                              <p:val>
                                                <p:strVal val="#ppt_x"/>
                                              </p:val>
                                            </p:tav>
                                          </p:tavLst>
                                        </p:anim>
                                        <p:anim calcmode="lin" valueType="num">
                                          <p:cBhvr additive="base">
                                            <p:cTn id="51" dur="500" fill="hold"/>
                                            <p:tgtEl>
                                              <p:spTgt spid="30757"/>
                                            </p:tgtEl>
                                            <p:attrNameLst>
                                              <p:attrName>ppt_y</p:attrName>
                                            </p:attrNameLst>
                                          </p:cBhvr>
                                          <p:tavLst>
                                            <p:tav tm="0">
                                              <p:val>
                                                <p:strVal val="#ppt_y"/>
                                              </p:val>
                                            </p:tav>
                                            <p:tav tm="100000">
                                              <p:val>
                                                <p:strVal val="#ppt_y"/>
                                              </p:val>
                                            </p:tav>
                                          </p:tavLst>
                                        </p:anim>
                                      </p:childTnLst>
                                    </p:cTn>
                                  </p:par>
                                  <p:par>
                                    <p:cTn id="52" presetID="53" presetClass="entr" presetSubtype="16" fill="hold" grpId="0" nodeType="withEffect">
                                      <p:stCondLst>
                                        <p:cond delay="200"/>
                                      </p:stCondLst>
                                      <p:childTnLst>
                                        <p:set>
                                          <p:cBhvr>
                                            <p:cTn id="53" dur="1" fill="hold">
                                              <p:stCondLst>
                                                <p:cond delay="0"/>
                                              </p:stCondLst>
                                            </p:cTn>
                                            <p:tgtEl>
                                              <p:spTgt spid="30749"/>
                                            </p:tgtEl>
                                            <p:attrNameLst>
                                              <p:attrName>style.visibility</p:attrName>
                                            </p:attrNameLst>
                                          </p:cBhvr>
                                          <p:to>
                                            <p:strVal val="visible"/>
                                          </p:to>
                                        </p:set>
                                        <p:anim calcmode="lin" valueType="num">
                                          <p:cBhvr>
                                            <p:cTn id="54" dur="300" fill="hold"/>
                                            <p:tgtEl>
                                              <p:spTgt spid="30749"/>
                                            </p:tgtEl>
                                            <p:attrNameLst>
                                              <p:attrName>ppt_w</p:attrName>
                                            </p:attrNameLst>
                                          </p:cBhvr>
                                          <p:tavLst>
                                            <p:tav tm="0">
                                              <p:val>
                                                <p:fltVal val="0"/>
                                              </p:val>
                                            </p:tav>
                                            <p:tav tm="100000">
                                              <p:val>
                                                <p:strVal val="#ppt_w"/>
                                              </p:val>
                                            </p:tav>
                                          </p:tavLst>
                                        </p:anim>
                                        <p:anim calcmode="lin" valueType="num">
                                          <p:cBhvr>
                                            <p:cTn id="55" dur="300" fill="hold"/>
                                            <p:tgtEl>
                                              <p:spTgt spid="30749"/>
                                            </p:tgtEl>
                                            <p:attrNameLst>
                                              <p:attrName>ppt_h</p:attrName>
                                            </p:attrNameLst>
                                          </p:cBhvr>
                                          <p:tavLst>
                                            <p:tav tm="0">
                                              <p:val>
                                                <p:fltVal val="0"/>
                                              </p:val>
                                            </p:tav>
                                            <p:tav tm="100000">
                                              <p:val>
                                                <p:strVal val="#ppt_h"/>
                                              </p:val>
                                            </p:tav>
                                          </p:tavLst>
                                        </p:anim>
                                        <p:animEffect transition="in" filter="fade">
                                          <p:cBhvr>
                                            <p:cTn id="56" dur="300"/>
                                            <p:tgtEl>
                                              <p:spTgt spid="30749"/>
                                            </p:tgtEl>
                                          </p:cBhvr>
                                        </p:animEffect>
                                      </p:childTnLst>
                                    </p:cTn>
                                  </p:par>
                                  <p:par>
                                    <p:cTn id="57" presetID="6" presetClass="emph" presetSubtype="0" autoRev="1" fill="hold" grpId="1" nodeType="withEffect">
                                      <p:stCondLst>
                                        <p:cond delay="500"/>
                                      </p:stCondLst>
                                      <p:childTnLst>
                                        <p:animScale>
                                          <p:cBhvr>
                                            <p:cTn id="58" dur="150" fill="hold"/>
                                            <p:tgtEl>
                                              <p:spTgt spid="30749"/>
                                            </p:tgtEl>
                                          </p:cBhvr>
                                          <p:by x="110000" y="110000"/>
                                        </p:animScale>
                                      </p:childTnLst>
                                    </p:cTn>
                                  </p:par>
                                  <p:par>
                                    <p:cTn id="59" presetID="2" presetClass="entr" presetSubtype="2" fill="hold" grpId="0" nodeType="withEffect">
                                      <p:stCondLst>
                                        <p:cond delay="300"/>
                                      </p:stCondLst>
                                      <p:childTnLst>
                                        <p:set>
                                          <p:cBhvr>
                                            <p:cTn id="60" dur="1" fill="hold">
                                              <p:stCondLst>
                                                <p:cond delay="0"/>
                                              </p:stCondLst>
                                            </p:cTn>
                                            <p:tgtEl>
                                              <p:spTgt spid="30744"/>
                                            </p:tgtEl>
                                            <p:attrNameLst>
                                              <p:attrName>style.visibility</p:attrName>
                                            </p:attrNameLst>
                                          </p:cBhvr>
                                          <p:to>
                                            <p:strVal val="visible"/>
                                          </p:to>
                                        </p:set>
                                        <p:anim calcmode="lin" valueType="num">
                                          <p:cBhvr additive="base">
                                            <p:cTn id="61" dur="500" fill="hold"/>
                                            <p:tgtEl>
                                              <p:spTgt spid="30744"/>
                                            </p:tgtEl>
                                            <p:attrNameLst>
                                              <p:attrName>ppt_x</p:attrName>
                                            </p:attrNameLst>
                                          </p:cBhvr>
                                          <p:tavLst>
                                            <p:tav tm="0">
                                              <p:val>
                                                <p:strVal val="1+#ppt_w/2"/>
                                              </p:val>
                                            </p:tav>
                                            <p:tav tm="100000">
                                              <p:val>
                                                <p:strVal val="#ppt_x"/>
                                              </p:val>
                                            </p:tav>
                                          </p:tavLst>
                                        </p:anim>
                                        <p:anim calcmode="lin" valueType="num">
                                          <p:cBhvr additive="base">
                                            <p:cTn id="62" dur="500" fill="hold"/>
                                            <p:tgtEl>
                                              <p:spTgt spid="30744"/>
                                            </p:tgtEl>
                                            <p:attrNameLst>
                                              <p:attrName>ppt_y</p:attrName>
                                            </p:attrNameLst>
                                          </p:cBhvr>
                                          <p:tavLst>
                                            <p:tav tm="0">
                                              <p:val>
                                                <p:strVal val="#ppt_y"/>
                                              </p:val>
                                            </p:tav>
                                            <p:tav tm="100000">
                                              <p:val>
                                                <p:strVal val="#ppt_y"/>
                                              </p:val>
                                            </p:tav>
                                          </p:tavLst>
                                        </p:anim>
                                      </p:childTnLst>
                                    </p:cTn>
                                  </p:par>
                                  <p:par>
                                    <p:cTn id="63" presetID="22" presetClass="entr" presetSubtype="8" fill="hold" grpId="0" nodeType="withEffect">
                                      <p:stCondLst>
                                        <p:cond delay="800"/>
                                      </p:stCondLst>
                                      <p:childTnLst>
                                        <p:set>
                                          <p:cBhvr>
                                            <p:cTn id="64" dur="1" fill="hold">
                                              <p:stCondLst>
                                                <p:cond delay="0"/>
                                              </p:stCondLst>
                                            </p:cTn>
                                            <p:tgtEl>
                                              <p:spTgt spid="30752"/>
                                            </p:tgtEl>
                                            <p:attrNameLst>
                                              <p:attrName>style.visibility</p:attrName>
                                            </p:attrNameLst>
                                          </p:cBhvr>
                                          <p:to>
                                            <p:strVal val="visible"/>
                                          </p:to>
                                        </p:set>
                                        <p:animEffect transition="in" filter="wipe(left)">
                                          <p:cBhvr>
                                            <p:cTn id="65" dur="500"/>
                                            <p:tgtEl>
                                              <p:spTgt spid="30752"/>
                                            </p:tgtEl>
                                          </p:cBhvr>
                                        </p:animEffect>
                                      </p:childTnLst>
                                    </p:cTn>
                                  </p:par>
                                  <p:par>
                                    <p:cTn id="66" presetID="2" presetClass="entr" presetSubtype="2" fill="hold" grpId="0" nodeType="withEffect">
                                      <p:stCondLst>
                                        <p:cond delay="800"/>
                                      </p:stCondLst>
                                      <p:childTnLst>
                                        <p:set>
                                          <p:cBhvr>
                                            <p:cTn id="67" dur="1" fill="hold">
                                              <p:stCondLst>
                                                <p:cond delay="0"/>
                                              </p:stCondLst>
                                            </p:cTn>
                                            <p:tgtEl>
                                              <p:spTgt spid="30755"/>
                                            </p:tgtEl>
                                            <p:attrNameLst>
                                              <p:attrName>style.visibility</p:attrName>
                                            </p:attrNameLst>
                                          </p:cBhvr>
                                          <p:to>
                                            <p:strVal val="visible"/>
                                          </p:to>
                                        </p:set>
                                        <p:anim calcmode="lin" valueType="num">
                                          <p:cBhvr additive="base">
                                            <p:cTn id="68" dur="500" fill="hold"/>
                                            <p:tgtEl>
                                              <p:spTgt spid="30755"/>
                                            </p:tgtEl>
                                            <p:attrNameLst>
                                              <p:attrName>ppt_x</p:attrName>
                                            </p:attrNameLst>
                                          </p:cBhvr>
                                          <p:tavLst>
                                            <p:tav tm="0">
                                              <p:val>
                                                <p:strVal val="1+#ppt_w/2"/>
                                              </p:val>
                                            </p:tav>
                                            <p:tav tm="100000">
                                              <p:val>
                                                <p:strVal val="#ppt_x"/>
                                              </p:val>
                                            </p:tav>
                                          </p:tavLst>
                                        </p:anim>
                                        <p:anim calcmode="lin" valueType="num">
                                          <p:cBhvr additive="base">
                                            <p:cTn id="69" dur="500" fill="hold"/>
                                            <p:tgtEl>
                                              <p:spTgt spid="30755"/>
                                            </p:tgtEl>
                                            <p:attrNameLst>
                                              <p:attrName>ppt_y</p:attrName>
                                            </p:attrNameLst>
                                          </p:cBhvr>
                                          <p:tavLst>
                                            <p:tav tm="0">
                                              <p:val>
                                                <p:strVal val="#ppt_y"/>
                                              </p:val>
                                            </p:tav>
                                            <p:tav tm="100000">
                                              <p:val>
                                                <p:strVal val="#ppt_y"/>
                                              </p:val>
                                            </p:tav>
                                          </p:tavLst>
                                        </p:anim>
                                      </p:childTnLst>
                                    </p:cTn>
                                  </p:par>
                                  <p:par>
                                    <p:cTn id="70" presetID="53" presetClass="entr" presetSubtype="16" fill="hold" grpId="0" nodeType="withEffect">
                                      <p:stCondLst>
                                        <p:cond delay="300"/>
                                      </p:stCondLst>
                                      <p:childTnLst>
                                        <p:set>
                                          <p:cBhvr>
                                            <p:cTn id="71" dur="1" fill="hold">
                                              <p:stCondLst>
                                                <p:cond delay="0"/>
                                              </p:stCondLst>
                                            </p:cTn>
                                            <p:tgtEl>
                                              <p:spTgt spid="30745"/>
                                            </p:tgtEl>
                                            <p:attrNameLst>
                                              <p:attrName>style.visibility</p:attrName>
                                            </p:attrNameLst>
                                          </p:cBhvr>
                                          <p:to>
                                            <p:strVal val="visible"/>
                                          </p:to>
                                        </p:set>
                                        <p:anim calcmode="lin" valueType="num">
                                          <p:cBhvr>
                                            <p:cTn id="72" dur="300" fill="hold"/>
                                            <p:tgtEl>
                                              <p:spTgt spid="30745"/>
                                            </p:tgtEl>
                                            <p:attrNameLst>
                                              <p:attrName>ppt_w</p:attrName>
                                            </p:attrNameLst>
                                          </p:cBhvr>
                                          <p:tavLst>
                                            <p:tav tm="0">
                                              <p:val>
                                                <p:fltVal val="0"/>
                                              </p:val>
                                            </p:tav>
                                            <p:tav tm="100000">
                                              <p:val>
                                                <p:strVal val="#ppt_w"/>
                                              </p:val>
                                            </p:tav>
                                          </p:tavLst>
                                        </p:anim>
                                        <p:anim calcmode="lin" valueType="num">
                                          <p:cBhvr>
                                            <p:cTn id="73" dur="300" fill="hold"/>
                                            <p:tgtEl>
                                              <p:spTgt spid="30745"/>
                                            </p:tgtEl>
                                            <p:attrNameLst>
                                              <p:attrName>ppt_h</p:attrName>
                                            </p:attrNameLst>
                                          </p:cBhvr>
                                          <p:tavLst>
                                            <p:tav tm="0">
                                              <p:val>
                                                <p:fltVal val="0"/>
                                              </p:val>
                                            </p:tav>
                                            <p:tav tm="100000">
                                              <p:val>
                                                <p:strVal val="#ppt_h"/>
                                              </p:val>
                                            </p:tav>
                                          </p:tavLst>
                                        </p:anim>
                                        <p:animEffect transition="in" filter="fade">
                                          <p:cBhvr>
                                            <p:cTn id="74" dur="300"/>
                                            <p:tgtEl>
                                              <p:spTgt spid="30745"/>
                                            </p:tgtEl>
                                          </p:cBhvr>
                                        </p:animEffect>
                                      </p:childTnLst>
                                    </p:cTn>
                                  </p:par>
                                  <p:par>
                                    <p:cTn id="75" presetID="6" presetClass="emph" presetSubtype="0" autoRev="1" fill="hold" grpId="1" nodeType="withEffect">
                                      <p:stCondLst>
                                        <p:cond delay="600"/>
                                      </p:stCondLst>
                                      <p:childTnLst>
                                        <p:animScale>
                                          <p:cBhvr>
                                            <p:cTn id="76" dur="150" fill="hold"/>
                                            <p:tgtEl>
                                              <p:spTgt spid="30745"/>
                                            </p:tgtEl>
                                          </p:cBhvr>
                                          <p:by x="110000" y="110000"/>
                                        </p:animScale>
                                      </p:childTnLst>
                                    </p:cTn>
                                  </p:par>
                                  <p:par>
                                    <p:cTn id="77" presetID="53" presetClass="entr" presetSubtype="16" fill="hold" grpId="0" nodeType="withEffect">
                                      <p:stCondLst>
                                        <p:cond delay="300"/>
                                      </p:stCondLst>
                                      <p:childTnLst>
                                        <p:set>
                                          <p:cBhvr>
                                            <p:cTn id="78" dur="1" fill="hold">
                                              <p:stCondLst>
                                                <p:cond delay="0"/>
                                              </p:stCondLst>
                                            </p:cTn>
                                            <p:tgtEl>
                                              <p:spTgt spid="30748"/>
                                            </p:tgtEl>
                                            <p:attrNameLst>
                                              <p:attrName>style.visibility</p:attrName>
                                            </p:attrNameLst>
                                          </p:cBhvr>
                                          <p:to>
                                            <p:strVal val="visible"/>
                                          </p:to>
                                        </p:set>
                                        <p:anim calcmode="lin" valueType="num">
                                          <p:cBhvr>
                                            <p:cTn id="79" dur="300" fill="hold"/>
                                            <p:tgtEl>
                                              <p:spTgt spid="30748"/>
                                            </p:tgtEl>
                                            <p:attrNameLst>
                                              <p:attrName>ppt_w</p:attrName>
                                            </p:attrNameLst>
                                          </p:cBhvr>
                                          <p:tavLst>
                                            <p:tav tm="0">
                                              <p:val>
                                                <p:fltVal val="0"/>
                                              </p:val>
                                            </p:tav>
                                            <p:tav tm="100000">
                                              <p:val>
                                                <p:strVal val="#ppt_w"/>
                                              </p:val>
                                            </p:tav>
                                          </p:tavLst>
                                        </p:anim>
                                        <p:anim calcmode="lin" valueType="num">
                                          <p:cBhvr>
                                            <p:cTn id="80" dur="300" fill="hold"/>
                                            <p:tgtEl>
                                              <p:spTgt spid="30748"/>
                                            </p:tgtEl>
                                            <p:attrNameLst>
                                              <p:attrName>ppt_h</p:attrName>
                                            </p:attrNameLst>
                                          </p:cBhvr>
                                          <p:tavLst>
                                            <p:tav tm="0">
                                              <p:val>
                                                <p:fltVal val="0"/>
                                              </p:val>
                                            </p:tav>
                                            <p:tav tm="100000">
                                              <p:val>
                                                <p:strVal val="#ppt_h"/>
                                              </p:val>
                                            </p:tav>
                                          </p:tavLst>
                                        </p:anim>
                                        <p:animEffect transition="in" filter="fade">
                                          <p:cBhvr>
                                            <p:cTn id="81" dur="300"/>
                                            <p:tgtEl>
                                              <p:spTgt spid="30748"/>
                                            </p:tgtEl>
                                          </p:cBhvr>
                                        </p:animEffect>
                                      </p:childTnLst>
                                    </p:cTn>
                                  </p:par>
                                  <p:par>
                                    <p:cTn id="82" presetID="6" presetClass="emph" presetSubtype="0" autoRev="1" fill="hold" grpId="1" nodeType="withEffect">
                                      <p:stCondLst>
                                        <p:cond delay="600"/>
                                      </p:stCondLst>
                                      <p:childTnLst>
                                        <p:animScale>
                                          <p:cBhvr>
                                            <p:cTn id="83" dur="150" fill="hold"/>
                                            <p:tgtEl>
                                              <p:spTgt spid="3074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1" grpId="0" animBg="1"/>
          <p:bldP spid="30742" grpId="0" animBg="1"/>
          <p:bldP spid="30743" grpId="0" animBg="1"/>
          <p:bldP spid="30744" grpId="0" animBg="1"/>
          <p:bldP spid="30745" grpId="0" animBg="1"/>
          <p:bldP spid="30745" grpId="1" animBg="1"/>
          <p:bldP spid="30746" grpId="0" animBg="1"/>
          <p:bldP spid="30746" grpId="1" animBg="1"/>
          <p:bldP spid="30747" grpId="0" animBg="1"/>
          <p:bldP spid="30747" grpId="1" animBg="1"/>
          <p:bldP spid="30748" grpId="0" animBg="1"/>
          <p:bldP spid="30748" grpId="1" animBg="1"/>
          <p:bldP spid="30749" grpId="0" animBg="1"/>
          <p:bldP spid="30749" grpId="1" animBg="1"/>
          <p:bldP spid="30750" grpId="0" animBg="1"/>
          <p:bldP spid="30751" grpId="0" animBg="1"/>
          <p:bldP spid="30752" grpId="0" animBg="1"/>
          <p:bldP spid="30753" grpId="0" animBg="1"/>
          <p:bldP spid="30754" grpId="0"/>
          <p:bldP spid="30755" grpId="0"/>
          <p:bldP spid="30756" grpId="0"/>
          <p:bldP spid="30757"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1" name="Freeform 21"/>
          <p:cNvSpPr/>
          <p:nvPr/>
        </p:nvSpPr>
        <p:spPr bwMode="auto">
          <a:xfrm>
            <a:off x="3994150" y="1058863"/>
            <a:ext cx="1601788" cy="1608137"/>
          </a:xfrm>
          <a:custGeom>
            <a:avLst/>
            <a:gdLst>
              <a:gd name="T0" fmla="*/ 378 w 914"/>
              <a:gd name="T1" fmla="*/ 299 h 915"/>
              <a:gd name="T2" fmla="*/ 304 w 914"/>
              <a:gd name="T3" fmla="*/ 270 h 915"/>
              <a:gd name="T4" fmla="*/ 276 w 914"/>
              <a:gd name="T5" fmla="*/ 197 h 915"/>
              <a:gd name="T6" fmla="*/ 276 w 914"/>
              <a:gd name="T7" fmla="*/ 46 h 915"/>
              <a:gd name="T8" fmla="*/ 230 w 914"/>
              <a:gd name="T9" fmla="*/ 0 h 915"/>
              <a:gd name="T10" fmla="*/ 45 w 914"/>
              <a:gd name="T11" fmla="*/ 0 h 915"/>
              <a:gd name="T12" fmla="*/ 0 w 914"/>
              <a:gd name="T13" fmla="*/ 46 h 915"/>
              <a:gd name="T14" fmla="*/ 0 w 914"/>
              <a:gd name="T15" fmla="*/ 231 h 915"/>
              <a:gd name="T16" fmla="*/ 45 w 914"/>
              <a:gd name="T17" fmla="*/ 276 h 915"/>
              <a:gd name="T18" fmla="*/ 196 w 914"/>
              <a:gd name="T19" fmla="*/ 276 h 915"/>
              <a:gd name="T20" fmla="*/ 270 w 914"/>
              <a:gd name="T21" fmla="*/ 305 h 915"/>
              <a:gd name="T22" fmla="*/ 298 w 914"/>
              <a:gd name="T23" fmla="*/ 379 h 915"/>
              <a:gd name="T24" fmla="*/ 298 w 914"/>
              <a:gd name="T25" fmla="*/ 869 h 915"/>
              <a:gd name="T26" fmla="*/ 343 w 914"/>
              <a:gd name="T27" fmla="*/ 915 h 915"/>
              <a:gd name="T28" fmla="*/ 869 w 914"/>
              <a:gd name="T29" fmla="*/ 915 h 915"/>
              <a:gd name="T30" fmla="*/ 914 w 914"/>
              <a:gd name="T31" fmla="*/ 869 h 915"/>
              <a:gd name="T32" fmla="*/ 914 w 914"/>
              <a:gd name="T33" fmla="*/ 344 h 915"/>
              <a:gd name="T34" fmla="*/ 869 w 914"/>
              <a:gd name="T35" fmla="*/ 299 h 915"/>
              <a:gd name="T36" fmla="*/ 378 w 914"/>
              <a:gd name="T37" fmla="*/ 299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solidFill>
            <a:schemeClr val="accent2"/>
          </a:solidFill>
          <a:ln>
            <a:noFill/>
          </a:ln>
          <a:effectLst>
            <a:outerShdw blurRad="25400" dist="254000" dir="5400000" algn="ctr" rotWithShape="0">
              <a:srgbClr val="000000">
                <a:alpha val="43137"/>
              </a:srgbClr>
            </a:outerShdw>
          </a:effectLst>
        </p:spPr>
        <p:txBody>
          <a:bodyPr/>
          <a:lstStyle/>
          <a:p>
            <a:endParaRPr lang="zh-CN" altLang="en-US">
              <a:cs typeface="+mn-ea"/>
              <a:sym typeface="+mn-lt"/>
            </a:endParaRPr>
          </a:p>
        </p:txBody>
      </p:sp>
      <p:sp>
        <p:nvSpPr>
          <p:cNvPr id="35862" name="Freeform 22"/>
          <p:cNvSpPr/>
          <p:nvPr/>
        </p:nvSpPr>
        <p:spPr bwMode="auto">
          <a:xfrm>
            <a:off x="2795588" y="1727200"/>
            <a:ext cx="1603375" cy="1606550"/>
          </a:xfrm>
          <a:custGeom>
            <a:avLst/>
            <a:gdLst>
              <a:gd name="T0" fmla="*/ 298 w 914"/>
              <a:gd name="T1" fmla="*/ 537 h 915"/>
              <a:gd name="T2" fmla="*/ 270 w 914"/>
              <a:gd name="T3" fmla="*/ 610 h 915"/>
              <a:gd name="T4" fmla="*/ 196 w 914"/>
              <a:gd name="T5" fmla="*/ 639 h 915"/>
              <a:gd name="T6" fmla="*/ 45 w 914"/>
              <a:gd name="T7" fmla="*/ 639 h 915"/>
              <a:gd name="T8" fmla="*/ 0 w 914"/>
              <a:gd name="T9" fmla="*/ 684 h 915"/>
              <a:gd name="T10" fmla="*/ 0 w 914"/>
              <a:gd name="T11" fmla="*/ 869 h 915"/>
              <a:gd name="T12" fmla="*/ 45 w 914"/>
              <a:gd name="T13" fmla="*/ 915 h 915"/>
              <a:gd name="T14" fmla="*/ 230 w 914"/>
              <a:gd name="T15" fmla="*/ 915 h 915"/>
              <a:gd name="T16" fmla="*/ 276 w 914"/>
              <a:gd name="T17" fmla="*/ 869 h 915"/>
              <a:gd name="T18" fmla="*/ 276 w 914"/>
              <a:gd name="T19" fmla="*/ 718 h 915"/>
              <a:gd name="T20" fmla="*/ 304 w 914"/>
              <a:gd name="T21" fmla="*/ 645 h 915"/>
              <a:gd name="T22" fmla="*/ 378 w 914"/>
              <a:gd name="T23" fmla="*/ 616 h 915"/>
              <a:gd name="T24" fmla="*/ 869 w 914"/>
              <a:gd name="T25" fmla="*/ 616 h 915"/>
              <a:gd name="T26" fmla="*/ 914 w 914"/>
              <a:gd name="T27" fmla="*/ 571 h 915"/>
              <a:gd name="T28" fmla="*/ 914 w 914"/>
              <a:gd name="T29" fmla="*/ 46 h 915"/>
              <a:gd name="T30" fmla="*/ 869 w 914"/>
              <a:gd name="T31" fmla="*/ 0 h 915"/>
              <a:gd name="T32" fmla="*/ 343 w 914"/>
              <a:gd name="T33" fmla="*/ 0 h 915"/>
              <a:gd name="T34" fmla="*/ 298 w 914"/>
              <a:gd name="T35" fmla="*/ 46 h 915"/>
              <a:gd name="T36" fmla="*/ 298 w 914"/>
              <a:gd name="T37" fmla="*/ 5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solidFill>
            <a:srgbClr val="2EA6EB"/>
          </a:solidFill>
          <a:ln>
            <a:noFill/>
          </a:ln>
          <a:effectLst>
            <a:outerShdw blurRad="25400" dist="254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863" name="Freeform 23"/>
          <p:cNvSpPr/>
          <p:nvPr/>
        </p:nvSpPr>
        <p:spPr bwMode="auto">
          <a:xfrm>
            <a:off x="3459163" y="2908300"/>
            <a:ext cx="1603375" cy="1606550"/>
          </a:xfrm>
          <a:custGeom>
            <a:avLst/>
            <a:gdLst>
              <a:gd name="T0" fmla="*/ 537 w 915"/>
              <a:gd name="T1" fmla="*/ 616 h 914"/>
              <a:gd name="T2" fmla="*/ 610 w 915"/>
              <a:gd name="T3" fmla="*/ 644 h 914"/>
              <a:gd name="T4" fmla="*/ 639 w 915"/>
              <a:gd name="T5" fmla="*/ 718 h 914"/>
              <a:gd name="T6" fmla="*/ 639 w 915"/>
              <a:gd name="T7" fmla="*/ 869 h 914"/>
              <a:gd name="T8" fmla="*/ 684 w 915"/>
              <a:gd name="T9" fmla="*/ 914 h 914"/>
              <a:gd name="T10" fmla="*/ 869 w 915"/>
              <a:gd name="T11" fmla="*/ 914 h 914"/>
              <a:gd name="T12" fmla="*/ 915 w 915"/>
              <a:gd name="T13" fmla="*/ 869 h 914"/>
              <a:gd name="T14" fmla="*/ 915 w 915"/>
              <a:gd name="T15" fmla="*/ 684 h 914"/>
              <a:gd name="T16" fmla="*/ 869 w 915"/>
              <a:gd name="T17" fmla="*/ 638 h 914"/>
              <a:gd name="T18" fmla="*/ 718 w 915"/>
              <a:gd name="T19" fmla="*/ 638 h 914"/>
              <a:gd name="T20" fmla="*/ 645 w 915"/>
              <a:gd name="T21" fmla="*/ 610 h 914"/>
              <a:gd name="T22" fmla="*/ 616 w 915"/>
              <a:gd name="T23" fmla="*/ 536 h 914"/>
              <a:gd name="T24" fmla="*/ 616 w 915"/>
              <a:gd name="T25" fmla="*/ 45 h 914"/>
              <a:gd name="T26" fmla="*/ 571 w 915"/>
              <a:gd name="T27" fmla="*/ 0 h 914"/>
              <a:gd name="T28" fmla="*/ 46 w 915"/>
              <a:gd name="T29" fmla="*/ 0 h 914"/>
              <a:gd name="T30" fmla="*/ 0 w 915"/>
              <a:gd name="T31" fmla="*/ 45 h 914"/>
              <a:gd name="T32" fmla="*/ 0 w 915"/>
              <a:gd name="T33" fmla="*/ 571 h 914"/>
              <a:gd name="T34" fmla="*/ 46 w 915"/>
              <a:gd name="T35" fmla="*/ 616 h 914"/>
              <a:gd name="T36" fmla="*/ 537 w 915"/>
              <a:gd name="T37" fmla="*/ 61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solidFill>
            <a:schemeClr val="accent2"/>
          </a:solidFill>
          <a:ln>
            <a:noFill/>
          </a:ln>
          <a:effectLst>
            <a:outerShdw blurRad="25400" dist="254000" dir="5400000" algn="ctr" rotWithShape="0">
              <a:srgbClr val="000000">
                <a:alpha val="43137"/>
              </a:srgbClr>
            </a:outerShdw>
          </a:effectLst>
        </p:spPr>
        <p:txBody>
          <a:bodyPr/>
          <a:lstStyle/>
          <a:p>
            <a:endParaRPr lang="zh-CN" altLang="en-US">
              <a:solidFill>
                <a:schemeClr val="tx1">
                  <a:lumMod val="50000"/>
                  <a:lumOff val="50000"/>
                </a:schemeClr>
              </a:solidFill>
              <a:cs typeface="+mn-ea"/>
              <a:sym typeface="+mn-lt"/>
            </a:endParaRPr>
          </a:p>
        </p:txBody>
      </p:sp>
      <p:sp>
        <p:nvSpPr>
          <p:cNvPr id="35864" name="Freeform 24"/>
          <p:cNvSpPr/>
          <p:nvPr/>
        </p:nvSpPr>
        <p:spPr bwMode="auto">
          <a:xfrm>
            <a:off x="4656138" y="2241550"/>
            <a:ext cx="1604962" cy="1604963"/>
          </a:xfrm>
          <a:custGeom>
            <a:avLst/>
            <a:gdLst>
              <a:gd name="T0" fmla="*/ 616 w 915"/>
              <a:gd name="T1" fmla="*/ 378 h 914"/>
              <a:gd name="T2" fmla="*/ 645 w 915"/>
              <a:gd name="T3" fmla="*/ 304 h 914"/>
              <a:gd name="T4" fmla="*/ 718 w 915"/>
              <a:gd name="T5" fmla="*/ 276 h 914"/>
              <a:gd name="T6" fmla="*/ 869 w 915"/>
              <a:gd name="T7" fmla="*/ 276 h 914"/>
              <a:gd name="T8" fmla="*/ 915 w 915"/>
              <a:gd name="T9" fmla="*/ 231 h 914"/>
              <a:gd name="T10" fmla="*/ 915 w 915"/>
              <a:gd name="T11" fmla="*/ 45 h 914"/>
              <a:gd name="T12" fmla="*/ 869 w 915"/>
              <a:gd name="T13" fmla="*/ 0 h 914"/>
              <a:gd name="T14" fmla="*/ 684 w 915"/>
              <a:gd name="T15" fmla="*/ 0 h 914"/>
              <a:gd name="T16" fmla="*/ 639 w 915"/>
              <a:gd name="T17" fmla="*/ 45 h 914"/>
              <a:gd name="T18" fmla="*/ 639 w 915"/>
              <a:gd name="T19" fmla="*/ 196 h 914"/>
              <a:gd name="T20" fmla="*/ 610 w 915"/>
              <a:gd name="T21" fmla="*/ 270 h 914"/>
              <a:gd name="T22" fmla="*/ 537 w 915"/>
              <a:gd name="T23" fmla="*/ 298 h 914"/>
              <a:gd name="T24" fmla="*/ 46 w 915"/>
              <a:gd name="T25" fmla="*/ 298 h 914"/>
              <a:gd name="T26" fmla="*/ 0 w 915"/>
              <a:gd name="T27" fmla="*/ 344 h 914"/>
              <a:gd name="T28" fmla="*/ 0 w 915"/>
              <a:gd name="T29" fmla="*/ 869 h 914"/>
              <a:gd name="T30" fmla="*/ 46 w 915"/>
              <a:gd name="T31" fmla="*/ 914 h 914"/>
              <a:gd name="T32" fmla="*/ 571 w 915"/>
              <a:gd name="T33" fmla="*/ 914 h 914"/>
              <a:gd name="T34" fmla="*/ 616 w 915"/>
              <a:gd name="T35" fmla="*/ 869 h 914"/>
              <a:gd name="T36" fmla="*/ 616 w 915"/>
              <a:gd name="T37" fmla="*/ 378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solidFill>
            <a:srgbClr val="2EA6EB"/>
          </a:solidFill>
          <a:ln>
            <a:noFill/>
          </a:ln>
          <a:effectLst>
            <a:outerShdw blurRad="25400" dist="254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865" name="Freeform 25"/>
          <p:cNvSpPr>
            <a:spLocks noEditPoints="1"/>
          </p:cNvSpPr>
          <p:nvPr/>
        </p:nvSpPr>
        <p:spPr bwMode="auto">
          <a:xfrm>
            <a:off x="4119563" y="1168400"/>
            <a:ext cx="230187" cy="258763"/>
          </a:xfrm>
          <a:custGeom>
            <a:avLst/>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35866" name="Freeform 26"/>
          <p:cNvSpPr>
            <a:spLocks noEditPoints="1"/>
          </p:cNvSpPr>
          <p:nvPr/>
        </p:nvSpPr>
        <p:spPr bwMode="auto">
          <a:xfrm>
            <a:off x="4702175" y="4144963"/>
            <a:ext cx="242888" cy="254000"/>
          </a:xfrm>
          <a:custGeom>
            <a:avLst/>
            <a:gdLst>
              <a:gd name="T0" fmla="*/ 4 w 139"/>
              <a:gd name="T1" fmla="*/ 139 h 145"/>
              <a:gd name="T2" fmla="*/ 56 w 139"/>
              <a:gd name="T3" fmla="*/ 133 h 145"/>
              <a:gd name="T4" fmla="*/ 24 w 139"/>
              <a:gd name="T5" fmla="*/ 117 h 145"/>
              <a:gd name="T6" fmla="*/ 20 w 139"/>
              <a:gd name="T7" fmla="*/ 115 h 145"/>
              <a:gd name="T8" fmla="*/ 2 w 139"/>
              <a:gd name="T9" fmla="*/ 89 h 145"/>
              <a:gd name="T10" fmla="*/ 24 w 139"/>
              <a:gd name="T11" fmla="*/ 70 h 145"/>
              <a:gd name="T12" fmla="*/ 56 w 139"/>
              <a:gd name="T13" fmla="*/ 58 h 145"/>
              <a:gd name="T14" fmla="*/ 19 w 139"/>
              <a:gd name="T15" fmla="*/ 53 h 145"/>
              <a:gd name="T16" fmla="*/ 19 w 139"/>
              <a:gd name="T17" fmla="*/ 18 h 145"/>
              <a:gd name="T18" fmla="*/ 25 w 139"/>
              <a:gd name="T19" fmla="*/ 12 h 145"/>
              <a:gd name="T20" fmla="*/ 56 w 139"/>
              <a:gd name="T21" fmla="*/ 3 h 145"/>
              <a:gd name="T22" fmla="*/ 60 w 139"/>
              <a:gd name="T23" fmla="*/ 0 h 145"/>
              <a:gd name="T24" fmla="*/ 82 w 139"/>
              <a:gd name="T25" fmla="*/ 3 h 145"/>
              <a:gd name="T26" fmla="*/ 82 w 139"/>
              <a:gd name="T27" fmla="*/ 12 h 145"/>
              <a:gd name="T28" fmla="*/ 119 w 139"/>
              <a:gd name="T29" fmla="*/ 14 h 145"/>
              <a:gd name="T30" fmla="*/ 136 w 139"/>
              <a:gd name="T31" fmla="*/ 39 h 145"/>
              <a:gd name="T32" fmla="*/ 119 w 139"/>
              <a:gd name="T33" fmla="*/ 57 h 145"/>
              <a:gd name="T34" fmla="*/ 115 w 139"/>
              <a:gd name="T35" fmla="*/ 58 h 145"/>
              <a:gd name="T36" fmla="*/ 82 w 139"/>
              <a:gd name="T37" fmla="*/ 70 h 145"/>
              <a:gd name="T38" fmla="*/ 114 w 139"/>
              <a:gd name="T39" fmla="*/ 70 h 145"/>
              <a:gd name="T40" fmla="*/ 120 w 139"/>
              <a:gd name="T41" fmla="*/ 111 h 145"/>
              <a:gd name="T42" fmla="*/ 114 w 139"/>
              <a:gd name="T43" fmla="*/ 117 h 145"/>
              <a:gd name="T44" fmla="*/ 82 w 139"/>
              <a:gd name="T45" fmla="*/ 133 h 145"/>
              <a:gd name="T46" fmla="*/ 135 w 139"/>
              <a:gd name="T47" fmla="*/ 139 h 145"/>
              <a:gd name="T48" fmla="*/ 10 w 139"/>
              <a:gd name="T49" fmla="*/ 145 h 145"/>
              <a:gd name="T50" fmla="*/ 63 w 139"/>
              <a:gd name="T51" fmla="*/ 133 h 145"/>
              <a:gd name="T52" fmla="*/ 76 w 139"/>
              <a:gd name="T53" fmla="*/ 117 h 145"/>
              <a:gd name="T54" fmla="*/ 63 w 139"/>
              <a:gd name="T55" fmla="*/ 133 h 145"/>
              <a:gd name="T56" fmla="*/ 76 w 139"/>
              <a:gd name="T57" fmla="*/ 6 h 145"/>
              <a:gd name="T58" fmla="*/ 63 w 139"/>
              <a:gd name="T59" fmla="*/ 12 h 145"/>
              <a:gd name="T60" fmla="*/ 76 w 139"/>
              <a:gd name="T61" fmla="*/ 6 h 145"/>
              <a:gd name="T62" fmla="*/ 76 w 139"/>
              <a:gd name="T63" fmla="*/ 70 h 145"/>
              <a:gd name="T64" fmla="*/ 63 w 139"/>
              <a:gd name="T65" fmla="*/ 58 h 145"/>
              <a:gd name="T66" fmla="*/ 76 w 139"/>
              <a:gd name="T67" fmla="*/ 70 h 145"/>
              <a:gd name="T68" fmla="*/ 113 w 139"/>
              <a:gd name="T69" fmla="*/ 23 h 145"/>
              <a:gd name="T70" fmla="*/ 30 w 139"/>
              <a:gd name="T71" fmla="*/ 47 h 145"/>
              <a:gd name="T72" fmla="*/ 125 w 139"/>
              <a:gd name="T73" fmla="*/ 35 h 145"/>
              <a:gd name="T74" fmla="*/ 109 w 139"/>
              <a:gd name="T75" fmla="*/ 81 h 145"/>
              <a:gd name="T76" fmla="*/ 26 w 139"/>
              <a:gd name="T77" fmla="*/ 81 h 145"/>
              <a:gd name="T78" fmla="*/ 26 w 139"/>
              <a:gd name="T79" fmla="*/ 105 h 145"/>
              <a:gd name="T80" fmla="*/ 109 w 139"/>
              <a:gd name="T81" fmla="*/ 8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45">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sym typeface="+mn-lt"/>
            </a:endParaRPr>
          </a:p>
        </p:txBody>
      </p:sp>
      <p:sp>
        <p:nvSpPr>
          <p:cNvPr id="35867" name="Freeform 27"/>
          <p:cNvSpPr>
            <a:spLocks noEditPoints="1"/>
          </p:cNvSpPr>
          <p:nvPr/>
        </p:nvSpPr>
        <p:spPr bwMode="auto">
          <a:xfrm>
            <a:off x="2941638" y="2984500"/>
            <a:ext cx="219075" cy="257175"/>
          </a:xfrm>
          <a:custGeom>
            <a:avLst/>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5868" name="Freeform 28"/>
          <p:cNvSpPr>
            <a:spLocks noEditPoints="1"/>
          </p:cNvSpPr>
          <p:nvPr/>
        </p:nvSpPr>
        <p:spPr bwMode="auto">
          <a:xfrm>
            <a:off x="5902325" y="2362200"/>
            <a:ext cx="261938" cy="258763"/>
          </a:xfrm>
          <a:custGeom>
            <a:avLst/>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cs typeface="+mn-ea"/>
              <a:sym typeface="+mn-lt"/>
            </a:endParaRPr>
          </a:p>
        </p:txBody>
      </p:sp>
      <p:sp>
        <p:nvSpPr>
          <p:cNvPr id="35869" name="Rectangle 29"/>
          <p:cNvSpPr>
            <a:spLocks noChangeArrowheads="1"/>
          </p:cNvSpPr>
          <p:nvPr/>
        </p:nvSpPr>
        <p:spPr bwMode="auto">
          <a:xfrm>
            <a:off x="4629150" y="1849438"/>
            <a:ext cx="863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cs typeface="+mn-ea"/>
                <a:sym typeface="+mn-lt"/>
              </a:rPr>
              <a:t>幻灯片中不能直接修改的图形或文字，请进入幻灯片母版，找到对应的位置进行修改</a:t>
            </a:r>
            <a:endParaRPr lang="zh-CN" altLang="zh-CN" sz="800" dirty="0">
              <a:solidFill>
                <a:schemeClr val="bg1"/>
              </a:solidFill>
              <a:cs typeface="+mn-ea"/>
              <a:sym typeface="+mn-lt"/>
            </a:endParaRPr>
          </a:p>
        </p:txBody>
      </p:sp>
      <p:sp>
        <p:nvSpPr>
          <p:cNvPr id="35870" name="Rectangle 30"/>
          <p:cNvSpPr>
            <a:spLocks noChangeArrowheads="1"/>
          </p:cNvSpPr>
          <p:nvPr/>
        </p:nvSpPr>
        <p:spPr bwMode="auto">
          <a:xfrm>
            <a:off x="4756150" y="3005138"/>
            <a:ext cx="863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cs typeface="+mn-ea"/>
                <a:sym typeface="+mn-lt"/>
              </a:rPr>
              <a:t>幻灯片中不能直接修改的图形或文字，请进入幻灯片母版，找到对应的位置进行修改</a:t>
            </a:r>
            <a:endParaRPr lang="zh-CN" altLang="zh-CN" sz="800" dirty="0">
              <a:solidFill>
                <a:schemeClr val="bg1"/>
              </a:solidFill>
              <a:cs typeface="+mn-ea"/>
              <a:sym typeface="+mn-lt"/>
            </a:endParaRPr>
          </a:p>
        </p:txBody>
      </p:sp>
      <p:sp>
        <p:nvSpPr>
          <p:cNvPr id="35871" name="Rectangle 31"/>
          <p:cNvSpPr>
            <a:spLocks noChangeArrowheads="1"/>
          </p:cNvSpPr>
          <p:nvPr/>
        </p:nvSpPr>
        <p:spPr bwMode="auto">
          <a:xfrm>
            <a:off x="3568700" y="3146425"/>
            <a:ext cx="863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cs typeface="+mn-ea"/>
                <a:sym typeface="+mn-lt"/>
              </a:rPr>
              <a:t>幻灯片中不能直接修改的图形或文字，请进入幻灯片母版，找到对应的位置进行修改</a:t>
            </a:r>
            <a:endParaRPr lang="zh-CN" altLang="zh-CN" sz="800" dirty="0">
              <a:solidFill>
                <a:schemeClr val="bg1"/>
              </a:solidFill>
              <a:cs typeface="+mn-ea"/>
              <a:sym typeface="+mn-lt"/>
            </a:endParaRPr>
          </a:p>
        </p:txBody>
      </p:sp>
      <p:sp>
        <p:nvSpPr>
          <p:cNvPr id="35872" name="Rectangle 32"/>
          <p:cNvSpPr>
            <a:spLocks noChangeArrowheads="1"/>
          </p:cNvSpPr>
          <p:nvPr/>
        </p:nvSpPr>
        <p:spPr bwMode="auto">
          <a:xfrm>
            <a:off x="3435350" y="1958975"/>
            <a:ext cx="863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dirty="0">
                <a:solidFill>
                  <a:schemeClr val="bg1"/>
                </a:solidFill>
                <a:cs typeface="+mn-ea"/>
                <a:sym typeface="+mn-lt"/>
              </a:rPr>
              <a:t>幻灯片中不能直接修改的图形或文字，请进入幻灯片母版，找到对应的位置进行修改</a:t>
            </a:r>
            <a:endParaRPr lang="zh-CN" altLang="zh-CN" sz="800" dirty="0">
              <a:solidFill>
                <a:schemeClr val="bg1"/>
              </a:solidFill>
              <a:cs typeface="+mn-ea"/>
              <a:sym typeface="+mn-lt"/>
            </a:endParaRPr>
          </a:p>
        </p:txBody>
      </p:sp>
      <p:sp>
        <p:nvSpPr>
          <p:cNvPr id="35873" name="Rectangle 33"/>
          <p:cNvSpPr>
            <a:spLocks noChangeArrowheads="1"/>
          </p:cNvSpPr>
          <p:nvPr/>
        </p:nvSpPr>
        <p:spPr bwMode="auto">
          <a:xfrm>
            <a:off x="855663" y="1851025"/>
            <a:ext cx="2376487"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a:lnSpc>
                <a:spcPct val="120000"/>
              </a:lnSpc>
            </a:pPr>
            <a:r>
              <a:rPr lang="zh-CN" altLang="en-US" sz="1200" dirty="0">
                <a:solidFill>
                  <a:schemeClr val="tx1">
                    <a:lumMod val="75000"/>
                    <a:lumOff val="25000"/>
                  </a:schemeClr>
                </a:solidFill>
                <a:cs typeface="+mn-ea"/>
                <a:sym typeface="+mn-lt"/>
              </a:rPr>
              <a:t>添加标题文本</a:t>
            </a:r>
            <a:r>
              <a:rPr lang="en-US" altLang="zh-CN" sz="1200"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01</a:t>
            </a:r>
          </a:p>
          <a:p>
            <a:pPr algn="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5874" name="Rectangle 34"/>
          <p:cNvSpPr>
            <a:spLocks noChangeArrowheads="1"/>
          </p:cNvSpPr>
          <p:nvPr/>
        </p:nvSpPr>
        <p:spPr bwMode="auto">
          <a:xfrm>
            <a:off x="998538" y="3432175"/>
            <a:ext cx="23764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a:r>
              <a:rPr lang="zh-CN" altLang="en-US" sz="1200" dirty="0">
                <a:solidFill>
                  <a:schemeClr val="tx1">
                    <a:lumMod val="75000"/>
                    <a:lumOff val="25000"/>
                  </a:schemeClr>
                </a:solidFill>
                <a:cs typeface="+mn-ea"/>
                <a:sym typeface="+mn-lt"/>
              </a:rPr>
              <a:t>添加标题文本</a:t>
            </a:r>
            <a:r>
              <a:rPr lang="en-US" altLang="zh-CN" sz="1200" dirty="0">
                <a:solidFill>
                  <a:schemeClr val="tx1">
                    <a:lumMod val="75000"/>
                    <a:lumOff val="25000"/>
                  </a:schemeClr>
                </a:solidFill>
                <a:cs typeface="+mn-ea"/>
                <a:sym typeface="+mn-lt"/>
              </a:rPr>
              <a:t> </a:t>
            </a:r>
            <a:r>
              <a:rPr lang="zh-CN" altLang="en-US" sz="2400" b="1" dirty="0">
                <a:solidFill>
                  <a:schemeClr val="tx1">
                    <a:lumMod val="75000"/>
                    <a:lumOff val="25000"/>
                  </a:schemeClr>
                </a:solidFill>
                <a:cs typeface="+mn-ea"/>
                <a:sym typeface="+mn-lt"/>
              </a:rPr>
              <a:t>02</a:t>
            </a:r>
          </a:p>
          <a:p>
            <a:pPr algn="r"/>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5875" name="Rectangle 35"/>
          <p:cNvSpPr>
            <a:spLocks noChangeArrowheads="1"/>
          </p:cNvSpPr>
          <p:nvPr/>
        </p:nvSpPr>
        <p:spPr bwMode="auto">
          <a:xfrm>
            <a:off x="5751513" y="1346200"/>
            <a:ext cx="23764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2400" b="1" dirty="0">
                <a:solidFill>
                  <a:schemeClr val="tx1">
                    <a:lumMod val="75000"/>
                    <a:lumOff val="25000"/>
                  </a:schemeClr>
                </a:solidFill>
                <a:cs typeface="+mn-ea"/>
                <a:sym typeface="+mn-lt"/>
              </a:rPr>
              <a:t>03 </a:t>
            </a: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35876" name="Rectangle 36"/>
          <p:cNvSpPr>
            <a:spLocks noChangeArrowheads="1"/>
          </p:cNvSpPr>
          <p:nvPr/>
        </p:nvSpPr>
        <p:spPr bwMode="auto">
          <a:xfrm>
            <a:off x="5895975" y="2990850"/>
            <a:ext cx="23764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400" b="1" dirty="0">
                <a:solidFill>
                  <a:schemeClr val="tx1">
                    <a:lumMod val="75000"/>
                    <a:lumOff val="25000"/>
                  </a:schemeClr>
                </a:solidFill>
                <a:cs typeface="+mn-ea"/>
                <a:sym typeface="+mn-lt"/>
              </a:rPr>
              <a:t>04 </a:t>
            </a:r>
            <a:r>
              <a:rPr lang="zh-CN" altLang="en-US" sz="1200" dirty="0">
                <a:solidFill>
                  <a:schemeClr val="tx1">
                    <a:lumMod val="75000"/>
                    <a:lumOff val="25000"/>
                  </a:schemeClr>
                </a:solidFill>
                <a:cs typeface="+mn-ea"/>
                <a:sym typeface="+mn-lt"/>
              </a:rPr>
              <a:t>添加标题文本</a:t>
            </a:r>
            <a:endParaRPr lang="en-US" altLang="zh-CN" sz="1200" dirty="0">
              <a:solidFill>
                <a:schemeClr val="tx1">
                  <a:lumMod val="75000"/>
                  <a:lumOff val="25000"/>
                </a:schemeClr>
              </a:solidFill>
              <a:cs typeface="+mn-ea"/>
              <a:sym typeface="+mn-lt"/>
            </a:endParaRP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5862"/>
                                            </p:tgtEl>
                                            <p:attrNameLst>
                                              <p:attrName>style.visibility</p:attrName>
                                            </p:attrNameLst>
                                          </p:cBhvr>
                                          <p:to>
                                            <p:strVal val="visible"/>
                                          </p:to>
                                        </p:set>
                                        <p:anim calcmode="lin" valueType="num" p14:bounceEnd="50000">
                                          <p:cBhvr additive="base">
                                            <p:cTn id="7" dur="500" fill="hold"/>
                                            <p:tgtEl>
                                              <p:spTgt spid="3586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58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100"/>
                                      </p:stCondLst>
                                      <p:childTnLst>
                                        <p:set>
                                          <p:cBhvr>
                                            <p:cTn id="10" dur="1" fill="hold">
                                              <p:stCondLst>
                                                <p:cond delay="0"/>
                                              </p:stCondLst>
                                            </p:cTn>
                                            <p:tgtEl>
                                              <p:spTgt spid="35872"/>
                                            </p:tgtEl>
                                            <p:attrNameLst>
                                              <p:attrName>style.visibility</p:attrName>
                                            </p:attrNameLst>
                                          </p:cBhvr>
                                          <p:to>
                                            <p:strVal val="visible"/>
                                          </p:to>
                                        </p:set>
                                        <p:anim calcmode="lin" valueType="num" p14:bounceEnd="50000">
                                          <p:cBhvr additive="base">
                                            <p:cTn id="11" dur="500" fill="hold"/>
                                            <p:tgtEl>
                                              <p:spTgt spid="35872"/>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3587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0000">
                                      <p:stCondLst>
                                        <p:cond delay="200"/>
                                      </p:stCondLst>
                                      <p:childTnLst>
                                        <p:set>
                                          <p:cBhvr>
                                            <p:cTn id="14" dur="1" fill="hold">
                                              <p:stCondLst>
                                                <p:cond delay="0"/>
                                              </p:stCondLst>
                                            </p:cTn>
                                            <p:tgtEl>
                                              <p:spTgt spid="35873"/>
                                            </p:tgtEl>
                                            <p:attrNameLst>
                                              <p:attrName>style.visibility</p:attrName>
                                            </p:attrNameLst>
                                          </p:cBhvr>
                                          <p:to>
                                            <p:strVal val="visible"/>
                                          </p:to>
                                        </p:set>
                                        <p:anim calcmode="lin" valueType="num" p14:bounceEnd="50000">
                                          <p:cBhvr additive="base">
                                            <p:cTn id="15" dur="500" fill="hold"/>
                                            <p:tgtEl>
                                              <p:spTgt spid="35873"/>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35873"/>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35867"/>
                                            </p:tgtEl>
                                            <p:attrNameLst>
                                              <p:attrName>style.visibility</p:attrName>
                                            </p:attrNameLst>
                                          </p:cBhvr>
                                          <p:to>
                                            <p:strVal val="visible"/>
                                          </p:to>
                                        </p:set>
                                        <p:anim calcmode="lin" valueType="num">
                                          <p:cBhvr>
                                            <p:cTn id="19" dur="300" fill="hold"/>
                                            <p:tgtEl>
                                              <p:spTgt spid="35867"/>
                                            </p:tgtEl>
                                            <p:attrNameLst>
                                              <p:attrName>ppt_w</p:attrName>
                                            </p:attrNameLst>
                                          </p:cBhvr>
                                          <p:tavLst>
                                            <p:tav tm="0">
                                              <p:val>
                                                <p:fltVal val="0"/>
                                              </p:val>
                                            </p:tav>
                                            <p:tav tm="100000">
                                              <p:val>
                                                <p:strVal val="#ppt_w"/>
                                              </p:val>
                                            </p:tav>
                                          </p:tavLst>
                                        </p:anim>
                                        <p:anim calcmode="lin" valueType="num">
                                          <p:cBhvr>
                                            <p:cTn id="20" dur="300" fill="hold"/>
                                            <p:tgtEl>
                                              <p:spTgt spid="35867"/>
                                            </p:tgtEl>
                                            <p:attrNameLst>
                                              <p:attrName>ppt_h</p:attrName>
                                            </p:attrNameLst>
                                          </p:cBhvr>
                                          <p:tavLst>
                                            <p:tav tm="0">
                                              <p:val>
                                                <p:fltVal val="0"/>
                                              </p:val>
                                            </p:tav>
                                            <p:tav tm="100000">
                                              <p:val>
                                                <p:strVal val="#ppt_h"/>
                                              </p:val>
                                            </p:tav>
                                          </p:tavLst>
                                        </p:anim>
                                        <p:animEffect transition="in" filter="fade">
                                          <p:cBhvr>
                                            <p:cTn id="21" dur="300"/>
                                            <p:tgtEl>
                                              <p:spTgt spid="35867"/>
                                            </p:tgtEl>
                                          </p:cBhvr>
                                        </p:animEffect>
                                      </p:childTnLst>
                                    </p:cTn>
                                  </p:par>
                                  <p:par>
                                    <p:cTn id="22" presetID="6" presetClass="emph" presetSubtype="0" autoRev="1" fill="hold" grpId="1" nodeType="withEffect">
                                      <p:stCondLst>
                                        <p:cond delay="600"/>
                                      </p:stCondLst>
                                      <p:childTnLst>
                                        <p:animScale>
                                          <p:cBhvr>
                                            <p:cTn id="23" dur="150" fill="hold"/>
                                            <p:tgtEl>
                                              <p:spTgt spid="35867"/>
                                            </p:tgtEl>
                                          </p:cBhvr>
                                          <p:by x="110000" y="110000"/>
                                        </p:animScale>
                                      </p:childTnLst>
                                    </p:cTn>
                                  </p:par>
                                  <p:par>
                                    <p:cTn id="24" presetID="2" presetClass="entr" presetSubtype="1" fill="hold" grpId="0" nodeType="withEffect" p14:presetBounceEnd="50000">
                                      <p:stCondLst>
                                        <p:cond delay="600"/>
                                      </p:stCondLst>
                                      <p:childTnLst>
                                        <p:set>
                                          <p:cBhvr>
                                            <p:cTn id="25" dur="1" fill="hold">
                                              <p:stCondLst>
                                                <p:cond delay="0"/>
                                              </p:stCondLst>
                                            </p:cTn>
                                            <p:tgtEl>
                                              <p:spTgt spid="35861"/>
                                            </p:tgtEl>
                                            <p:attrNameLst>
                                              <p:attrName>style.visibility</p:attrName>
                                            </p:attrNameLst>
                                          </p:cBhvr>
                                          <p:to>
                                            <p:strVal val="visible"/>
                                          </p:to>
                                        </p:set>
                                        <p:anim calcmode="lin" valueType="num" p14:bounceEnd="50000">
                                          <p:cBhvr additive="base">
                                            <p:cTn id="26" dur="500" fill="hold"/>
                                            <p:tgtEl>
                                              <p:spTgt spid="35861"/>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5861"/>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700"/>
                                      </p:stCondLst>
                                      <p:childTnLst>
                                        <p:set>
                                          <p:cBhvr>
                                            <p:cTn id="29" dur="1" fill="hold">
                                              <p:stCondLst>
                                                <p:cond delay="0"/>
                                              </p:stCondLst>
                                            </p:cTn>
                                            <p:tgtEl>
                                              <p:spTgt spid="35869"/>
                                            </p:tgtEl>
                                            <p:attrNameLst>
                                              <p:attrName>style.visibility</p:attrName>
                                            </p:attrNameLst>
                                          </p:cBhvr>
                                          <p:to>
                                            <p:strVal val="visible"/>
                                          </p:to>
                                        </p:set>
                                        <p:anim calcmode="lin" valueType="num" p14:bounceEnd="50000">
                                          <p:cBhvr additive="base">
                                            <p:cTn id="30" dur="500" fill="hold"/>
                                            <p:tgtEl>
                                              <p:spTgt spid="35869"/>
                                            </p:tgtEl>
                                            <p:attrNameLst>
                                              <p:attrName>ppt_x</p:attrName>
                                            </p:attrNameLst>
                                          </p:cBhvr>
                                          <p:tavLst>
                                            <p:tav tm="0">
                                              <p:val>
                                                <p:strVal val="#ppt_x"/>
                                              </p:val>
                                            </p:tav>
                                            <p:tav tm="100000">
                                              <p:val>
                                                <p:strVal val="#ppt_x"/>
                                              </p:val>
                                            </p:tav>
                                          </p:tavLst>
                                        </p:anim>
                                        <p:anim calcmode="lin" valueType="num" p14:bounceEnd="50000">
                                          <p:cBhvr additive="base">
                                            <p:cTn id="31" dur="500" fill="hold"/>
                                            <p:tgtEl>
                                              <p:spTgt spid="35869"/>
                                            </p:tgtEl>
                                            <p:attrNameLst>
                                              <p:attrName>ppt_y</p:attrName>
                                            </p:attrNameLst>
                                          </p:cBhvr>
                                          <p:tavLst>
                                            <p:tav tm="0">
                                              <p:val>
                                                <p:strVal val="0-#ppt_h/2"/>
                                              </p:val>
                                            </p:tav>
                                            <p:tav tm="100000">
                                              <p:val>
                                                <p:strVal val="#ppt_y"/>
                                              </p:val>
                                            </p:tav>
                                          </p:tavLst>
                                        </p:anim>
                                      </p:childTnLst>
                                    </p:cTn>
                                  </p:par>
                                  <p:par>
                                    <p:cTn id="32" presetID="2" presetClass="entr" presetSubtype="2" fill="hold" grpId="0" nodeType="withEffect" p14:presetBounceEnd="50000">
                                      <p:stCondLst>
                                        <p:cond delay="800"/>
                                      </p:stCondLst>
                                      <p:childTnLst>
                                        <p:set>
                                          <p:cBhvr>
                                            <p:cTn id="33" dur="1" fill="hold">
                                              <p:stCondLst>
                                                <p:cond delay="0"/>
                                              </p:stCondLst>
                                            </p:cTn>
                                            <p:tgtEl>
                                              <p:spTgt spid="35875"/>
                                            </p:tgtEl>
                                            <p:attrNameLst>
                                              <p:attrName>style.visibility</p:attrName>
                                            </p:attrNameLst>
                                          </p:cBhvr>
                                          <p:to>
                                            <p:strVal val="visible"/>
                                          </p:to>
                                        </p:set>
                                        <p:anim calcmode="lin" valueType="num" p14:bounceEnd="50000">
                                          <p:cBhvr additive="base">
                                            <p:cTn id="34" dur="500" fill="hold"/>
                                            <p:tgtEl>
                                              <p:spTgt spid="35875"/>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35875"/>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900"/>
                                      </p:stCondLst>
                                      <p:childTnLst>
                                        <p:set>
                                          <p:cBhvr>
                                            <p:cTn id="37" dur="1" fill="hold">
                                              <p:stCondLst>
                                                <p:cond delay="0"/>
                                              </p:stCondLst>
                                            </p:cTn>
                                            <p:tgtEl>
                                              <p:spTgt spid="35865"/>
                                            </p:tgtEl>
                                            <p:attrNameLst>
                                              <p:attrName>style.visibility</p:attrName>
                                            </p:attrNameLst>
                                          </p:cBhvr>
                                          <p:to>
                                            <p:strVal val="visible"/>
                                          </p:to>
                                        </p:set>
                                        <p:anim calcmode="lin" valueType="num">
                                          <p:cBhvr>
                                            <p:cTn id="38" dur="300" fill="hold"/>
                                            <p:tgtEl>
                                              <p:spTgt spid="35865"/>
                                            </p:tgtEl>
                                            <p:attrNameLst>
                                              <p:attrName>ppt_w</p:attrName>
                                            </p:attrNameLst>
                                          </p:cBhvr>
                                          <p:tavLst>
                                            <p:tav tm="0">
                                              <p:val>
                                                <p:fltVal val="0"/>
                                              </p:val>
                                            </p:tav>
                                            <p:tav tm="100000">
                                              <p:val>
                                                <p:strVal val="#ppt_w"/>
                                              </p:val>
                                            </p:tav>
                                          </p:tavLst>
                                        </p:anim>
                                        <p:anim calcmode="lin" valueType="num">
                                          <p:cBhvr>
                                            <p:cTn id="39" dur="300" fill="hold"/>
                                            <p:tgtEl>
                                              <p:spTgt spid="35865"/>
                                            </p:tgtEl>
                                            <p:attrNameLst>
                                              <p:attrName>ppt_h</p:attrName>
                                            </p:attrNameLst>
                                          </p:cBhvr>
                                          <p:tavLst>
                                            <p:tav tm="0">
                                              <p:val>
                                                <p:fltVal val="0"/>
                                              </p:val>
                                            </p:tav>
                                            <p:tav tm="100000">
                                              <p:val>
                                                <p:strVal val="#ppt_h"/>
                                              </p:val>
                                            </p:tav>
                                          </p:tavLst>
                                        </p:anim>
                                        <p:animEffect transition="in" filter="fade">
                                          <p:cBhvr>
                                            <p:cTn id="40" dur="300"/>
                                            <p:tgtEl>
                                              <p:spTgt spid="35865"/>
                                            </p:tgtEl>
                                          </p:cBhvr>
                                        </p:animEffect>
                                      </p:childTnLst>
                                    </p:cTn>
                                  </p:par>
                                  <p:par>
                                    <p:cTn id="41" presetID="6" presetClass="emph" presetSubtype="0" autoRev="1" fill="hold" grpId="1" nodeType="withEffect">
                                      <p:stCondLst>
                                        <p:cond delay="1200"/>
                                      </p:stCondLst>
                                      <p:childTnLst>
                                        <p:animScale>
                                          <p:cBhvr>
                                            <p:cTn id="42" dur="150" fill="hold"/>
                                            <p:tgtEl>
                                              <p:spTgt spid="35865"/>
                                            </p:tgtEl>
                                          </p:cBhvr>
                                          <p:by x="110000" y="110000"/>
                                        </p:animScale>
                                      </p:childTnLst>
                                    </p:cTn>
                                  </p:par>
                                  <p:par>
                                    <p:cTn id="43" presetID="2" presetClass="entr" presetSubtype="4" fill="hold" grpId="0" nodeType="withEffect" p14:presetBounceEnd="50000">
                                      <p:stCondLst>
                                        <p:cond delay="1200"/>
                                      </p:stCondLst>
                                      <p:childTnLst>
                                        <p:set>
                                          <p:cBhvr>
                                            <p:cTn id="44" dur="1" fill="hold">
                                              <p:stCondLst>
                                                <p:cond delay="0"/>
                                              </p:stCondLst>
                                            </p:cTn>
                                            <p:tgtEl>
                                              <p:spTgt spid="35863"/>
                                            </p:tgtEl>
                                            <p:attrNameLst>
                                              <p:attrName>style.visibility</p:attrName>
                                            </p:attrNameLst>
                                          </p:cBhvr>
                                          <p:to>
                                            <p:strVal val="visible"/>
                                          </p:to>
                                        </p:set>
                                        <p:anim calcmode="lin" valueType="num" p14:bounceEnd="50000">
                                          <p:cBhvr additive="base">
                                            <p:cTn id="45" dur="500" fill="hold"/>
                                            <p:tgtEl>
                                              <p:spTgt spid="35863"/>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3586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14:presetBounceEnd="50000">
                                      <p:stCondLst>
                                        <p:cond delay="1300"/>
                                      </p:stCondLst>
                                      <p:childTnLst>
                                        <p:set>
                                          <p:cBhvr>
                                            <p:cTn id="48" dur="1" fill="hold">
                                              <p:stCondLst>
                                                <p:cond delay="0"/>
                                              </p:stCondLst>
                                            </p:cTn>
                                            <p:tgtEl>
                                              <p:spTgt spid="35871"/>
                                            </p:tgtEl>
                                            <p:attrNameLst>
                                              <p:attrName>style.visibility</p:attrName>
                                            </p:attrNameLst>
                                          </p:cBhvr>
                                          <p:to>
                                            <p:strVal val="visible"/>
                                          </p:to>
                                        </p:set>
                                        <p:anim calcmode="lin" valueType="num" p14:bounceEnd="50000">
                                          <p:cBhvr additive="base">
                                            <p:cTn id="49" dur="500" fill="hold"/>
                                            <p:tgtEl>
                                              <p:spTgt spid="35871"/>
                                            </p:tgtEl>
                                            <p:attrNameLst>
                                              <p:attrName>ppt_x</p:attrName>
                                            </p:attrNameLst>
                                          </p:cBhvr>
                                          <p:tavLst>
                                            <p:tav tm="0">
                                              <p:val>
                                                <p:strVal val="#ppt_x"/>
                                              </p:val>
                                            </p:tav>
                                            <p:tav tm="100000">
                                              <p:val>
                                                <p:strVal val="#ppt_x"/>
                                              </p:val>
                                            </p:tav>
                                          </p:tavLst>
                                        </p:anim>
                                        <p:anim calcmode="lin" valueType="num" p14:bounceEnd="50000">
                                          <p:cBhvr additive="base">
                                            <p:cTn id="50" dur="500" fill="hold"/>
                                            <p:tgtEl>
                                              <p:spTgt spid="35871"/>
                                            </p:tgtEl>
                                            <p:attrNameLst>
                                              <p:attrName>ppt_y</p:attrName>
                                            </p:attrNameLst>
                                          </p:cBhvr>
                                          <p:tavLst>
                                            <p:tav tm="0">
                                              <p:val>
                                                <p:strVal val="1+#ppt_h/2"/>
                                              </p:val>
                                            </p:tav>
                                            <p:tav tm="100000">
                                              <p:val>
                                                <p:strVal val="#ppt_y"/>
                                              </p:val>
                                            </p:tav>
                                          </p:tavLst>
                                        </p:anim>
                                      </p:childTnLst>
                                    </p:cTn>
                                  </p:par>
                                  <p:par>
                                    <p:cTn id="51" presetID="2" presetClass="entr" presetSubtype="8" fill="hold" grpId="0" nodeType="withEffect" p14:presetBounceEnd="50000">
                                      <p:stCondLst>
                                        <p:cond delay="1400"/>
                                      </p:stCondLst>
                                      <p:childTnLst>
                                        <p:set>
                                          <p:cBhvr>
                                            <p:cTn id="52" dur="1" fill="hold">
                                              <p:stCondLst>
                                                <p:cond delay="0"/>
                                              </p:stCondLst>
                                            </p:cTn>
                                            <p:tgtEl>
                                              <p:spTgt spid="35874"/>
                                            </p:tgtEl>
                                            <p:attrNameLst>
                                              <p:attrName>style.visibility</p:attrName>
                                            </p:attrNameLst>
                                          </p:cBhvr>
                                          <p:to>
                                            <p:strVal val="visible"/>
                                          </p:to>
                                        </p:set>
                                        <p:anim calcmode="lin" valueType="num" p14:bounceEnd="50000">
                                          <p:cBhvr additive="base">
                                            <p:cTn id="53" dur="500" fill="hold"/>
                                            <p:tgtEl>
                                              <p:spTgt spid="35874"/>
                                            </p:tgtEl>
                                            <p:attrNameLst>
                                              <p:attrName>ppt_x</p:attrName>
                                            </p:attrNameLst>
                                          </p:cBhvr>
                                          <p:tavLst>
                                            <p:tav tm="0">
                                              <p:val>
                                                <p:strVal val="0-#ppt_w/2"/>
                                              </p:val>
                                            </p:tav>
                                            <p:tav tm="100000">
                                              <p:val>
                                                <p:strVal val="#ppt_x"/>
                                              </p:val>
                                            </p:tav>
                                          </p:tavLst>
                                        </p:anim>
                                        <p:anim calcmode="lin" valueType="num" p14:bounceEnd="50000">
                                          <p:cBhvr additive="base">
                                            <p:cTn id="54" dur="500" fill="hold"/>
                                            <p:tgtEl>
                                              <p:spTgt spid="35874"/>
                                            </p:tgtEl>
                                            <p:attrNameLst>
                                              <p:attrName>ppt_y</p:attrName>
                                            </p:attrNameLst>
                                          </p:cBhvr>
                                          <p:tavLst>
                                            <p:tav tm="0">
                                              <p:val>
                                                <p:strVal val="#ppt_y"/>
                                              </p:val>
                                            </p:tav>
                                            <p:tav tm="100000">
                                              <p:val>
                                                <p:strVal val="#ppt_y"/>
                                              </p:val>
                                            </p:tav>
                                          </p:tavLst>
                                        </p:anim>
                                      </p:childTnLst>
                                    </p:cTn>
                                  </p:par>
                                  <p:par>
                                    <p:cTn id="55" presetID="53" presetClass="entr" presetSubtype="16" fill="hold" grpId="0" nodeType="withEffect">
                                      <p:stCondLst>
                                        <p:cond delay="1500"/>
                                      </p:stCondLst>
                                      <p:childTnLst>
                                        <p:set>
                                          <p:cBhvr>
                                            <p:cTn id="56" dur="1" fill="hold">
                                              <p:stCondLst>
                                                <p:cond delay="0"/>
                                              </p:stCondLst>
                                            </p:cTn>
                                            <p:tgtEl>
                                              <p:spTgt spid="35866"/>
                                            </p:tgtEl>
                                            <p:attrNameLst>
                                              <p:attrName>style.visibility</p:attrName>
                                            </p:attrNameLst>
                                          </p:cBhvr>
                                          <p:to>
                                            <p:strVal val="visible"/>
                                          </p:to>
                                        </p:set>
                                        <p:anim calcmode="lin" valueType="num">
                                          <p:cBhvr>
                                            <p:cTn id="57" dur="300" fill="hold"/>
                                            <p:tgtEl>
                                              <p:spTgt spid="35866"/>
                                            </p:tgtEl>
                                            <p:attrNameLst>
                                              <p:attrName>ppt_w</p:attrName>
                                            </p:attrNameLst>
                                          </p:cBhvr>
                                          <p:tavLst>
                                            <p:tav tm="0">
                                              <p:val>
                                                <p:fltVal val="0"/>
                                              </p:val>
                                            </p:tav>
                                            <p:tav tm="100000">
                                              <p:val>
                                                <p:strVal val="#ppt_w"/>
                                              </p:val>
                                            </p:tav>
                                          </p:tavLst>
                                        </p:anim>
                                        <p:anim calcmode="lin" valueType="num">
                                          <p:cBhvr>
                                            <p:cTn id="58" dur="300" fill="hold"/>
                                            <p:tgtEl>
                                              <p:spTgt spid="35866"/>
                                            </p:tgtEl>
                                            <p:attrNameLst>
                                              <p:attrName>ppt_h</p:attrName>
                                            </p:attrNameLst>
                                          </p:cBhvr>
                                          <p:tavLst>
                                            <p:tav tm="0">
                                              <p:val>
                                                <p:fltVal val="0"/>
                                              </p:val>
                                            </p:tav>
                                            <p:tav tm="100000">
                                              <p:val>
                                                <p:strVal val="#ppt_h"/>
                                              </p:val>
                                            </p:tav>
                                          </p:tavLst>
                                        </p:anim>
                                        <p:animEffect transition="in" filter="fade">
                                          <p:cBhvr>
                                            <p:cTn id="59" dur="300"/>
                                            <p:tgtEl>
                                              <p:spTgt spid="35866"/>
                                            </p:tgtEl>
                                          </p:cBhvr>
                                        </p:animEffect>
                                      </p:childTnLst>
                                    </p:cTn>
                                  </p:par>
                                  <p:par>
                                    <p:cTn id="60" presetID="6" presetClass="emph" presetSubtype="0" autoRev="1" fill="hold" grpId="1" nodeType="withEffect">
                                      <p:stCondLst>
                                        <p:cond delay="1800"/>
                                      </p:stCondLst>
                                      <p:childTnLst>
                                        <p:animScale>
                                          <p:cBhvr>
                                            <p:cTn id="61" dur="150" fill="hold"/>
                                            <p:tgtEl>
                                              <p:spTgt spid="35866"/>
                                            </p:tgtEl>
                                          </p:cBhvr>
                                          <p:by x="110000" y="110000"/>
                                        </p:animScale>
                                      </p:childTnLst>
                                    </p:cTn>
                                  </p:par>
                                  <p:par>
                                    <p:cTn id="62" presetID="2" presetClass="entr" presetSubtype="2" fill="hold" grpId="0" nodeType="withEffect" p14:presetBounceEnd="50000">
                                      <p:stCondLst>
                                        <p:cond delay="1800"/>
                                      </p:stCondLst>
                                      <p:childTnLst>
                                        <p:set>
                                          <p:cBhvr>
                                            <p:cTn id="63" dur="1" fill="hold">
                                              <p:stCondLst>
                                                <p:cond delay="0"/>
                                              </p:stCondLst>
                                            </p:cTn>
                                            <p:tgtEl>
                                              <p:spTgt spid="35864"/>
                                            </p:tgtEl>
                                            <p:attrNameLst>
                                              <p:attrName>style.visibility</p:attrName>
                                            </p:attrNameLst>
                                          </p:cBhvr>
                                          <p:to>
                                            <p:strVal val="visible"/>
                                          </p:to>
                                        </p:set>
                                        <p:anim calcmode="lin" valueType="num" p14:bounceEnd="50000">
                                          <p:cBhvr additive="base">
                                            <p:cTn id="64" dur="500" fill="hold"/>
                                            <p:tgtEl>
                                              <p:spTgt spid="35864"/>
                                            </p:tgtEl>
                                            <p:attrNameLst>
                                              <p:attrName>ppt_x</p:attrName>
                                            </p:attrNameLst>
                                          </p:cBhvr>
                                          <p:tavLst>
                                            <p:tav tm="0">
                                              <p:val>
                                                <p:strVal val="1+#ppt_w/2"/>
                                              </p:val>
                                            </p:tav>
                                            <p:tav tm="100000">
                                              <p:val>
                                                <p:strVal val="#ppt_x"/>
                                              </p:val>
                                            </p:tav>
                                          </p:tavLst>
                                        </p:anim>
                                        <p:anim calcmode="lin" valueType="num" p14:bounceEnd="50000">
                                          <p:cBhvr additive="base">
                                            <p:cTn id="65" dur="500" fill="hold"/>
                                            <p:tgtEl>
                                              <p:spTgt spid="3586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14:presetBounceEnd="50000">
                                      <p:stCondLst>
                                        <p:cond delay="1900"/>
                                      </p:stCondLst>
                                      <p:childTnLst>
                                        <p:set>
                                          <p:cBhvr>
                                            <p:cTn id="67" dur="1" fill="hold">
                                              <p:stCondLst>
                                                <p:cond delay="0"/>
                                              </p:stCondLst>
                                            </p:cTn>
                                            <p:tgtEl>
                                              <p:spTgt spid="35870"/>
                                            </p:tgtEl>
                                            <p:attrNameLst>
                                              <p:attrName>style.visibility</p:attrName>
                                            </p:attrNameLst>
                                          </p:cBhvr>
                                          <p:to>
                                            <p:strVal val="visible"/>
                                          </p:to>
                                        </p:set>
                                        <p:anim calcmode="lin" valueType="num" p14:bounceEnd="50000">
                                          <p:cBhvr additive="base">
                                            <p:cTn id="68" dur="500" fill="hold"/>
                                            <p:tgtEl>
                                              <p:spTgt spid="35870"/>
                                            </p:tgtEl>
                                            <p:attrNameLst>
                                              <p:attrName>ppt_x</p:attrName>
                                            </p:attrNameLst>
                                          </p:cBhvr>
                                          <p:tavLst>
                                            <p:tav tm="0">
                                              <p:val>
                                                <p:strVal val="1+#ppt_w/2"/>
                                              </p:val>
                                            </p:tav>
                                            <p:tav tm="100000">
                                              <p:val>
                                                <p:strVal val="#ppt_x"/>
                                              </p:val>
                                            </p:tav>
                                          </p:tavLst>
                                        </p:anim>
                                        <p:anim calcmode="lin" valueType="num" p14:bounceEnd="50000">
                                          <p:cBhvr additive="base">
                                            <p:cTn id="69" dur="500" fill="hold"/>
                                            <p:tgtEl>
                                              <p:spTgt spid="35870"/>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14:presetBounceEnd="50000">
                                      <p:stCondLst>
                                        <p:cond delay="2000"/>
                                      </p:stCondLst>
                                      <p:childTnLst>
                                        <p:set>
                                          <p:cBhvr>
                                            <p:cTn id="71" dur="1" fill="hold">
                                              <p:stCondLst>
                                                <p:cond delay="0"/>
                                              </p:stCondLst>
                                            </p:cTn>
                                            <p:tgtEl>
                                              <p:spTgt spid="35876"/>
                                            </p:tgtEl>
                                            <p:attrNameLst>
                                              <p:attrName>style.visibility</p:attrName>
                                            </p:attrNameLst>
                                          </p:cBhvr>
                                          <p:to>
                                            <p:strVal val="visible"/>
                                          </p:to>
                                        </p:set>
                                        <p:anim calcmode="lin" valueType="num" p14:bounceEnd="50000">
                                          <p:cBhvr additive="base">
                                            <p:cTn id="72" dur="500" fill="hold"/>
                                            <p:tgtEl>
                                              <p:spTgt spid="35876"/>
                                            </p:tgtEl>
                                            <p:attrNameLst>
                                              <p:attrName>ppt_x</p:attrName>
                                            </p:attrNameLst>
                                          </p:cBhvr>
                                          <p:tavLst>
                                            <p:tav tm="0">
                                              <p:val>
                                                <p:strVal val="1+#ppt_w/2"/>
                                              </p:val>
                                            </p:tav>
                                            <p:tav tm="100000">
                                              <p:val>
                                                <p:strVal val="#ppt_x"/>
                                              </p:val>
                                            </p:tav>
                                          </p:tavLst>
                                        </p:anim>
                                        <p:anim calcmode="lin" valueType="num" p14:bounceEnd="50000">
                                          <p:cBhvr additive="base">
                                            <p:cTn id="73" dur="500" fill="hold"/>
                                            <p:tgtEl>
                                              <p:spTgt spid="35876"/>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2100"/>
                                      </p:stCondLst>
                                      <p:childTnLst>
                                        <p:set>
                                          <p:cBhvr>
                                            <p:cTn id="75" dur="1" fill="hold">
                                              <p:stCondLst>
                                                <p:cond delay="0"/>
                                              </p:stCondLst>
                                            </p:cTn>
                                            <p:tgtEl>
                                              <p:spTgt spid="35868"/>
                                            </p:tgtEl>
                                            <p:attrNameLst>
                                              <p:attrName>style.visibility</p:attrName>
                                            </p:attrNameLst>
                                          </p:cBhvr>
                                          <p:to>
                                            <p:strVal val="visible"/>
                                          </p:to>
                                        </p:set>
                                        <p:anim calcmode="lin" valueType="num">
                                          <p:cBhvr>
                                            <p:cTn id="76" dur="300" fill="hold"/>
                                            <p:tgtEl>
                                              <p:spTgt spid="35868"/>
                                            </p:tgtEl>
                                            <p:attrNameLst>
                                              <p:attrName>ppt_w</p:attrName>
                                            </p:attrNameLst>
                                          </p:cBhvr>
                                          <p:tavLst>
                                            <p:tav tm="0">
                                              <p:val>
                                                <p:fltVal val="0"/>
                                              </p:val>
                                            </p:tav>
                                            <p:tav tm="100000">
                                              <p:val>
                                                <p:strVal val="#ppt_w"/>
                                              </p:val>
                                            </p:tav>
                                          </p:tavLst>
                                        </p:anim>
                                        <p:anim calcmode="lin" valueType="num">
                                          <p:cBhvr>
                                            <p:cTn id="77" dur="300" fill="hold"/>
                                            <p:tgtEl>
                                              <p:spTgt spid="35868"/>
                                            </p:tgtEl>
                                            <p:attrNameLst>
                                              <p:attrName>ppt_h</p:attrName>
                                            </p:attrNameLst>
                                          </p:cBhvr>
                                          <p:tavLst>
                                            <p:tav tm="0">
                                              <p:val>
                                                <p:fltVal val="0"/>
                                              </p:val>
                                            </p:tav>
                                            <p:tav tm="100000">
                                              <p:val>
                                                <p:strVal val="#ppt_h"/>
                                              </p:val>
                                            </p:tav>
                                          </p:tavLst>
                                        </p:anim>
                                        <p:animEffect transition="in" filter="fade">
                                          <p:cBhvr>
                                            <p:cTn id="78" dur="300"/>
                                            <p:tgtEl>
                                              <p:spTgt spid="35868"/>
                                            </p:tgtEl>
                                          </p:cBhvr>
                                        </p:animEffect>
                                      </p:childTnLst>
                                    </p:cTn>
                                  </p:par>
                                  <p:par>
                                    <p:cTn id="79" presetID="6" presetClass="emph" presetSubtype="0" autoRev="1" fill="hold" grpId="1" nodeType="withEffect">
                                      <p:stCondLst>
                                        <p:cond delay="2400"/>
                                      </p:stCondLst>
                                      <p:childTnLst>
                                        <p:animScale>
                                          <p:cBhvr>
                                            <p:cTn id="80" dur="150" fill="hold"/>
                                            <p:tgtEl>
                                              <p:spTgt spid="3586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1" grpId="0" animBg="1"/>
          <p:bldP spid="35862" grpId="0" animBg="1"/>
          <p:bldP spid="35863" grpId="0" animBg="1"/>
          <p:bldP spid="35864" grpId="0" animBg="1"/>
          <p:bldP spid="35865" grpId="0" animBg="1"/>
          <p:bldP spid="35865" grpId="1" animBg="1"/>
          <p:bldP spid="35866" grpId="0" animBg="1"/>
          <p:bldP spid="35866" grpId="1" animBg="1"/>
          <p:bldP spid="35867" grpId="0" animBg="1"/>
          <p:bldP spid="35867" grpId="1" animBg="1"/>
          <p:bldP spid="35868" grpId="0" animBg="1"/>
          <p:bldP spid="35868" grpId="1" animBg="1"/>
          <p:bldP spid="35869" grpId="0"/>
          <p:bldP spid="35870" grpId="0"/>
          <p:bldP spid="35871" grpId="0"/>
          <p:bldP spid="35872" grpId="0"/>
          <p:bldP spid="35873" grpId="0"/>
          <p:bldP spid="35874" grpId="0"/>
          <p:bldP spid="35875" grpId="0"/>
          <p:bldP spid="358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862"/>
                                            </p:tgtEl>
                                            <p:attrNameLst>
                                              <p:attrName>style.visibility</p:attrName>
                                            </p:attrNameLst>
                                          </p:cBhvr>
                                          <p:to>
                                            <p:strVal val="visible"/>
                                          </p:to>
                                        </p:set>
                                        <p:anim calcmode="lin" valueType="num">
                                          <p:cBhvr additive="base">
                                            <p:cTn id="7" dur="500" fill="hold"/>
                                            <p:tgtEl>
                                              <p:spTgt spid="35862"/>
                                            </p:tgtEl>
                                            <p:attrNameLst>
                                              <p:attrName>ppt_x</p:attrName>
                                            </p:attrNameLst>
                                          </p:cBhvr>
                                          <p:tavLst>
                                            <p:tav tm="0">
                                              <p:val>
                                                <p:strVal val="0-#ppt_w/2"/>
                                              </p:val>
                                            </p:tav>
                                            <p:tav tm="100000">
                                              <p:val>
                                                <p:strVal val="#ppt_x"/>
                                              </p:val>
                                            </p:tav>
                                          </p:tavLst>
                                        </p:anim>
                                        <p:anim calcmode="lin" valueType="num">
                                          <p:cBhvr additive="base">
                                            <p:cTn id="8" dur="500" fill="hold"/>
                                            <p:tgtEl>
                                              <p:spTgt spid="358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35872"/>
                                            </p:tgtEl>
                                            <p:attrNameLst>
                                              <p:attrName>style.visibility</p:attrName>
                                            </p:attrNameLst>
                                          </p:cBhvr>
                                          <p:to>
                                            <p:strVal val="visible"/>
                                          </p:to>
                                        </p:set>
                                        <p:anim calcmode="lin" valueType="num">
                                          <p:cBhvr additive="base">
                                            <p:cTn id="11" dur="500" fill="hold"/>
                                            <p:tgtEl>
                                              <p:spTgt spid="35872"/>
                                            </p:tgtEl>
                                            <p:attrNameLst>
                                              <p:attrName>ppt_x</p:attrName>
                                            </p:attrNameLst>
                                          </p:cBhvr>
                                          <p:tavLst>
                                            <p:tav tm="0">
                                              <p:val>
                                                <p:strVal val="0-#ppt_w/2"/>
                                              </p:val>
                                            </p:tav>
                                            <p:tav tm="100000">
                                              <p:val>
                                                <p:strVal val="#ppt_x"/>
                                              </p:val>
                                            </p:tav>
                                          </p:tavLst>
                                        </p:anim>
                                        <p:anim calcmode="lin" valueType="num">
                                          <p:cBhvr additive="base">
                                            <p:cTn id="12" dur="500" fill="hold"/>
                                            <p:tgtEl>
                                              <p:spTgt spid="3587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35873"/>
                                            </p:tgtEl>
                                            <p:attrNameLst>
                                              <p:attrName>style.visibility</p:attrName>
                                            </p:attrNameLst>
                                          </p:cBhvr>
                                          <p:to>
                                            <p:strVal val="visible"/>
                                          </p:to>
                                        </p:set>
                                        <p:anim calcmode="lin" valueType="num">
                                          <p:cBhvr additive="base">
                                            <p:cTn id="15" dur="500" fill="hold"/>
                                            <p:tgtEl>
                                              <p:spTgt spid="35873"/>
                                            </p:tgtEl>
                                            <p:attrNameLst>
                                              <p:attrName>ppt_x</p:attrName>
                                            </p:attrNameLst>
                                          </p:cBhvr>
                                          <p:tavLst>
                                            <p:tav tm="0">
                                              <p:val>
                                                <p:strVal val="0-#ppt_w/2"/>
                                              </p:val>
                                            </p:tav>
                                            <p:tav tm="100000">
                                              <p:val>
                                                <p:strVal val="#ppt_x"/>
                                              </p:val>
                                            </p:tav>
                                          </p:tavLst>
                                        </p:anim>
                                        <p:anim calcmode="lin" valueType="num">
                                          <p:cBhvr additive="base">
                                            <p:cTn id="16" dur="500" fill="hold"/>
                                            <p:tgtEl>
                                              <p:spTgt spid="35873"/>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35867"/>
                                            </p:tgtEl>
                                            <p:attrNameLst>
                                              <p:attrName>style.visibility</p:attrName>
                                            </p:attrNameLst>
                                          </p:cBhvr>
                                          <p:to>
                                            <p:strVal val="visible"/>
                                          </p:to>
                                        </p:set>
                                        <p:anim calcmode="lin" valueType="num">
                                          <p:cBhvr>
                                            <p:cTn id="19" dur="300" fill="hold"/>
                                            <p:tgtEl>
                                              <p:spTgt spid="35867"/>
                                            </p:tgtEl>
                                            <p:attrNameLst>
                                              <p:attrName>ppt_w</p:attrName>
                                            </p:attrNameLst>
                                          </p:cBhvr>
                                          <p:tavLst>
                                            <p:tav tm="0">
                                              <p:val>
                                                <p:fltVal val="0"/>
                                              </p:val>
                                            </p:tav>
                                            <p:tav tm="100000">
                                              <p:val>
                                                <p:strVal val="#ppt_w"/>
                                              </p:val>
                                            </p:tav>
                                          </p:tavLst>
                                        </p:anim>
                                        <p:anim calcmode="lin" valueType="num">
                                          <p:cBhvr>
                                            <p:cTn id="20" dur="300" fill="hold"/>
                                            <p:tgtEl>
                                              <p:spTgt spid="35867"/>
                                            </p:tgtEl>
                                            <p:attrNameLst>
                                              <p:attrName>ppt_h</p:attrName>
                                            </p:attrNameLst>
                                          </p:cBhvr>
                                          <p:tavLst>
                                            <p:tav tm="0">
                                              <p:val>
                                                <p:fltVal val="0"/>
                                              </p:val>
                                            </p:tav>
                                            <p:tav tm="100000">
                                              <p:val>
                                                <p:strVal val="#ppt_h"/>
                                              </p:val>
                                            </p:tav>
                                          </p:tavLst>
                                        </p:anim>
                                        <p:animEffect transition="in" filter="fade">
                                          <p:cBhvr>
                                            <p:cTn id="21" dur="300"/>
                                            <p:tgtEl>
                                              <p:spTgt spid="35867"/>
                                            </p:tgtEl>
                                          </p:cBhvr>
                                        </p:animEffect>
                                      </p:childTnLst>
                                    </p:cTn>
                                  </p:par>
                                  <p:par>
                                    <p:cTn id="22" presetID="6" presetClass="emph" presetSubtype="0" autoRev="1" fill="hold" grpId="1" nodeType="withEffect">
                                      <p:stCondLst>
                                        <p:cond delay="600"/>
                                      </p:stCondLst>
                                      <p:childTnLst>
                                        <p:animScale>
                                          <p:cBhvr>
                                            <p:cTn id="23" dur="150" fill="hold"/>
                                            <p:tgtEl>
                                              <p:spTgt spid="35867"/>
                                            </p:tgtEl>
                                          </p:cBhvr>
                                          <p:by x="110000" y="110000"/>
                                        </p:animScale>
                                      </p:childTnLst>
                                    </p:cTn>
                                  </p:par>
                                  <p:par>
                                    <p:cTn id="24" presetID="2" presetClass="entr" presetSubtype="1" fill="hold" grpId="0" nodeType="withEffect">
                                      <p:stCondLst>
                                        <p:cond delay="600"/>
                                      </p:stCondLst>
                                      <p:childTnLst>
                                        <p:set>
                                          <p:cBhvr>
                                            <p:cTn id="25" dur="1" fill="hold">
                                              <p:stCondLst>
                                                <p:cond delay="0"/>
                                              </p:stCondLst>
                                            </p:cTn>
                                            <p:tgtEl>
                                              <p:spTgt spid="35861"/>
                                            </p:tgtEl>
                                            <p:attrNameLst>
                                              <p:attrName>style.visibility</p:attrName>
                                            </p:attrNameLst>
                                          </p:cBhvr>
                                          <p:to>
                                            <p:strVal val="visible"/>
                                          </p:to>
                                        </p:set>
                                        <p:anim calcmode="lin" valueType="num">
                                          <p:cBhvr additive="base">
                                            <p:cTn id="26" dur="500" fill="hold"/>
                                            <p:tgtEl>
                                              <p:spTgt spid="35861"/>
                                            </p:tgtEl>
                                            <p:attrNameLst>
                                              <p:attrName>ppt_x</p:attrName>
                                            </p:attrNameLst>
                                          </p:cBhvr>
                                          <p:tavLst>
                                            <p:tav tm="0">
                                              <p:val>
                                                <p:strVal val="#ppt_x"/>
                                              </p:val>
                                            </p:tav>
                                            <p:tav tm="100000">
                                              <p:val>
                                                <p:strVal val="#ppt_x"/>
                                              </p:val>
                                            </p:tav>
                                          </p:tavLst>
                                        </p:anim>
                                        <p:anim calcmode="lin" valueType="num">
                                          <p:cBhvr additive="base">
                                            <p:cTn id="27" dur="500" fill="hold"/>
                                            <p:tgtEl>
                                              <p:spTgt spid="35861"/>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700"/>
                                      </p:stCondLst>
                                      <p:childTnLst>
                                        <p:set>
                                          <p:cBhvr>
                                            <p:cTn id="29" dur="1" fill="hold">
                                              <p:stCondLst>
                                                <p:cond delay="0"/>
                                              </p:stCondLst>
                                            </p:cTn>
                                            <p:tgtEl>
                                              <p:spTgt spid="35869"/>
                                            </p:tgtEl>
                                            <p:attrNameLst>
                                              <p:attrName>style.visibility</p:attrName>
                                            </p:attrNameLst>
                                          </p:cBhvr>
                                          <p:to>
                                            <p:strVal val="visible"/>
                                          </p:to>
                                        </p:set>
                                        <p:anim calcmode="lin" valueType="num">
                                          <p:cBhvr additive="base">
                                            <p:cTn id="30" dur="500" fill="hold"/>
                                            <p:tgtEl>
                                              <p:spTgt spid="35869"/>
                                            </p:tgtEl>
                                            <p:attrNameLst>
                                              <p:attrName>ppt_x</p:attrName>
                                            </p:attrNameLst>
                                          </p:cBhvr>
                                          <p:tavLst>
                                            <p:tav tm="0">
                                              <p:val>
                                                <p:strVal val="#ppt_x"/>
                                              </p:val>
                                            </p:tav>
                                            <p:tav tm="100000">
                                              <p:val>
                                                <p:strVal val="#ppt_x"/>
                                              </p:val>
                                            </p:tav>
                                          </p:tavLst>
                                        </p:anim>
                                        <p:anim calcmode="lin" valueType="num">
                                          <p:cBhvr additive="base">
                                            <p:cTn id="31" dur="500" fill="hold"/>
                                            <p:tgtEl>
                                              <p:spTgt spid="35869"/>
                                            </p:tgtEl>
                                            <p:attrNameLst>
                                              <p:attrName>ppt_y</p:attrName>
                                            </p:attrNameLst>
                                          </p:cBhvr>
                                          <p:tavLst>
                                            <p:tav tm="0">
                                              <p:val>
                                                <p:strVal val="0-#ppt_h/2"/>
                                              </p:val>
                                            </p:tav>
                                            <p:tav tm="100000">
                                              <p:val>
                                                <p:strVal val="#ppt_y"/>
                                              </p:val>
                                            </p:tav>
                                          </p:tavLst>
                                        </p:anim>
                                      </p:childTnLst>
                                    </p:cTn>
                                  </p:par>
                                  <p:par>
                                    <p:cTn id="32" presetID="2" presetClass="entr" presetSubtype="2" fill="hold" grpId="0" nodeType="withEffect">
                                      <p:stCondLst>
                                        <p:cond delay="800"/>
                                      </p:stCondLst>
                                      <p:childTnLst>
                                        <p:set>
                                          <p:cBhvr>
                                            <p:cTn id="33" dur="1" fill="hold">
                                              <p:stCondLst>
                                                <p:cond delay="0"/>
                                              </p:stCondLst>
                                            </p:cTn>
                                            <p:tgtEl>
                                              <p:spTgt spid="35875"/>
                                            </p:tgtEl>
                                            <p:attrNameLst>
                                              <p:attrName>style.visibility</p:attrName>
                                            </p:attrNameLst>
                                          </p:cBhvr>
                                          <p:to>
                                            <p:strVal val="visible"/>
                                          </p:to>
                                        </p:set>
                                        <p:anim calcmode="lin" valueType="num">
                                          <p:cBhvr additive="base">
                                            <p:cTn id="34" dur="500" fill="hold"/>
                                            <p:tgtEl>
                                              <p:spTgt spid="35875"/>
                                            </p:tgtEl>
                                            <p:attrNameLst>
                                              <p:attrName>ppt_x</p:attrName>
                                            </p:attrNameLst>
                                          </p:cBhvr>
                                          <p:tavLst>
                                            <p:tav tm="0">
                                              <p:val>
                                                <p:strVal val="1+#ppt_w/2"/>
                                              </p:val>
                                            </p:tav>
                                            <p:tav tm="100000">
                                              <p:val>
                                                <p:strVal val="#ppt_x"/>
                                              </p:val>
                                            </p:tav>
                                          </p:tavLst>
                                        </p:anim>
                                        <p:anim calcmode="lin" valueType="num">
                                          <p:cBhvr additive="base">
                                            <p:cTn id="35" dur="500" fill="hold"/>
                                            <p:tgtEl>
                                              <p:spTgt spid="35875"/>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900"/>
                                      </p:stCondLst>
                                      <p:childTnLst>
                                        <p:set>
                                          <p:cBhvr>
                                            <p:cTn id="37" dur="1" fill="hold">
                                              <p:stCondLst>
                                                <p:cond delay="0"/>
                                              </p:stCondLst>
                                            </p:cTn>
                                            <p:tgtEl>
                                              <p:spTgt spid="35865"/>
                                            </p:tgtEl>
                                            <p:attrNameLst>
                                              <p:attrName>style.visibility</p:attrName>
                                            </p:attrNameLst>
                                          </p:cBhvr>
                                          <p:to>
                                            <p:strVal val="visible"/>
                                          </p:to>
                                        </p:set>
                                        <p:anim calcmode="lin" valueType="num">
                                          <p:cBhvr>
                                            <p:cTn id="38" dur="300" fill="hold"/>
                                            <p:tgtEl>
                                              <p:spTgt spid="35865"/>
                                            </p:tgtEl>
                                            <p:attrNameLst>
                                              <p:attrName>ppt_w</p:attrName>
                                            </p:attrNameLst>
                                          </p:cBhvr>
                                          <p:tavLst>
                                            <p:tav tm="0">
                                              <p:val>
                                                <p:fltVal val="0"/>
                                              </p:val>
                                            </p:tav>
                                            <p:tav tm="100000">
                                              <p:val>
                                                <p:strVal val="#ppt_w"/>
                                              </p:val>
                                            </p:tav>
                                          </p:tavLst>
                                        </p:anim>
                                        <p:anim calcmode="lin" valueType="num">
                                          <p:cBhvr>
                                            <p:cTn id="39" dur="300" fill="hold"/>
                                            <p:tgtEl>
                                              <p:spTgt spid="35865"/>
                                            </p:tgtEl>
                                            <p:attrNameLst>
                                              <p:attrName>ppt_h</p:attrName>
                                            </p:attrNameLst>
                                          </p:cBhvr>
                                          <p:tavLst>
                                            <p:tav tm="0">
                                              <p:val>
                                                <p:fltVal val="0"/>
                                              </p:val>
                                            </p:tav>
                                            <p:tav tm="100000">
                                              <p:val>
                                                <p:strVal val="#ppt_h"/>
                                              </p:val>
                                            </p:tav>
                                          </p:tavLst>
                                        </p:anim>
                                        <p:animEffect transition="in" filter="fade">
                                          <p:cBhvr>
                                            <p:cTn id="40" dur="300"/>
                                            <p:tgtEl>
                                              <p:spTgt spid="35865"/>
                                            </p:tgtEl>
                                          </p:cBhvr>
                                        </p:animEffect>
                                      </p:childTnLst>
                                    </p:cTn>
                                  </p:par>
                                  <p:par>
                                    <p:cTn id="41" presetID="6" presetClass="emph" presetSubtype="0" autoRev="1" fill="hold" grpId="1" nodeType="withEffect">
                                      <p:stCondLst>
                                        <p:cond delay="1200"/>
                                      </p:stCondLst>
                                      <p:childTnLst>
                                        <p:animScale>
                                          <p:cBhvr>
                                            <p:cTn id="42" dur="150" fill="hold"/>
                                            <p:tgtEl>
                                              <p:spTgt spid="35865"/>
                                            </p:tgtEl>
                                          </p:cBhvr>
                                          <p:by x="110000" y="110000"/>
                                        </p:animScale>
                                      </p:childTnLst>
                                    </p:cTn>
                                  </p:par>
                                  <p:par>
                                    <p:cTn id="43" presetID="2" presetClass="entr" presetSubtype="4" fill="hold" grpId="0" nodeType="withEffect">
                                      <p:stCondLst>
                                        <p:cond delay="1200"/>
                                      </p:stCondLst>
                                      <p:childTnLst>
                                        <p:set>
                                          <p:cBhvr>
                                            <p:cTn id="44" dur="1" fill="hold">
                                              <p:stCondLst>
                                                <p:cond delay="0"/>
                                              </p:stCondLst>
                                            </p:cTn>
                                            <p:tgtEl>
                                              <p:spTgt spid="35863"/>
                                            </p:tgtEl>
                                            <p:attrNameLst>
                                              <p:attrName>style.visibility</p:attrName>
                                            </p:attrNameLst>
                                          </p:cBhvr>
                                          <p:to>
                                            <p:strVal val="visible"/>
                                          </p:to>
                                        </p:set>
                                        <p:anim calcmode="lin" valueType="num">
                                          <p:cBhvr additive="base">
                                            <p:cTn id="45" dur="500" fill="hold"/>
                                            <p:tgtEl>
                                              <p:spTgt spid="35863"/>
                                            </p:tgtEl>
                                            <p:attrNameLst>
                                              <p:attrName>ppt_x</p:attrName>
                                            </p:attrNameLst>
                                          </p:cBhvr>
                                          <p:tavLst>
                                            <p:tav tm="0">
                                              <p:val>
                                                <p:strVal val="#ppt_x"/>
                                              </p:val>
                                            </p:tav>
                                            <p:tav tm="100000">
                                              <p:val>
                                                <p:strVal val="#ppt_x"/>
                                              </p:val>
                                            </p:tav>
                                          </p:tavLst>
                                        </p:anim>
                                        <p:anim calcmode="lin" valueType="num">
                                          <p:cBhvr additive="base">
                                            <p:cTn id="46" dur="500" fill="hold"/>
                                            <p:tgtEl>
                                              <p:spTgt spid="3586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300"/>
                                      </p:stCondLst>
                                      <p:childTnLst>
                                        <p:set>
                                          <p:cBhvr>
                                            <p:cTn id="48" dur="1" fill="hold">
                                              <p:stCondLst>
                                                <p:cond delay="0"/>
                                              </p:stCondLst>
                                            </p:cTn>
                                            <p:tgtEl>
                                              <p:spTgt spid="35871"/>
                                            </p:tgtEl>
                                            <p:attrNameLst>
                                              <p:attrName>style.visibility</p:attrName>
                                            </p:attrNameLst>
                                          </p:cBhvr>
                                          <p:to>
                                            <p:strVal val="visible"/>
                                          </p:to>
                                        </p:set>
                                        <p:anim calcmode="lin" valueType="num">
                                          <p:cBhvr additive="base">
                                            <p:cTn id="49" dur="500" fill="hold"/>
                                            <p:tgtEl>
                                              <p:spTgt spid="35871"/>
                                            </p:tgtEl>
                                            <p:attrNameLst>
                                              <p:attrName>ppt_x</p:attrName>
                                            </p:attrNameLst>
                                          </p:cBhvr>
                                          <p:tavLst>
                                            <p:tav tm="0">
                                              <p:val>
                                                <p:strVal val="#ppt_x"/>
                                              </p:val>
                                            </p:tav>
                                            <p:tav tm="100000">
                                              <p:val>
                                                <p:strVal val="#ppt_x"/>
                                              </p:val>
                                            </p:tav>
                                          </p:tavLst>
                                        </p:anim>
                                        <p:anim calcmode="lin" valueType="num">
                                          <p:cBhvr additive="base">
                                            <p:cTn id="50" dur="500" fill="hold"/>
                                            <p:tgtEl>
                                              <p:spTgt spid="35871"/>
                                            </p:tgtEl>
                                            <p:attrNameLst>
                                              <p:attrName>ppt_y</p:attrName>
                                            </p:attrNameLst>
                                          </p:cBhvr>
                                          <p:tavLst>
                                            <p:tav tm="0">
                                              <p:val>
                                                <p:strVal val="1+#ppt_h/2"/>
                                              </p:val>
                                            </p:tav>
                                            <p:tav tm="100000">
                                              <p:val>
                                                <p:strVal val="#ppt_y"/>
                                              </p:val>
                                            </p:tav>
                                          </p:tavLst>
                                        </p:anim>
                                      </p:childTnLst>
                                    </p:cTn>
                                  </p:par>
                                  <p:par>
                                    <p:cTn id="51" presetID="2" presetClass="entr" presetSubtype="8" fill="hold" grpId="0" nodeType="withEffect">
                                      <p:stCondLst>
                                        <p:cond delay="1400"/>
                                      </p:stCondLst>
                                      <p:childTnLst>
                                        <p:set>
                                          <p:cBhvr>
                                            <p:cTn id="52" dur="1" fill="hold">
                                              <p:stCondLst>
                                                <p:cond delay="0"/>
                                              </p:stCondLst>
                                            </p:cTn>
                                            <p:tgtEl>
                                              <p:spTgt spid="35874"/>
                                            </p:tgtEl>
                                            <p:attrNameLst>
                                              <p:attrName>style.visibility</p:attrName>
                                            </p:attrNameLst>
                                          </p:cBhvr>
                                          <p:to>
                                            <p:strVal val="visible"/>
                                          </p:to>
                                        </p:set>
                                        <p:anim calcmode="lin" valueType="num">
                                          <p:cBhvr additive="base">
                                            <p:cTn id="53" dur="500" fill="hold"/>
                                            <p:tgtEl>
                                              <p:spTgt spid="35874"/>
                                            </p:tgtEl>
                                            <p:attrNameLst>
                                              <p:attrName>ppt_x</p:attrName>
                                            </p:attrNameLst>
                                          </p:cBhvr>
                                          <p:tavLst>
                                            <p:tav tm="0">
                                              <p:val>
                                                <p:strVal val="0-#ppt_w/2"/>
                                              </p:val>
                                            </p:tav>
                                            <p:tav tm="100000">
                                              <p:val>
                                                <p:strVal val="#ppt_x"/>
                                              </p:val>
                                            </p:tav>
                                          </p:tavLst>
                                        </p:anim>
                                        <p:anim calcmode="lin" valueType="num">
                                          <p:cBhvr additive="base">
                                            <p:cTn id="54" dur="500" fill="hold"/>
                                            <p:tgtEl>
                                              <p:spTgt spid="35874"/>
                                            </p:tgtEl>
                                            <p:attrNameLst>
                                              <p:attrName>ppt_y</p:attrName>
                                            </p:attrNameLst>
                                          </p:cBhvr>
                                          <p:tavLst>
                                            <p:tav tm="0">
                                              <p:val>
                                                <p:strVal val="#ppt_y"/>
                                              </p:val>
                                            </p:tav>
                                            <p:tav tm="100000">
                                              <p:val>
                                                <p:strVal val="#ppt_y"/>
                                              </p:val>
                                            </p:tav>
                                          </p:tavLst>
                                        </p:anim>
                                      </p:childTnLst>
                                    </p:cTn>
                                  </p:par>
                                  <p:par>
                                    <p:cTn id="55" presetID="53" presetClass="entr" presetSubtype="16" fill="hold" grpId="0" nodeType="withEffect">
                                      <p:stCondLst>
                                        <p:cond delay="1500"/>
                                      </p:stCondLst>
                                      <p:childTnLst>
                                        <p:set>
                                          <p:cBhvr>
                                            <p:cTn id="56" dur="1" fill="hold">
                                              <p:stCondLst>
                                                <p:cond delay="0"/>
                                              </p:stCondLst>
                                            </p:cTn>
                                            <p:tgtEl>
                                              <p:spTgt spid="35866"/>
                                            </p:tgtEl>
                                            <p:attrNameLst>
                                              <p:attrName>style.visibility</p:attrName>
                                            </p:attrNameLst>
                                          </p:cBhvr>
                                          <p:to>
                                            <p:strVal val="visible"/>
                                          </p:to>
                                        </p:set>
                                        <p:anim calcmode="lin" valueType="num">
                                          <p:cBhvr>
                                            <p:cTn id="57" dur="300" fill="hold"/>
                                            <p:tgtEl>
                                              <p:spTgt spid="35866"/>
                                            </p:tgtEl>
                                            <p:attrNameLst>
                                              <p:attrName>ppt_w</p:attrName>
                                            </p:attrNameLst>
                                          </p:cBhvr>
                                          <p:tavLst>
                                            <p:tav tm="0">
                                              <p:val>
                                                <p:fltVal val="0"/>
                                              </p:val>
                                            </p:tav>
                                            <p:tav tm="100000">
                                              <p:val>
                                                <p:strVal val="#ppt_w"/>
                                              </p:val>
                                            </p:tav>
                                          </p:tavLst>
                                        </p:anim>
                                        <p:anim calcmode="lin" valueType="num">
                                          <p:cBhvr>
                                            <p:cTn id="58" dur="300" fill="hold"/>
                                            <p:tgtEl>
                                              <p:spTgt spid="35866"/>
                                            </p:tgtEl>
                                            <p:attrNameLst>
                                              <p:attrName>ppt_h</p:attrName>
                                            </p:attrNameLst>
                                          </p:cBhvr>
                                          <p:tavLst>
                                            <p:tav tm="0">
                                              <p:val>
                                                <p:fltVal val="0"/>
                                              </p:val>
                                            </p:tav>
                                            <p:tav tm="100000">
                                              <p:val>
                                                <p:strVal val="#ppt_h"/>
                                              </p:val>
                                            </p:tav>
                                          </p:tavLst>
                                        </p:anim>
                                        <p:animEffect transition="in" filter="fade">
                                          <p:cBhvr>
                                            <p:cTn id="59" dur="300"/>
                                            <p:tgtEl>
                                              <p:spTgt spid="35866"/>
                                            </p:tgtEl>
                                          </p:cBhvr>
                                        </p:animEffect>
                                      </p:childTnLst>
                                    </p:cTn>
                                  </p:par>
                                  <p:par>
                                    <p:cTn id="60" presetID="6" presetClass="emph" presetSubtype="0" autoRev="1" fill="hold" grpId="1" nodeType="withEffect">
                                      <p:stCondLst>
                                        <p:cond delay="1800"/>
                                      </p:stCondLst>
                                      <p:childTnLst>
                                        <p:animScale>
                                          <p:cBhvr>
                                            <p:cTn id="61" dur="150" fill="hold"/>
                                            <p:tgtEl>
                                              <p:spTgt spid="35866"/>
                                            </p:tgtEl>
                                          </p:cBhvr>
                                          <p:by x="110000" y="110000"/>
                                        </p:animScale>
                                      </p:childTnLst>
                                    </p:cTn>
                                  </p:par>
                                  <p:par>
                                    <p:cTn id="62" presetID="2" presetClass="entr" presetSubtype="2" fill="hold" grpId="0" nodeType="withEffect">
                                      <p:stCondLst>
                                        <p:cond delay="1800"/>
                                      </p:stCondLst>
                                      <p:childTnLst>
                                        <p:set>
                                          <p:cBhvr>
                                            <p:cTn id="63" dur="1" fill="hold">
                                              <p:stCondLst>
                                                <p:cond delay="0"/>
                                              </p:stCondLst>
                                            </p:cTn>
                                            <p:tgtEl>
                                              <p:spTgt spid="35864"/>
                                            </p:tgtEl>
                                            <p:attrNameLst>
                                              <p:attrName>style.visibility</p:attrName>
                                            </p:attrNameLst>
                                          </p:cBhvr>
                                          <p:to>
                                            <p:strVal val="visible"/>
                                          </p:to>
                                        </p:set>
                                        <p:anim calcmode="lin" valueType="num">
                                          <p:cBhvr additive="base">
                                            <p:cTn id="64" dur="500" fill="hold"/>
                                            <p:tgtEl>
                                              <p:spTgt spid="35864"/>
                                            </p:tgtEl>
                                            <p:attrNameLst>
                                              <p:attrName>ppt_x</p:attrName>
                                            </p:attrNameLst>
                                          </p:cBhvr>
                                          <p:tavLst>
                                            <p:tav tm="0">
                                              <p:val>
                                                <p:strVal val="1+#ppt_w/2"/>
                                              </p:val>
                                            </p:tav>
                                            <p:tav tm="100000">
                                              <p:val>
                                                <p:strVal val="#ppt_x"/>
                                              </p:val>
                                            </p:tav>
                                          </p:tavLst>
                                        </p:anim>
                                        <p:anim calcmode="lin" valueType="num">
                                          <p:cBhvr additive="base">
                                            <p:cTn id="65" dur="500" fill="hold"/>
                                            <p:tgtEl>
                                              <p:spTgt spid="3586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1900"/>
                                      </p:stCondLst>
                                      <p:childTnLst>
                                        <p:set>
                                          <p:cBhvr>
                                            <p:cTn id="67" dur="1" fill="hold">
                                              <p:stCondLst>
                                                <p:cond delay="0"/>
                                              </p:stCondLst>
                                            </p:cTn>
                                            <p:tgtEl>
                                              <p:spTgt spid="35870"/>
                                            </p:tgtEl>
                                            <p:attrNameLst>
                                              <p:attrName>style.visibility</p:attrName>
                                            </p:attrNameLst>
                                          </p:cBhvr>
                                          <p:to>
                                            <p:strVal val="visible"/>
                                          </p:to>
                                        </p:set>
                                        <p:anim calcmode="lin" valueType="num">
                                          <p:cBhvr additive="base">
                                            <p:cTn id="68" dur="500" fill="hold"/>
                                            <p:tgtEl>
                                              <p:spTgt spid="35870"/>
                                            </p:tgtEl>
                                            <p:attrNameLst>
                                              <p:attrName>ppt_x</p:attrName>
                                            </p:attrNameLst>
                                          </p:cBhvr>
                                          <p:tavLst>
                                            <p:tav tm="0">
                                              <p:val>
                                                <p:strVal val="1+#ppt_w/2"/>
                                              </p:val>
                                            </p:tav>
                                            <p:tav tm="100000">
                                              <p:val>
                                                <p:strVal val="#ppt_x"/>
                                              </p:val>
                                            </p:tav>
                                          </p:tavLst>
                                        </p:anim>
                                        <p:anim calcmode="lin" valueType="num">
                                          <p:cBhvr additive="base">
                                            <p:cTn id="69" dur="500" fill="hold"/>
                                            <p:tgtEl>
                                              <p:spTgt spid="35870"/>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2000"/>
                                      </p:stCondLst>
                                      <p:childTnLst>
                                        <p:set>
                                          <p:cBhvr>
                                            <p:cTn id="71" dur="1" fill="hold">
                                              <p:stCondLst>
                                                <p:cond delay="0"/>
                                              </p:stCondLst>
                                            </p:cTn>
                                            <p:tgtEl>
                                              <p:spTgt spid="35876"/>
                                            </p:tgtEl>
                                            <p:attrNameLst>
                                              <p:attrName>style.visibility</p:attrName>
                                            </p:attrNameLst>
                                          </p:cBhvr>
                                          <p:to>
                                            <p:strVal val="visible"/>
                                          </p:to>
                                        </p:set>
                                        <p:anim calcmode="lin" valueType="num">
                                          <p:cBhvr additive="base">
                                            <p:cTn id="72" dur="500" fill="hold"/>
                                            <p:tgtEl>
                                              <p:spTgt spid="35876"/>
                                            </p:tgtEl>
                                            <p:attrNameLst>
                                              <p:attrName>ppt_x</p:attrName>
                                            </p:attrNameLst>
                                          </p:cBhvr>
                                          <p:tavLst>
                                            <p:tav tm="0">
                                              <p:val>
                                                <p:strVal val="1+#ppt_w/2"/>
                                              </p:val>
                                            </p:tav>
                                            <p:tav tm="100000">
                                              <p:val>
                                                <p:strVal val="#ppt_x"/>
                                              </p:val>
                                            </p:tav>
                                          </p:tavLst>
                                        </p:anim>
                                        <p:anim calcmode="lin" valueType="num">
                                          <p:cBhvr additive="base">
                                            <p:cTn id="73" dur="500" fill="hold"/>
                                            <p:tgtEl>
                                              <p:spTgt spid="35876"/>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2100"/>
                                      </p:stCondLst>
                                      <p:childTnLst>
                                        <p:set>
                                          <p:cBhvr>
                                            <p:cTn id="75" dur="1" fill="hold">
                                              <p:stCondLst>
                                                <p:cond delay="0"/>
                                              </p:stCondLst>
                                            </p:cTn>
                                            <p:tgtEl>
                                              <p:spTgt spid="35868"/>
                                            </p:tgtEl>
                                            <p:attrNameLst>
                                              <p:attrName>style.visibility</p:attrName>
                                            </p:attrNameLst>
                                          </p:cBhvr>
                                          <p:to>
                                            <p:strVal val="visible"/>
                                          </p:to>
                                        </p:set>
                                        <p:anim calcmode="lin" valueType="num">
                                          <p:cBhvr>
                                            <p:cTn id="76" dur="300" fill="hold"/>
                                            <p:tgtEl>
                                              <p:spTgt spid="35868"/>
                                            </p:tgtEl>
                                            <p:attrNameLst>
                                              <p:attrName>ppt_w</p:attrName>
                                            </p:attrNameLst>
                                          </p:cBhvr>
                                          <p:tavLst>
                                            <p:tav tm="0">
                                              <p:val>
                                                <p:fltVal val="0"/>
                                              </p:val>
                                            </p:tav>
                                            <p:tav tm="100000">
                                              <p:val>
                                                <p:strVal val="#ppt_w"/>
                                              </p:val>
                                            </p:tav>
                                          </p:tavLst>
                                        </p:anim>
                                        <p:anim calcmode="lin" valueType="num">
                                          <p:cBhvr>
                                            <p:cTn id="77" dur="300" fill="hold"/>
                                            <p:tgtEl>
                                              <p:spTgt spid="35868"/>
                                            </p:tgtEl>
                                            <p:attrNameLst>
                                              <p:attrName>ppt_h</p:attrName>
                                            </p:attrNameLst>
                                          </p:cBhvr>
                                          <p:tavLst>
                                            <p:tav tm="0">
                                              <p:val>
                                                <p:fltVal val="0"/>
                                              </p:val>
                                            </p:tav>
                                            <p:tav tm="100000">
                                              <p:val>
                                                <p:strVal val="#ppt_h"/>
                                              </p:val>
                                            </p:tav>
                                          </p:tavLst>
                                        </p:anim>
                                        <p:animEffect transition="in" filter="fade">
                                          <p:cBhvr>
                                            <p:cTn id="78" dur="300"/>
                                            <p:tgtEl>
                                              <p:spTgt spid="35868"/>
                                            </p:tgtEl>
                                          </p:cBhvr>
                                        </p:animEffect>
                                      </p:childTnLst>
                                    </p:cTn>
                                  </p:par>
                                  <p:par>
                                    <p:cTn id="79" presetID="6" presetClass="emph" presetSubtype="0" autoRev="1" fill="hold" grpId="1" nodeType="withEffect">
                                      <p:stCondLst>
                                        <p:cond delay="2400"/>
                                      </p:stCondLst>
                                      <p:childTnLst>
                                        <p:animScale>
                                          <p:cBhvr>
                                            <p:cTn id="80" dur="150" fill="hold"/>
                                            <p:tgtEl>
                                              <p:spTgt spid="3586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1" grpId="0" animBg="1"/>
          <p:bldP spid="35862" grpId="0" animBg="1"/>
          <p:bldP spid="35863" grpId="0" animBg="1"/>
          <p:bldP spid="35864" grpId="0" animBg="1"/>
          <p:bldP spid="35865" grpId="0" animBg="1"/>
          <p:bldP spid="35865" grpId="1" animBg="1"/>
          <p:bldP spid="35866" grpId="0" animBg="1"/>
          <p:bldP spid="35866" grpId="1" animBg="1"/>
          <p:bldP spid="35867" grpId="0" animBg="1"/>
          <p:bldP spid="35867" grpId="1" animBg="1"/>
          <p:bldP spid="35868" grpId="0" animBg="1"/>
          <p:bldP spid="35868" grpId="1" animBg="1"/>
          <p:bldP spid="35869" grpId="0"/>
          <p:bldP spid="35870" grpId="0"/>
          <p:bldP spid="35871" grpId="0"/>
          <p:bldP spid="35872" grpId="0"/>
          <p:bldP spid="35873" grpId="0"/>
          <p:bldP spid="35874" grpId="0"/>
          <p:bldP spid="35875" grpId="0"/>
          <p:bldP spid="35876"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t>05</a:t>
            </a:r>
            <a:endParaRPr lang="zh-CN" altLang="en-US" dirty="0"/>
          </a:p>
        </p:txBody>
      </p:sp>
      <p:sp>
        <p:nvSpPr>
          <p:cNvPr id="5" name="文本占位符 4"/>
          <p:cNvSpPr>
            <a:spLocks noGrp="1"/>
          </p:cNvSpPr>
          <p:nvPr>
            <p:ph type="body" sz="quarter" idx="11"/>
          </p:nvPr>
        </p:nvSpPr>
        <p:spPr>
          <a:xfrm>
            <a:off x="4156285" y="1738454"/>
            <a:ext cx="3528392" cy="784233"/>
          </a:xfrm>
        </p:spPr>
        <p:txBody>
          <a:bodyPr>
            <a:normAutofit/>
          </a:bodyPr>
          <a:lstStyle/>
          <a:p>
            <a:r>
              <a:rPr lang="zh-CN" altLang="en-US" dirty="0"/>
              <a:t>新年工作计划</a:t>
            </a:r>
          </a:p>
        </p:txBody>
      </p:sp>
      <p:sp>
        <p:nvSpPr>
          <p:cNvPr id="6" name="文本占位符 5"/>
          <p:cNvSpPr>
            <a:spLocks noGrp="1"/>
          </p:cNvSpPr>
          <p:nvPr>
            <p:ph type="body" sz="quarter" idx="12"/>
          </p:nvPr>
        </p:nvSpPr>
        <p:spPr/>
        <p:txBody>
          <a:bodyPr/>
          <a:lstStyle/>
          <a:p>
            <a:pPr>
              <a:lnSpc>
                <a:spcPct val="150000"/>
              </a:lnSpc>
            </a:pPr>
            <a:r>
              <a:rPr lang="zh-CN" altLang="en-US" spc="100" dirty="0">
                <a:solidFill>
                  <a:prstClr val="black">
                    <a:lumMod val="75000"/>
                    <a:lumOff val="25000"/>
                  </a:prstClr>
                </a:solidFill>
                <a:cs typeface="+mn-ea"/>
                <a:sym typeface="+mn-lt"/>
              </a:rPr>
              <a:t>（对未来的规划）</a:t>
            </a:r>
            <a:endParaRPr lang="zh-CN" altLang="en-US" sz="2800" b="1" spc="1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p:nvPr/>
        </p:nvSpPr>
        <p:spPr bwMode="auto">
          <a:xfrm>
            <a:off x="684213" y="1419225"/>
            <a:ext cx="2894012" cy="1446213"/>
          </a:xfrm>
          <a:custGeom>
            <a:avLst/>
            <a:gdLst>
              <a:gd name="T0" fmla="*/ 512 w 1024"/>
              <a:gd name="T1" fmla="*/ 109 h 512"/>
              <a:gd name="T2" fmla="*/ 914 w 1024"/>
              <a:gd name="T3" fmla="*/ 512 h 512"/>
              <a:gd name="T4" fmla="*/ 1024 w 1024"/>
              <a:gd name="T5" fmla="*/ 512 h 512"/>
              <a:gd name="T6" fmla="*/ 512 w 1024"/>
              <a:gd name="T7" fmla="*/ 0 h 512"/>
              <a:gd name="T8" fmla="*/ 0 w 1024"/>
              <a:gd name="T9" fmla="*/ 512 h 512"/>
              <a:gd name="T10" fmla="*/ 109 w 1024"/>
              <a:gd name="T11" fmla="*/ 512 h 512"/>
              <a:gd name="T12" fmla="*/ 512 w 1024"/>
              <a:gd name="T13" fmla="*/ 109 h 512"/>
            </a:gdLst>
            <a:ahLst/>
            <a:cxnLst>
              <a:cxn ang="0">
                <a:pos x="T0" y="T1"/>
              </a:cxn>
              <a:cxn ang="0">
                <a:pos x="T2" y="T3"/>
              </a:cxn>
              <a:cxn ang="0">
                <a:pos x="T4" y="T5"/>
              </a:cxn>
              <a:cxn ang="0">
                <a:pos x="T6" y="T7"/>
              </a:cxn>
              <a:cxn ang="0">
                <a:pos x="T8" y="T9"/>
              </a:cxn>
              <a:cxn ang="0">
                <a:pos x="T10" y="T11"/>
              </a:cxn>
              <a:cxn ang="0">
                <a:pos x="T12" y="T13"/>
              </a:cxn>
            </a:cxnLst>
            <a:rect l="0" t="0" r="r" b="b"/>
            <a:pathLst>
              <a:path w="1024" h="512">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531" name="Freeform 3"/>
          <p:cNvSpPr/>
          <p:nvPr/>
        </p:nvSpPr>
        <p:spPr bwMode="auto">
          <a:xfrm>
            <a:off x="1068388" y="1792288"/>
            <a:ext cx="2122487" cy="1062037"/>
          </a:xfrm>
          <a:custGeom>
            <a:avLst/>
            <a:gdLst>
              <a:gd name="T0" fmla="*/ 376 w 751"/>
              <a:gd name="T1" fmla="*/ 118 h 376"/>
              <a:gd name="T2" fmla="*/ 633 w 751"/>
              <a:gd name="T3" fmla="*/ 376 h 376"/>
              <a:gd name="T4" fmla="*/ 751 w 751"/>
              <a:gd name="T5" fmla="*/ 376 h 376"/>
              <a:gd name="T6" fmla="*/ 376 w 751"/>
              <a:gd name="T7" fmla="*/ 0 h 376"/>
              <a:gd name="T8" fmla="*/ 0 w 751"/>
              <a:gd name="T9" fmla="*/ 376 h 376"/>
              <a:gd name="T10" fmla="*/ 118 w 751"/>
              <a:gd name="T11" fmla="*/ 376 h 376"/>
              <a:gd name="T12" fmla="*/ 376 w 751"/>
              <a:gd name="T13" fmla="*/ 118 h 376"/>
            </a:gdLst>
            <a:ahLst/>
            <a:cxnLst>
              <a:cxn ang="0">
                <a:pos x="T0" y="T1"/>
              </a:cxn>
              <a:cxn ang="0">
                <a:pos x="T2" y="T3"/>
              </a:cxn>
              <a:cxn ang="0">
                <a:pos x="T4" y="T5"/>
              </a:cxn>
              <a:cxn ang="0">
                <a:pos x="T6" y="T7"/>
              </a:cxn>
              <a:cxn ang="0">
                <a:pos x="T8" y="T9"/>
              </a:cxn>
              <a:cxn ang="0">
                <a:pos x="T10" y="T11"/>
              </a:cxn>
              <a:cxn ang="0">
                <a:pos x="T12" y="T13"/>
              </a:cxn>
            </a:cxnLst>
            <a:rect l="0" t="0" r="r" b="b"/>
            <a:pathLst>
              <a:path w="751" h="376">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2"/>
          </a:solidFill>
          <a:ln w="9525" cmpd="sng">
            <a:noFill/>
            <a:round/>
          </a:ln>
          <a:effectLst>
            <a:outerShdw blurRad="190500" dist="190500" dir="1800000" algn="ctr" rotWithShape="0">
              <a:srgbClr val="000000">
                <a:alpha val="43137"/>
              </a:srgbClr>
            </a:outerShdw>
          </a:effectLst>
        </p:spPr>
        <p:txBody>
          <a:bodyPr/>
          <a:lstStyle/>
          <a:p>
            <a:endParaRPr lang="zh-CN" altLang="en-US">
              <a:cs typeface="+mn-ea"/>
              <a:sym typeface="+mn-lt"/>
            </a:endParaRPr>
          </a:p>
        </p:txBody>
      </p:sp>
      <p:sp>
        <p:nvSpPr>
          <p:cNvPr id="22532" name="Freeform 4"/>
          <p:cNvSpPr/>
          <p:nvPr/>
        </p:nvSpPr>
        <p:spPr bwMode="auto">
          <a:xfrm>
            <a:off x="1492250" y="2216150"/>
            <a:ext cx="1274763" cy="638175"/>
          </a:xfrm>
          <a:custGeom>
            <a:avLst/>
            <a:gdLst>
              <a:gd name="T0" fmla="*/ 226 w 451"/>
              <a:gd name="T1" fmla="*/ 86 h 226"/>
              <a:gd name="T2" fmla="*/ 365 w 451"/>
              <a:gd name="T3" fmla="*/ 226 h 226"/>
              <a:gd name="T4" fmla="*/ 451 w 451"/>
              <a:gd name="T5" fmla="*/ 226 h 226"/>
              <a:gd name="T6" fmla="*/ 226 w 451"/>
              <a:gd name="T7" fmla="*/ 0 h 226"/>
              <a:gd name="T8" fmla="*/ 0 w 451"/>
              <a:gd name="T9" fmla="*/ 226 h 226"/>
              <a:gd name="T10" fmla="*/ 86 w 451"/>
              <a:gd name="T11" fmla="*/ 226 h 226"/>
              <a:gd name="T12" fmla="*/ 226 w 451"/>
              <a:gd name="T13" fmla="*/ 86 h 226"/>
            </a:gdLst>
            <a:ahLst/>
            <a:cxnLst>
              <a:cxn ang="0">
                <a:pos x="T0" y="T1"/>
              </a:cxn>
              <a:cxn ang="0">
                <a:pos x="T2" y="T3"/>
              </a:cxn>
              <a:cxn ang="0">
                <a:pos x="T4" y="T5"/>
              </a:cxn>
              <a:cxn ang="0">
                <a:pos x="T6" y="T7"/>
              </a:cxn>
              <a:cxn ang="0">
                <a:pos x="T8" y="T9"/>
              </a:cxn>
              <a:cxn ang="0">
                <a:pos x="T10" y="T11"/>
              </a:cxn>
              <a:cxn ang="0">
                <a:pos x="T12" y="T13"/>
              </a:cxn>
            </a:cxnLst>
            <a:rect l="0" t="0" r="r" b="b"/>
            <a:pathLst>
              <a:path w="451" h="226">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rgbClr val="2EA6EB"/>
          </a:solidFill>
          <a:ln>
            <a:noFill/>
          </a:ln>
          <a:effectLst>
            <a:outerShdw blurRad="190500" dist="190500" dir="18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533" name="Freeform 5"/>
          <p:cNvSpPr/>
          <p:nvPr/>
        </p:nvSpPr>
        <p:spPr bwMode="auto">
          <a:xfrm>
            <a:off x="1811338" y="2535238"/>
            <a:ext cx="636587" cy="319087"/>
          </a:xfrm>
          <a:custGeom>
            <a:avLst/>
            <a:gdLst>
              <a:gd name="T0" fmla="*/ 113 w 225"/>
              <a:gd name="T1" fmla="*/ 65 h 113"/>
              <a:gd name="T2" fmla="*/ 160 w 225"/>
              <a:gd name="T3" fmla="*/ 113 h 113"/>
              <a:gd name="T4" fmla="*/ 225 w 225"/>
              <a:gd name="T5" fmla="*/ 113 h 113"/>
              <a:gd name="T6" fmla="*/ 113 w 225"/>
              <a:gd name="T7" fmla="*/ 0 h 113"/>
              <a:gd name="T8" fmla="*/ 0 w 225"/>
              <a:gd name="T9" fmla="*/ 113 h 113"/>
              <a:gd name="T10" fmla="*/ 65 w 225"/>
              <a:gd name="T11" fmla="*/ 113 h 113"/>
              <a:gd name="T12" fmla="*/ 113 w 225"/>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5" h="113">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2"/>
          </a:solidFill>
          <a:ln w="9525" cmpd="sng">
            <a:noFill/>
            <a:round/>
          </a:ln>
          <a:effectLst>
            <a:outerShdw blurRad="190500" dist="190500" dir="1800000" algn="ctr" rotWithShape="0">
              <a:srgbClr val="000000">
                <a:alpha val="43137"/>
              </a:srgbClr>
            </a:outerShdw>
          </a:effectLst>
        </p:spPr>
        <p:txBody>
          <a:bodyPr/>
          <a:lstStyle/>
          <a:p>
            <a:endParaRPr lang="zh-CN" altLang="en-US">
              <a:cs typeface="+mn-ea"/>
              <a:sym typeface="+mn-lt"/>
            </a:endParaRPr>
          </a:p>
        </p:txBody>
      </p:sp>
      <p:sp>
        <p:nvSpPr>
          <p:cNvPr id="22534" name="Freeform 6"/>
          <p:cNvSpPr/>
          <p:nvPr/>
        </p:nvSpPr>
        <p:spPr bwMode="auto">
          <a:xfrm>
            <a:off x="1238250" y="3001963"/>
            <a:ext cx="893763" cy="812800"/>
          </a:xfrm>
          <a:custGeom>
            <a:avLst/>
            <a:gdLst>
              <a:gd name="T0" fmla="*/ 316 w 316"/>
              <a:gd name="T1" fmla="*/ 288 h 288"/>
              <a:gd name="T2" fmla="*/ 0 w 316"/>
              <a:gd name="T3" fmla="*/ 0 h 288"/>
            </a:gdLst>
            <a:ahLst/>
            <a:cxnLst>
              <a:cxn ang="0">
                <a:pos x="T0" y="T1"/>
              </a:cxn>
              <a:cxn ang="0">
                <a:pos x="T2" y="T3"/>
              </a:cxn>
            </a:cxnLst>
            <a:rect l="0" t="0" r="r" b="b"/>
            <a:pathLst>
              <a:path w="316" h="288">
                <a:moveTo>
                  <a:pt x="316" y="288"/>
                </a:moveTo>
                <a:cubicBezTo>
                  <a:pt x="150" y="288"/>
                  <a:pt x="15" y="161"/>
                  <a:pt x="0" y="0"/>
                </a:cubicBezTo>
              </a:path>
            </a:pathLst>
          </a:custGeom>
          <a:noFill/>
          <a:ln w="6350" cap="flat" cmpd="sng">
            <a:solidFill>
              <a:srgbClr val="D74B4B"/>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2535" name="Freeform 7"/>
          <p:cNvSpPr/>
          <p:nvPr/>
        </p:nvSpPr>
        <p:spPr bwMode="auto">
          <a:xfrm>
            <a:off x="835025" y="3001963"/>
            <a:ext cx="1296988" cy="1217612"/>
          </a:xfrm>
          <a:custGeom>
            <a:avLst/>
            <a:gdLst>
              <a:gd name="T0" fmla="*/ 0 w 459"/>
              <a:gd name="T1" fmla="*/ 0 h 431"/>
              <a:gd name="T2" fmla="*/ 459 w 459"/>
              <a:gd name="T3" fmla="*/ 431 h 431"/>
            </a:gdLst>
            <a:ahLst/>
            <a:cxnLst>
              <a:cxn ang="0">
                <a:pos x="T0" y="T1"/>
              </a:cxn>
              <a:cxn ang="0">
                <a:pos x="T2" y="T3"/>
              </a:cxn>
            </a:cxnLst>
            <a:rect l="0" t="0" r="r" b="b"/>
            <a:pathLst>
              <a:path w="459" h="431">
                <a:moveTo>
                  <a:pt x="0" y="0"/>
                </a:moveTo>
                <a:cubicBezTo>
                  <a:pt x="15" y="240"/>
                  <a:pt x="214" y="431"/>
                  <a:pt x="459" y="431"/>
                </a:cubicBezTo>
              </a:path>
            </a:pathLst>
          </a:custGeom>
          <a:noFill/>
          <a:ln w="6350" cap="flat" cmpd="sng">
            <a:solidFill>
              <a:srgbClr val="D74B4B"/>
            </a:solidFill>
            <a:prstDash val="dash"/>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2536" name="Freeform 8"/>
          <p:cNvSpPr/>
          <p:nvPr/>
        </p:nvSpPr>
        <p:spPr bwMode="auto">
          <a:xfrm>
            <a:off x="1614488" y="3001963"/>
            <a:ext cx="517525" cy="441325"/>
          </a:xfrm>
          <a:custGeom>
            <a:avLst/>
            <a:gdLst>
              <a:gd name="T0" fmla="*/ 183 w 183"/>
              <a:gd name="T1" fmla="*/ 156 h 156"/>
              <a:gd name="T2" fmla="*/ 0 w 183"/>
              <a:gd name="T3" fmla="*/ 0 h 156"/>
            </a:gdLst>
            <a:ahLst/>
            <a:cxnLst>
              <a:cxn ang="0">
                <a:pos x="T0" y="T1"/>
              </a:cxn>
              <a:cxn ang="0">
                <a:pos x="T2" y="T3"/>
              </a:cxn>
            </a:cxnLst>
            <a:rect l="0" t="0" r="r" b="b"/>
            <a:pathLst>
              <a:path w="183" h="156">
                <a:moveTo>
                  <a:pt x="183" y="156"/>
                </a:moveTo>
                <a:cubicBezTo>
                  <a:pt x="90" y="156"/>
                  <a:pt x="14" y="88"/>
                  <a:pt x="0" y="0"/>
                </a:cubicBezTo>
              </a:path>
            </a:pathLst>
          </a:custGeom>
          <a:noFill/>
          <a:ln w="6350" cap="flat" cmpd="sng">
            <a:solidFill>
              <a:srgbClr val="D74B4B"/>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2537" name="Freeform 9"/>
          <p:cNvSpPr/>
          <p:nvPr/>
        </p:nvSpPr>
        <p:spPr bwMode="auto">
          <a:xfrm>
            <a:off x="1916113" y="3001963"/>
            <a:ext cx="215900" cy="147637"/>
          </a:xfrm>
          <a:custGeom>
            <a:avLst/>
            <a:gdLst>
              <a:gd name="T0" fmla="*/ 76 w 76"/>
              <a:gd name="T1" fmla="*/ 52 h 52"/>
              <a:gd name="T2" fmla="*/ 0 w 76"/>
              <a:gd name="T3" fmla="*/ 0 h 52"/>
            </a:gdLst>
            <a:ahLst/>
            <a:cxnLst>
              <a:cxn ang="0">
                <a:pos x="T0" y="T1"/>
              </a:cxn>
              <a:cxn ang="0">
                <a:pos x="T2" y="T3"/>
              </a:cxn>
            </a:cxnLst>
            <a:rect l="0" t="0" r="r" b="b"/>
            <a:pathLst>
              <a:path w="76" h="52">
                <a:moveTo>
                  <a:pt x="76" y="52"/>
                </a:moveTo>
                <a:cubicBezTo>
                  <a:pt x="41" y="52"/>
                  <a:pt x="12" y="30"/>
                  <a:pt x="0" y="0"/>
                </a:cubicBezTo>
              </a:path>
            </a:pathLst>
          </a:custGeom>
          <a:noFill/>
          <a:ln w="6350" cap="flat" cmpd="sng">
            <a:solidFill>
              <a:srgbClr val="D74B4B"/>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2538" name="Oval 10"/>
          <p:cNvSpPr>
            <a:spLocks noChangeArrowheads="1"/>
          </p:cNvSpPr>
          <p:nvPr/>
        </p:nvSpPr>
        <p:spPr bwMode="auto">
          <a:xfrm>
            <a:off x="4764088" y="2770188"/>
            <a:ext cx="406400" cy="407987"/>
          </a:xfrm>
          <a:prstGeom prst="ellipse">
            <a:avLst/>
          </a:pr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539" name="Oval 11"/>
          <p:cNvSpPr>
            <a:spLocks noChangeArrowheads="1"/>
          </p:cNvSpPr>
          <p:nvPr/>
        </p:nvSpPr>
        <p:spPr bwMode="auto">
          <a:xfrm>
            <a:off x="5724525" y="2770188"/>
            <a:ext cx="407988" cy="407987"/>
          </a:xfrm>
          <a:prstGeom prst="ellipse">
            <a:avLst/>
          </a:prstGeom>
          <a:solidFill>
            <a:schemeClr val="accent2"/>
          </a:solidFill>
          <a:ln w="9525" cmpd="sng">
            <a:noFill/>
            <a:round/>
          </a:ln>
          <a:effectLst>
            <a:outerShdw blurRad="190500" dist="190500" dir="5400000" algn="ctr" rotWithShape="0">
              <a:srgbClr val="000000">
                <a:alpha val="43137"/>
              </a:srgbClr>
            </a:outerShdw>
          </a:effectLst>
        </p:spPr>
        <p:txBody>
          <a:bodyPr/>
          <a:lstStyle/>
          <a:p>
            <a:endParaRPr lang="zh-CN" altLang="en-US">
              <a:solidFill>
                <a:schemeClr val="bg1">
                  <a:lumMod val="50000"/>
                </a:schemeClr>
              </a:solidFill>
              <a:cs typeface="+mn-ea"/>
              <a:sym typeface="+mn-lt"/>
            </a:endParaRPr>
          </a:p>
        </p:txBody>
      </p:sp>
      <p:sp>
        <p:nvSpPr>
          <p:cNvPr id="22540" name="Oval 12"/>
          <p:cNvSpPr>
            <a:spLocks noChangeArrowheads="1"/>
          </p:cNvSpPr>
          <p:nvPr/>
        </p:nvSpPr>
        <p:spPr bwMode="auto">
          <a:xfrm>
            <a:off x="6756400" y="2770188"/>
            <a:ext cx="406400" cy="407987"/>
          </a:xfrm>
          <a:prstGeom prst="ellipse">
            <a:avLst/>
          </a:pr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541" name="Oval 13"/>
          <p:cNvSpPr>
            <a:spLocks noChangeArrowheads="1"/>
          </p:cNvSpPr>
          <p:nvPr/>
        </p:nvSpPr>
        <p:spPr bwMode="auto">
          <a:xfrm>
            <a:off x="7788275" y="2770188"/>
            <a:ext cx="406400" cy="407987"/>
          </a:xfrm>
          <a:prstGeom prst="ellipse">
            <a:avLst/>
          </a:prstGeom>
          <a:solidFill>
            <a:schemeClr val="accent2"/>
          </a:solidFill>
          <a:ln w="9525" cmpd="sng">
            <a:noFill/>
            <a:round/>
          </a:ln>
          <a:effectLst>
            <a:outerShdw blurRad="190500" dist="190500" dir="5400000" algn="ctr" rotWithShape="0">
              <a:srgbClr val="000000">
                <a:alpha val="43137"/>
              </a:srgbClr>
            </a:outerShdw>
          </a:effectLst>
        </p:spPr>
        <p:txBody>
          <a:bodyPr/>
          <a:lstStyle/>
          <a:p>
            <a:endParaRPr lang="zh-CN" altLang="en-US">
              <a:solidFill>
                <a:schemeClr val="bg1">
                  <a:lumMod val="50000"/>
                </a:schemeClr>
              </a:solidFill>
              <a:cs typeface="+mn-ea"/>
              <a:sym typeface="+mn-lt"/>
            </a:endParaRPr>
          </a:p>
        </p:txBody>
      </p:sp>
      <p:grpSp>
        <p:nvGrpSpPr>
          <p:cNvPr id="22542" name="Group 14"/>
          <p:cNvGrpSpPr/>
          <p:nvPr/>
        </p:nvGrpSpPr>
        <p:grpSpPr bwMode="auto">
          <a:xfrm>
            <a:off x="7891463" y="2873375"/>
            <a:ext cx="203200" cy="200025"/>
            <a:chOff x="0" y="0"/>
            <a:chExt cx="140" cy="139"/>
          </a:xfrm>
          <a:solidFill>
            <a:schemeClr val="bg1"/>
          </a:solidFill>
          <a:effectLst>
            <a:outerShdw blurRad="190500" dist="190500" dir="5400000" algn="ctr" rotWithShape="0">
              <a:srgbClr val="000000">
                <a:alpha val="43137"/>
              </a:srgbClr>
            </a:outerShdw>
          </a:effectLst>
        </p:grpSpPr>
        <p:sp>
          <p:nvSpPr>
            <p:cNvPr id="22543" name="Freeform 15"/>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22544" name="Freeform 16"/>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22545" name="Group 17"/>
          <p:cNvGrpSpPr/>
          <p:nvPr/>
        </p:nvGrpSpPr>
        <p:grpSpPr bwMode="auto">
          <a:xfrm>
            <a:off x="5865813" y="2886075"/>
            <a:ext cx="133350" cy="171450"/>
            <a:chOff x="0" y="0"/>
            <a:chExt cx="109" cy="141"/>
          </a:xfrm>
          <a:solidFill>
            <a:schemeClr val="bg1"/>
          </a:solidFill>
          <a:effectLst>
            <a:outerShdw blurRad="190500" dist="190500" dir="5400000" algn="ctr" rotWithShape="0">
              <a:srgbClr val="000000">
                <a:alpha val="43137"/>
              </a:srgbClr>
            </a:outerShdw>
          </a:effectLst>
        </p:grpSpPr>
        <p:sp>
          <p:nvSpPr>
            <p:cNvPr id="22546" name="Freeform 1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22547" name="Freeform 19"/>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cs typeface="+mn-ea"/>
                <a:sym typeface="+mn-lt"/>
              </a:endParaRPr>
            </a:p>
          </p:txBody>
        </p:sp>
      </p:grpSp>
      <p:grpSp>
        <p:nvGrpSpPr>
          <p:cNvPr id="22549" name="Group 21"/>
          <p:cNvGrpSpPr/>
          <p:nvPr/>
        </p:nvGrpSpPr>
        <p:grpSpPr bwMode="auto">
          <a:xfrm>
            <a:off x="6873875" y="2889250"/>
            <a:ext cx="174625" cy="168275"/>
            <a:chOff x="0" y="0"/>
            <a:chExt cx="141" cy="139"/>
          </a:xfrm>
          <a:solidFill>
            <a:schemeClr val="bg1"/>
          </a:solidFill>
          <a:effectLst>
            <a:outerShdw blurRad="190500" dist="190500" dir="5400000" algn="ctr" rotWithShape="0">
              <a:srgbClr val="000000">
                <a:alpha val="43137"/>
              </a:srgbClr>
            </a:outerShdw>
          </a:effectLst>
        </p:grpSpPr>
        <p:sp>
          <p:nvSpPr>
            <p:cNvPr id="22550" name="Freeform 2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22551" name="Freeform 23"/>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22552" name="Group 24"/>
          <p:cNvGrpSpPr/>
          <p:nvPr/>
        </p:nvGrpSpPr>
        <p:grpSpPr bwMode="auto">
          <a:xfrm>
            <a:off x="4879975" y="2886075"/>
            <a:ext cx="174625" cy="171450"/>
            <a:chOff x="0" y="0"/>
            <a:chExt cx="141" cy="141"/>
          </a:xfrm>
          <a:solidFill>
            <a:schemeClr val="bg1"/>
          </a:solidFill>
          <a:effectLst>
            <a:outerShdw blurRad="190500" dist="190500" dir="5400000" algn="ctr" rotWithShape="0">
              <a:srgbClr val="000000">
                <a:alpha val="43137"/>
              </a:srgbClr>
            </a:outerShdw>
          </a:effectLst>
        </p:grpSpPr>
        <p:sp>
          <p:nvSpPr>
            <p:cNvPr id="22553" name="Freeform 2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22554" name="Freeform 2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22555" name="Freeform 2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sp>
          <p:nvSpPr>
            <p:cNvPr id="22556" name="Freeform 2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sp>
        <p:nvSpPr>
          <p:cNvPr id="22557" name="Rectangle 29"/>
          <p:cNvSpPr>
            <a:spLocks noChangeArrowheads="1"/>
          </p:cNvSpPr>
          <p:nvPr/>
        </p:nvSpPr>
        <p:spPr bwMode="auto">
          <a:xfrm>
            <a:off x="4572000" y="1346200"/>
            <a:ext cx="396081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200" dirty="0">
                <a:solidFill>
                  <a:schemeClr val="accent1"/>
                </a:solidFill>
                <a:cs typeface="+mn-ea"/>
                <a:sym typeface="+mn-lt"/>
              </a:rPr>
              <a:t>此处添加标题文本</a:t>
            </a:r>
            <a:endParaRPr lang="en-US" altLang="zh-CN" sz="1200" dirty="0">
              <a:solidFill>
                <a:schemeClr val="accent1"/>
              </a:solidFill>
              <a:cs typeface="+mn-ea"/>
              <a:sym typeface="+mn-lt"/>
            </a:endParaRPr>
          </a:p>
          <a:p>
            <a:pPr>
              <a:lnSpc>
                <a:spcPct val="120000"/>
              </a:lnSpc>
            </a:pPr>
            <a:endParaRPr lang="zh-CN" altLang="en-US" sz="800" dirty="0">
              <a:solidFill>
                <a:schemeClr val="bg1">
                  <a:lumMod val="50000"/>
                </a:schemeClr>
              </a:solidFill>
              <a:cs typeface="+mn-ea"/>
              <a:sym typeface="+mn-lt"/>
            </a:endParaRPr>
          </a:p>
          <a:p>
            <a:pPr>
              <a:lnSpc>
                <a:spcPct val="120000"/>
              </a:lnSpc>
            </a:pPr>
            <a:r>
              <a:rPr lang="zh-CN" altLang="en-US" sz="800" dirty="0">
                <a:solidFill>
                  <a:schemeClr val="bg1">
                    <a:lumMod val="50000"/>
                  </a:schemeClr>
                </a:solidFill>
                <a:cs typeface="+mn-ea"/>
                <a:sym typeface="+mn-lt"/>
              </a:rPr>
              <a:t>幻灯片中不能直接修改的图形或文字，请进入幻灯片母版，找到对应的位置进行修改幻灯片中不能直接修改的图形或文字，请进入幻灯片母版，找到对应的位置进行修改幻灯片中不能直接修改的图形或文字，请进入幻灯片母版，找到对应的位置进行修改</a:t>
            </a:r>
          </a:p>
        </p:txBody>
      </p:sp>
      <p:sp>
        <p:nvSpPr>
          <p:cNvPr id="22558" name="Rectangle 30"/>
          <p:cNvSpPr>
            <a:spLocks noChangeArrowheads="1"/>
          </p:cNvSpPr>
          <p:nvPr/>
        </p:nvSpPr>
        <p:spPr bwMode="auto">
          <a:xfrm>
            <a:off x="4572000" y="3740150"/>
            <a:ext cx="3960813"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dirty="0">
                <a:solidFill>
                  <a:schemeClr val="bg1">
                    <a:lumMod val="50000"/>
                  </a:schemeClr>
                </a:solidFill>
                <a:cs typeface="+mn-ea"/>
                <a:sym typeface="+mn-lt"/>
              </a:rPr>
              <a:t>幻灯片中不能直接修改的图形或文字，请进入幻灯片母版，找到对应的位置进行修改幻灯片中不能直接修改的图形或文字，请进入幻灯片母版，找到对应的位置进行修改</a:t>
            </a:r>
          </a:p>
        </p:txBody>
      </p:sp>
      <p:sp>
        <p:nvSpPr>
          <p:cNvPr id="22559" name="Rectangle 31"/>
          <p:cNvSpPr>
            <a:spLocks noChangeArrowheads="1"/>
          </p:cNvSpPr>
          <p:nvPr/>
        </p:nvSpPr>
        <p:spPr bwMode="auto">
          <a:xfrm>
            <a:off x="7622531" y="3289300"/>
            <a:ext cx="756938" cy="215444"/>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b="1">
                <a:solidFill>
                  <a:schemeClr val="bg1">
                    <a:lumMod val="50000"/>
                  </a:schemeClr>
                </a:solidFill>
                <a:cs typeface="+mn-ea"/>
                <a:sym typeface="+mn-lt"/>
              </a:rPr>
              <a:t>Management </a:t>
            </a:r>
          </a:p>
        </p:txBody>
      </p:sp>
      <p:sp>
        <p:nvSpPr>
          <p:cNvPr id="22560" name="Rectangle 32"/>
          <p:cNvSpPr>
            <a:spLocks noChangeArrowheads="1"/>
          </p:cNvSpPr>
          <p:nvPr/>
        </p:nvSpPr>
        <p:spPr bwMode="auto">
          <a:xfrm>
            <a:off x="6661351" y="3289300"/>
            <a:ext cx="582211" cy="215444"/>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b="1">
                <a:solidFill>
                  <a:schemeClr val="bg1">
                    <a:lumMod val="50000"/>
                  </a:schemeClr>
                </a:solidFill>
                <a:cs typeface="+mn-ea"/>
                <a:sym typeface="+mn-lt"/>
              </a:rPr>
              <a:t>Message </a:t>
            </a:r>
          </a:p>
        </p:txBody>
      </p:sp>
      <p:sp>
        <p:nvSpPr>
          <p:cNvPr id="22561" name="Rectangle 33"/>
          <p:cNvSpPr>
            <a:spLocks noChangeArrowheads="1"/>
          </p:cNvSpPr>
          <p:nvPr/>
        </p:nvSpPr>
        <p:spPr bwMode="auto">
          <a:xfrm>
            <a:off x="5620861" y="3289300"/>
            <a:ext cx="558166" cy="215444"/>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b="1">
                <a:solidFill>
                  <a:schemeClr val="bg1">
                    <a:lumMod val="50000"/>
                  </a:schemeClr>
                </a:solidFill>
                <a:cs typeface="+mn-ea"/>
                <a:sym typeface="+mn-lt"/>
              </a:rPr>
              <a:t>Creative </a:t>
            </a:r>
          </a:p>
        </p:txBody>
      </p:sp>
      <p:sp>
        <p:nvSpPr>
          <p:cNvPr id="22562" name="Rectangle 34"/>
          <p:cNvSpPr>
            <a:spLocks noChangeArrowheads="1"/>
          </p:cNvSpPr>
          <p:nvPr/>
        </p:nvSpPr>
        <p:spPr bwMode="auto">
          <a:xfrm>
            <a:off x="4661724" y="3289300"/>
            <a:ext cx="617477" cy="215444"/>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b="1">
                <a:solidFill>
                  <a:schemeClr val="bg1">
                    <a:lumMod val="50000"/>
                  </a:schemeClr>
                </a:solidFill>
                <a:cs typeface="+mn-ea"/>
                <a:sym typeface="+mn-lt"/>
              </a:rPr>
              <a:t>Marketing</a:t>
            </a:r>
          </a:p>
        </p:txBody>
      </p:sp>
      <p:sp>
        <p:nvSpPr>
          <p:cNvPr id="22563" name="Rectangle 35"/>
          <p:cNvSpPr>
            <a:spLocks noChangeArrowheads="1"/>
          </p:cNvSpPr>
          <p:nvPr/>
        </p:nvSpPr>
        <p:spPr bwMode="auto">
          <a:xfrm>
            <a:off x="2224088" y="2994025"/>
            <a:ext cx="950901" cy="276999"/>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chemeClr val="accent1"/>
                </a:solidFill>
                <a:cs typeface="+mn-ea"/>
                <a:sym typeface="+mn-lt"/>
              </a:rPr>
              <a:t>01</a:t>
            </a:r>
            <a:r>
              <a:rPr lang="zh-CN" altLang="en-US" sz="1200" b="1" dirty="0">
                <a:solidFill>
                  <a:srgbClr val="E4402F"/>
                </a:solidFill>
                <a:cs typeface="+mn-ea"/>
                <a:sym typeface="+mn-lt"/>
              </a:rPr>
              <a:t>  </a:t>
            </a:r>
            <a:r>
              <a:rPr lang="en-US" altLang="zh-CN" sz="800" dirty="0">
                <a:solidFill>
                  <a:schemeClr val="bg1">
                    <a:lumMod val="50000"/>
                  </a:schemeClr>
                </a:solidFill>
                <a:cs typeface="+mn-ea"/>
                <a:sym typeface="+mn-lt"/>
              </a:rPr>
              <a:t>Management </a:t>
            </a:r>
            <a:endParaRPr lang="zh-CN" altLang="en-US" sz="800" dirty="0">
              <a:solidFill>
                <a:schemeClr val="bg1">
                  <a:lumMod val="50000"/>
                </a:schemeClr>
              </a:solidFill>
              <a:cs typeface="+mn-ea"/>
              <a:sym typeface="+mn-lt"/>
            </a:endParaRPr>
          </a:p>
        </p:txBody>
      </p:sp>
      <p:sp>
        <p:nvSpPr>
          <p:cNvPr id="22564" name="Rectangle 36"/>
          <p:cNvSpPr>
            <a:spLocks noChangeArrowheads="1"/>
          </p:cNvSpPr>
          <p:nvPr/>
        </p:nvSpPr>
        <p:spPr bwMode="auto">
          <a:xfrm>
            <a:off x="2224088" y="3324225"/>
            <a:ext cx="797013" cy="276999"/>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chemeClr val="tx1">
                    <a:lumMod val="75000"/>
                    <a:lumOff val="25000"/>
                  </a:schemeClr>
                </a:solidFill>
                <a:cs typeface="+mn-ea"/>
                <a:sym typeface="+mn-lt"/>
              </a:rPr>
              <a:t>02</a:t>
            </a:r>
            <a:r>
              <a:rPr lang="zh-CN" altLang="en-US" sz="1200" b="1" dirty="0">
                <a:solidFill>
                  <a:srgbClr val="E4402F"/>
                </a:solidFill>
                <a:cs typeface="+mn-ea"/>
                <a:sym typeface="+mn-lt"/>
              </a:rPr>
              <a:t>  </a:t>
            </a:r>
            <a:r>
              <a:rPr lang="en-US" altLang="zh-CN" sz="800" dirty="0">
                <a:solidFill>
                  <a:schemeClr val="bg1">
                    <a:lumMod val="50000"/>
                  </a:schemeClr>
                </a:solidFill>
                <a:cs typeface="+mn-ea"/>
                <a:sym typeface="+mn-lt"/>
              </a:rPr>
              <a:t>Message </a:t>
            </a:r>
          </a:p>
        </p:txBody>
      </p:sp>
      <p:sp>
        <p:nvSpPr>
          <p:cNvPr id="22565" name="Rectangle 37"/>
          <p:cNvSpPr>
            <a:spLocks noChangeArrowheads="1"/>
          </p:cNvSpPr>
          <p:nvPr/>
        </p:nvSpPr>
        <p:spPr bwMode="auto">
          <a:xfrm>
            <a:off x="2224088" y="3692525"/>
            <a:ext cx="768159" cy="276999"/>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chemeClr val="accent1"/>
                </a:solidFill>
                <a:cs typeface="+mn-ea"/>
                <a:sym typeface="+mn-lt"/>
              </a:rPr>
              <a:t>03 </a:t>
            </a:r>
            <a:r>
              <a:rPr lang="zh-CN" altLang="en-US" sz="800" b="1" dirty="0">
                <a:solidFill>
                  <a:schemeClr val="bg1">
                    <a:lumMod val="50000"/>
                  </a:schemeClr>
                </a:solidFill>
                <a:cs typeface="+mn-ea"/>
                <a:sym typeface="+mn-lt"/>
              </a:rPr>
              <a:t> </a:t>
            </a:r>
            <a:r>
              <a:rPr lang="en-US" altLang="zh-CN" sz="800" dirty="0">
                <a:solidFill>
                  <a:schemeClr val="bg1">
                    <a:lumMod val="50000"/>
                  </a:schemeClr>
                </a:solidFill>
                <a:cs typeface="+mn-ea"/>
                <a:sym typeface="+mn-lt"/>
              </a:rPr>
              <a:t>Creative </a:t>
            </a:r>
          </a:p>
        </p:txBody>
      </p:sp>
      <p:sp>
        <p:nvSpPr>
          <p:cNvPr id="22566" name="Rectangle 38"/>
          <p:cNvSpPr>
            <a:spLocks noChangeArrowheads="1"/>
          </p:cNvSpPr>
          <p:nvPr/>
        </p:nvSpPr>
        <p:spPr bwMode="auto">
          <a:xfrm>
            <a:off x="2224088" y="4079875"/>
            <a:ext cx="830677" cy="276999"/>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200" b="1" dirty="0">
                <a:solidFill>
                  <a:schemeClr val="tx1">
                    <a:lumMod val="75000"/>
                    <a:lumOff val="25000"/>
                  </a:schemeClr>
                </a:solidFill>
                <a:cs typeface="+mn-ea"/>
                <a:sym typeface="+mn-lt"/>
              </a:rPr>
              <a:t>04</a:t>
            </a:r>
            <a:r>
              <a:rPr lang="zh-CN" altLang="zh-CN" sz="1200" b="1" dirty="0">
                <a:solidFill>
                  <a:srgbClr val="E4402F"/>
                </a:solidFill>
                <a:cs typeface="+mn-ea"/>
                <a:sym typeface="+mn-lt"/>
              </a:rPr>
              <a:t>  </a:t>
            </a:r>
            <a:r>
              <a:rPr lang="zh-CN" altLang="zh-CN" sz="800" dirty="0">
                <a:solidFill>
                  <a:schemeClr val="bg1">
                    <a:lumMod val="50000"/>
                  </a:schemeClr>
                </a:solidFill>
                <a:cs typeface="+mn-ea"/>
                <a:sym typeface="+mn-lt"/>
              </a:rPr>
              <a:t>Marketing</a:t>
            </a:r>
          </a:p>
        </p:txBody>
      </p:sp>
      <p:sp>
        <p:nvSpPr>
          <p:cNvPr id="2" name="文本占位符 1"/>
          <p:cNvSpPr>
            <a:spLocks noGrp="1"/>
          </p:cNvSpPr>
          <p:nvPr>
            <p:ph type="body" sz="quarter" idx="10"/>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14:bounceEnd="60000">
                                          <p:cBhvr additive="base">
                                            <p:cTn id="7" dur="750" fill="hold"/>
                                            <p:tgtEl>
                                              <p:spTgt spid="22530"/>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100"/>
                                      </p:stCondLst>
                                      <p:childTnLst>
                                        <p:set>
                                          <p:cBhvr>
                                            <p:cTn id="10" dur="1" fill="hold">
                                              <p:stCondLst>
                                                <p:cond delay="0"/>
                                              </p:stCondLst>
                                            </p:cTn>
                                            <p:tgtEl>
                                              <p:spTgt spid="22531"/>
                                            </p:tgtEl>
                                            <p:attrNameLst>
                                              <p:attrName>style.visibility</p:attrName>
                                            </p:attrNameLst>
                                          </p:cBhvr>
                                          <p:to>
                                            <p:strVal val="visible"/>
                                          </p:to>
                                        </p:set>
                                        <p:anim calcmode="lin" valueType="num" p14:bounceEnd="60000">
                                          <p:cBhvr additive="base">
                                            <p:cTn id="11" dur="750" fill="hold"/>
                                            <p:tgtEl>
                                              <p:spTgt spid="22531"/>
                                            </p:tgtEl>
                                            <p:attrNameLst>
                                              <p:attrName>ppt_x</p:attrName>
                                            </p:attrNameLst>
                                          </p:cBhvr>
                                          <p:tavLst>
                                            <p:tav tm="0">
                                              <p:val>
                                                <p:strVal val="#ppt_x"/>
                                              </p:val>
                                            </p:tav>
                                            <p:tav tm="100000">
                                              <p:val>
                                                <p:strVal val="#ppt_x"/>
                                              </p:val>
                                            </p:tav>
                                          </p:tavLst>
                                        </p:anim>
                                        <p:anim calcmode="lin" valueType="num" p14:bounceEnd="60000">
                                          <p:cBhvr additive="base">
                                            <p:cTn id="12" dur="750" fill="hold"/>
                                            <p:tgtEl>
                                              <p:spTgt spid="225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200"/>
                                      </p:stCondLst>
                                      <p:childTnLst>
                                        <p:set>
                                          <p:cBhvr>
                                            <p:cTn id="14" dur="1" fill="hold">
                                              <p:stCondLst>
                                                <p:cond delay="0"/>
                                              </p:stCondLst>
                                            </p:cTn>
                                            <p:tgtEl>
                                              <p:spTgt spid="22532"/>
                                            </p:tgtEl>
                                            <p:attrNameLst>
                                              <p:attrName>style.visibility</p:attrName>
                                            </p:attrNameLst>
                                          </p:cBhvr>
                                          <p:to>
                                            <p:strVal val="visible"/>
                                          </p:to>
                                        </p:set>
                                        <p:anim calcmode="lin" valueType="num" p14:bounceEnd="60000">
                                          <p:cBhvr additive="base">
                                            <p:cTn id="15" dur="750" fill="hold"/>
                                            <p:tgtEl>
                                              <p:spTgt spid="22532"/>
                                            </p:tgtEl>
                                            <p:attrNameLst>
                                              <p:attrName>ppt_x</p:attrName>
                                            </p:attrNameLst>
                                          </p:cBhvr>
                                          <p:tavLst>
                                            <p:tav tm="0">
                                              <p:val>
                                                <p:strVal val="#ppt_x"/>
                                              </p:val>
                                            </p:tav>
                                            <p:tav tm="100000">
                                              <p:val>
                                                <p:strVal val="#ppt_x"/>
                                              </p:val>
                                            </p:tav>
                                          </p:tavLst>
                                        </p:anim>
                                        <p:anim calcmode="lin" valueType="num" p14:bounceEnd="60000">
                                          <p:cBhvr additive="base">
                                            <p:cTn id="16" dur="750" fill="hold"/>
                                            <p:tgtEl>
                                              <p:spTgt spid="225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300"/>
                                      </p:stCondLst>
                                      <p:childTnLst>
                                        <p:set>
                                          <p:cBhvr>
                                            <p:cTn id="18" dur="1" fill="hold">
                                              <p:stCondLst>
                                                <p:cond delay="0"/>
                                              </p:stCondLst>
                                            </p:cTn>
                                            <p:tgtEl>
                                              <p:spTgt spid="22533"/>
                                            </p:tgtEl>
                                            <p:attrNameLst>
                                              <p:attrName>style.visibility</p:attrName>
                                            </p:attrNameLst>
                                          </p:cBhvr>
                                          <p:to>
                                            <p:strVal val="visible"/>
                                          </p:to>
                                        </p:set>
                                        <p:anim calcmode="lin" valueType="num" p14:bounceEnd="60000">
                                          <p:cBhvr additive="base">
                                            <p:cTn id="19" dur="750" fill="hold"/>
                                            <p:tgtEl>
                                              <p:spTgt spid="22533"/>
                                            </p:tgtEl>
                                            <p:attrNameLst>
                                              <p:attrName>ppt_x</p:attrName>
                                            </p:attrNameLst>
                                          </p:cBhvr>
                                          <p:tavLst>
                                            <p:tav tm="0">
                                              <p:val>
                                                <p:strVal val="#ppt_x"/>
                                              </p:val>
                                            </p:tav>
                                            <p:tav tm="100000">
                                              <p:val>
                                                <p:strVal val="#ppt_x"/>
                                              </p:val>
                                            </p:tav>
                                          </p:tavLst>
                                        </p:anim>
                                        <p:anim calcmode="lin" valueType="num" p14:bounceEnd="60000">
                                          <p:cBhvr additive="base">
                                            <p:cTn id="20" dur="750" fill="hold"/>
                                            <p:tgtEl>
                                              <p:spTgt spid="22533"/>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22537"/>
                                            </p:tgtEl>
                                            <p:attrNameLst>
                                              <p:attrName>style.visibility</p:attrName>
                                            </p:attrNameLst>
                                          </p:cBhvr>
                                          <p:to>
                                            <p:strVal val="visible"/>
                                          </p:to>
                                        </p:set>
                                        <p:animEffect transition="in" filter="wipe(left)">
                                          <p:cBhvr>
                                            <p:cTn id="23" dur="500"/>
                                            <p:tgtEl>
                                              <p:spTgt spid="22537"/>
                                            </p:tgtEl>
                                          </p:cBhvr>
                                        </p:animEffect>
                                      </p:childTnLst>
                                    </p:cTn>
                                  </p:par>
                                  <p:par>
                                    <p:cTn id="24" presetID="2" presetClass="entr" presetSubtype="4" fill="hold" grpId="0" nodeType="withEffect" p14:presetBounceEnd="60000">
                                      <p:stCondLst>
                                        <p:cond delay="1100"/>
                                      </p:stCondLst>
                                      <p:childTnLst>
                                        <p:set>
                                          <p:cBhvr>
                                            <p:cTn id="25" dur="1" fill="hold">
                                              <p:stCondLst>
                                                <p:cond delay="0"/>
                                              </p:stCondLst>
                                            </p:cTn>
                                            <p:tgtEl>
                                              <p:spTgt spid="22563"/>
                                            </p:tgtEl>
                                            <p:attrNameLst>
                                              <p:attrName>style.visibility</p:attrName>
                                            </p:attrNameLst>
                                          </p:cBhvr>
                                          <p:to>
                                            <p:strVal val="visible"/>
                                          </p:to>
                                        </p:set>
                                        <p:anim calcmode="lin" valueType="num" p14:bounceEnd="60000">
                                          <p:cBhvr additive="base">
                                            <p:cTn id="26" dur="750" fill="hold"/>
                                            <p:tgtEl>
                                              <p:spTgt spid="22563"/>
                                            </p:tgtEl>
                                            <p:attrNameLst>
                                              <p:attrName>ppt_x</p:attrName>
                                            </p:attrNameLst>
                                          </p:cBhvr>
                                          <p:tavLst>
                                            <p:tav tm="0">
                                              <p:val>
                                                <p:strVal val="#ppt_x"/>
                                              </p:val>
                                            </p:tav>
                                            <p:tav tm="100000">
                                              <p:val>
                                                <p:strVal val="#ppt_x"/>
                                              </p:val>
                                            </p:tav>
                                          </p:tavLst>
                                        </p:anim>
                                        <p:anim calcmode="lin" valueType="num" p14:bounceEnd="60000">
                                          <p:cBhvr additive="base">
                                            <p:cTn id="27" dur="750" fill="hold"/>
                                            <p:tgtEl>
                                              <p:spTgt spid="22563"/>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1500"/>
                                      </p:stCondLst>
                                      <p:childTnLst>
                                        <p:set>
                                          <p:cBhvr>
                                            <p:cTn id="29" dur="1" fill="hold">
                                              <p:stCondLst>
                                                <p:cond delay="0"/>
                                              </p:stCondLst>
                                            </p:cTn>
                                            <p:tgtEl>
                                              <p:spTgt spid="22536"/>
                                            </p:tgtEl>
                                            <p:attrNameLst>
                                              <p:attrName>style.visibility</p:attrName>
                                            </p:attrNameLst>
                                          </p:cBhvr>
                                          <p:to>
                                            <p:strVal val="visible"/>
                                          </p:to>
                                        </p:set>
                                        <p:animEffect transition="in" filter="wipe(left)">
                                          <p:cBhvr>
                                            <p:cTn id="30" dur="500"/>
                                            <p:tgtEl>
                                              <p:spTgt spid="22536"/>
                                            </p:tgtEl>
                                          </p:cBhvr>
                                        </p:animEffect>
                                      </p:childTnLst>
                                    </p:cTn>
                                  </p:par>
                                  <p:par>
                                    <p:cTn id="31" presetID="2" presetClass="entr" presetSubtype="4" fill="hold" grpId="0" nodeType="withEffect" p14:presetBounceEnd="60000">
                                      <p:stCondLst>
                                        <p:cond delay="1600"/>
                                      </p:stCondLst>
                                      <p:childTnLst>
                                        <p:set>
                                          <p:cBhvr>
                                            <p:cTn id="32" dur="1" fill="hold">
                                              <p:stCondLst>
                                                <p:cond delay="0"/>
                                              </p:stCondLst>
                                            </p:cTn>
                                            <p:tgtEl>
                                              <p:spTgt spid="22564"/>
                                            </p:tgtEl>
                                            <p:attrNameLst>
                                              <p:attrName>style.visibility</p:attrName>
                                            </p:attrNameLst>
                                          </p:cBhvr>
                                          <p:to>
                                            <p:strVal val="visible"/>
                                          </p:to>
                                        </p:set>
                                        <p:anim calcmode="lin" valueType="num" p14:bounceEnd="60000">
                                          <p:cBhvr additive="base">
                                            <p:cTn id="33" dur="750" fill="hold"/>
                                            <p:tgtEl>
                                              <p:spTgt spid="22564"/>
                                            </p:tgtEl>
                                            <p:attrNameLst>
                                              <p:attrName>ppt_x</p:attrName>
                                            </p:attrNameLst>
                                          </p:cBhvr>
                                          <p:tavLst>
                                            <p:tav tm="0">
                                              <p:val>
                                                <p:strVal val="#ppt_x"/>
                                              </p:val>
                                            </p:tav>
                                            <p:tav tm="100000">
                                              <p:val>
                                                <p:strVal val="#ppt_x"/>
                                              </p:val>
                                            </p:tav>
                                          </p:tavLst>
                                        </p:anim>
                                        <p:anim calcmode="lin" valueType="num" p14:bounceEnd="60000">
                                          <p:cBhvr additive="base">
                                            <p:cTn id="34" dur="750" fill="hold"/>
                                            <p:tgtEl>
                                              <p:spTgt spid="22564"/>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2000"/>
                                      </p:stCondLst>
                                      <p:childTnLst>
                                        <p:set>
                                          <p:cBhvr>
                                            <p:cTn id="36" dur="1" fill="hold">
                                              <p:stCondLst>
                                                <p:cond delay="0"/>
                                              </p:stCondLst>
                                            </p:cTn>
                                            <p:tgtEl>
                                              <p:spTgt spid="22534"/>
                                            </p:tgtEl>
                                            <p:attrNameLst>
                                              <p:attrName>style.visibility</p:attrName>
                                            </p:attrNameLst>
                                          </p:cBhvr>
                                          <p:to>
                                            <p:strVal val="visible"/>
                                          </p:to>
                                        </p:set>
                                        <p:animEffect transition="in" filter="wipe(left)">
                                          <p:cBhvr>
                                            <p:cTn id="37" dur="500"/>
                                            <p:tgtEl>
                                              <p:spTgt spid="22534"/>
                                            </p:tgtEl>
                                          </p:cBhvr>
                                        </p:animEffect>
                                      </p:childTnLst>
                                    </p:cTn>
                                  </p:par>
                                  <p:par>
                                    <p:cTn id="38" presetID="2" presetClass="entr" presetSubtype="4" fill="hold" grpId="0" nodeType="withEffect" p14:presetBounceEnd="60000">
                                      <p:stCondLst>
                                        <p:cond delay="2100"/>
                                      </p:stCondLst>
                                      <p:childTnLst>
                                        <p:set>
                                          <p:cBhvr>
                                            <p:cTn id="39" dur="1" fill="hold">
                                              <p:stCondLst>
                                                <p:cond delay="0"/>
                                              </p:stCondLst>
                                            </p:cTn>
                                            <p:tgtEl>
                                              <p:spTgt spid="22565"/>
                                            </p:tgtEl>
                                            <p:attrNameLst>
                                              <p:attrName>style.visibility</p:attrName>
                                            </p:attrNameLst>
                                          </p:cBhvr>
                                          <p:to>
                                            <p:strVal val="visible"/>
                                          </p:to>
                                        </p:set>
                                        <p:anim calcmode="lin" valueType="num" p14:bounceEnd="60000">
                                          <p:cBhvr additive="base">
                                            <p:cTn id="40" dur="750" fill="hold"/>
                                            <p:tgtEl>
                                              <p:spTgt spid="22565"/>
                                            </p:tgtEl>
                                            <p:attrNameLst>
                                              <p:attrName>ppt_x</p:attrName>
                                            </p:attrNameLst>
                                          </p:cBhvr>
                                          <p:tavLst>
                                            <p:tav tm="0">
                                              <p:val>
                                                <p:strVal val="#ppt_x"/>
                                              </p:val>
                                            </p:tav>
                                            <p:tav tm="100000">
                                              <p:val>
                                                <p:strVal val="#ppt_x"/>
                                              </p:val>
                                            </p:tav>
                                          </p:tavLst>
                                        </p:anim>
                                        <p:anim calcmode="lin" valueType="num" p14:bounceEnd="60000">
                                          <p:cBhvr additive="base">
                                            <p:cTn id="41" dur="750" fill="hold"/>
                                            <p:tgtEl>
                                              <p:spTgt spid="22565"/>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2500"/>
                                      </p:stCondLst>
                                      <p:childTnLst>
                                        <p:set>
                                          <p:cBhvr>
                                            <p:cTn id="43" dur="1" fill="hold">
                                              <p:stCondLst>
                                                <p:cond delay="0"/>
                                              </p:stCondLst>
                                            </p:cTn>
                                            <p:tgtEl>
                                              <p:spTgt spid="22535"/>
                                            </p:tgtEl>
                                            <p:attrNameLst>
                                              <p:attrName>style.visibility</p:attrName>
                                            </p:attrNameLst>
                                          </p:cBhvr>
                                          <p:to>
                                            <p:strVal val="visible"/>
                                          </p:to>
                                        </p:set>
                                        <p:animEffect transition="in" filter="wipe(left)">
                                          <p:cBhvr>
                                            <p:cTn id="44" dur="500"/>
                                            <p:tgtEl>
                                              <p:spTgt spid="22535"/>
                                            </p:tgtEl>
                                          </p:cBhvr>
                                        </p:animEffect>
                                      </p:childTnLst>
                                    </p:cTn>
                                  </p:par>
                                  <p:par>
                                    <p:cTn id="45" presetID="2" presetClass="entr" presetSubtype="4" fill="hold" grpId="0" nodeType="withEffect" p14:presetBounceEnd="60000">
                                      <p:stCondLst>
                                        <p:cond delay="2600"/>
                                      </p:stCondLst>
                                      <p:childTnLst>
                                        <p:set>
                                          <p:cBhvr>
                                            <p:cTn id="46" dur="1" fill="hold">
                                              <p:stCondLst>
                                                <p:cond delay="0"/>
                                              </p:stCondLst>
                                            </p:cTn>
                                            <p:tgtEl>
                                              <p:spTgt spid="22566"/>
                                            </p:tgtEl>
                                            <p:attrNameLst>
                                              <p:attrName>style.visibility</p:attrName>
                                            </p:attrNameLst>
                                          </p:cBhvr>
                                          <p:to>
                                            <p:strVal val="visible"/>
                                          </p:to>
                                        </p:set>
                                        <p:anim calcmode="lin" valueType="num" p14:bounceEnd="60000">
                                          <p:cBhvr additive="base">
                                            <p:cTn id="47" dur="750" fill="hold"/>
                                            <p:tgtEl>
                                              <p:spTgt spid="22566"/>
                                            </p:tgtEl>
                                            <p:attrNameLst>
                                              <p:attrName>ppt_x</p:attrName>
                                            </p:attrNameLst>
                                          </p:cBhvr>
                                          <p:tavLst>
                                            <p:tav tm="0">
                                              <p:val>
                                                <p:strVal val="#ppt_x"/>
                                              </p:val>
                                            </p:tav>
                                            <p:tav tm="100000">
                                              <p:val>
                                                <p:strVal val="#ppt_x"/>
                                              </p:val>
                                            </p:tav>
                                          </p:tavLst>
                                        </p:anim>
                                        <p:anim calcmode="lin" valueType="num" p14:bounceEnd="60000">
                                          <p:cBhvr additive="base">
                                            <p:cTn id="48" dur="750" fill="hold"/>
                                            <p:tgtEl>
                                              <p:spTgt spid="2256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14:presetBounceEnd="60000">
                                      <p:stCondLst>
                                        <p:cond delay="2600"/>
                                      </p:stCondLst>
                                      <p:childTnLst>
                                        <p:set>
                                          <p:cBhvr>
                                            <p:cTn id="50" dur="1" fill="hold">
                                              <p:stCondLst>
                                                <p:cond delay="0"/>
                                              </p:stCondLst>
                                            </p:cTn>
                                            <p:tgtEl>
                                              <p:spTgt spid="22557"/>
                                            </p:tgtEl>
                                            <p:attrNameLst>
                                              <p:attrName>style.visibility</p:attrName>
                                            </p:attrNameLst>
                                          </p:cBhvr>
                                          <p:to>
                                            <p:strVal val="visible"/>
                                          </p:to>
                                        </p:set>
                                        <p:anim calcmode="lin" valueType="num" p14:bounceEnd="60000">
                                          <p:cBhvr additive="base">
                                            <p:cTn id="51" dur="750" fill="hold"/>
                                            <p:tgtEl>
                                              <p:spTgt spid="22557"/>
                                            </p:tgtEl>
                                            <p:attrNameLst>
                                              <p:attrName>ppt_x</p:attrName>
                                            </p:attrNameLst>
                                          </p:cBhvr>
                                          <p:tavLst>
                                            <p:tav tm="0">
                                              <p:val>
                                                <p:strVal val="1+#ppt_w/2"/>
                                              </p:val>
                                            </p:tav>
                                            <p:tav tm="100000">
                                              <p:val>
                                                <p:strVal val="#ppt_x"/>
                                              </p:val>
                                            </p:tav>
                                          </p:tavLst>
                                        </p:anim>
                                        <p:anim calcmode="lin" valueType="num" p14:bounceEnd="60000">
                                          <p:cBhvr additive="base">
                                            <p:cTn id="52" dur="750" fill="hold"/>
                                            <p:tgtEl>
                                              <p:spTgt spid="22557"/>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22538"/>
                                            </p:tgtEl>
                                            <p:attrNameLst>
                                              <p:attrName>style.visibility</p:attrName>
                                            </p:attrNameLst>
                                          </p:cBhvr>
                                          <p:to>
                                            <p:strVal val="visible"/>
                                          </p:to>
                                        </p:set>
                                        <p:anim calcmode="lin" valueType="num">
                                          <p:cBhvr>
                                            <p:cTn id="55" dur="300" fill="hold"/>
                                            <p:tgtEl>
                                              <p:spTgt spid="22538"/>
                                            </p:tgtEl>
                                            <p:attrNameLst>
                                              <p:attrName>ppt_w</p:attrName>
                                            </p:attrNameLst>
                                          </p:cBhvr>
                                          <p:tavLst>
                                            <p:tav tm="0">
                                              <p:val>
                                                <p:fltVal val="0"/>
                                              </p:val>
                                            </p:tav>
                                            <p:tav tm="100000">
                                              <p:val>
                                                <p:strVal val="#ppt_w"/>
                                              </p:val>
                                            </p:tav>
                                          </p:tavLst>
                                        </p:anim>
                                        <p:anim calcmode="lin" valueType="num">
                                          <p:cBhvr>
                                            <p:cTn id="56" dur="300" fill="hold"/>
                                            <p:tgtEl>
                                              <p:spTgt spid="22538"/>
                                            </p:tgtEl>
                                            <p:attrNameLst>
                                              <p:attrName>ppt_h</p:attrName>
                                            </p:attrNameLst>
                                          </p:cBhvr>
                                          <p:tavLst>
                                            <p:tav tm="0">
                                              <p:val>
                                                <p:fltVal val="0"/>
                                              </p:val>
                                            </p:tav>
                                            <p:tav tm="100000">
                                              <p:val>
                                                <p:strVal val="#ppt_h"/>
                                              </p:val>
                                            </p:tav>
                                          </p:tavLst>
                                        </p:anim>
                                        <p:animEffect transition="in" filter="fade">
                                          <p:cBhvr>
                                            <p:cTn id="57" dur="300"/>
                                            <p:tgtEl>
                                              <p:spTgt spid="22538"/>
                                            </p:tgtEl>
                                          </p:cBhvr>
                                        </p:animEffect>
                                      </p:childTnLst>
                                    </p:cTn>
                                  </p:par>
                                  <p:par>
                                    <p:cTn id="58" presetID="2" presetClass="entr" presetSubtype="4" fill="hold" grpId="0" nodeType="withEffect" p14:presetBounceEnd="60000">
                                      <p:stCondLst>
                                        <p:cond delay="2700"/>
                                      </p:stCondLst>
                                      <p:childTnLst>
                                        <p:set>
                                          <p:cBhvr>
                                            <p:cTn id="59" dur="1" fill="hold">
                                              <p:stCondLst>
                                                <p:cond delay="0"/>
                                              </p:stCondLst>
                                            </p:cTn>
                                            <p:tgtEl>
                                              <p:spTgt spid="22562"/>
                                            </p:tgtEl>
                                            <p:attrNameLst>
                                              <p:attrName>style.visibility</p:attrName>
                                            </p:attrNameLst>
                                          </p:cBhvr>
                                          <p:to>
                                            <p:strVal val="visible"/>
                                          </p:to>
                                        </p:set>
                                        <p:anim calcmode="lin" valueType="num" p14:bounceEnd="60000">
                                          <p:cBhvr additive="base">
                                            <p:cTn id="60" dur="750" fill="hold"/>
                                            <p:tgtEl>
                                              <p:spTgt spid="22562"/>
                                            </p:tgtEl>
                                            <p:attrNameLst>
                                              <p:attrName>ppt_x</p:attrName>
                                            </p:attrNameLst>
                                          </p:cBhvr>
                                          <p:tavLst>
                                            <p:tav tm="0">
                                              <p:val>
                                                <p:strVal val="#ppt_x"/>
                                              </p:val>
                                            </p:tav>
                                            <p:tav tm="100000">
                                              <p:val>
                                                <p:strVal val="#ppt_x"/>
                                              </p:val>
                                            </p:tav>
                                          </p:tavLst>
                                        </p:anim>
                                        <p:anim calcmode="lin" valueType="num" p14:bounceEnd="60000">
                                          <p:cBhvr additive="base">
                                            <p:cTn id="61" dur="750" fill="hold"/>
                                            <p:tgtEl>
                                              <p:spTgt spid="22562"/>
                                            </p:tgtEl>
                                            <p:attrNameLst>
                                              <p:attrName>ppt_y</p:attrName>
                                            </p:attrNameLst>
                                          </p:cBhvr>
                                          <p:tavLst>
                                            <p:tav tm="0">
                                              <p:val>
                                                <p:strVal val="1+#ppt_h/2"/>
                                              </p:val>
                                            </p:tav>
                                            <p:tav tm="100000">
                                              <p:val>
                                                <p:strVal val="#ppt_y"/>
                                              </p:val>
                                            </p:tav>
                                          </p:tavLst>
                                        </p:anim>
                                      </p:childTnLst>
                                    </p:cTn>
                                  </p:par>
                                  <p:par>
                                    <p:cTn id="62" presetID="6" presetClass="emph" presetSubtype="0" autoRev="1" fill="hold" grpId="1" nodeType="withEffect">
                                      <p:stCondLst>
                                        <p:cond delay="3000"/>
                                      </p:stCondLst>
                                      <p:childTnLst>
                                        <p:animScale>
                                          <p:cBhvr>
                                            <p:cTn id="63" dur="150" fill="hold"/>
                                            <p:tgtEl>
                                              <p:spTgt spid="22538"/>
                                            </p:tgtEl>
                                          </p:cBhvr>
                                          <p:by x="110000" y="110000"/>
                                        </p:animScale>
                                      </p:childTnLst>
                                    </p:cTn>
                                  </p:par>
                                  <p:par>
                                    <p:cTn id="64" presetID="53" presetClass="entr" presetSubtype="16" fill="hold" nodeType="withEffect">
                                      <p:stCondLst>
                                        <p:cond delay="2800"/>
                                      </p:stCondLst>
                                      <p:childTnLst>
                                        <p:set>
                                          <p:cBhvr>
                                            <p:cTn id="65" dur="1" fill="hold">
                                              <p:stCondLst>
                                                <p:cond delay="0"/>
                                              </p:stCondLst>
                                            </p:cTn>
                                            <p:tgtEl>
                                              <p:spTgt spid="22552"/>
                                            </p:tgtEl>
                                            <p:attrNameLst>
                                              <p:attrName>style.visibility</p:attrName>
                                            </p:attrNameLst>
                                          </p:cBhvr>
                                          <p:to>
                                            <p:strVal val="visible"/>
                                          </p:to>
                                        </p:set>
                                        <p:anim calcmode="lin" valueType="num">
                                          <p:cBhvr>
                                            <p:cTn id="66" dur="300" fill="hold"/>
                                            <p:tgtEl>
                                              <p:spTgt spid="22552"/>
                                            </p:tgtEl>
                                            <p:attrNameLst>
                                              <p:attrName>ppt_w</p:attrName>
                                            </p:attrNameLst>
                                          </p:cBhvr>
                                          <p:tavLst>
                                            <p:tav tm="0">
                                              <p:val>
                                                <p:fltVal val="0"/>
                                              </p:val>
                                            </p:tav>
                                            <p:tav tm="100000">
                                              <p:val>
                                                <p:strVal val="#ppt_w"/>
                                              </p:val>
                                            </p:tav>
                                          </p:tavLst>
                                        </p:anim>
                                        <p:anim calcmode="lin" valueType="num">
                                          <p:cBhvr>
                                            <p:cTn id="67" dur="300" fill="hold"/>
                                            <p:tgtEl>
                                              <p:spTgt spid="22552"/>
                                            </p:tgtEl>
                                            <p:attrNameLst>
                                              <p:attrName>ppt_h</p:attrName>
                                            </p:attrNameLst>
                                          </p:cBhvr>
                                          <p:tavLst>
                                            <p:tav tm="0">
                                              <p:val>
                                                <p:fltVal val="0"/>
                                              </p:val>
                                            </p:tav>
                                            <p:tav tm="100000">
                                              <p:val>
                                                <p:strVal val="#ppt_h"/>
                                              </p:val>
                                            </p:tav>
                                          </p:tavLst>
                                        </p:anim>
                                        <p:animEffect transition="in" filter="fade">
                                          <p:cBhvr>
                                            <p:cTn id="68" dur="300"/>
                                            <p:tgtEl>
                                              <p:spTgt spid="22552"/>
                                            </p:tgtEl>
                                          </p:cBhvr>
                                        </p:animEffect>
                                      </p:childTnLst>
                                    </p:cTn>
                                  </p:par>
                                  <p:par>
                                    <p:cTn id="69" presetID="6" presetClass="emph" presetSubtype="0" autoRev="1" fill="hold" nodeType="withEffect">
                                      <p:stCondLst>
                                        <p:cond delay="3100"/>
                                      </p:stCondLst>
                                      <p:childTnLst>
                                        <p:animScale>
                                          <p:cBhvr>
                                            <p:cTn id="70" dur="150" fill="hold"/>
                                            <p:tgtEl>
                                              <p:spTgt spid="22552"/>
                                            </p:tgtEl>
                                          </p:cBhvr>
                                          <p:by x="110000" y="110000"/>
                                        </p:animScale>
                                      </p:childTnLst>
                                    </p:cTn>
                                  </p:par>
                                  <p:par>
                                    <p:cTn id="71" presetID="53" presetClass="entr" presetSubtype="16" fill="hold" grpId="0" nodeType="withEffect">
                                      <p:stCondLst>
                                        <p:cond delay="2900"/>
                                      </p:stCondLst>
                                      <p:childTnLst>
                                        <p:set>
                                          <p:cBhvr>
                                            <p:cTn id="72" dur="1" fill="hold">
                                              <p:stCondLst>
                                                <p:cond delay="0"/>
                                              </p:stCondLst>
                                            </p:cTn>
                                            <p:tgtEl>
                                              <p:spTgt spid="22539"/>
                                            </p:tgtEl>
                                            <p:attrNameLst>
                                              <p:attrName>style.visibility</p:attrName>
                                            </p:attrNameLst>
                                          </p:cBhvr>
                                          <p:to>
                                            <p:strVal val="visible"/>
                                          </p:to>
                                        </p:set>
                                        <p:anim calcmode="lin" valueType="num">
                                          <p:cBhvr>
                                            <p:cTn id="73" dur="300" fill="hold"/>
                                            <p:tgtEl>
                                              <p:spTgt spid="22539"/>
                                            </p:tgtEl>
                                            <p:attrNameLst>
                                              <p:attrName>ppt_w</p:attrName>
                                            </p:attrNameLst>
                                          </p:cBhvr>
                                          <p:tavLst>
                                            <p:tav tm="0">
                                              <p:val>
                                                <p:fltVal val="0"/>
                                              </p:val>
                                            </p:tav>
                                            <p:tav tm="100000">
                                              <p:val>
                                                <p:strVal val="#ppt_w"/>
                                              </p:val>
                                            </p:tav>
                                          </p:tavLst>
                                        </p:anim>
                                        <p:anim calcmode="lin" valueType="num">
                                          <p:cBhvr>
                                            <p:cTn id="74" dur="300" fill="hold"/>
                                            <p:tgtEl>
                                              <p:spTgt spid="22539"/>
                                            </p:tgtEl>
                                            <p:attrNameLst>
                                              <p:attrName>ppt_h</p:attrName>
                                            </p:attrNameLst>
                                          </p:cBhvr>
                                          <p:tavLst>
                                            <p:tav tm="0">
                                              <p:val>
                                                <p:fltVal val="0"/>
                                              </p:val>
                                            </p:tav>
                                            <p:tav tm="100000">
                                              <p:val>
                                                <p:strVal val="#ppt_h"/>
                                              </p:val>
                                            </p:tav>
                                          </p:tavLst>
                                        </p:anim>
                                        <p:animEffect transition="in" filter="fade">
                                          <p:cBhvr>
                                            <p:cTn id="75" dur="300"/>
                                            <p:tgtEl>
                                              <p:spTgt spid="22539"/>
                                            </p:tgtEl>
                                          </p:cBhvr>
                                        </p:animEffect>
                                      </p:childTnLst>
                                    </p:cTn>
                                  </p:par>
                                  <p:par>
                                    <p:cTn id="76" presetID="2" presetClass="entr" presetSubtype="4" fill="hold" grpId="0" nodeType="withEffect" p14:presetBounceEnd="60000">
                                      <p:stCondLst>
                                        <p:cond delay="2900"/>
                                      </p:stCondLst>
                                      <p:childTnLst>
                                        <p:set>
                                          <p:cBhvr>
                                            <p:cTn id="77" dur="1" fill="hold">
                                              <p:stCondLst>
                                                <p:cond delay="0"/>
                                              </p:stCondLst>
                                            </p:cTn>
                                            <p:tgtEl>
                                              <p:spTgt spid="22561"/>
                                            </p:tgtEl>
                                            <p:attrNameLst>
                                              <p:attrName>style.visibility</p:attrName>
                                            </p:attrNameLst>
                                          </p:cBhvr>
                                          <p:to>
                                            <p:strVal val="visible"/>
                                          </p:to>
                                        </p:set>
                                        <p:anim calcmode="lin" valueType="num" p14:bounceEnd="60000">
                                          <p:cBhvr additive="base">
                                            <p:cTn id="78" dur="750" fill="hold"/>
                                            <p:tgtEl>
                                              <p:spTgt spid="22561"/>
                                            </p:tgtEl>
                                            <p:attrNameLst>
                                              <p:attrName>ppt_x</p:attrName>
                                            </p:attrNameLst>
                                          </p:cBhvr>
                                          <p:tavLst>
                                            <p:tav tm="0">
                                              <p:val>
                                                <p:strVal val="#ppt_x"/>
                                              </p:val>
                                            </p:tav>
                                            <p:tav tm="100000">
                                              <p:val>
                                                <p:strVal val="#ppt_x"/>
                                              </p:val>
                                            </p:tav>
                                          </p:tavLst>
                                        </p:anim>
                                        <p:anim calcmode="lin" valueType="num" p14:bounceEnd="60000">
                                          <p:cBhvr additive="base">
                                            <p:cTn id="79" dur="750" fill="hold"/>
                                            <p:tgtEl>
                                              <p:spTgt spid="22561"/>
                                            </p:tgtEl>
                                            <p:attrNameLst>
                                              <p:attrName>ppt_y</p:attrName>
                                            </p:attrNameLst>
                                          </p:cBhvr>
                                          <p:tavLst>
                                            <p:tav tm="0">
                                              <p:val>
                                                <p:strVal val="1+#ppt_h/2"/>
                                              </p:val>
                                            </p:tav>
                                            <p:tav tm="100000">
                                              <p:val>
                                                <p:strVal val="#ppt_y"/>
                                              </p:val>
                                            </p:tav>
                                          </p:tavLst>
                                        </p:anim>
                                      </p:childTnLst>
                                    </p:cTn>
                                  </p:par>
                                  <p:par>
                                    <p:cTn id="80" presetID="6" presetClass="emph" presetSubtype="0" autoRev="1" fill="hold" grpId="1" nodeType="withEffect">
                                      <p:stCondLst>
                                        <p:cond delay="3200"/>
                                      </p:stCondLst>
                                      <p:childTnLst>
                                        <p:animScale>
                                          <p:cBhvr>
                                            <p:cTn id="81" dur="150" fill="hold"/>
                                            <p:tgtEl>
                                              <p:spTgt spid="22539"/>
                                            </p:tgtEl>
                                          </p:cBhvr>
                                          <p:by x="110000" y="110000"/>
                                        </p:animScale>
                                      </p:childTnLst>
                                    </p:cTn>
                                  </p:par>
                                  <p:par>
                                    <p:cTn id="82" presetID="53" presetClass="entr" presetSubtype="16" fill="hold" nodeType="withEffect">
                                      <p:stCondLst>
                                        <p:cond delay="3000"/>
                                      </p:stCondLst>
                                      <p:childTnLst>
                                        <p:set>
                                          <p:cBhvr>
                                            <p:cTn id="83" dur="1" fill="hold">
                                              <p:stCondLst>
                                                <p:cond delay="0"/>
                                              </p:stCondLst>
                                            </p:cTn>
                                            <p:tgtEl>
                                              <p:spTgt spid="22545"/>
                                            </p:tgtEl>
                                            <p:attrNameLst>
                                              <p:attrName>style.visibility</p:attrName>
                                            </p:attrNameLst>
                                          </p:cBhvr>
                                          <p:to>
                                            <p:strVal val="visible"/>
                                          </p:to>
                                        </p:set>
                                        <p:anim calcmode="lin" valueType="num">
                                          <p:cBhvr>
                                            <p:cTn id="84" dur="300" fill="hold"/>
                                            <p:tgtEl>
                                              <p:spTgt spid="22545"/>
                                            </p:tgtEl>
                                            <p:attrNameLst>
                                              <p:attrName>ppt_w</p:attrName>
                                            </p:attrNameLst>
                                          </p:cBhvr>
                                          <p:tavLst>
                                            <p:tav tm="0">
                                              <p:val>
                                                <p:fltVal val="0"/>
                                              </p:val>
                                            </p:tav>
                                            <p:tav tm="100000">
                                              <p:val>
                                                <p:strVal val="#ppt_w"/>
                                              </p:val>
                                            </p:tav>
                                          </p:tavLst>
                                        </p:anim>
                                        <p:anim calcmode="lin" valueType="num">
                                          <p:cBhvr>
                                            <p:cTn id="85" dur="300" fill="hold"/>
                                            <p:tgtEl>
                                              <p:spTgt spid="22545"/>
                                            </p:tgtEl>
                                            <p:attrNameLst>
                                              <p:attrName>ppt_h</p:attrName>
                                            </p:attrNameLst>
                                          </p:cBhvr>
                                          <p:tavLst>
                                            <p:tav tm="0">
                                              <p:val>
                                                <p:fltVal val="0"/>
                                              </p:val>
                                            </p:tav>
                                            <p:tav tm="100000">
                                              <p:val>
                                                <p:strVal val="#ppt_h"/>
                                              </p:val>
                                            </p:tav>
                                          </p:tavLst>
                                        </p:anim>
                                        <p:animEffect transition="in" filter="fade">
                                          <p:cBhvr>
                                            <p:cTn id="86" dur="300"/>
                                            <p:tgtEl>
                                              <p:spTgt spid="22545"/>
                                            </p:tgtEl>
                                          </p:cBhvr>
                                        </p:animEffect>
                                      </p:childTnLst>
                                    </p:cTn>
                                  </p:par>
                                  <p:par>
                                    <p:cTn id="87" presetID="6" presetClass="emph" presetSubtype="0" autoRev="1" fill="hold" nodeType="withEffect">
                                      <p:stCondLst>
                                        <p:cond delay="3300"/>
                                      </p:stCondLst>
                                      <p:childTnLst>
                                        <p:animScale>
                                          <p:cBhvr>
                                            <p:cTn id="88" dur="150" fill="hold"/>
                                            <p:tgtEl>
                                              <p:spTgt spid="22545"/>
                                            </p:tgtEl>
                                          </p:cBhvr>
                                          <p:by x="110000" y="110000"/>
                                        </p:animScale>
                                      </p:childTnLst>
                                    </p:cTn>
                                  </p:par>
                                  <p:par>
                                    <p:cTn id="89" presetID="53" presetClass="entr" presetSubtype="16" fill="hold" grpId="0" nodeType="withEffect">
                                      <p:stCondLst>
                                        <p:cond delay="3100"/>
                                      </p:stCondLst>
                                      <p:childTnLst>
                                        <p:set>
                                          <p:cBhvr>
                                            <p:cTn id="90" dur="1" fill="hold">
                                              <p:stCondLst>
                                                <p:cond delay="0"/>
                                              </p:stCondLst>
                                            </p:cTn>
                                            <p:tgtEl>
                                              <p:spTgt spid="22540"/>
                                            </p:tgtEl>
                                            <p:attrNameLst>
                                              <p:attrName>style.visibility</p:attrName>
                                            </p:attrNameLst>
                                          </p:cBhvr>
                                          <p:to>
                                            <p:strVal val="visible"/>
                                          </p:to>
                                        </p:set>
                                        <p:anim calcmode="lin" valueType="num">
                                          <p:cBhvr>
                                            <p:cTn id="91" dur="300" fill="hold"/>
                                            <p:tgtEl>
                                              <p:spTgt spid="22540"/>
                                            </p:tgtEl>
                                            <p:attrNameLst>
                                              <p:attrName>ppt_w</p:attrName>
                                            </p:attrNameLst>
                                          </p:cBhvr>
                                          <p:tavLst>
                                            <p:tav tm="0">
                                              <p:val>
                                                <p:fltVal val="0"/>
                                              </p:val>
                                            </p:tav>
                                            <p:tav tm="100000">
                                              <p:val>
                                                <p:strVal val="#ppt_w"/>
                                              </p:val>
                                            </p:tav>
                                          </p:tavLst>
                                        </p:anim>
                                        <p:anim calcmode="lin" valueType="num">
                                          <p:cBhvr>
                                            <p:cTn id="92" dur="300" fill="hold"/>
                                            <p:tgtEl>
                                              <p:spTgt spid="22540"/>
                                            </p:tgtEl>
                                            <p:attrNameLst>
                                              <p:attrName>ppt_h</p:attrName>
                                            </p:attrNameLst>
                                          </p:cBhvr>
                                          <p:tavLst>
                                            <p:tav tm="0">
                                              <p:val>
                                                <p:fltVal val="0"/>
                                              </p:val>
                                            </p:tav>
                                            <p:tav tm="100000">
                                              <p:val>
                                                <p:strVal val="#ppt_h"/>
                                              </p:val>
                                            </p:tav>
                                          </p:tavLst>
                                        </p:anim>
                                        <p:animEffect transition="in" filter="fade">
                                          <p:cBhvr>
                                            <p:cTn id="93" dur="300"/>
                                            <p:tgtEl>
                                              <p:spTgt spid="22540"/>
                                            </p:tgtEl>
                                          </p:cBhvr>
                                        </p:animEffect>
                                      </p:childTnLst>
                                    </p:cTn>
                                  </p:par>
                                  <p:par>
                                    <p:cTn id="94" presetID="2" presetClass="entr" presetSubtype="4" fill="hold" grpId="0" nodeType="withEffect" p14:presetBounceEnd="60000">
                                      <p:stCondLst>
                                        <p:cond delay="3100"/>
                                      </p:stCondLst>
                                      <p:childTnLst>
                                        <p:set>
                                          <p:cBhvr>
                                            <p:cTn id="95" dur="1" fill="hold">
                                              <p:stCondLst>
                                                <p:cond delay="0"/>
                                              </p:stCondLst>
                                            </p:cTn>
                                            <p:tgtEl>
                                              <p:spTgt spid="22560"/>
                                            </p:tgtEl>
                                            <p:attrNameLst>
                                              <p:attrName>style.visibility</p:attrName>
                                            </p:attrNameLst>
                                          </p:cBhvr>
                                          <p:to>
                                            <p:strVal val="visible"/>
                                          </p:to>
                                        </p:set>
                                        <p:anim calcmode="lin" valueType="num" p14:bounceEnd="60000">
                                          <p:cBhvr additive="base">
                                            <p:cTn id="96" dur="750" fill="hold"/>
                                            <p:tgtEl>
                                              <p:spTgt spid="22560"/>
                                            </p:tgtEl>
                                            <p:attrNameLst>
                                              <p:attrName>ppt_x</p:attrName>
                                            </p:attrNameLst>
                                          </p:cBhvr>
                                          <p:tavLst>
                                            <p:tav tm="0">
                                              <p:val>
                                                <p:strVal val="#ppt_x"/>
                                              </p:val>
                                            </p:tav>
                                            <p:tav tm="100000">
                                              <p:val>
                                                <p:strVal val="#ppt_x"/>
                                              </p:val>
                                            </p:tav>
                                          </p:tavLst>
                                        </p:anim>
                                        <p:anim calcmode="lin" valueType="num" p14:bounceEnd="60000">
                                          <p:cBhvr additive="base">
                                            <p:cTn id="97" dur="750" fill="hold"/>
                                            <p:tgtEl>
                                              <p:spTgt spid="22560"/>
                                            </p:tgtEl>
                                            <p:attrNameLst>
                                              <p:attrName>ppt_y</p:attrName>
                                            </p:attrNameLst>
                                          </p:cBhvr>
                                          <p:tavLst>
                                            <p:tav tm="0">
                                              <p:val>
                                                <p:strVal val="1+#ppt_h/2"/>
                                              </p:val>
                                            </p:tav>
                                            <p:tav tm="100000">
                                              <p:val>
                                                <p:strVal val="#ppt_y"/>
                                              </p:val>
                                            </p:tav>
                                          </p:tavLst>
                                        </p:anim>
                                      </p:childTnLst>
                                    </p:cTn>
                                  </p:par>
                                  <p:par>
                                    <p:cTn id="98" presetID="6" presetClass="emph" presetSubtype="0" autoRev="1" fill="hold" grpId="1" nodeType="withEffect">
                                      <p:stCondLst>
                                        <p:cond delay="3400"/>
                                      </p:stCondLst>
                                      <p:childTnLst>
                                        <p:animScale>
                                          <p:cBhvr>
                                            <p:cTn id="99" dur="150" fill="hold"/>
                                            <p:tgtEl>
                                              <p:spTgt spid="22540"/>
                                            </p:tgtEl>
                                          </p:cBhvr>
                                          <p:by x="110000" y="110000"/>
                                        </p:animScale>
                                      </p:childTnLst>
                                    </p:cTn>
                                  </p:par>
                                  <p:par>
                                    <p:cTn id="100" presetID="53" presetClass="entr" presetSubtype="16" fill="hold" nodeType="withEffect">
                                      <p:stCondLst>
                                        <p:cond delay="3200"/>
                                      </p:stCondLst>
                                      <p:childTnLst>
                                        <p:set>
                                          <p:cBhvr>
                                            <p:cTn id="101" dur="1" fill="hold">
                                              <p:stCondLst>
                                                <p:cond delay="0"/>
                                              </p:stCondLst>
                                            </p:cTn>
                                            <p:tgtEl>
                                              <p:spTgt spid="22549"/>
                                            </p:tgtEl>
                                            <p:attrNameLst>
                                              <p:attrName>style.visibility</p:attrName>
                                            </p:attrNameLst>
                                          </p:cBhvr>
                                          <p:to>
                                            <p:strVal val="visible"/>
                                          </p:to>
                                        </p:set>
                                        <p:anim calcmode="lin" valueType="num">
                                          <p:cBhvr>
                                            <p:cTn id="102" dur="300" fill="hold"/>
                                            <p:tgtEl>
                                              <p:spTgt spid="22549"/>
                                            </p:tgtEl>
                                            <p:attrNameLst>
                                              <p:attrName>ppt_w</p:attrName>
                                            </p:attrNameLst>
                                          </p:cBhvr>
                                          <p:tavLst>
                                            <p:tav tm="0">
                                              <p:val>
                                                <p:fltVal val="0"/>
                                              </p:val>
                                            </p:tav>
                                            <p:tav tm="100000">
                                              <p:val>
                                                <p:strVal val="#ppt_w"/>
                                              </p:val>
                                            </p:tav>
                                          </p:tavLst>
                                        </p:anim>
                                        <p:anim calcmode="lin" valueType="num">
                                          <p:cBhvr>
                                            <p:cTn id="103" dur="300" fill="hold"/>
                                            <p:tgtEl>
                                              <p:spTgt spid="22549"/>
                                            </p:tgtEl>
                                            <p:attrNameLst>
                                              <p:attrName>ppt_h</p:attrName>
                                            </p:attrNameLst>
                                          </p:cBhvr>
                                          <p:tavLst>
                                            <p:tav tm="0">
                                              <p:val>
                                                <p:fltVal val="0"/>
                                              </p:val>
                                            </p:tav>
                                            <p:tav tm="100000">
                                              <p:val>
                                                <p:strVal val="#ppt_h"/>
                                              </p:val>
                                            </p:tav>
                                          </p:tavLst>
                                        </p:anim>
                                        <p:animEffect transition="in" filter="fade">
                                          <p:cBhvr>
                                            <p:cTn id="104" dur="300"/>
                                            <p:tgtEl>
                                              <p:spTgt spid="22549"/>
                                            </p:tgtEl>
                                          </p:cBhvr>
                                        </p:animEffect>
                                      </p:childTnLst>
                                    </p:cTn>
                                  </p:par>
                                  <p:par>
                                    <p:cTn id="105" presetID="6" presetClass="emph" presetSubtype="0" autoRev="1" fill="hold" nodeType="withEffect">
                                      <p:stCondLst>
                                        <p:cond delay="3500"/>
                                      </p:stCondLst>
                                      <p:childTnLst>
                                        <p:animScale>
                                          <p:cBhvr>
                                            <p:cTn id="106" dur="150" fill="hold"/>
                                            <p:tgtEl>
                                              <p:spTgt spid="22549"/>
                                            </p:tgtEl>
                                          </p:cBhvr>
                                          <p:by x="110000" y="110000"/>
                                        </p:animScale>
                                      </p:childTnLst>
                                    </p:cTn>
                                  </p:par>
                                  <p:par>
                                    <p:cTn id="107" presetID="53" presetClass="entr" presetSubtype="16" fill="hold" grpId="0" nodeType="withEffect">
                                      <p:stCondLst>
                                        <p:cond delay="3300"/>
                                      </p:stCondLst>
                                      <p:childTnLst>
                                        <p:set>
                                          <p:cBhvr>
                                            <p:cTn id="108" dur="1" fill="hold">
                                              <p:stCondLst>
                                                <p:cond delay="0"/>
                                              </p:stCondLst>
                                            </p:cTn>
                                            <p:tgtEl>
                                              <p:spTgt spid="22541"/>
                                            </p:tgtEl>
                                            <p:attrNameLst>
                                              <p:attrName>style.visibility</p:attrName>
                                            </p:attrNameLst>
                                          </p:cBhvr>
                                          <p:to>
                                            <p:strVal val="visible"/>
                                          </p:to>
                                        </p:set>
                                        <p:anim calcmode="lin" valueType="num">
                                          <p:cBhvr>
                                            <p:cTn id="109" dur="300" fill="hold"/>
                                            <p:tgtEl>
                                              <p:spTgt spid="22541"/>
                                            </p:tgtEl>
                                            <p:attrNameLst>
                                              <p:attrName>ppt_w</p:attrName>
                                            </p:attrNameLst>
                                          </p:cBhvr>
                                          <p:tavLst>
                                            <p:tav tm="0">
                                              <p:val>
                                                <p:fltVal val="0"/>
                                              </p:val>
                                            </p:tav>
                                            <p:tav tm="100000">
                                              <p:val>
                                                <p:strVal val="#ppt_w"/>
                                              </p:val>
                                            </p:tav>
                                          </p:tavLst>
                                        </p:anim>
                                        <p:anim calcmode="lin" valueType="num">
                                          <p:cBhvr>
                                            <p:cTn id="110" dur="300" fill="hold"/>
                                            <p:tgtEl>
                                              <p:spTgt spid="22541"/>
                                            </p:tgtEl>
                                            <p:attrNameLst>
                                              <p:attrName>ppt_h</p:attrName>
                                            </p:attrNameLst>
                                          </p:cBhvr>
                                          <p:tavLst>
                                            <p:tav tm="0">
                                              <p:val>
                                                <p:fltVal val="0"/>
                                              </p:val>
                                            </p:tav>
                                            <p:tav tm="100000">
                                              <p:val>
                                                <p:strVal val="#ppt_h"/>
                                              </p:val>
                                            </p:tav>
                                          </p:tavLst>
                                        </p:anim>
                                        <p:animEffect transition="in" filter="fade">
                                          <p:cBhvr>
                                            <p:cTn id="111" dur="300"/>
                                            <p:tgtEl>
                                              <p:spTgt spid="22541"/>
                                            </p:tgtEl>
                                          </p:cBhvr>
                                        </p:animEffect>
                                      </p:childTnLst>
                                    </p:cTn>
                                  </p:par>
                                  <p:par>
                                    <p:cTn id="112" presetID="2" presetClass="entr" presetSubtype="4" fill="hold" grpId="0" nodeType="withEffect" p14:presetBounceEnd="60000">
                                      <p:stCondLst>
                                        <p:cond delay="3300"/>
                                      </p:stCondLst>
                                      <p:childTnLst>
                                        <p:set>
                                          <p:cBhvr>
                                            <p:cTn id="113" dur="1" fill="hold">
                                              <p:stCondLst>
                                                <p:cond delay="0"/>
                                              </p:stCondLst>
                                            </p:cTn>
                                            <p:tgtEl>
                                              <p:spTgt spid="22559"/>
                                            </p:tgtEl>
                                            <p:attrNameLst>
                                              <p:attrName>style.visibility</p:attrName>
                                            </p:attrNameLst>
                                          </p:cBhvr>
                                          <p:to>
                                            <p:strVal val="visible"/>
                                          </p:to>
                                        </p:set>
                                        <p:anim calcmode="lin" valueType="num" p14:bounceEnd="60000">
                                          <p:cBhvr additive="base">
                                            <p:cTn id="114" dur="750" fill="hold"/>
                                            <p:tgtEl>
                                              <p:spTgt spid="22559"/>
                                            </p:tgtEl>
                                            <p:attrNameLst>
                                              <p:attrName>ppt_x</p:attrName>
                                            </p:attrNameLst>
                                          </p:cBhvr>
                                          <p:tavLst>
                                            <p:tav tm="0">
                                              <p:val>
                                                <p:strVal val="#ppt_x"/>
                                              </p:val>
                                            </p:tav>
                                            <p:tav tm="100000">
                                              <p:val>
                                                <p:strVal val="#ppt_x"/>
                                              </p:val>
                                            </p:tav>
                                          </p:tavLst>
                                        </p:anim>
                                        <p:anim calcmode="lin" valueType="num" p14:bounceEnd="60000">
                                          <p:cBhvr additive="base">
                                            <p:cTn id="115" dur="750" fill="hold"/>
                                            <p:tgtEl>
                                              <p:spTgt spid="22559"/>
                                            </p:tgtEl>
                                            <p:attrNameLst>
                                              <p:attrName>ppt_y</p:attrName>
                                            </p:attrNameLst>
                                          </p:cBhvr>
                                          <p:tavLst>
                                            <p:tav tm="0">
                                              <p:val>
                                                <p:strVal val="1+#ppt_h/2"/>
                                              </p:val>
                                            </p:tav>
                                            <p:tav tm="100000">
                                              <p:val>
                                                <p:strVal val="#ppt_y"/>
                                              </p:val>
                                            </p:tav>
                                          </p:tavLst>
                                        </p:anim>
                                      </p:childTnLst>
                                    </p:cTn>
                                  </p:par>
                                  <p:par>
                                    <p:cTn id="116" presetID="6" presetClass="emph" presetSubtype="0" autoRev="1" fill="hold" grpId="1" nodeType="withEffect">
                                      <p:stCondLst>
                                        <p:cond delay="3600"/>
                                      </p:stCondLst>
                                      <p:childTnLst>
                                        <p:animScale>
                                          <p:cBhvr>
                                            <p:cTn id="117" dur="150" fill="hold"/>
                                            <p:tgtEl>
                                              <p:spTgt spid="22541"/>
                                            </p:tgtEl>
                                          </p:cBhvr>
                                          <p:by x="110000" y="110000"/>
                                        </p:animScale>
                                      </p:childTnLst>
                                    </p:cTn>
                                  </p:par>
                                  <p:par>
                                    <p:cTn id="118" presetID="53" presetClass="entr" presetSubtype="16" fill="hold" nodeType="withEffect">
                                      <p:stCondLst>
                                        <p:cond delay="3400"/>
                                      </p:stCondLst>
                                      <p:childTnLst>
                                        <p:set>
                                          <p:cBhvr>
                                            <p:cTn id="119" dur="1" fill="hold">
                                              <p:stCondLst>
                                                <p:cond delay="0"/>
                                              </p:stCondLst>
                                            </p:cTn>
                                            <p:tgtEl>
                                              <p:spTgt spid="22542"/>
                                            </p:tgtEl>
                                            <p:attrNameLst>
                                              <p:attrName>style.visibility</p:attrName>
                                            </p:attrNameLst>
                                          </p:cBhvr>
                                          <p:to>
                                            <p:strVal val="visible"/>
                                          </p:to>
                                        </p:set>
                                        <p:anim calcmode="lin" valueType="num">
                                          <p:cBhvr>
                                            <p:cTn id="120" dur="300" fill="hold"/>
                                            <p:tgtEl>
                                              <p:spTgt spid="22542"/>
                                            </p:tgtEl>
                                            <p:attrNameLst>
                                              <p:attrName>ppt_w</p:attrName>
                                            </p:attrNameLst>
                                          </p:cBhvr>
                                          <p:tavLst>
                                            <p:tav tm="0">
                                              <p:val>
                                                <p:fltVal val="0"/>
                                              </p:val>
                                            </p:tav>
                                            <p:tav tm="100000">
                                              <p:val>
                                                <p:strVal val="#ppt_w"/>
                                              </p:val>
                                            </p:tav>
                                          </p:tavLst>
                                        </p:anim>
                                        <p:anim calcmode="lin" valueType="num">
                                          <p:cBhvr>
                                            <p:cTn id="121" dur="300" fill="hold"/>
                                            <p:tgtEl>
                                              <p:spTgt spid="22542"/>
                                            </p:tgtEl>
                                            <p:attrNameLst>
                                              <p:attrName>ppt_h</p:attrName>
                                            </p:attrNameLst>
                                          </p:cBhvr>
                                          <p:tavLst>
                                            <p:tav tm="0">
                                              <p:val>
                                                <p:fltVal val="0"/>
                                              </p:val>
                                            </p:tav>
                                            <p:tav tm="100000">
                                              <p:val>
                                                <p:strVal val="#ppt_h"/>
                                              </p:val>
                                            </p:tav>
                                          </p:tavLst>
                                        </p:anim>
                                        <p:animEffect transition="in" filter="fade">
                                          <p:cBhvr>
                                            <p:cTn id="122" dur="300"/>
                                            <p:tgtEl>
                                              <p:spTgt spid="22542"/>
                                            </p:tgtEl>
                                          </p:cBhvr>
                                        </p:animEffect>
                                      </p:childTnLst>
                                    </p:cTn>
                                  </p:par>
                                  <p:par>
                                    <p:cTn id="123" presetID="6" presetClass="emph" presetSubtype="0" autoRev="1" fill="hold" nodeType="withEffect">
                                      <p:stCondLst>
                                        <p:cond delay="3700"/>
                                      </p:stCondLst>
                                      <p:childTnLst>
                                        <p:animScale>
                                          <p:cBhvr>
                                            <p:cTn id="124" dur="150" fill="hold"/>
                                            <p:tgtEl>
                                              <p:spTgt spid="22542"/>
                                            </p:tgtEl>
                                          </p:cBhvr>
                                          <p:by x="110000" y="110000"/>
                                        </p:animScale>
                                      </p:childTnLst>
                                    </p:cTn>
                                  </p:par>
                                  <p:par>
                                    <p:cTn id="125" presetID="2" presetClass="entr" presetSubtype="4" fill="hold" grpId="0" nodeType="withEffect" p14:presetBounceEnd="60000">
                                      <p:stCondLst>
                                        <p:cond delay="3700"/>
                                      </p:stCondLst>
                                      <p:childTnLst>
                                        <p:set>
                                          <p:cBhvr>
                                            <p:cTn id="126" dur="1" fill="hold">
                                              <p:stCondLst>
                                                <p:cond delay="0"/>
                                              </p:stCondLst>
                                            </p:cTn>
                                            <p:tgtEl>
                                              <p:spTgt spid="22558"/>
                                            </p:tgtEl>
                                            <p:attrNameLst>
                                              <p:attrName>style.visibility</p:attrName>
                                            </p:attrNameLst>
                                          </p:cBhvr>
                                          <p:to>
                                            <p:strVal val="visible"/>
                                          </p:to>
                                        </p:set>
                                        <p:anim calcmode="lin" valueType="num" p14:bounceEnd="60000">
                                          <p:cBhvr additive="base">
                                            <p:cTn id="127" dur="750" fill="hold"/>
                                            <p:tgtEl>
                                              <p:spTgt spid="22558"/>
                                            </p:tgtEl>
                                            <p:attrNameLst>
                                              <p:attrName>ppt_x</p:attrName>
                                            </p:attrNameLst>
                                          </p:cBhvr>
                                          <p:tavLst>
                                            <p:tav tm="0">
                                              <p:val>
                                                <p:strVal val="#ppt_x"/>
                                              </p:val>
                                            </p:tav>
                                            <p:tav tm="100000">
                                              <p:val>
                                                <p:strVal val="#ppt_x"/>
                                              </p:val>
                                            </p:tav>
                                          </p:tavLst>
                                        </p:anim>
                                        <p:anim calcmode="lin" valueType="num" p14:bounceEnd="60000">
                                          <p:cBhvr additive="base">
                                            <p:cTn id="128" dur="750" fill="hold"/>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8" grpId="1" animBg="1"/>
          <p:bldP spid="22539" grpId="0" animBg="1"/>
          <p:bldP spid="22539" grpId="1" animBg="1"/>
          <p:bldP spid="22540" grpId="0" animBg="1"/>
          <p:bldP spid="22540" grpId="1" animBg="1"/>
          <p:bldP spid="22541" grpId="0" animBg="1"/>
          <p:bldP spid="22541" grpId="1" animBg="1"/>
          <p:bldP spid="22557" grpId="0"/>
          <p:bldP spid="22558" grpId="0"/>
          <p:bldP spid="22559" grpId="0"/>
          <p:bldP spid="22560" grpId="0"/>
          <p:bldP spid="22561" grpId="0"/>
          <p:bldP spid="22562" grpId="0"/>
          <p:bldP spid="22563" grpId="0"/>
          <p:bldP spid="22564" grpId="0"/>
          <p:bldP spid="22565" grpId="0"/>
          <p:bldP spid="225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750" fill="hold"/>
                                            <p:tgtEl>
                                              <p:spTgt spid="22530"/>
                                            </p:tgtEl>
                                            <p:attrNameLst>
                                              <p:attrName>ppt_x</p:attrName>
                                            </p:attrNameLst>
                                          </p:cBhvr>
                                          <p:tavLst>
                                            <p:tav tm="0">
                                              <p:val>
                                                <p:strVal val="#ppt_x"/>
                                              </p:val>
                                            </p:tav>
                                            <p:tav tm="100000">
                                              <p:val>
                                                <p:strVal val="#ppt_x"/>
                                              </p:val>
                                            </p:tav>
                                          </p:tavLst>
                                        </p:anim>
                                        <p:anim calcmode="lin" valueType="num">
                                          <p:cBhvr additive="base">
                                            <p:cTn id="8" dur="75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750" fill="hold"/>
                                            <p:tgtEl>
                                              <p:spTgt spid="22531"/>
                                            </p:tgtEl>
                                            <p:attrNameLst>
                                              <p:attrName>ppt_x</p:attrName>
                                            </p:attrNameLst>
                                          </p:cBhvr>
                                          <p:tavLst>
                                            <p:tav tm="0">
                                              <p:val>
                                                <p:strVal val="#ppt_x"/>
                                              </p:val>
                                            </p:tav>
                                            <p:tav tm="100000">
                                              <p:val>
                                                <p:strVal val="#ppt_x"/>
                                              </p:val>
                                            </p:tav>
                                          </p:tavLst>
                                        </p:anim>
                                        <p:anim calcmode="lin" valueType="num">
                                          <p:cBhvr additive="base">
                                            <p:cTn id="12" dur="750" fill="hold"/>
                                            <p:tgtEl>
                                              <p:spTgt spid="225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750" fill="hold"/>
                                            <p:tgtEl>
                                              <p:spTgt spid="22532"/>
                                            </p:tgtEl>
                                            <p:attrNameLst>
                                              <p:attrName>ppt_x</p:attrName>
                                            </p:attrNameLst>
                                          </p:cBhvr>
                                          <p:tavLst>
                                            <p:tav tm="0">
                                              <p:val>
                                                <p:strVal val="#ppt_x"/>
                                              </p:val>
                                            </p:tav>
                                            <p:tav tm="100000">
                                              <p:val>
                                                <p:strVal val="#ppt_x"/>
                                              </p:val>
                                            </p:tav>
                                          </p:tavLst>
                                        </p:anim>
                                        <p:anim calcmode="lin" valueType="num">
                                          <p:cBhvr additive="base">
                                            <p:cTn id="16" dur="750" fill="hold"/>
                                            <p:tgtEl>
                                              <p:spTgt spid="225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750" fill="hold"/>
                                            <p:tgtEl>
                                              <p:spTgt spid="22533"/>
                                            </p:tgtEl>
                                            <p:attrNameLst>
                                              <p:attrName>ppt_x</p:attrName>
                                            </p:attrNameLst>
                                          </p:cBhvr>
                                          <p:tavLst>
                                            <p:tav tm="0">
                                              <p:val>
                                                <p:strVal val="#ppt_x"/>
                                              </p:val>
                                            </p:tav>
                                            <p:tav tm="100000">
                                              <p:val>
                                                <p:strVal val="#ppt_x"/>
                                              </p:val>
                                            </p:tav>
                                          </p:tavLst>
                                        </p:anim>
                                        <p:anim calcmode="lin" valueType="num">
                                          <p:cBhvr additive="base">
                                            <p:cTn id="20" dur="750" fill="hold"/>
                                            <p:tgtEl>
                                              <p:spTgt spid="22533"/>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22537"/>
                                            </p:tgtEl>
                                            <p:attrNameLst>
                                              <p:attrName>style.visibility</p:attrName>
                                            </p:attrNameLst>
                                          </p:cBhvr>
                                          <p:to>
                                            <p:strVal val="visible"/>
                                          </p:to>
                                        </p:set>
                                        <p:animEffect transition="in" filter="wipe(left)">
                                          <p:cBhvr>
                                            <p:cTn id="23" dur="500"/>
                                            <p:tgtEl>
                                              <p:spTgt spid="22537"/>
                                            </p:tgtEl>
                                          </p:cBhvr>
                                        </p:animEffect>
                                      </p:childTnLst>
                                    </p:cTn>
                                  </p:par>
                                  <p:par>
                                    <p:cTn id="24" presetID="2" presetClass="entr" presetSubtype="4" fill="hold" grpId="0" nodeType="withEffect">
                                      <p:stCondLst>
                                        <p:cond delay="1100"/>
                                      </p:stCondLst>
                                      <p:childTnLst>
                                        <p:set>
                                          <p:cBhvr>
                                            <p:cTn id="25" dur="1" fill="hold">
                                              <p:stCondLst>
                                                <p:cond delay="0"/>
                                              </p:stCondLst>
                                            </p:cTn>
                                            <p:tgtEl>
                                              <p:spTgt spid="22563"/>
                                            </p:tgtEl>
                                            <p:attrNameLst>
                                              <p:attrName>style.visibility</p:attrName>
                                            </p:attrNameLst>
                                          </p:cBhvr>
                                          <p:to>
                                            <p:strVal val="visible"/>
                                          </p:to>
                                        </p:set>
                                        <p:anim calcmode="lin" valueType="num">
                                          <p:cBhvr additive="base">
                                            <p:cTn id="26" dur="750" fill="hold"/>
                                            <p:tgtEl>
                                              <p:spTgt spid="22563"/>
                                            </p:tgtEl>
                                            <p:attrNameLst>
                                              <p:attrName>ppt_x</p:attrName>
                                            </p:attrNameLst>
                                          </p:cBhvr>
                                          <p:tavLst>
                                            <p:tav tm="0">
                                              <p:val>
                                                <p:strVal val="#ppt_x"/>
                                              </p:val>
                                            </p:tav>
                                            <p:tav tm="100000">
                                              <p:val>
                                                <p:strVal val="#ppt_x"/>
                                              </p:val>
                                            </p:tav>
                                          </p:tavLst>
                                        </p:anim>
                                        <p:anim calcmode="lin" valueType="num">
                                          <p:cBhvr additive="base">
                                            <p:cTn id="27" dur="750" fill="hold"/>
                                            <p:tgtEl>
                                              <p:spTgt spid="22563"/>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1500"/>
                                      </p:stCondLst>
                                      <p:childTnLst>
                                        <p:set>
                                          <p:cBhvr>
                                            <p:cTn id="29" dur="1" fill="hold">
                                              <p:stCondLst>
                                                <p:cond delay="0"/>
                                              </p:stCondLst>
                                            </p:cTn>
                                            <p:tgtEl>
                                              <p:spTgt spid="22536"/>
                                            </p:tgtEl>
                                            <p:attrNameLst>
                                              <p:attrName>style.visibility</p:attrName>
                                            </p:attrNameLst>
                                          </p:cBhvr>
                                          <p:to>
                                            <p:strVal val="visible"/>
                                          </p:to>
                                        </p:set>
                                        <p:animEffect transition="in" filter="wipe(left)">
                                          <p:cBhvr>
                                            <p:cTn id="30" dur="500"/>
                                            <p:tgtEl>
                                              <p:spTgt spid="22536"/>
                                            </p:tgtEl>
                                          </p:cBhvr>
                                        </p:animEffect>
                                      </p:childTnLst>
                                    </p:cTn>
                                  </p:par>
                                  <p:par>
                                    <p:cTn id="31" presetID="2" presetClass="entr" presetSubtype="4" fill="hold" grpId="0" nodeType="withEffect">
                                      <p:stCondLst>
                                        <p:cond delay="1600"/>
                                      </p:stCondLst>
                                      <p:childTnLst>
                                        <p:set>
                                          <p:cBhvr>
                                            <p:cTn id="32" dur="1" fill="hold">
                                              <p:stCondLst>
                                                <p:cond delay="0"/>
                                              </p:stCondLst>
                                            </p:cTn>
                                            <p:tgtEl>
                                              <p:spTgt spid="22564"/>
                                            </p:tgtEl>
                                            <p:attrNameLst>
                                              <p:attrName>style.visibility</p:attrName>
                                            </p:attrNameLst>
                                          </p:cBhvr>
                                          <p:to>
                                            <p:strVal val="visible"/>
                                          </p:to>
                                        </p:set>
                                        <p:anim calcmode="lin" valueType="num">
                                          <p:cBhvr additive="base">
                                            <p:cTn id="33" dur="750" fill="hold"/>
                                            <p:tgtEl>
                                              <p:spTgt spid="22564"/>
                                            </p:tgtEl>
                                            <p:attrNameLst>
                                              <p:attrName>ppt_x</p:attrName>
                                            </p:attrNameLst>
                                          </p:cBhvr>
                                          <p:tavLst>
                                            <p:tav tm="0">
                                              <p:val>
                                                <p:strVal val="#ppt_x"/>
                                              </p:val>
                                            </p:tav>
                                            <p:tav tm="100000">
                                              <p:val>
                                                <p:strVal val="#ppt_x"/>
                                              </p:val>
                                            </p:tav>
                                          </p:tavLst>
                                        </p:anim>
                                        <p:anim calcmode="lin" valueType="num">
                                          <p:cBhvr additive="base">
                                            <p:cTn id="34" dur="750" fill="hold"/>
                                            <p:tgtEl>
                                              <p:spTgt spid="22564"/>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2000"/>
                                      </p:stCondLst>
                                      <p:childTnLst>
                                        <p:set>
                                          <p:cBhvr>
                                            <p:cTn id="36" dur="1" fill="hold">
                                              <p:stCondLst>
                                                <p:cond delay="0"/>
                                              </p:stCondLst>
                                            </p:cTn>
                                            <p:tgtEl>
                                              <p:spTgt spid="22534"/>
                                            </p:tgtEl>
                                            <p:attrNameLst>
                                              <p:attrName>style.visibility</p:attrName>
                                            </p:attrNameLst>
                                          </p:cBhvr>
                                          <p:to>
                                            <p:strVal val="visible"/>
                                          </p:to>
                                        </p:set>
                                        <p:animEffect transition="in" filter="wipe(left)">
                                          <p:cBhvr>
                                            <p:cTn id="37" dur="500"/>
                                            <p:tgtEl>
                                              <p:spTgt spid="22534"/>
                                            </p:tgtEl>
                                          </p:cBhvr>
                                        </p:animEffect>
                                      </p:childTnLst>
                                    </p:cTn>
                                  </p:par>
                                  <p:par>
                                    <p:cTn id="38" presetID="2" presetClass="entr" presetSubtype="4" fill="hold" grpId="0" nodeType="withEffect">
                                      <p:stCondLst>
                                        <p:cond delay="2100"/>
                                      </p:stCondLst>
                                      <p:childTnLst>
                                        <p:set>
                                          <p:cBhvr>
                                            <p:cTn id="39" dur="1" fill="hold">
                                              <p:stCondLst>
                                                <p:cond delay="0"/>
                                              </p:stCondLst>
                                            </p:cTn>
                                            <p:tgtEl>
                                              <p:spTgt spid="22565"/>
                                            </p:tgtEl>
                                            <p:attrNameLst>
                                              <p:attrName>style.visibility</p:attrName>
                                            </p:attrNameLst>
                                          </p:cBhvr>
                                          <p:to>
                                            <p:strVal val="visible"/>
                                          </p:to>
                                        </p:set>
                                        <p:anim calcmode="lin" valueType="num">
                                          <p:cBhvr additive="base">
                                            <p:cTn id="40" dur="750" fill="hold"/>
                                            <p:tgtEl>
                                              <p:spTgt spid="22565"/>
                                            </p:tgtEl>
                                            <p:attrNameLst>
                                              <p:attrName>ppt_x</p:attrName>
                                            </p:attrNameLst>
                                          </p:cBhvr>
                                          <p:tavLst>
                                            <p:tav tm="0">
                                              <p:val>
                                                <p:strVal val="#ppt_x"/>
                                              </p:val>
                                            </p:tav>
                                            <p:tav tm="100000">
                                              <p:val>
                                                <p:strVal val="#ppt_x"/>
                                              </p:val>
                                            </p:tav>
                                          </p:tavLst>
                                        </p:anim>
                                        <p:anim calcmode="lin" valueType="num">
                                          <p:cBhvr additive="base">
                                            <p:cTn id="41" dur="750" fill="hold"/>
                                            <p:tgtEl>
                                              <p:spTgt spid="22565"/>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2500"/>
                                      </p:stCondLst>
                                      <p:childTnLst>
                                        <p:set>
                                          <p:cBhvr>
                                            <p:cTn id="43" dur="1" fill="hold">
                                              <p:stCondLst>
                                                <p:cond delay="0"/>
                                              </p:stCondLst>
                                            </p:cTn>
                                            <p:tgtEl>
                                              <p:spTgt spid="22535"/>
                                            </p:tgtEl>
                                            <p:attrNameLst>
                                              <p:attrName>style.visibility</p:attrName>
                                            </p:attrNameLst>
                                          </p:cBhvr>
                                          <p:to>
                                            <p:strVal val="visible"/>
                                          </p:to>
                                        </p:set>
                                        <p:animEffect transition="in" filter="wipe(left)">
                                          <p:cBhvr>
                                            <p:cTn id="44" dur="500"/>
                                            <p:tgtEl>
                                              <p:spTgt spid="22535"/>
                                            </p:tgtEl>
                                          </p:cBhvr>
                                        </p:animEffect>
                                      </p:childTnLst>
                                    </p:cTn>
                                  </p:par>
                                  <p:par>
                                    <p:cTn id="45" presetID="2" presetClass="entr" presetSubtype="4" fill="hold" grpId="0" nodeType="withEffect">
                                      <p:stCondLst>
                                        <p:cond delay="2600"/>
                                      </p:stCondLst>
                                      <p:childTnLst>
                                        <p:set>
                                          <p:cBhvr>
                                            <p:cTn id="46" dur="1" fill="hold">
                                              <p:stCondLst>
                                                <p:cond delay="0"/>
                                              </p:stCondLst>
                                            </p:cTn>
                                            <p:tgtEl>
                                              <p:spTgt spid="22566"/>
                                            </p:tgtEl>
                                            <p:attrNameLst>
                                              <p:attrName>style.visibility</p:attrName>
                                            </p:attrNameLst>
                                          </p:cBhvr>
                                          <p:to>
                                            <p:strVal val="visible"/>
                                          </p:to>
                                        </p:set>
                                        <p:anim calcmode="lin" valueType="num">
                                          <p:cBhvr additive="base">
                                            <p:cTn id="47" dur="750" fill="hold"/>
                                            <p:tgtEl>
                                              <p:spTgt spid="22566"/>
                                            </p:tgtEl>
                                            <p:attrNameLst>
                                              <p:attrName>ppt_x</p:attrName>
                                            </p:attrNameLst>
                                          </p:cBhvr>
                                          <p:tavLst>
                                            <p:tav tm="0">
                                              <p:val>
                                                <p:strVal val="#ppt_x"/>
                                              </p:val>
                                            </p:tav>
                                            <p:tav tm="100000">
                                              <p:val>
                                                <p:strVal val="#ppt_x"/>
                                              </p:val>
                                            </p:tav>
                                          </p:tavLst>
                                        </p:anim>
                                        <p:anim calcmode="lin" valueType="num">
                                          <p:cBhvr additive="base">
                                            <p:cTn id="48" dur="750" fill="hold"/>
                                            <p:tgtEl>
                                              <p:spTgt spid="2256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stCondLst>
                                        <p:cond delay="2600"/>
                                      </p:stCondLst>
                                      <p:childTnLst>
                                        <p:set>
                                          <p:cBhvr>
                                            <p:cTn id="50" dur="1" fill="hold">
                                              <p:stCondLst>
                                                <p:cond delay="0"/>
                                              </p:stCondLst>
                                            </p:cTn>
                                            <p:tgtEl>
                                              <p:spTgt spid="22557"/>
                                            </p:tgtEl>
                                            <p:attrNameLst>
                                              <p:attrName>style.visibility</p:attrName>
                                            </p:attrNameLst>
                                          </p:cBhvr>
                                          <p:to>
                                            <p:strVal val="visible"/>
                                          </p:to>
                                        </p:set>
                                        <p:anim calcmode="lin" valueType="num">
                                          <p:cBhvr additive="base">
                                            <p:cTn id="51" dur="750" fill="hold"/>
                                            <p:tgtEl>
                                              <p:spTgt spid="22557"/>
                                            </p:tgtEl>
                                            <p:attrNameLst>
                                              <p:attrName>ppt_x</p:attrName>
                                            </p:attrNameLst>
                                          </p:cBhvr>
                                          <p:tavLst>
                                            <p:tav tm="0">
                                              <p:val>
                                                <p:strVal val="1+#ppt_w/2"/>
                                              </p:val>
                                            </p:tav>
                                            <p:tav tm="100000">
                                              <p:val>
                                                <p:strVal val="#ppt_x"/>
                                              </p:val>
                                            </p:tav>
                                          </p:tavLst>
                                        </p:anim>
                                        <p:anim calcmode="lin" valueType="num">
                                          <p:cBhvr additive="base">
                                            <p:cTn id="52" dur="750" fill="hold"/>
                                            <p:tgtEl>
                                              <p:spTgt spid="22557"/>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22538"/>
                                            </p:tgtEl>
                                            <p:attrNameLst>
                                              <p:attrName>style.visibility</p:attrName>
                                            </p:attrNameLst>
                                          </p:cBhvr>
                                          <p:to>
                                            <p:strVal val="visible"/>
                                          </p:to>
                                        </p:set>
                                        <p:anim calcmode="lin" valueType="num">
                                          <p:cBhvr>
                                            <p:cTn id="55" dur="300" fill="hold"/>
                                            <p:tgtEl>
                                              <p:spTgt spid="22538"/>
                                            </p:tgtEl>
                                            <p:attrNameLst>
                                              <p:attrName>ppt_w</p:attrName>
                                            </p:attrNameLst>
                                          </p:cBhvr>
                                          <p:tavLst>
                                            <p:tav tm="0">
                                              <p:val>
                                                <p:fltVal val="0"/>
                                              </p:val>
                                            </p:tav>
                                            <p:tav tm="100000">
                                              <p:val>
                                                <p:strVal val="#ppt_w"/>
                                              </p:val>
                                            </p:tav>
                                          </p:tavLst>
                                        </p:anim>
                                        <p:anim calcmode="lin" valueType="num">
                                          <p:cBhvr>
                                            <p:cTn id="56" dur="300" fill="hold"/>
                                            <p:tgtEl>
                                              <p:spTgt spid="22538"/>
                                            </p:tgtEl>
                                            <p:attrNameLst>
                                              <p:attrName>ppt_h</p:attrName>
                                            </p:attrNameLst>
                                          </p:cBhvr>
                                          <p:tavLst>
                                            <p:tav tm="0">
                                              <p:val>
                                                <p:fltVal val="0"/>
                                              </p:val>
                                            </p:tav>
                                            <p:tav tm="100000">
                                              <p:val>
                                                <p:strVal val="#ppt_h"/>
                                              </p:val>
                                            </p:tav>
                                          </p:tavLst>
                                        </p:anim>
                                        <p:animEffect transition="in" filter="fade">
                                          <p:cBhvr>
                                            <p:cTn id="57" dur="300"/>
                                            <p:tgtEl>
                                              <p:spTgt spid="22538"/>
                                            </p:tgtEl>
                                          </p:cBhvr>
                                        </p:animEffect>
                                      </p:childTnLst>
                                    </p:cTn>
                                  </p:par>
                                  <p:par>
                                    <p:cTn id="58" presetID="2" presetClass="entr" presetSubtype="4" fill="hold" grpId="0" nodeType="withEffect">
                                      <p:stCondLst>
                                        <p:cond delay="2700"/>
                                      </p:stCondLst>
                                      <p:childTnLst>
                                        <p:set>
                                          <p:cBhvr>
                                            <p:cTn id="59" dur="1" fill="hold">
                                              <p:stCondLst>
                                                <p:cond delay="0"/>
                                              </p:stCondLst>
                                            </p:cTn>
                                            <p:tgtEl>
                                              <p:spTgt spid="22562"/>
                                            </p:tgtEl>
                                            <p:attrNameLst>
                                              <p:attrName>style.visibility</p:attrName>
                                            </p:attrNameLst>
                                          </p:cBhvr>
                                          <p:to>
                                            <p:strVal val="visible"/>
                                          </p:to>
                                        </p:set>
                                        <p:anim calcmode="lin" valueType="num">
                                          <p:cBhvr additive="base">
                                            <p:cTn id="60" dur="750" fill="hold"/>
                                            <p:tgtEl>
                                              <p:spTgt spid="22562"/>
                                            </p:tgtEl>
                                            <p:attrNameLst>
                                              <p:attrName>ppt_x</p:attrName>
                                            </p:attrNameLst>
                                          </p:cBhvr>
                                          <p:tavLst>
                                            <p:tav tm="0">
                                              <p:val>
                                                <p:strVal val="#ppt_x"/>
                                              </p:val>
                                            </p:tav>
                                            <p:tav tm="100000">
                                              <p:val>
                                                <p:strVal val="#ppt_x"/>
                                              </p:val>
                                            </p:tav>
                                          </p:tavLst>
                                        </p:anim>
                                        <p:anim calcmode="lin" valueType="num">
                                          <p:cBhvr additive="base">
                                            <p:cTn id="61" dur="750" fill="hold"/>
                                            <p:tgtEl>
                                              <p:spTgt spid="22562"/>
                                            </p:tgtEl>
                                            <p:attrNameLst>
                                              <p:attrName>ppt_y</p:attrName>
                                            </p:attrNameLst>
                                          </p:cBhvr>
                                          <p:tavLst>
                                            <p:tav tm="0">
                                              <p:val>
                                                <p:strVal val="1+#ppt_h/2"/>
                                              </p:val>
                                            </p:tav>
                                            <p:tav tm="100000">
                                              <p:val>
                                                <p:strVal val="#ppt_y"/>
                                              </p:val>
                                            </p:tav>
                                          </p:tavLst>
                                        </p:anim>
                                      </p:childTnLst>
                                    </p:cTn>
                                  </p:par>
                                  <p:par>
                                    <p:cTn id="62" presetID="6" presetClass="emph" presetSubtype="0" autoRev="1" fill="hold" grpId="1" nodeType="withEffect">
                                      <p:stCondLst>
                                        <p:cond delay="3000"/>
                                      </p:stCondLst>
                                      <p:childTnLst>
                                        <p:animScale>
                                          <p:cBhvr>
                                            <p:cTn id="63" dur="150" fill="hold"/>
                                            <p:tgtEl>
                                              <p:spTgt spid="22538"/>
                                            </p:tgtEl>
                                          </p:cBhvr>
                                          <p:by x="110000" y="110000"/>
                                        </p:animScale>
                                      </p:childTnLst>
                                    </p:cTn>
                                  </p:par>
                                  <p:par>
                                    <p:cTn id="64" presetID="53" presetClass="entr" presetSubtype="16" fill="hold" nodeType="withEffect">
                                      <p:stCondLst>
                                        <p:cond delay="2800"/>
                                      </p:stCondLst>
                                      <p:childTnLst>
                                        <p:set>
                                          <p:cBhvr>
                                            <p:cTn id="65" dur="1" fill="hold">
                                              <p:stCondLst>
                                                <p:cond delay="0"/>
                                              </p:stCondLst>
                                            </p:cTn>
                                            <p:tgtEl>
                                              <p:spTgt spid="22552"/>
                                            </p:tgtEl>
                                            <p:attrNameLst>
                                              <p:attrName>style.visibility</p:attrName>
                                            </p:attrNameLst>
                                          </p:cBhvr>
                                          <p:to>
                                            <p:strVal val="visible"/>
                                          </p:to>
                                        </p:set>
                                        <p:anim calcmode="lin" valueType="num">
                                          <p:cBhvr>
                                            <p:cTn id="66" dur="300" fill="hold"/>
                                            <p:tgtEl>
                                              <p:spTgt spid="22552"/>
                                            </p:tgtEl>
                                            <p:attrNameLst>
                                              <p:attrName>ppt_w</p:attrName>
                                            </p:attrNameLst>
                                          </p:cBhvr>
                                          <p:tavLst>
                                            <p:tav tm="0">
                                              <p:val>
                                                <p:fltVal val="0"/>
                                              </p:val>
                                            </p:tav>
                                            <p:tav tm="100000">
                                              <p:val>
                                                <p:strVal val="#ppt_w"/>
                                              </p:val>
                                            </p:tav>
                                          </p:tavLst>
                                        </p:anim>
                                        <p:anim calcmode="lin" valueType="num">
                                          <p:cBhvr>
                                            <p:cTn id="67" dur="300" fill="hold"/>
                                            <p:tgtEl>
                                              <p:spTgt spid="22552"/>
                                            </p:tgtEl>
                                            <p:attrNameLst>
                                              <p:attrName>ppt_h</p:attrName>
                                            </p:attrNameLst>
                                          </p:cBhvr>
                                          <p:tavLst>
                                            <p:tav tm="0">
                                              <p:val>
                                                <p:fltVal val="0"/>
                                              </p:val>
                                            </p:tav>
                                            <p:tav tm="100000">
                                              <p:val>
                                                <p:strVal val="#ppt_h"/>
                                              </p:val>
                                            </p:tav>
                                          </p:tavLst>
                                        </p:anim>
                                        <p:animEffect transition="in" filter="fade">
                                          <p:cBhvr>
                                            <p:cTn id="68" dur="300"/>
                                            <p:tgtEl>
                                              <p:spTgt spid="22552"/>
                                            </p:tgtEl>
                                          </p:cBhvr>
                                        </p:animEffect>
                                      </p:childTnLst>
                                    </p:cTn>
                                  </p:par>
                                  <p:par>
                                    <p:cTn id="69" presetID="6" presetClass="emph" presetSubtype="0" autoRev="1" fill="hold" nodeType="withEffect">
                                      <p:stCondLst>
                                        <p:cond delay="3100"/>
                                      </p:stCondLst>
                                      <p:childTnLst>
                                        <p:animScale>
                                          <p:cBhvr>
                                            <p:cTn id="70" dur="150" fill="hold"/>
                                            <p:tgtEl>
                                              <p:spTgt spid="22552"/>
                                            </p:tgtEl>
                                          </p:cBhvr>
                                          <p:by x="110000" y="110000"/>
                                        </p:animScale>
                                      </p:childTnLst>
                                    </p:cTn>
                                  </p:par>
                                  <p:par>
                                    <p:cTn id="71" presetID="53" presetClass="entr" presetSubtype="16" fill="hold" grpId="0" nodeType="withEffect">
                                      <p:stCondLst>
                                        <p:cond delay="2900"/>
                                      </p:stCondLst>
                                      <p:childTnLst>
                                        <p:set>
                                          <p:cBhvr>
                                            <p:cTn id="72" dur="1" fill="hold">
                                              <p:stCondLst>
                                                <p:cond delay="0"/>
                                              </p:stCondLst>
                                            </p:cTn>
                                            <p:tgtEl>
                                              <p:spTgt spid="22539"/>
                                            </p:tgtEl>
                                            <p:attrNameLst>
                                              <p:attrName>style.visibility</p:attrName>
                                            </p:attrNameLst>
                                          </p:cBhvr>
                                          <p:to>
                                            <p:strVal val="visible"/>
                                          </p:to>
                                        </p:set>
                                        <p:anim calcmode="lin" valueType="num">
                                          <p:cBhvr>
                                            <p:cTn id="73" dur="300" fill="hold"/>
                                            <p:tgtEl>
                                              <p:spTgt spid="22539"/>
                                            </p:tgtEl>
                                            <p:attrNameLst>
                                              <p:attrName>ppt_w</p:attrName>
                                            </p:attrNameLst>
                                          </p:cBhvr>
                                          <p:tavLst>
                                            <p:tav tm="0">
                                              <p:val>
                                                <p:fltVal val="0"/>
                                              </p:val>
                                            </p:tav>
                                            <p:tav tm="100000">
                                              <p:val>
                                                <p:strVal val="#ppt_w"/>
                                              </p:val>
                                            </p:tav>
                                          </p:tavLst>
                                        </p:anim>
                                        <p:anim calcmode="lin" valueType="num">
                                          <p:cBhvr>
                                            <p:cTn id="74" dur="300" fill="hold"/>
                                            <p:tgtEl>
                                              <p:spTgt spid="22539"/>
                                            </p:tgtEl>
                                            <p:attrNameLst>
                                              <p:attrName>ppt_h</p:attrName>
                                            </p:attrNameLst>
                                          </p:cBhvr>
                                          <p:tavLst>
                                            <p:tav tm="0">
                                              <p:val>
                                                <p:fltVal val="0"/>
                                              </p:val>
                                            </p:tav>
                                            <p:tav tm="100000">
                                              <p:val>
                                                <p:strVal val="#ppt_h"/>
                                              </p:val>
                                            </p:tav>
                                          </p:tavLst>
                                        </p:anim>
                                        <p:animEffect transition="in" filter="fade">
                                          <p:cBhvr>
                                            <p:cTn id="75" dur="300"/>
                                            <p:tgtEl>
                                              <p:spTgt spid="22539"/>
                                            </p:tgtEl>
                                          </p:cBhvr>
                                        </p:animEffect>
                                      </p:childTnLst>
                                    </p:cTn>
                                  </p:par>
                                  <p:par>
                                    <p:cTn id="76" presetID="2" presetClass="entr" presetSubtype="4" fill="hold" grpId="0" nodeType="withEffect">
                                      <p:stCondLst>
                                        <p:cond delay="2900"/>
                                      </p:stCondLst>
                                      <p:childTnLst>
                                        <p:set>
                                          <p:cBhvr>
                                            <p:cTn id="77" dur="1" fill="hold">
                                              <p:stCondLst>
                                                <p:cond delay="0"/>
                                              </p:stCondLst>
                                            </p:cTn>
                                            <p:tgtEl>
                                              <p:spTgt spid="22561"/>
                                            </p:tgtEl>
                                            <p:attrNameLst>
                                              <p:attrName>style.visibility</p:attrName>
                                            </p:attrNameLst>
                                          </p:cBhvr>
                                          <p:to>
                                            <p:strVal val="visible"/>
                                          </p:to>
                                        </p:set>
                                        <p:anim calcmode="lin" valueType="num">
                                          <p:cBhvr additive="base">
                                            <p:cTn id="78" dur="750" fill="hold"/>
                                            <p:tgtEl>
                                              <p:spTgt spid="22561"/>
                                            </p:tgtEl>
                                            <p:attrNameLst>
                                              <p:attrName>ppt_x</p:attrName>
                                            </p:attrNameLst>
                                          </p:cBhvr>
                                          <p:tavLst>
                                            <p:tav tm="0">
                                              <p:val>
                                                <p:strVal val="#ppt_x"/>
                                              </p:val>
                                            </p:tav>
                                            <p:tav tm="100000">
                                              <p:val>
                                                <p:strVal val="#ppt_x"/>
                                              </p:val>
                                            </p:tav>
                                          </p:tavLst>
                                        </p:anim>
                                        <p:anim calcmode="lin" valueType="num">
                                          <p:cBhvr additive="base">
                                            <p:cTn id="79" dur="750" fill="hold"/>
                                            <p:tgtEl>
                                              <p:spTgt spid="22561"/>
                                            </p:tgtEl>
                                            <p:attrNameLst>
                                              <p:attrName>ppt_y</p:attrName>
                                            </p:attrNameLst>
                                          </p:cBhvr>
                                          <p:tavLst>
                                            <p:tav tm="0">
                                              <p:val>
                                                <p:strVal val="1+#ppt_h/2"/>
                                              </p:val>
                                            </p:tav>
                                            <p:tav tm="100000">
                                              <p:val>
                                                <p:strVal val="#ppt_y"/>
                                              </p:val>
                                            </p:tav>
                                          </p:tavLst>
                                        </p:anim>
                                      </p:childTnLst>
                                    </p:cTn>
                                  </p:par>
                                  <p:par>
                                    <p:cTn id="80" presetID="6" presetClass="emph" presetSubtype="0" autoRev="1" fill="hold" grpId="1" nodeType="withEffect">
                                      <p:stCondLst>
                                        <p:cond delay="3200"/>
                                      </p:stCondLst>
                                      <p:childTnLst>
                                        <p:animScale>
                                          <p:cBhvr>
                                            <p:cTn id="81" dur="150" fill="hold"/>
                                            <p:tgtEl>
                                              <p:spTgt spid="22539"/>
                                            </p:tgtEl>
                                          </p:cBhvr>
                                          <p:by x="110000" y="110000"/>
                                        </p:animScale>
                                      </p:childTnLst>
                                    </p:cTn>
                                  </p:par>
                                  <p:par>
                                    <p:cTn id="82" presetID="53" presetClass="entr" presetSubtype="16" fill="hold" nodeType="withEffect">
                                      <p:stCondLst>
                                        <p:cond delay="3000"/>
                                      </p:stCondLst>
                                      <p:childTnLst>
                                        <p:set>
                                          <p:cBhvr>
                                            <p:cTn id="83" dur="1" fill="hold">
                                              <p:stCondLst>
                                                <p:cond delay="0"/>
                                              </p:stCondLst>
                                            </p:cTn>
                                            <p:tgtEl>
                                              <p:spTgt spid="22545"/>
                                            </p:tgtEl>
                                            <p:attrNameLst>
                                              <p:attrName>style.visibility</p:attrName>
                                            </p:attrNameLst>
                                          </p:cBhvr>
                                          <p:to>
                                            <p:strVal val="visible"/>
                                          </p:to>
                                        </p:set>
                                        <p:anim calcmode="lin" valueType="num">
                                          <p:cBhvr>
                                            <p:cTn id="84" dur="300" fill="hold"/>
                                            <p:tgtEl>
                                              <p:spTgt spid="22545"/>
                                            </p:tgtEl>
                                            <p:attrNameLst>
                                              <p:attrName>ppt_w</p:attrName>
                                            </p:attrNameLst>
                                          </p:cBhvr>
                                          <p:tavLst>
                                            <p:tav tm="0">
                                              <p:val>
                                                <p:fltVal val="0"/>
                                              </p:val>
                                            </p:tav>
                                            <p:tav tm="100000">
                                              <p:val>
                                                <p:strVal val="#ppt_w"/>
                                              </p:val>
                                            </p:tav>
                                          </p:tavLst>
                                        </p:anim>
                                        <p:anim calcmode="lin" valueType="num">
                                          <p:cBhvr>
                                            <p:cTn id="85" dur="300" fill="hold"/>
                                            <p:tgtEl>
                                              <p:spTgt spid="22545"/>
                                            </p:tgtEl>
                                            <p:attrNameLst>
                                              <p:attrName>ppt_h</p:attrName>
                                            </p:attrNameLst>
                                          </p:cBhvr>
                                          <p:tavLst>
                                            <p:tav tm="0">
                                              <p:val>
                                                <p:fltVal val="0"/>
                                              </p:val>
                                            </p:tav>
                                            <p:tav tm="100000">
                                              <p:val>
                                                <p:strVal val="#ppt_h"/>
                                              </p:val>
                                            </p:tav>
                                          </p:tavLst>
                                        </p:anim>
                                        <p:animEffect transition="in" filter="fade">
                                          <p:cBhvr>
                                            <p:cTn id="86" dur="300"/>
                                            <p:tgtEl>
                                              <p:spTgt spid="22545"/>
                                            </p:tgtEl>
                                          </p:cBhvr>
                                        </p:animEffect>
                                      </p:childTnLst>
                                    </p:cTn>
                                  </p:par>
                                  <p:par>
                                    <p:cTn id="87" presetID="6" presetClass="emph" presetSubtype="0" autoRev="1" fill="hold" nodeType="withEffect">
                                      <p:stCondLst>
                                        <p:cond delay="3300"/>
                                      </p:stCondLst>
                                      <p:childTnLst>
                                        <p:animScale>
                                          <p:cBhvr>
                                            <p:cTn id="88" dur="150" fill="hold"/>
                                            <p:tgtEl>
                                              <p:spTgt spid="22545"/>
                                            </p:tgtEl>
                                          </p:cBhvr>
                                          <p:by x="110000" y="110000"/>
                                        </p:animScale>
                                      </p:childTnLst>
                                    </p:cTn>
                                  </p:par>
                                  <p:par>
                                    <p:cTn id="89" presetID="53" presetClass="entr" presetSubtype="16" fill="hold" grpId="0" nodeType="withEffect">
                                      <p:stCondLst>
                                        <p:cond delay="3100"/>
                                      </p:stCondLst>
                                      <p:childTnLst>
                                        <p:set>
                                          <p:cBhvr>
                                            <p:cTn id="90" dur="1" fill="hold">
                                              <p:stCondLst>
                                                <p:cond delay="0"/>
                                              </p:stCondLst>
                                            </p:cTn>
                                            <p:tgtEl>
                                              <p:spTgt spid="22540"/>
                                            </p:tgtEl>
                                            <p:attrNameLst>
                                              <p:attrName>style.visibility</p:attrName>
                                            </p:attrNameLst>
                                          </p:cBhvr>
                                          <p:to>
                                            <p:strVal val="visible"/>
                                          </p:to>
                                        </p:set>
                                        <p:anim calcmode="lin" valueType="num">
                                          <p:cBhvr>
                                            <p:cTn id="91" dur="300" fill="hold"/>
                                            <p:tgtEl>
                                              <p:spTgt spid="22540"/>
                                            </p:tgtEl>
                                            <p:attrNameLst>
                                              <p:attrName>ppt_w</p:attrName>
                                            </p:attrNameLst>
                                          </p:cBhvr>
                                          <p:tavLst>
                                            <p:tav tm="0">
                                              <p:val>
                                                <p:fltVal val="0"/>
                                              </p:val>
                                            </p:tav>
                                            <p:tav tm="100000">
                                              <p:val>
                                                <p:strVal val="#ppt_w"/>
                                              </p:val>
                                            </p:tav>
                                          </p:tavLst>
                                        </p:anim>
                                        <p:anim calcmode="lin" valueType="num">
                                          <p:cBhvr>
                                            <p:cTn id="92" dur="300" fill="hold"/>
                                            <p:tgtEl>
                                              <p:spTgt spid="22540"/>
                                            </p:tgtEl>
                                            <p:attrNameLst>
                                              <p:attrName>ppt_h</p:attrName>
                                            </p:attrNameLst>
                                          </p:cBhvr>
                                          <p:tavLst>
                                            <p:tav tm="0">
                                              <p:val>
                                                <p:fltVal val="0"/>
                                              </p:val>
                                            </p:tav>
                                            <p:tav tm="100000">
                                              <p:val>
                                                <p:strVal val="#ppt_h"/>
                                              </p:val>
                                            </p:tav>
                                          </p:tavLst>
                                        </p:anim>
                                        <p:animEffect transition="in" filter="fade">
                                          <p:cBhvr>
                                            <p:cTn id="93" dur="300"/>
                                            <p:tgtEl>
                                              <p:spTgt spid="22540"/>
                                            </p:tgtEl>
                                          </p:cBhvr>
                                        </p:animEffect>
                                      </p:childTnLst>
                                    </p:cTn>
                                  </p:par>
                                  <p:par>
                                    <p:cTn id="94" presetID="2" presetClass="entr" presetSubtype="4" fill="hold" grpId="0" nodeType="withEffect">
                                      <p:stCondLst>
                                        <p:cond delay="3100"/>
                                      </p:stCondLst>
                                      <p:childTnLst>
                                        <p:set>
                                          <p:cBhvr>
                                            <p:cTn id="95" dur="1" fill="hold">
                                              <p:stCondLst>
                                                <p:cond delay="0"/>
                                              </p:stCondLst>
                                            </p:cTn>
                                            <p:tgtEl>
                                              <p:spTgt spid="22560"/>
                                            </p:tgtEl>
                                            <p:attrNameLst>
                                              <p:attrName>style.visibility</p:attrName>
                                            </p:attrNameLst>
                                          </p:cBhvr>
                                          <p:to>
                                            <p:strVal val="visible"/>
                                          </p:to>
                                        </p:set>
                                        <p:anim calcmode="lin" valueType="num">
                                          <p:cBhvr additive="base">
                                            <p:cTn id="96" dur="750" fill="hold"/>
                                            <p:tgtEl>
                                              <p:spTgt spid="22560"/>
                                            </p:tgtEl>
                                            <p:attrNameLst>
                                              <p:attrName>ppt_x</p:attrName>
                                            </p:attrNameLst>
                                          </p:cBhvr>
                                          <p:tavLst>
                                            <p:tav tm="0">
                                              <p:val>
                                                <p:strVal val="#ppt_x"/>
                                              </p:val>
                                            </p:tav>
                                            <p:tav tm="100000">
                                              <p:val>
                                                <p:strVal val="#ppt_x"/>
                                              </p:val>
                                            </p:tav>
                                          </p:tavLst>
                                        </p:anim>
                                        <p:anim calcmode="lin" valueType="num">
                                          <p:cBhvr additive="base">
                                            <p:cTn id="97" dur="750" fill="hold"/>
                                            <p:tgtEl>
                                              <p:spTgt spid="22560"/>
                                            </p:tgtEl>
                                            <p:attrNameLst>
                                              <p:attrName>ppt_y</p:attrName>
                                            </p:attrNameLst>
                                          </p:cBhvr>
                                          <p:tavLst>
                                            <p:tav tm="0">
                                              <p:val>
                                                <p:strVal val="1+#ppt_h/2"/>
                                              </p:val>
                                            </p:tav>
                                            <p:tav tm="100000">
                                              <p:val>
                                                <p:strVal val="#ppt_y"/>
                                              </p:val>
                                            </p:tav>
                                          </p:tavLst>
                                        </p:anim>
                                      </p:childTnLst>
                                    </p:cTn>
                                  </p:par>
                                  <p:par>
                                    <p:cTn id="98" presetID="6" presetClass="emph" presetSubtype="0" autoRev="1" fill="hold" grpId="1" nodeType="withEffect">
                                      <p:stCondLst>
                                        <p:cond delay="3400"/>
                                      </p:stCondLst>
                                      <p:childTnLst>
                                        <p:animScale>
                                          <p:cBhvr>
                                            <p:cTn id="99" dur="150" fill="hold"/>
                                            <p:tgtEl>
                                              <p:spTgt spid="22540"/>
                                            </p:tgtEl>
                                          </p:cBhvr>
                                          <p:by x="110000" y="110000"/>
                                        </p:animScale>
                                      </p:childTnLst>
                                    </p:cTn>
                                  </p:par>
                                  <p:par>
                                    <p:cTn id="100" presetID="53" presetClass="entr" presetSubtype="16" fill="hold" nodeType="withEffect">
                                      <p:stCondLst>
                                        <p:cond delay="3200"/>
                                      </p:stCondLst>
                                      <p:childTnLst>
                                        <p:set>
                                          <p:cBhvr>
                                            <p:cTn id="101" dur="1" fill="hold">
                                              <p:stCondLst>
                                                <p:cond delay="0"/>
                                              </p:stCondLst>
                                            </p:cTn>
                                            <p:tgtEl>
                                              <p:spTgt spid="22549"/>
                                            </p:tgtEl>
                                            <p:attrNameLst>
                                              <p:attrName>style.visibility</p:attrName>
                                            </p:attrNameLst>
                                          </p:cBhvr>
                                          <p:to>
                                            <p:strVal val="visible"/>
                                          </p:to>
                                        </p:set>
                                        <p:anim calcmode="lin" valueType="num">
                                          <p:cBhvr>
                                            <p:cTn id="102" dur="300" fill="hold"/>
                                            <p:tgtEl>
                                              <p:spTgt spid="22549"/>
                                            </p:tgtEl>
                                            <p:attrNameLst>
                                              <p:attrName>ppt_w</p:attrName>
                                            </p:attrNameLst>
                                          </p:cBhvr>
                                          <p:tavLst>
                                            <p:tav tm="0">
                                              <p:val>
                                                <p:fltVal val="0"/>
                                              </p:val>
                                            </p:tav>
                                            <p:tav tm="100000">
                                              <p:val>
                                                <p:strVal val="#ppt_w"/>
                                              </p:val>
                                            </p:tav>
                                          </p:tavLst>
                                        </p:anim>
                                        <p:anim calcmode="lin" valueType="num">
                                          <p:cBhvr>
                                            <p:cTn id="103" dur="300" fill="hold"/>
                                            <p:tgtEl>
                                              <p:spTgt spid="22549"/>
                                            </p:tgtEl>
                                            <p:attrNameLst>
                                              <p:attrName>ppt_h</p:attrName>
                                            </p:attrNameLst>
                                          </p:cBhvr>
                                          <p:tavLst>
                                            <p:tav tm="0">
                                              <p:val>
                                                <p:fltVal val="0"/>
                                              </p:val>
                                            </p:tav>
                                            <p:tav tm="100000">
                                              <p:val>
                                                <p:strVal val="#ppt_h"/>
                                              </p:val>
                                            </p:tav>
                                          </p:tavLst>
                                        </p:anim>
                                        <p:animEffect transition="in" filter="fade">
                                          <p:cBhvr>
                                            <p:cTn id="104" dur="300"/>
                                            <p:tgtEl>
                                              <p:spTgt spid="22549"/>
                                            </p:tgtEl>
                                          </p:cBhvr>
                                        </p:animEffect>
                                      </p:childTnLst>
                                    </p:cTn>
                                  </p:par>
                                  <p:par>
                                    <p:cTn id="105" presetID="6" presetClass="emph" presetSubtype="0" autoRev="1" fill="hold" nodeType="withEffect">
                                      <p:stCondLst>
                                        <p:cond delay="3500"/>
                                      </p:stCondLst>
                                      <p:childTnLst>
                                        <p:animScale>
                                          <p:cBhvr>
                                            <p:cTn id="106" dur="150" fill="hold"/>
                                            <p:tgtEl>
                                              <p:spTgt spid="22549"/>
                                            </p:tgtEl>
                                          </p:cBhvr>
                                          <p:by x="110000" y="110000"/>
                                        </p:animScale>
                                      </p:childTnLst>
                                    </p:cTn>
                                  </p:par>
                                  <p:par>
                                    <p:cTn id="107" presetID="53" presetClass="entr" presetSubtype="16" fill="hold" grpId="0" nodeType="withEffect">
                                      <p:stCondLst>
                                        <p:cond delay="3300"/>
                                      </p:stCondLst>
                                      <p:childTnLst>
                                        <p:set>
                                          <p:cBhvr>
                                            <p:cTn id="108" dur="1" fill="hold">
                                              <p:stCondLst>
                                                <p:cond delay="0"/>
                                              </p:stCondLst>
                                            </p:cTn>
                                            <p:tgtEl>
                                              <p:spTgt spid="22541"/>
                                            </p:tgtEl>
                                            <p:attrNameLst>
                                              <p:attrName>style.visibility</p:attrName>
                                            </p:attrNameLst>
                                          </p:cBhvr>
                                          <p:to>
                                            <p:strVal val="visible"/>
                                          </p:to>
                                        </p:set>
                                        <p:anim calcmode="lin" valueType="num">
                                          <p:cBhvr>
                                            <p:cTn id="109" dur="300" fill="hold"/>
                                            <p:tgtEl>
                                              <p:spTgt spid="22541"/>
                                            </p:tgtEl>
                                            <p:attrNameLst>
                                              <p:attrName>ppt_w</p:attrName>
                                            </p:attrNameLst>
                                          </p:cBhvr>
                                          <p:tavLst>
                                            <p:tav tm="0">
                                              <p:val>
                                                <p:fltVal val="0"/>
                                              </p:val>
                                            </p:tav>
                                            <p:tav tm="100000">
                                              <p:val>
                                                <p:strVal val="#ppt_w"/>
                                              </p:val>
                                            </p:tav>
                                          </p:tavLst>
                                        </p:anim>
                                        <p:anim calcmode="lin" valueType="num">
                                          <p:cBhvr>
                                            <p:cTn id="110" dur="300" fill="hold"/>
                                            <p:tgtEl>
                                              <p:spTgt spid="22541"/>
                                            </p:tgtEl>
                                            <p:attrNameLst>
                                              <p:attrName>ppt_h</p:attrName>
                                            </p:attrNameLst>
                                          </p:cBhvr>
                                          <p:tavLst>
                                            <p:tav tm="0">
                                              <p:val>
                                                <p:fltVal val="0"/>
                                              </p:val>
                                            </p:tav>
                                            <p:tav tm="100000">
                                              <p:val>
                                                <p:strVal val="#ppt_h"/>
                                              </p:val>
                                            </p:tav>
                                          </p:tavLst>
                                        </p:anim>
                                        <p:animEffect transition="in" filter="fade">
                                          <p:cBhvr>
                                            <p:cTn id="111" dur="300"/>
                                            <p:tgtEl>
                                              <p:spTgt spid="22541"/>
                                            </p:tgtEl>
                                          </p:cBhvr>
                                        </p:animEffect>
                                      </p:childTnLst>
                                    </p:cTn>
                                  </p:par>
                                  <p:par>
                                    <p:cTn id="112" presetID="2" presetClass="entr" presetSubtype="4" fill="hold" grpId="0" nodeType="withEffect">
                                      <p:stCondLst>
                                        <p:cond delay="3300"/>
                                      </p:stCondLst>
                                      <p:childTnLst>
                                        <p:set>
                                          <p:cBhvr>
                                            <p:cTn id="113" dur="1" fill="hold">
                                              <p:stCondLst>
                                                <p:cond delay="0"/>
                                              </p:stCondLst>
                                            </p:cTn>
                                            <p:tgtEl>
                                              <p:spTgt spid="22559"/>
                                            </p:tgtEl>
                                            <p:attrNameLst>
                                              <p:attrName>style.visibility</p:attrName>
                                            </p:attrNameLst>
                                          </p:cBhvr>
                                          <p:to>
                                            <p:strVal val="visible"/>
                                          </p:to>
                                        </p:set>
                                        <p:anim calcmode="lin" valueType="num">
                                          <p:cBhvr additive="base">
                                            <p:cTn id="114" dur="750" fill="hold"/>
                                            <p:tgtEl>
                                              <p:spTgt spid="22559"/>
                                            </p:tgtEl>
                                            <p:attrNameLst>
                                              <p:attrName>ppt_x</p:attrName>
                                            </p:attrNameLst>
                                          </p:cBhvr>
                                          <p:tavLst>
                                            <p:tav tm="0">
                                              <p:val>
                                                <p:strVal val="#ppt_x"/>
                                              </p:val>
                                            </p:tav>
                                            <p:tav tm="100000">
                                              <p:val>
                                                <p:strVal val="#ppt_x"/>
                                              </p:val>
                                            </p:tav>
                                          </p:tavLst>
                                        </p:anim>
                                        <p:anim calcmode="lin" valueType="num">
                                          <p:cBhvr additive="base">
                                            <p:cTn id="115" dur="750" fill="hold"/>
                                            <p:tgtEl>
                                              <p:spTgt spid="22559"/>
                                            </p:tgtEl>
                                            <p:attrNameLst>
                                              <p:attrName>ppt_y</p:attrName>
                                            </p:attrNameLst>
                                          </p:cBhvr>
                                          <p:tavLst>
                                            <p:tav tm="0">
                                              <p:val>
                                                <p:strVal val="1+#ppt_h/2"/>
                                              </p:val>
                                            </p:tav>
                                            <p:tav tm="100000">
                                              <p:val>
                                                <p:strVal val="#ppt_y"/>
                                              </p:val>
                                            </p:tav>
                                          </p:tavLst>
                                        </p:anim>
                                      </p:childTnLst>
                                    </p:cTn>
                                  </p:par>
                                  <p:par>
                                    <p:cTn id="116" presetID="6" presetClass="emph" presetSubtype="0" autoRev="1" fill="hold" grpId="1" nodeType="withEffect">
                                      <p:stCondLst>
                                        <p:cond delay="3600"/>
                                      </p:stCondLst>
                                      <p:childTnLst>
                                        <p:animScale>
                                          <p:cBhvr>
                                            <p:cTn id="117" dur="150" fill="hold"/>
                                            <p:tgtEl>
                                              <p:spTgt spid="22541"/>
                                            </p:tgtEl>
                                          </p:cBhvr>
                                          <p:by x="110000" y="110000"/>
                                        </p:animScale>
                                      </p:childTnLst>
                                    </p:cTn>
                                  </p:par>
                                  <p:par>
                                    <p:cTn id="118" presetID="53" presetClass="entr" presetSubtype="16" fill="hold" nodeType="withEffect">
                                      <p:stCondLst>
                                        <p:cond delay="3400"/>
                                      </p:stCondLst>
                                      <p:childTnLst>
                                        <p:set>
                                          <p:cBhvr>
                                            <p:cTn id="119" dur="1" fill="hold">
                                              <p:stCondLst>
                                                <p:cond delay="0"/>
                                              </p:stCondLst>
                                            </p:cTn>
                                            <p:tgtEl>
                                              <p:spTgt spid="22542"/>
                                            </p:tgtEl>
                                            <p:attrNameLst>
                                              <p:attrName>style.visibility</p:attrName>
                                            </p:attrNameLst>
                                          </p:cBhvr>
                                          <p:to>
                                            <p:strVal val="visible"/>
                                          </p:to>
                                        </p:set>
                                        <p:anim calcmode="lin" valueType="num">
                                          <p:cBhvr>
                                            <p:cTn id="120" dur="300" fill="hold"/>
                                            <p:tgtEl>
                                              <p:spTgt spid="22542"/>
                                            </p:tgtEl>
                                            <p:attrNameLst>
                                              <p:attrName>ppt_w</p:attrName>
                                            </p:attrNameLst>
                                          </p:cBhvr>
                                          <p:tavLst>
                                            <p:tav tm="0">
                                              <p:val>
                                                <p:fltVal val="0"/>
                                              </p:val>
                                            </p:tav>
                                            <p:tav tm="100000">
                                              <p:val>
                                                <p:strVal val="#ppt_w"/>
                                              </p:val>
                                            </p:tav>
                                          </p:tavLst>
                                        </p:anim>
                                        <p:anim calcmode="lin" valueType="num">
                                          <p:cBhvr>
                                            <p:cTn id="121" dur="300" fill="hold"/>
                                            <p:tgtEl>
                                              <p:spTgt spid="22542"/>
                                            </p:tgtEl>
                                            <p:attrNameLst>
                                              <p:attrName>ppt_h</p:attrName>
                                            </p:attrNameLst>
                                          </p:cBhvr>
                                          <p:tavLst>
                                            <p:tav tm="0">
                                              <p:val>
                                                <p:fltVal val="0"/>
                                              </p:val>
                                            </p:tav>
                                            <p:tav tm="100000">
                                              <p:val>
                                                <p:strVal val="#ppt_h"/>
                                              </p:val>
                                            </p:tav>
                                          </p:tavLst>
                                        </p:anim>
                                        <p:animEffect transition="in" filter="fade">
                                          <p:cBhvr>
                                            <p:cTn id="122" dur="300"/>
                                            <p:tgtEl>
                                              <p:spTgt spid="22542"/>
                                            </p:tgtEl>
                                          </p:cBhvr>
                                        </p:animEffect>
                                      </p:childTnLst>
                                    </p:cTn>
                                  </p:par>
                                  <p:par>
                                    <p:cTn id="123" presetID="6" presetClass="emph" presetSubtype="0" autoRev="1" fill="hold" nodeType="withEffect">
                                      <p:stCondLst>
                                        <p:cond delay="3700"/>
                                      </p:stCondLst>
                                      <p:childTnLst>
                                        <p:animScale>
                                          <p:cBhvr>
                                            <p:cTn id="124" dur="150" fill="hold"/>
                                            <p:tgtEl>
                                              <p:spTgt spid="22542"/>
                                            </p:tgtEl>
                                          </p:cBhvr>
                                          <p:by x="110000" y="110000"/>
                                        </p:animScale>
                                      </p:childTnLst>
                                    </p:cTn>
                                  </p:par>
                                  <p:par>
                                    <p:cTn id="125" presetID="2" presetClass="entr" presetSubtype="4" fill="hold" grpId="0" nodeType="withEffect">
                                      <p:stCondLst>
                                        <p:cond delay="3700"/>
                                      </p:stCondLst>
                                      <p:childTnLst>
                                        <p:set>
                                          <p:cBhvr>
                                            <p:cTn id="126" dur="1" fill="hold">
                                              <p:stCondLst>
                                                <p:cond delay="0"/>
                                              </p:stCondLst>
                                            </p:cTn>
                                            <p:tgtEl>
                                              <p:spTgt spid="22558"/>
                                            </p:tgtEl>
                                            <p:attrNameLst>
                                              <p:attrName>style.visibility</p:attrName>
                                            </p:attrNameLst>
                                          </p:cBhvr>
                                          <p:to>
                                            <p:strVal val="visible"/>
                                          </p:to>
                                        </p:set>
                                        <p:anim calcmode="lin" valueType="num">
                                          <p:cBhvr additive="base">
                                            <p:cTn id="127" dur="750" fill="hold"/>
                                            <p:tgtEl>
                                              <p:spTgt spid="22558"/>
                                            </p:tgtEl>
                                            <p:attrNameLst>
                                              <p:attrName>ppt_x</p:attrName>
                                            </p:attrNameLst>
                                          </p:cBhvr>
                                          <p:tavLst>
                                            <p:tav tm="0">
                                              <p:val>
                                                <p:strVal val="#ppt_x"/>
                                              </p:val>
                                            </p:tav>
                                            <p:tav tm="100000">
                                              <p:val>
                                                <p:strVal val="#ppt_x"/>
                                              </p:val>
                                            </p:tav>
                                          </p:tavLst>
                                        </p:anim>
                                        <p:anim calcmode="lin" valueType="num">
                                          <p:cBhvr additive="base">
                                            <p:cTn id="128" dur="750" fill="hold"/>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8" grpId="1" animBg="1"/>
          <p:bldP spid="22539" grpId="0" animBg="1"/>
          <p:bldP spid="22539" grpId="1" animBg="1"/>
          <p:bldP spid="22540" grpId="0" animBg="1"/>
          <p:bldP spid="22540" grpId="1" animBg="1"/>
          <p:bldP spid="22541" grpId="0" animBg="1"/>
          <p:bldP spid="22541" grpId="1" animBg="1"/>
          <p:bldP spid="22557" grpId="0"/>
          <p:bldP spid="22558" grpId="0"/>
          <p:bldP spid="22559" grpId="0"/>
          <p:bldP spid="22560" grpId="0"/>
          <p:bldP spid="22561" grpId="0"/>
          <p:bldP spid="22562" grpId="0"/>
          <p:bldP spid="22563" grpId="0"/>
          <p:bldP spid="22564" grpId="0"/>
          <p:bldP spid="22565" grpId="0"/>
          <p:bldP spid="22566"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9" name="Freeform 33"/>
          <p:cNvSpPr/>
          <p:nvPr/>
        </p:nvSpPr>
        <p:spPr bwMode="auto">
          <a:xfrm>
            <a:off x="5580063" y="2286000"/>
            <a:ext cx="2012950" cy="2138363"/>
          </a:xfrm>
          <a:custGeom>
            <a:avLst/>
            <a:gdLst>
              <a:gd name="T0" fmla="*/ 716 w 932"/>
              <a:gd name="T1" fmla="*/ 371 h 990"/>
              <a:gd name="T2" fmla="*/ 678 w 932"/>
              <a:gd name="T3" fmla="*/ 675 h 990"/>
              <a:gd name="T4" fmla="*/ 526 w 932"/>
              <a:gd name="T5" fmla="*/ 529 h 990"/>
              <a:gd name="T6" fmla="*/ 662 w 932"/>
              <a:gd name="T7" fmla="*/ 462 h 990"/>
              <a:gd name="T8" fmla="*/ 697 w 932"/>
              <a:gd name="T9" fmla="*/ 171 h 990"/>
              <a:gd name="T10" fmla="*/ 761 w 932"/>
              <a:gd name="T11" fmla="*/ 38 h 990"/>
              <a:gd name="T12" fmla="*/ 733 w 932"/>
              <a:gd name="T13" fmla="*/ 122 h 990"/>
              <a:gd name="T14" fmla="*/ 634 w 932"/>
              <a:gd name="T15" fmla="*/ 194 h 990"/>
              <a:gd name="T16" fmla="*/ 596 w 932"/>
              <a:gd name="T17" fmla="*/ 501 h 990"/>
              <a:gd name="T18" fmla="*/ 526 w 932"/>
              <a:gd name="T19" fmla="*/ 439 h 990"/>
              <a:gd name="T20" fmla="*/ 514 w 932"/>
              <a:gd name="T21" fmla="*/ 429 h 990"/>
              <a:gd name="T22" fmla="*/ 353 w 932"/>
              <a:gd name="T23" fmla="*/ 429 h 990"/>
              <a:gd name="T24" fmla="*/ 314 w 932"/>
              <a:gd name="T25" fmla="*/ 429 h 990"/>
              <a:gd name="T26" fmla="*/ 285 w 932"/>
              <a:gd name="T27" fmla="*/ 185 h 990"/>
              <a:gd name="T28" fmla="*/ 210 w 932"/>
              <a:gd name="T29" fmla="*/ 132 h 990"/>
              <a:gd name="T30" fmla="*/ 180 w 932"/>
              <a:gd name="T31" fmla="*/ 102 h 990"/>
              <a:gd name="T32" fmla="*/ 152 w 932"/>
              <a:gd name="T33" fmla="*/ 0 h 990"/>
              <a:gd name="T34" fmla="*/ 210 w 932"/>
              <a:gd name="T35" fmla="*/ 160 h 990"/>
              <a:gd name="T36" fmla="*/ 247 w 932"/>
              <a:gd name="T37" fmla="*/ 164 h 990"/>
              <a:gd name="T38" fmla="*/ 257 w 932"/>
              <a:gd name="T39" fmla="*/ 409 h 990"/>
              <a:gd name="T40" fmla="*/ 353 w 932"/>
              <a:gd name="T41" fmla="*/ 457 h 990"/>
              <a:gd name="T42" fmla="*/ 235 w 932"/>
              <a:gd name="T43" fmla="*/ 569 h 990"/>
              <a:gd name="T44" fmla="*/ 199 w 932"/>
              <a:gd name="T45" fmla="*/ 277 h 990"/>
              <a:gd name="T46" fmla="*/ 0 w 932"/>
              <a:gd name="T47" fmla="*/ 205 h 990"/>
              <a:gd name="T48" fmla="*/ 139 w 932"/>
              <a:gd name="T49" fmla="*/ 233 h 990"/>
              <a:gd name="T50" fmla="*/ 171 w 932"/>
              <a:gd name="T51" fmla="*/ 548 h 990"/>
              <a:gd name="T52" fmla="*/ 353 w 932"/>
              <a:gd name="T53" fmla="*/ 597 h 990"/>
              <a:gd name="T54" fmla="*/ 237 w 932"/>
              <a:gd name="T55" fmla="*/ 990 h 990"/>
              <a:gd name="T56" fmla="*/ 526 w 932"/>
              <a:gd name="T57" fmla="*/ 953 h 990"/>
              <a:gd name="T58" fmla="*/ 678 w 932"/>
              <a:gd name="T59" fmla="*/ 703 h 990"/>
              <a:gd name="T60" fmla="*/ 744 w 932"/>
              <a:gd name="T61" fmla="*/ 371 h 990"/>
              <a:gd name="T62" fmla="*/ 932 w 932"/>
              <a:gd name="T63" fmla="*/ 334 h 990"/>
              <a:gd name="T64" fmla="*/ 781 w 932"/>
              <a:gd name="T65" fmla="*/ 306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2" h="990">
                <a:moveTo>
                  <a:pt x="781" y="306"/>
                </a:moveTo>
                <a:cubicBezTo>
                  <a:pt x="747" y="306"/>
                  <a:pt x="716" y="313"/>
                  <a:pt x="716" y="371"/>
                </a:cubicBezTo>
                <a:cubicBezTo>
                  <a:pt x="716" y="640"/>
                  <a:pt x="716" y="640"/>
                  <a:pt x="716" y="640"/>
                </a:cubicBezTo>
                <a:cubicBezTo>
                  <a:pt x="716" y="666"/>
                  <a:pt x="705" y="675"/>
                  <a:pt x="678" y="675"/>
                </a:cubicBezTo>
                <a:cubicBezTo>
                  <a:pt x="526" y="675"/>
                  <a:pt x="526" y="675"/>
                  <a:pt x="526" y="675"/>
                </a:cubicBezTo>
                <a:cubicBezTo>
                  <a:pt x="526" y="529"/>
                  <a:pt x="526" y="529"/>
                  <a:pt x="526" y="529"/>
                </a:cubicBezTo>
                <a:cubicBezTo>
                  <a:pt x="596" y="529"/>
                  <a:pt x="596" y="529"/>
                  <a:pt x="596" y="529"/>
                </a:cubicBezTo>
                <a:cubicBezTo>
                  <a:pt x="624" y="529"/>
                  <a:pt x="662" y="522"/>
                  <a:pt x="662" y="462"/>
                </a:cubicBezTo>
                <a:cubicBezTo>
                  <a:pt x="662" y="194"/>
                  <a:pt x="662" y="194"/>
                  <a:pt x="662" y="194"/>
                </a:cubicBezTo>
                <a:cubicBezTo>
                  <a:pt x="662" y="176"/>
                  <a:pt x="662" y="171"/>
                  <a:pt x="697" y="171"/>
                </a:cubicBezTo>
                <a:cubicBezTo>
                  <a:pt x="728" y="171"/>
                  <a:pt x="761" y="167"/>
                  <a:pt x="761" y="122"/>
                </a:cubicBezTo>
                <a:cubicBezTo>
                  <a:pt x="761" y="38"/>
                  <a:pt x="761" y="38"/>
                  <a:pt x="761" y="38"/>
                </a:cubicBezTo>
                <a:cubicBezTo>
                  <a:pt x="733" y="38"/>
                  <a:pt x="733" y="38"/>
                  <a:pt x="733" y="38"/>
                </a:cubicBezTo>
                <a:cubicBezTo>
                  <a:pt x="733" y="122"/>
                  <a:pt x="733" y="122"/>
                  <a:pt x="733" y="122"/>
                </a:cubicBezTo>
                <a:cubicBezTo>
                  <a:pt x="733" y="137"/>
                  <a:pt x="733" y="143"/>
                  <a:pt x="697" y="143"/>
                </a:cubicBezTo>
                <a:cubicBezTo>
                  <a:pt x="665" y="143"/>
                  <a:pt x="634" y="147"/>
                  <a:pt x="634" y="194"/>
                </a:cubicBezTo>
                <a:cubicBezTo>
                  <a:pt x="634" y="462"/>
                  <a:pt x="634" y="462"/>
                  <a:pt x="634" y="462"/>
                </a:cubicBezTo>
                <a:cubicBezTo>
                  <a:pt x="634" y="498"/>
                  <a:pt x="619" y="501"/>
                  <a:pt x="596" y="501"/>
                </a:cubicBezTo>
                <a:cubicBezTo>
                  <a:pt x="526" y="501"/>
                  <a:pt x="526" y="501"/>
                  <a:pt x="526" y="501"/>
                </a:cubicBezTo>
                <a:cubicBezTo>
                  <a:pt x="526" y="439"/>
                  <a:pt x="526" y="439"/>
                  <a:pt x="526" y="439"/>
                </a:cubicBezTo>
                <a:cubicBezTo>
                  <a:pt x="526" y="439"/>
                  <a:pt x="526" y="439"/>
                  <a:pt x="526" y="439"/>
                </a:cubicBezTo>
                <a:cubicBezTo>
                  <a:pt x="525" y="433"/>
                  <a:pt x="520" y="429"/>
                  <a:pt x="514" y="429"/>
                </a:cubicBezTo>
                <a:cubicBezTo>
                  <a:pt x="514" y="429"/>
                  <a:pt x="514" y="429"/>
                  <a:pt x="514" y="429"/>
                </a:cubicBezTo>
                <a:cubicBezTo>
                  <a:pt x="353" y="429"/>
                  <a:pt x="353" y="429"/>
                  <a:pt x="353" y="429"/>
                </a:cubicBezTo>
                <a:cubicBezTo>
                  <a:pt x="353" y="429"/>
                  <a:pt x="353" y="429"/>
                  <a:pt x="353" y="429"/>
                </a:cubicBezTo>
                <a:cubicBezTo>
                  <a:pt x="314" y="429"/>
                  <a:pt x="314" y="429"/>
                  <a:pt x="314" y="429"/>
                </a:cubicBezTo>
                <a:cubicBezTo>
                  <a:pt x="288" y="429"/>
                  <a:pt x="285" y="423"/>
                  <a:pt x="285" y="409"/>
                </a:cubicBezTo>
                <a:cubicBezTo>
                  <a:pt x="285" y="185"/>
                  <a:pt x="285" y="185"/>
                  <a:pt x="285" y="185"/>
                </a:cubicBezTo>
                <a:cubicBezTo>
                  <a:pt x="285" y="162"/>
                  <a:pt x="276" y="146"/>
                  <a:pt x="258" y="138"/>
                </a:cubicBezTo>
                <a:cubicBezTo>
                  <a:pt x="244" y="132"/>
                  <a:pt x="227" y="132"/>
                  <a:pt x="210" y="132"/>
                </a:cubicBezTo>
                <a:cubicBezTo>
                  <a:pt x="210" y="132"/>
                  <a:pt x="210" y="132"/>
                  <a:pt x="210" y="132"/>
                </a:cubicBezTo>
                <a:cubicBezTo>
                  <a:pt x="187" y="132"/>
                  <a:pt x="180" y="125"/>
                  <a:pt x="180" y="102"/>
                </a:cubicBezTo>
                <a:cubicBezTo>
                  <a:pt x="180" y="0"/>
                  <a:pt x="180" y="0"/>
                  <a:pt x="180" y="0"/>
                </a:cubicBezTo>
                <a:cubicBezTo>
                  <a:pt x="152" y="0"/>
                  <a:pt x="152" y="0"/>
                  <a:pt x="152" y="0"/>
                </a:cubicBezTo>
                <a:cubicBezTo>
                  <a:pt x="152" y="102"/>
                  <a:pt x="152" y="102"/>
                  <a:pt x="152" y="102"/>
                </a:cubicBezTo>
                <a:cubicBezTo>
                  <a:pt x="152" y="140"/>
                  <a:pt x="171" y="160"/>
                  <a:pt x="210" y="160"/>
                </a:cubicBezTo>
                <a:cubicBezTo>
                  <a:pt x="210" y="160"/>
                  <a:pt x="210" y="160"/>
                  <a:pt x="210" y="160"/>
                </a:cubicBezTo>
                <a:cubicBezTo>
                  <a:pt x="224" y="160"/>
                  <a:pt x="238" y="160"/>
                  <a:pt x="247" y="164"/>
                </a:cubicBezTo>
                <a:cubicBezTo>
                  <a:pt x="251" y="165"/>
                  <a:pt x="257" y="168"/>
                  <a:pt x="257" y="185"/>
                </a:cubicBezTo>
                <a:cubicBezTo>
                  <a:pt x="257" y="409"/>
                  <a:pt x="257" y="409"/>
                  <a:pt x="257" y="409"/>
                </a:cubicBezTo>
                <a:cubicBezTo>
                  <a:pt x="257" y="457"/>
                  <a:pt x="298" y="457"/>
                  <a:pt x="314" y="457"/>
                </a:cubicBezTo>
                <a:cubicBezTo>
                  <a:pt x="353" y="457"/>
                  <a:pt x="353" y="457"/>
                  <a:pt x="353" y="457"/>
                </a:cubicBezTo>
                <a:cubicBezTo>
                  <a:pt x="353" y="569"/>
                  <a:pt x="353" y="569"/>
                  <a:pt x="353" y="569"/>
                </a:cubicBezTo>
                <a:cubicBezTo>
                  <a:pt x="235" y="569"/>
                  <a:pt x="235" y="569"/>
                  <a:pt x="235" y="569"/>
                </a:cubicBezTo>
                <a:cubicBezTo>
                  <a:pt x="203" y="569"/>
                  <a:pt x="199" y="567"/>
                  <a:pt x="199" y="548"/>
                </a:cubicBezTo>
                <a:cubicBezTo>
                  <a:pt x="199" y="277"/>
                  <a:pt x="199" y="277"/>
                  <a:pt x="199" y="277"/>
                </a:cubicBezTo>
                <a:cubicBezTo>
                  <a:pt x="199" y="257"/>
                  <a:pt x="199" y="205"/>
                  <a:pt x="139" y="205"/>
                </a:cubicBezTo>
                <a:cubicBezTo>
                  <a:pt x="0" y="205"/>
                  <a:pt x="0" y="205"/>
                  <a:pt x="0" y="205"/>
                </a:cubicBezTo>
                <a:cubicBezTo>
                  <a:pt x="0" y="233"/>
                  <a:pt x="0" y="233"/>
                  <a:pt x="0" y="233"/>
                </a:cubicBezTo>
                <a:cubicBezTo>
                  <a:pt x="139" y="233"/>
                  <a:pt x="139" y="233"/>
                  <a:pt x="139" y="233"/>
                </a:cubicBezTo>
                <a:cubicBezTo>
                  <a:pt x="166" y="233"/>
                  <a:pt x="171" y="246"/>
                  <a:pt x="171" y="277"/>
                </a:cubicBezTo>
                <a:cubicBezTo>
                  <a:pt x="171" y="548"/>
                  <a:pt x="171" y="548"/>
                  <a:pt x="171" y="548"/>
                </a:cubicBezTo>
                <a:cubicBezTo>
                  <a:pt x="171" y="597"/>
                  <a:pt x="210" y="597"/>
                  <a:pt x="235" y="597"/>
                </a:cubicBezTo>
                <a:cubicBezTo>
                  <a:pt x="353" y="597"/>
                  <a:pt x="353" y="597"/>
                  <a:pt x="353" y="597"/>
                </a:cubicBezTo>
                <a:cubicBezTo>
                  <a:pt x="353" y="954"/>
                  <a:pt x="353" y="954"/>
                  <a:pt x="353" y="954"/>
                </a:cubicBezTo>
                <a:cubicBezTo>
                  <a:pt x="306" y="961"/>
                  <a:pt x="266" y="974"/>
                  <a:pt x="237" y="990"/>
                </a:cubicBezTo>
                <a:cubicBezTo>
                  <a:pt x="646" y="990"/>
                  <a:pt x="646" y="990"/>
                  <a:pt x="646" y="990"/>
                </a:cubicBezTo>
                <a:cubicBezTo>
                  <a:pt x="616" y="973"/>
                  <a:pt x="575" y="960"/>
                  <a:pt x="526" y="953"/>
                </a:cubicBezTo>
                <a:cubicBezTo>
                  <a:pt x="526" y="703"/>
                  <a:pt x="526" y="703"/>
                  <a:pt x="526" y="703"/>
                </a:cubicBezTo>
                <a:cubicBezTo>
                  <a:pt x="678" y="703"/>
                  <a:pt x="678" y="703"/>
                  <a:pt x="678" y="703"/>
                </a:cubicBezTo>
                <a:cubicBezTo>
                  <a:pt x="732" y="703"/>
                  <a:pt x="744" y="669"/>
                  <a:pt x="744" y="640"/>
                </a:cubicBezTo>
                <a:cubicBezTo>
                  <a:pt x="744" y="371"/>
                  <a:pt x="744" y="371"/>
                  <a:pt x="744" y="371"/>
                </a:cubicBezTo>
                <a:cubicBezTo>
                  <a:pt x="744" y="337"/>
                  <a:pt x="753" y="334"/>
                  <a:pt x="781" y="334"/>
                </a:cubicBezTo>
                <a:cubicBezTo>
                  <a:pt x="932" y="334"/>
                  <a:pt x="932" y="334"/>
                  <a:pt x="932" y="334"/>
                </a:cubicBezTo>
                <a:cubicBezTo>
                  <a:pt x="932" y="306"/>
                  <a:pt x="932" y="306"/>
                  <a:pt x="932" y="306"/>
                </a:cubicBezTo>
                <a:lnTo>
                  <a:pt x="781" y="306"/>
                </a:lnTo>
                <a:close/>
              </a:path>
            </a:pathLst>
          </a:custGeom>
          <a:solidFill>
            <a:schemeClr val="bg1">
              <a:lumMod val="85000"/>
            </a:schemeClr>
          </a:solidFill>
          <a:ln>
            <a:noFill/>
          </a:ln>
        </p:spPr>
        <p:txBody>
          <a:bodyPr/>
          <a:lstStyle/>
          <a:p>
            <a:endParaRPr lang="zh-CN" altLang="en-US">
              <a:cs typeface="+mn-ea"/>
              <a:sym typeface="+mn-lt"/>
            </a:endParaRPr>
          </a:p>
        </p:txBody>
      </p:sp>
      <p:sp>
        <p:nvSpPr>
          <p:cNvPr id="14370" name="Oval 34"/>
          <p:cNvSpPr>
            <a:spLocks noChangeArrowheads="1"/>
          </p:cNvSpPr>
          <p:nvPr/>
        </p:nvSpPr>
        <p:spPr bwMode="auto">
          <a:xfrm>
            <a:off x="4518683" y="2175778"/>
            <a:ext cx="1149622" cy="1144370"/>
          </a:xfrm>
          <a:prstGeom prst="ellipse">
            <a:avLst/>
          </a:pr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371" name="Oval 35"/>
          <p:cNvSpPr>
            <a:spLocks noChangeArrowheads="1"/>
          </p:cNvSpPr>
          <p:nvPr/>
        </p:nvSpPr>
        <p:spPr bwMode="auto">
          <a:xfrm>
            <a:off x="5371253" y="1253359"/>
            <a:ext cx="1147870" cy="1146120"/>
          </a:xfrm>
          <a:prstGeom prst="ellipse">
            <a:avLst/>
          </a:pr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cs typeface="+mn-ea"/>
              <a:sym typeface="+mn-lt"/>
            </a:endParaRPr>
          </a:p>
        </p:txBody>
      </p:sp>
      <p:sp>
        <p:nvSpPr>
          <p:cNvPr id="14372" name="Oval 36"/>
          <p:cNvSpPr>
            <a:spLocks noChangeArrowheads="1"/>
          </p:cNvSpPr>
          <p:nvPr/>
        </p:nvSpPr>
        <p:spPr bwMode="auto">
          <a:xfrm>
            <a:off x="6618946" y="1401078"/>
            <a:ext cx="1149622" cy="1144370"/>
          </a:xfrm>
          <a:prstGeom prst="ellipse">
            <a:avLst/>
          </a:pr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373" name="Oval 37"/>
          <p:cNvSpPr>
            <a:spLocks noChangeArrowheads="1"/>
          </p:cNvSpPr>
          <p:nvPr/>
        </p:nvSpPr>
        <p:spPr bwMode="auto">
          <a:xfrm>
            <a:off x="7482546" y="2404378"/>
            <a:ext cx="1149622" cy="1144370"/>
          </a:xfrm>
          <a:prstGeom prst="ellipse">
            <a:avLst/>
          </a:pr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cs typeface="+mn-ea"/>
              <a:sym typeface="+mn-lt"/>
            </a:endParaRPr>
          </a:p>
        </p:txBody>
      </p:sp>
      <p:sp>
        <p:nvSpPr>
          <p:cNvPr id="14374" name="Freeform 38"/>
          <p:cNvSpPr>
            <a:spLocks noEditPoints="1"/>
          </p:cNvSpPr>
          <p:nvPr/>
        </p:nvSpPr>
        <p:spPr bwMode="auto">
          <a:xfrm>
            <a:off x="7113588" y="1592263"/>
            <a:ext cx="177800" cy="177800"/>
          </a:xfrm>
          <a:custGeom>
            <a:avLst/>
            <a:gdLst>
              <a:gd name="T0" fmla="*/ 38 w 82"/>
              <a:gd name="T1" fmla="*/ 32 h 82"/>
              <a:gd name="T2" fmla="*/ 28 w 82"/>
              <a:gd name="T3" fmla="*/ 36 h 82"/>
              <a:gd name="T4" fmla="*/ 34 w 82"/>
              <a:gd name="T5" fmla="*/ 34 h 82"/>
              <a:gd name="T6" fmla="*/ 33 w 82"/>
              <a:gd name="T7" fmla="*/ 37 h 82"/>
              <a:gd name="T8" fmla="*/ 34 w 82"/>
              <a:gd name="T9" fmla="*/ 56 h 82"/>
              <a:gd name="T10" fmla="*/ 37 w 82"/>
              <a:gd name="T11" fmla="*/ 46 h 82"/>
              <a:gd name="T12" fmla="*/ 30 w 82"/>
              <a:gd name="T13" fmla="*/ 54 h 82"/>
              <a:gd name="T14" fmla="*/ 34 w 82"/>
              <a:gd name="T15" fmla="*/ 49 h 82"/>
              <a:gd name="T16" fmla="*/ 35 w 82"/>
              <a:gd name="T17" fmla="*/ 51 h 82"/>
              <a:gd name="T18" fmla="*/ 33 w 82"/>
              <a:gd name="T19" fmla="*/ 49 h 82"/>
              <a:gd name="T20" fmla="*/ 68 w 82"/>
              <a:gd name="T21" fmla="*/ 36 h 82"/>
              <a:gd name="T22" fmla="*/ 59 w 82"/>
              <a:gd name="T23" fmla="*/ 32 h 82"/>
              <a:gd name="T24" fmla="*/ 62 w 82"/>
              <a:gd name="T25" fmla="*/ 35 h 82"/>
              <a:gd name="T26" fmla="*/ 63 w 82"/>
              <a:gd name="T27" fmla="*/ 38 h 82"/>
              <a:gd name="T28" fmla="*/ 44 w 82"/>
              <a:gd name="T29" fmla="*/ 40 h 82"/>
              <a:gd name="T30" fmla="*/ 52 w 82"/>
              <a:gd name="T31" fmla="*/ 32 h 82"/>
              <a:gd name="T32" fmla="*/ 44 w 82"/>
              <a:gd name="T33" fmla="*/ 40 h 82"/>
              <a:gd name="T34" fmla="*/ 49 w 82"/>
              <a:gd name="T35" fmla="*/ 35 h 82"/>
              <a:gd name="T36" fmla="*/ 47 w 82"/>
              <a:gd name="T37" fmla="*/ 37 h 82"/>
              <a:gd name="T38" fmla="*/ 34 w 82"/>
              <a:gd name="T39" fmla="*/ 70 h 82"/>
              <a:gd name="T40" fmla="*/ 37 w 82"/>
              <a:gd name="T41" fmla="*/ 61 h 82"/>
              <a:gd name="T42" fmla="*/ 30 w 82"/>
              <a:gd name="T43" fmla="*/ 68 h 82"/>
              <a:gd name="T44" fmla="*/ 35 w 82"/>
              <a:gd name="T45" fmla="*/ 63 h 82"/>
              <a:gd name="T46" fmla="*/ 33 w 82"/>
              <a:gd name="T47" fmla="*/ 66 h 82"/>
              <a:gd name="T48" fmla="*/ 79 w 82"/>
              <a:gd name="T49" fmla="*/ 0 h 82"/>
              <a:gd name="T50" fmla="*/ 79 w 82"/>
              <a:gd name="T51" fmla="*/ 82 h 82"/>
              <a:gd name="T52" fmla="*/ 76 w 82"/>
              <a:gd name="T53" fmla="*/ 76 h 82"/>
              <a:gd name="T54" fmla="*/ 76 w 82"/>
              <a:gd name="T55" fmla="*/ 21 h 82"/>
              <a:gd name="T56" fmla="*/ 13 w 82"/>
              <a:gd name="T57" fmla="*/ 11 h 82"/>
              <a:gd name="T58" fmla="*/ 29 w 82"/>
              <a:gd name="T59" fmla="*/ 11 h 82"/>
              <a:gd name="T60" fmla="*/ 46 w 82"/>
              <a:gd name="T61" fmla="*/ 11 h 82"/>
              <a:gd name="T62" fmla="*/ 63 w 82"/>
              <a:gd name="T63" fmla="*/ 11 h 82"/>
              <a:gd name="T64" fmla="*/ 76 w 82"/>
              <a:gd name="T65" fmla="*/ 21 h 82"/>
              <a:gd name="T66" fmla="*/ 52 w 82"/>
              <a:gd name="T67" fmla="*/ 68 h 82"/>
              <a:gd name="T68" fmla="*/ 44 w 82"/>
              <a:gd name="T69" fmla="*/ 61 h 82"/>
              <a:gd name="T70" fmla="*/ 47 w 82"/>
              <a:gd name="T71" fmla="*/ 63 h 82"/>
              <a:gd name="T72" fmla="*/ 50 w 82"/>
              <a:gd name="T73" fmla="*/ 64 h 82"/>
              <a:gd name="T74" fmla="*/ 47 w 82"/>
              <a:gd name="T75" fmla="*/ 66 h 82"/>
              <a:gd name="T76" fmla="*/ 19 w 82"/>
              <a:gd name="T77" fmla="*/ 56 h 82"/>
              <a:gd name="T78" fmla="*/ 23 w 82"/>
              <a:gd name="T79" fmla="*/ 46 h 82"/>
              <a:gd name="T80" fmla="*/ 15 w 82"/>
              <a:gd name="T81" fmla="*/ 54 h 82"/>
              <a:gd name="T82" fmla="*/ 20 w 82"/>
              <a:gd name="T83" fmla="*/ 49 h 82"/>
              <a:gd name="T84" fmla="*/ 19 w 82"/>
              <a:gd name="T85" fmla="*/ 52 h 82"/>
              <a:gd name="T86" fmla="*/ 15 w 82"/>
              <a:gd name="T87" fmla="*/ 68 h 82"/>
              <a:gd name="T88" fmla="*/ 25 w 82"/>
              <a:gd name="T89" fmla="*/ 64 h 82"/>
              <a:gd name="T90" fmla="*/ 15 w 82"/>
              <a:gd name="T91" fmla="*/ 61 h 82"/>
              <a:gd name="T92" fmla="*/ 19 w 82"/>
              <a:gd name="T93" fmla="*/ 63 h 82"/>
              <a:gd name="T94" fmla="*/ 20 w 82"/>
              <a:gd name="T95" fmla="*/ 66 h 82"/>
              <a:gd name="T96" fmla="*/ 18 w 82"/>
              <a:gd name="T97" fmla="*/ 63 h 82"/>
              <a:gd name="T98" fmla="*/ 52 w 82"/>
              <a:gd name="T99" fmla="*/ 54 h 82"/>
              <a:gd name="T100" fmla="*/ 44 w 82"/>
              <a:gd name="T101" fmla="*/ 46 h 82"/>
              <a:gd name="T102" fmla="*/ 47 w 82"/>
              <a:gd name="T103" fmla="*/ 49 h 82"/>
              <a:gd name="T104" fmla="*/ 49 w 82"/>
              <a:gd name="T105" fmla="*/ 49 h 82"/>
              <a:gd name="T106" fmla="*/ 47 w 82"/>
              <a:gd name="T107" fmla="*/ 51 h 82"/>
              <a:gd name="T108" fmla="*/ 59 w 82"/>
              <a:gd name="T109" fmla="*/ 54 h 82"/>
              <a:gd name="T110" fmla="*/ 67 w 82"/>
              <a:gd name="T111" fmla="*/ 46 h 82"/>
              <a:gd name="T112" fmla="*/ 59 w 82"/>
              <a:gd name="T113" fmla="*/ 54 h 82"/>
              <a:gd name="T114" fmla="*/ 64 w 82"/>
              <a:gd name="T115" fmla="*/ 49 h 82"/>
              <a:gd name="T116" fmla="*/ 63 w 82"/>
              <a:gd name="T117" fmla="*/ 5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82">
                <a:moveTo>
                  <a:pt x="30" y="40"/>
                </a:moveTo>
                <a:cubicBezTo>
                  <a:pt x="31" y="41"/>
                  <a:pt x="32" y="41"/>
                  <a:pt x="34" y="41"/>
                </a:cubicBezTo>
                <a:cubicBezTo>
                  <a:pt x="35" y="41"/>
                  <a:pt x="37" y="41"/>
                  <a:pt x="38" y="40"/>
                </a:cubicBezTo>
                <a:cubicBezTo>
                  <a:pt x="39" y="39"/>
                  <a:pt x="39" y="37"/>
                  <a:pt x="39" y="36"/>
                </a:cubicBezTo>
                <a:cubicBezTo>
                  <a:pt x="39" y="35"/>
                  <a:pt x="38" y="33"/>
                  <a:pt x="38" y="32"/>
                </a:cubicBezTo>
                <a:cubicBezTo>
                  <a:pt x="37" y="32"/>
                  <a:pt x="37" y="32"/>
                  <a:pt x="37" y="32"/>
                </a:cubicBezTo>
                <a:cubicBezTo>
                  <a:pt x="37" y="31"/>
                  <a:pt x="35" y="31"/>
                  <a:pt x="34" y="31"/>
                </a:cubicBezTo>
                <a:cubicBezTo>
                  <a:pt x="32" y="31"/>
                  <a:pt x="31" y="31"/>
                  <a:pt x="30" y="32"/>
                </a:cubicBezTo>
                <a:cubicBezTo>
                  <a:pt x="30" y="32"/>
                  <a:pt x="30" y="32"/>
                  <a:pt x="30" y="32"/>
                </a:cubicBezTo>
                <a:cubicBezTo>
                  <a:pt x="29" y="33"/>
                  <a:pt x="28" y="35"/>
                  <a:pt x="28" y="36"/>
                </a:cubicBezTo>
                <a:cubicBezTo>
                  <a:pt x="28" y="37"/>
                  <a:pt x="29" y="39"/>
                  <a:pt x="30" y="40"/>
                </a:cubicBezTo>
                <a:cubicBezTo>
                  <a:pt x="30" y="40"/>
                  <a:pt x="30" y="40"/>
                  <a:pt x="30" y="40"/>
                </a:cubicBezTo>
                <a:close/>
                <a:moveTo>
                  <a:pt x="33" y="35"/>
                </a:moveTo>
                <a:cubicBezTo>
                  <a:pt x="33" y="35"/>
                  <a:pt x="33" y="35"/>
                  <a:pt x="33" y="35"/>
                </a:cubicBezTo>
                <a:cubicBezTo>
                  <a:pt x="33" y="35"/>
                  <a:pt x="33" y="34"/>
                  <a:pt x="34" y="34"/>
                </a:cubicBezTo>
                <a:cubicBezTo>
                  <a:pt x="34" y="34"/>
                  <a:pt x="35" y="35"/>
                  <a:pt x="35" y="35"/>
                </a:cubicBezTo>
                <a:cubicBezTo>
                  <a:pt x="35" y="35"/>
                  <a:pt x="35" y="36"/>
                  <a:pt x="35" y="36"/>
                </a:cubicBezTo>
                <a:cubicBezTo>
                  <a:pt x="35" y="36"/>
                  <a:pt x="35" y="37"/>
                  <a:pt x="35" y="37"/>
                </a:cubicBezTo>
                <a:cubicBezTo>
                  <a:pt x="35" y="37"/>
                  <a:pt x="34" y="38"/>
                  <a:pt x="34" y="38"/>
                </a:cubicBezTo>
                <a:cubicBezTo>
                  <a:pt x="33" y="38"/>
                  <a:pt x="33" y="37"/>
                  <a:pt x="33" y="37"/>
                </a:cubicBezTo>
                <a:cubicBezTo>
                  <a:pt x="32" y="37"/>
                  <a:pt x="32" y="36"/>
                  <a:pt x="32" y="36"/>
                </a:cubicBezTo>
                <a:cubicBezTo>
                  <a:pt x="32" y="36"/>
                  <a:pt x="32" y="35"/>
                  <a:pt x="33" y="35"/>
                </a:cubicBezTo>
                <a:close/>
                <a:moveTo>
                  <a:pt x="30" y="54"/>
                </a:moveTo>
                <a:cubicBezTo>
                  <a:pt x="30" y="54"/>
                  <a:pt x="30" y="54"/>
                  <a:pt x="30" y="54"/>
                </a:cubicBezTo>
                <a:cubicBezTo>
                  <a:pt x="31" y="55"/>
                  <a:pt x="32" y="56"/>
                  <a:pt x="34" y="56"/>
                </a:cubicBezTo>
                <a:cubicBezTo>
                  <a:pt x="35" y="56"/>
                  <a:pt x="37" y="55"/>
                  <a:pt x="37" y="54"/>
                </a:cubicBezTo>
                <a:cubicBezTo>
                  <a:pt x="38" y="54"/>
                  <a:pt x="38" y="54"/>
                  <a:pt x="38" y="54"/>
                </a:cubicBezTo>
                <a:cubicBezTo>
                  <a:pt x="38" y="53"/>
                  <a:pt x="39" y="52"/>
                  <a:pt x="39" y="50"/>
                </a:cubicBezTo>
                <a:cubicBezTo>
                  <a:pt x="39" y="49"/>
                  <a:pt x="38" y="47"/>
                  <a:pt x="38" y="46"/>
                </a:cubicBezTo>
                <a:cubicBezTo>
                  <a:pt x="37" y="46"/>
                  <a:pt x="37" y="46"/>
                  <a:pt x="37" y="46"/>
                </a:cubicBezTo>
                <a:cubicBezTo>
                  <a:pt x="37" y="45"/>
                  <a:pt x="35" y="45"/>
                  <a:pt x="34" y="45"/>
                </a:cubicBezTo>
                <a:cubicBezTo>
                  <a:pt x="32" y="45"/>
                  <a:pt x="31" y="45"/>
                  <a:pt x="30" y="46"/>
                </a:cubicBezTo>
                <a:cubicBezTo>
                  <a:pt x="30" y="46"/>
                  <a:pt x="30" y="46"/>
                  <a:pt x="30" y="46"/>
                </a:cubicBezTo>
                <a:cubicBezTo>
                  <a:pt x="29" y="47"/>
                  <a:pt x="28" y="49"/>
                  <a:pt x="28" y="50"/>
                </a:cubicBezTo>
                <a:cubicBezTo>
                  <a:pt x="28" y="52"/>
                  <a:pt x="29" y="53"/>
                  <a:pt x="30" y="54"/>
                </a:cubicBezTo>
                <a:cubicBezTo>
                  <a:pt x="30" y="54"/>
                  <a:pt x="30" y="54"/>
                  <a:pt x="30" y="54"/>
                </a:cubicBezTo>
                <a:close/>
                <a:moveTo>
                  <a:pt x="33" y="49"/>
                </a:moveTo>
                <a:cubicBezTo>
                  <a:pt x="33" y="49"/>
                  <a:pt x="33" y="49"/>
                  <a:pt x="33" y="49"/>
                </a:cubicBezTo>
                <a:cubicBezTo>
                  <a:pt x="33" y="49"/>
                  <a:pt x="33" y="49"/>
                  <a:pt x="33" y="49"/>
                </a:cubicBezTo>
                <a:cubicBezTo>
                  <a:pt x="33" y="49"/>
                  <a:pt x="33" y="49"/>
                  <a:pt x="34" y="49"/>
                </a:cubicBezTo>
                <a:cubicBezTo>
                  <a:pt x="34" y="49"/>
                  <a:pt x="35" y="49"/>
                  <a:pt x="35" y="49"/>
                </a:cubicBezTo>
                <a:cubicBezTo>
                  <a:pt x="35" y="49"/>
                  <a:pt x="35" y="49"/>
                  <a:pt x="35" y="49"/>
                </a:cubicBezTo>
                <a:cubicBezTo>
                  <a:pt x="35" y="49"/>
                  <a:pt x="35" y="50"/>
                  <a:pt x="35" y="50"/>
                </a:cubicBezTo>
                <a:cubicBezTo>
                  <a:pt x="35" y="51"/>
                  <a:pt x="35" y="51"/>
                  <a:pt x="35" y="51"/>
                </a:cubicBezTo>
                <a:cubicBezTo>
                  <a:pt x="35" y="51"/>
                  <a:pt x="35" y="51"/>
                  <a:pt x="35" y="51"/>
                </a:cubicBezTo>
                <a:cubicBezTo>
                  <a:pt x="35" y="52"/>
                  <a:pt x="34" y="52"/>
                  <a:pt x="34" y="52"/>
                </a:cubicBezTo>
                <a:cubicBezTo>
                  <a:pt x="33" y="52"/>
                  <a:pt x="33" y="52"/>
                  <a:pt x="33" y="51"/>
                </a:cubicBezTo>
                <a:cubicBezTo>
                  <a:pt x="33" y="51"/>
                  <a:pt x="33" y="51"/>
                  <a:pt x="33" y="51"/>
                </a:cubicBezTo>
                <a:cubicBezTo>
                  <a:pt x="32" y="51"/>
                  <a:pt x="32" y="51"/>
                  <a:pt x="32" y="50"/>
                </a:cubicBezTo>
                <a:cubicBezTo>
                  <a:pt x="32" y="50"/>
                  <a:pt x="32" y="49"/>
                  <a:pt x="33" y="49"/>
                </a:cubicBezTo>
                <a:close/>
                <a:moveTo>
                  <a:pt x="59" y="40"/>
                </a:moveTo>
                <a:cubicBezTo>
                  <a:pt x="59" y="40"/>
                  <a:pt x="59" y="40"/>
                  <a:pt x="59" y="40"/>
                </a:cubicBezTo>
                <a:cubicBezTo>
                  <a:pt x="60" y="41"/>
                  <a:pt x="61" y="41"/>
                  <a:pt x="63" y="41"/>
                </a:cubicBezTo>
                <a:cubicBezTo>
                  <a:pt x="64" y="41"/>
                  <a:pt x="66" y="41"/>
                  <a:pt x="67" y="40"/>
                </a:cubicBezTo>
                <a:cubicBezTo>
                  <a:pt x="68" y="39"/>
                  <a:pt x="68" y="37"/>
                  <a:pt x="68" y="36"/>
                </a:cubicBezTo>
                <a:cubicBezTo>
                  <a:pt x="68" y="35"/>
                  <a:pt x="68" y="33"/>
                  <a:pt x="67" y="32"/>
                </a:cubicBezTo>
                <a:cubicBezTo>
                  <a:pt x="67" y="32"/>
                  <a:pt x="67" y="32"/>
                  <a:pt x="67" y="32"/>
                </a:cubicBezTo>
                <a:cubicBezTo>
                  <a:pt x="66" y="31"/>
                  <a:pt x="64" y="31"/>
                  <a:pt x="63" y="31"/>
                </a:cubicBezTo>
                <a:cubicBezTo>
                  <a:pt x="61" y="31"/>
                  <a:pt x="60" y="31"/>
                  <a:pt x="59" y="32"/>
                </a:cubicBezTo>
                <a:cubicBezTo>
                  <a:pt x="59" y="32"/>
                  <a:pt x="59" y="32"/>
                  <a:pt x="59" y="32"/>
                </a:cubicBezTo>
                <a:cubicBezTo>
                  <a:pt x="58" y="33"/>
                  <a:pt x="57" y="35"/>
                  <a:pt x="57" y="36"/>
                </a:cubicBezTo>
                <a:cubicBezTo>
                  <a:pt x="57" y="37"/>
                  <a:pt x="58" y="39"/>
                  <a:pt x="59" y="40"/>
                </a:cubicBezTo>
                <a:cubicBezTo>
                  <a:pt x="59" y="40"/>
                  <a:pt x="59" y="40"/>
                  <a:pt x="59" y="40"/>
                </a:cubicBezTo>
                <a:close/>
                <a:moveTo>
                  <a:pt x="62" y="35"/>
                </a:moveTo>
                <a:cubicBezTo>
                  <a:pt x="62" y="35"/>
                  <a:pt x="62" y="35"/>
                  <a:pt x="62" y="35"/>
                </a:cubicBezTo>
                <a:cubicBezTo>
                  <a:pt x="62" y="35"/>
                  <a:pt x="62" y="34"/>
                  <a:pt x="63" y="34"/>
                </a:cubicBezTo>
                <a:cubicBezTo>
                  <a:pt x="63" y="34"/>
                  <a:pt x="64" y="35"/>
                  <a:pt x="64" y="35"/>
                </a:cubicBezTo>
                <a:cubicBezTo>
                  <a:pt x="64" y="35"/>
                  <a:pt x="64" y="36"/>
                  <a:pt x="64" y="36"/>
                </a:cubicBezTo>
                <a:cubicBezTo>
                  <a:pt x="64" y="36"/>
                  <a:pt x="64" y="37"/>
                  <a:pt x="64" y="37"/>
                </a:cubicBezTo>
                <a:cubicBezTo>
                  <a:pt x="64" y="37"/>
                  <a:pt x="63" y="38"/>
                  <a:pt x="63" y="38"/>
                </a:cubicBezTo>
                <a:cubicBezTo>
                  <a:pt x="62" y="38"/>
                  <a:pt x="62" y="37"/>
                  <a:pt x="62" y="37"/>
                </a:cubicBezTo>
                <a:cubicBezTo>
                  <a:pt x="61" y="37"/>
                  <a:pt x="61" y="36"/>
                  <a:pt x="61" y="36"/>
                </a:cubicBezTo>
                <a:cubicBezTo>
                  <a:pt x="61" y="36"/>
                  <a:pt x="61" y="35"/>
                  <a:pt x="62" y="35"/>
                </a:cubicBezTo>
                <a:close/>
                <a:moveTo>
                  <a:pt x="44" y="40"/>
                </a:moveTo>
                <a:cubicBezTo>
                  <a:pt x="44" y="40"/>
                  <a:pt x="44" y="40"/>
                  <a:pt x="44" y="40"/>
                </a:cubicBezTo>
                <a:cubicBezTo>
                  <a:pt x="45" y="41"/>
                  <a:pt x="47" y="41"/>
                  <a:pt x="48" y="41"/>
                </a:cubicBezTo>
                <a:cubicBezTo>
                  <a:pt x="50" y="41"/>
                  <a:pt x="51" y="41"/>
                  <a:pt x="52" y="40"/>
                </a:cubicBezTo>
                <a:cubicBezTo>
                  <a:pt x="53" y="39"/>
                  <a:pt x="54" y="37"/>
                  <a:pt x="54" y="36"/>
                </a:cubicBezTo>
                <a:cubicBezTo>
                  <a:pt x="54" y="35"/>
                  <a:pt x="53" y="33"/>
                  <a:pt x="52" y="32"/>
                </a:cubicBezTo>
                <a:cubicBezTo>
                  <a:pt x="52" y="32"/>
                  <a:pt x="52" y="32"/>
                  <a:pt x="52" y="32"/>
                </a:cubicBezTo>
                <a:cubicBezTo>
                  <a:pt x="51" y="31"/>
                  <a:pt x="50" y="31"/>
                  <a:pt x="48" y="31"/>
                </a:cubicBezTo>
                <a:cubicBezTo>
                  <a:pt x="47" y="31"/>
                  <a:pt x="45" y="31"/>
                  <a:pt x="44" y="32"/>
                </a:cubicBezTo>
                <a:cubicBezTo>
                  <a:pt x="44" y="32"/>
                  <a:pt x="44" y="32"/>
                  <a:pt x="44" y="32"/>
                </a:cubicBezTo>
                <a:cubicBezTo>
                  <a:pt x="44" y="33"/>
                  <a:pt x="43" y="35"/>
                  <a:pt x="43" y="36"/>
                </a:cubicBezTo>
                <a:cubicBezTo>
                  <a:pt x="43" y="37"/>
                  <a:pt x="44" y="39"/>
                  <a:pt x="44" y="40"/>
                </a:cubicBezTo>
                <a:cubicBezTo>
                  <a:pt x="44" y="40"/>
                  <a:pt x="44" y="40"/>
                  <a:pt x="44" y="40"/>
                </a:cubicBezTo>
                <a:close/>
                <a:moveTo>
                  <a:pt x="47" y="35"/>
                </a:moveTo>
                <a:cubicBezTo>
                  <a:pt x="47" y="35"/>
                  <a:pt x="47" y="35"/>
                  <a:pt x="47" y="35"/>
                </a:cubicBezTo>
                <a:cubicBezTo>
                  <a:pt x="47" y="35"/>
                  <a:pt x="48" y="34"/>
                  <a:pt x="48" y="34"/>
                </a:cubicBezTo>
                <a:cubicBezTo>
                  <a:pt x="49" y="34"/>
                  <a:pt x="49" y="35"/>
                  <a:pt x="49" y="35"/>
                </a:cubicBezTo>
                <a:cubicBezTo>
                  <a:pt x="49" y="35"/>
                  <a:pt x="49" y="35"/>
                  <a:pt x="49" y="35"/>
                </a:cubicBezTo>
                <a:cubicBezTo>
                  <a:pt x="50" y="35"/>
                  <a:pt x="50" y="36"/>
                  <a:pt x="50" y="36"/>
                </a:cubicBezTo>
                <a:cubicBezTo>
                  <a:pt x="50" y="36"/>
                  <a:pt x="50" y="37"/>
                  <a:pt x="49" y="37"/>
                </a:cubicBezTo>
                <a:cubicBezTo>
                  <a:pt x="49" y="37"/>
                  <a:pt x="49" y="38"/>
                  <a:pt x="48" y="38"/>
                </a:cubicBezTo>
                <a:cubicBezTo>
                  <a:pt x="48" y="38"/>
                  <a:pt x="47" y="37"/>
                  <a:pt x="47" y="37"/>
                </a:cubicBezTo>
                <a:cubicBezTo>
                  <a:pt x="47" y="37"/>
                  <a:pt x="47" y="36"/>
                  <a:pt x="47" y="36"/>
                </a:cubicBezTo>
                <a:cubicBezTo>
                  <a:pt x="47" y="36"/>
                  <a:pt x="47" y="35"/>
                  <a:pt x="47" y="35"/>
                </a:cubicBezTo>
                <a:close/>
                <a:moveTo>
                  <a:pt x="30" y="68"/>
                </a:moveTo>
                <a:cubicBezTo>
                  <a:pt x="30" y="68"/>
                  <a:pt x="30" y="68"/>
                  <a:pt x="30" y="68"/>
                </a:cubicBezTo>
                <a:cubicBezTo>
                  <a:pt x="31" y="69"/>
                  <a:pt x="32" y="70"/>
                  <a:pt x="34" y="70"/>
                </a:cubicBezTo>
                <a:cubicBezTo>
                  <a:pt x="35" y="70"/>
                  <a:pt x="37" y="69"/>
                  <a:pt x="37" y="68"/>
                </a:cubicBezTo>
                <a:cubicBezTo>
                  <a:pt x="38" y="68"/>
                  <a:pt x="38" y="68"/>
                  <a:pt x="38" y="68"/>
                </a:cubicBezTo>
                <a:cubicBezTo>
                  <a:pt x="38" y="67"/>
                  <a:pt x="39" y="66"/>
                  <a:pt x="39" y="64"/>
                </a:cubicBezTo>
                <a:cubicBezTo>
                  <a:pt x="39" y="63"/>
                  <a:pt x="38" y="62"/>
                  <a:pt x="38" y="61"/>
                </a:cubicBezTo>
                <a:cubicBezTo>
                  <a:pt x="37" y="61"/>
                  <a:pt x="37" y="61"/>
                  <a:pt x="37" y="61"/>
                </a:cubicBezTo>
                <a:cubicBezTo>
                  <a:pt x="37" y="60"/>
                  <a:pt x="35" y="59"/>
                  <a:pt x="34" y="59"/>
                </a:cubicBezTo>
                <a:cubicBezTo>
                  <a:pt x="32" y="59"/>
                  <a:pt x="31" y="60"/>
                  <a:pt x="30" y="61"/>
                </a:cubicBezTo>
                <a:cubicBezTo>
                  <a:pt x="30" y="61"/>
                  <a:pt x="30" y="61"/>
                  <a:pt x="30" y="61"/>
                </a:cubicBezTo>
                <a:cubicBezTo>
                  <a:pt x="29" y="62"/>
                  <a:pt x="28" y="63"/>
                  <a:pt x="28" y="64"/>
                </a:cubicBezTo>
                <a:cubicBezTo>
                  <a:pt x="28" y="66"/>
                  <a:pt x="29" y="67"/>
                  <a:pt x="30" y="68"/>
                </a:cubicBezTo>
                <a:cubicBezTo>
                  <a:pt x="30" y="68"/>
                  <a:pt x="30" y="68"/>
                  <a:pt x="30" y="68"/>
                </a:cubicBezTo>
                <a:close/>
                <a:moveTo>
                  <a:pt x="33" y="63"/>
                </a:moveTo>
                <a:cubicBezTo>
                  <a:pt x="33" y="63"/>
                  <a:pt x="33" y="63"/>
                  <a:pt x="33" y="63"/>
                </a:cubicBezTo>
                <a:cubicBezTo>
                  <a:pt x="33" y="63"/>
                  <a:pt x="33" y="63"/>
                  <a:pt x="34" y="63"/>
                </a:cubicBezTo>
                <a:cubicBezTo>
                  <a:pt x="34" y="63"/>
                  <a:pt x="35" y="63"/>
                  <a:pt x="35" y="63"/>
                </a:cubicBezTo>
                <a:cubicBezTo>
                  <a:pt x="35" y="64"/>
                  <a:pt x="35" y="64"/>
                  <a:pt x="35" y="64"/>
                </a:cubicBezTo>
                <a:cubicBezTo>
                  <a:pt x="35" y="65"/>
                  <a:pt x="35" y="65"/>
                  <a:pt x="35" y="66"/>
                </a:cubicBezTo>
                <a:cubicBezTo>
                  <a:pt x="35" y="66"/>
                  <a:pt x="35" y="66"/>
                  <a:pt x="35" y="66"/>
                </a:cubicBezTo>
                <a:cubicBezTo>
                  <a:pt x="35" y="66"/>
                  <a:pt x="34" y="66"/>
                  <a:pt x="34" y="66"/>
                </a:cubicBezTo>
                <a:cubicBezTo>
                  <a:pt x="33" y="66"/>
                  <a:pt x="33" y="66"/>
                  <a:pt x="33" y="66"/>
                </a:cubicBezTo>
                <a:cubicBezTo>
                  <a:pt x="33" y="66"/>
                  <a:pt x="33" y="66"/>
                  <a:pt x="33" y="66"/>
                </a:cubicBezTo>
                <a:cubicBezTo>
                  <a:pt x="32" y="65"/>
                  <a:pt x="32" y="65"/>
                  <a:pt x="32" y="64"/>
                </a:cubicBezTo>
                <a:cubicBezTo>
                  <a:pt x="32" y="64"/>
                  <a:pt x="32" y="64"/>
                  <a:pt x="33" y="63"/>
                </a:cubicBezTo>
                <a:close/>
                <a:moveTo>
                  <a:pt x="79" y="0"/>
                </a:moveTo>
                <a:cubicBezTo>
                  <a:pt x="79" y="0"/>
                  <a:pt x="79" y="0"/>
                  <a:pt x="79" y="0"/>
                </a:cubicBezTo>
                <a:cubicBezTo>
                  <a:pt x="3" y="0"/>
                  <a:pt x="3" y="0"/>
                  <a:pt x="3" y="0"/>
                </a:cubicBezTo>
                <a:cubicBezTo>
                  <a:pt x="2" y="0"/>
                  <a:pt x="0" y="1"/>
                  <a:pt x="0" y="3"/>
                </a:cubicBezTo>
                <a:cubicBezTo>
                  <a:pt x="0" y="79"/>
                  <a:pt x="0" y="79"/>
                  <a:pt x="0" y="79"/>
                </a:cubicBezTo>
                <a:cubicBezTo>
                  <a:pt x="0" y="80"/>
                  <a:pt x="2" y="82"/>
                  <a:pt x="3" y="82"/>
                </a:cubicBezTo>
                <a:cubicBezTo>
                  <a:pt x="79" y="82"/>
                  <a:pt x="79" y="82"/>
                  <a:pt x="79" y="82"/>
                </a:cubicBezTo>
                <a:cubicBezTo>
                  <a:pt x="80" y="82"/>
                  <a:pt x="82" y="80"/>
                  <a:pt x="82" y="79"/>
                </a:cubicBezTo>
                <a:cubicBezTo>
                  <a:pt x="82" y="3"/>
                  <a:pt x="82" y="3"/>
                  <a:pt x="82" y="3"/>
                </a:cubicBezTo>
                <a:cubicBezTo>
                  <a:pt x="82" y="1"/>
                  <a:pt x="80" y="0"/>
                  <a:pt x="79" y="0"/>
                </a:cubicBezTo>
                <a:close/>
                <a:moveTo>
                  <a:pt x="76" y="76"/>
                </a:moveTo>
                <a:cubicBezTo>
                  <a:pt x="76" y="76"/>
                  <a:pt x="76" y="76"/>
                  <a:pt x="76" y="76"/>
                </a:cubicBezTo>
                <a:cubicBezTo>
                  <a:pt x="6" y="76"/>
                  <a:pt x="6" y="76"/>
                  <a:pt x="6" y="76"/>
                </a:cubicBezTo>
                <a:cubicBezTo>
                  <a:pt x="6" y="25"/>
                  <a:pt x="6" y="25"/>
                  <a:pt x="6" y="25"/>
                </a:cubicBezTo>
                <a:cubicBezTo>
                  <a:pt x="76" y="25"/>
                  <a:pt x="76" y="25"/>
                  <a:pt x="76" y="25"/>
                </a:cubicBezTo>
                <a:cubicBezTo>
                  <a:pt x="76" y="76"/>
                  <a:pt x="76" y="76"/>
                  <a:pt x="76" y="76"/>
                </a:cubicBezTo>
                <a:close/>
                <a:moveTo>
                  <a:pt x="76" y="21"/>
                </a:moveTo>
                <a:cubicBezTo>
                  <a:pt x="76" y="21"/>
                  <a:pt x="76" y="21"/>
                  <a:pt x="76" y="21"/>
                </a:cubicBezTo>
                <a:cubicBezTo>
                  <a:pt x="6" y="21"/>
                  <a:pt x="6" y="21"/>
                  <a:pt x="6" y="21"/>
                </a:cubicBezTo>
                <a:cubicBezTo>
                  <a:pt x="6" y="6"/>
                  <a:pt x="6" y="6"/>
                  <a:pt x="6" y="6"/>
                </a:cubicBezTo>
                <a:cubicBezTo>
                  <a:pt x="13" y="6"/>
                  <a:pt x="13" y="6"/>
                  <a:pt x="13" y="6"/>
                </a:cubicBezTo>
                <a:cubicBezTo>
                  <a:pt x="13" y="11"/>
                  <a:pt x="13" y="11"/>
                  <a:pt x="13" y="11"/>
                </a:cubicBezTo>
                <a:cubicBezTo>
                  <a:pt x="13" y="13"/>
                  <a:pt x="14" y="14"/>
                  <a:pt x="16" y="14"/>
                </a:cubicBezTo>
                <a:cubicBezTo>
                  <a:pt x="17" y="14"/>
                  <a:pt x="19" y="13"/>
                  <a:pt x="19" y="11"/>
                </a:cubicBezTo>
                <a:cubicBezTo>
                  <a:pt x="19" y="6"/>
                  <a:pt x="19" y="6"/>
                  <a:pt x="19" y="6"/>
                </a:cubicBezTo>
                <a:cubicBezTo>
                  <a:pt x="29" y="6"/>
                  <a:pt x="29" y="6"/>
                  <a:pt x="29" y="6"/>
                </a:cubicBezTo>
                <a:cubicBezTo>
                  <a:pt x="29" y="11"/>
                  <a:pt x="29" y="11"/>
                  <a:pt x="29" y="11"/>
                </a:cubicBezTo>
                <a:cubicBezTo>
                  <a:pt x="29" y="13"/>
                  <a:pt x="31" y="14"/>
                  <a:pt x="33" y="14"/>
                </a:cubicBezTo>
                <a:cubicBezTo>
                  <a:pt x="34" y="14"/>
                  <a:pt x="36" y="13"/>
                  <a:pt x="36" y="11"/>
                </a:cubicBezTo>
                <a:cubicBezTo>
                  <a:pt x="36" y="6"/>
                  <a:pt x="36" y="6"/>
                  <a:pt x="36" y="6"/>
                </a:cubicBezTo>
                <a:cubicBezTo>
                  <a:pt x="46" y="6"/>
                  <a:pt x="46" y="6"/>
                  <a:pt x="46" y="6"/>
                </a:cubicBezTo>
                <a:cubicBezTo>
                  <a:pt x="46" y="11"/>
                  <a:pt x="46" y="11"/>
                  <a:pt x="46" y="11"/>
                </a:cubicBezTo>
                <a:cubicBezTo>
                  <a:pt x="46" y="13"/>
                  <a:pt x="48" y="14"/>
                  <a:pt x="49" y="14"/>
                </a:cubicBezTo>
                <a:cubicBezTo>
                  <a:pt x="51" y="14"/>
                  <a:pt x="53" y="13"/>
                  <a:pt x="53" y="11"/>
                </a:cubicBezTo>
                <a:cubicBezTo>
                  <a:pt x="53" y="6"/>
                  <a:pt x="53" y="6"/>
                  <a:pt x="53" y="6"/>
                </a:cubicBezTo>
                <a:cubicBezTo>
                  <a:pt x="63" y="6"/>
                  <a:pt x="63" y="6"/>
                  <a:pt x="63" y="6"/>
                </a:cubicBezTo>
                <a:cubicBezTo>
                  <a:pt x="63" y="11"/>
                  <a:pt x="63" y="11"/>
                  <a:pt x="63" y="11"/>
                </a:cubicBezTo>
                <a:cubicBezTo>
                  <a:pt x="63" y="13"/>
                  <a:pt x="65" y="14"/>
                  <a:pt x="66" y="14"/>
                </a:cubicBezTo>
                <a:cubicBezTo>
                  <a:pt x="68" y="14"/>
                  <a:pt x="69" y="13"/>
                  <a:pt x="69" y="11"/>
                </a:cubicBezTo>
                <a:cubicBezTo>
                  <a:pt x="69" y="6"/>
                  <a:pt x="69" y="6"/>
                  <a:pt x="69" y="6"/>
                </a:cubicBezTo>
                <a:cubicBezTo>
                  <a:pt x="76" y="6"/>
                  <a:pt x="76" y="6"/>
                  <a:pt x="76" y="6"/>
                </a:cubicBezTo>
                <a:cubicBezTo>
                  <a:pt x="76" y="21"/>
                  <a:pt x="76" y="21"/>
                  <a:pt x="76" y="21"/>
                </a:cubicBezTo>
                <a:close/>
                <a:moveTo>
                  <a:pt x="44" y="68"/>
                </a:moveTo>
                <a:cubicBezTo>
                  <a:pt x="44" y="68"/>
                  <a:pt x="44" y="68"/>
                  <a:pt x="44" y="68"/>
                </a:cubicBezTo>
                <a:cubicBezTo>
                  <a:pt x="45" y="69"/>
                  <a:pt x="47" y="70"/>
                  <a:pt x="48" y="70"/>
                </a:cubicBezTo>
                <a:cubicBezTo>
                  <a:pt x="50" y="70"/>
                  <a:pt x="51" y="69"/>
                  <a:pt x="52" y="68"/>
                </a:cubicBezTo>
                <a:cubicBezTo>
                  <a:pt x="52" y="68"/>
                  <a:pt x="52" y="68"/>
                  <a:pt x="52" y="68"/>
                </a:cubicBezTo>
                <a:cubicBezTo>
                  <a:pt x="53" y="67"/>
                  <a:pt x="54" y="66"/>
                  <a:pt x="54" y="64"/>
                </a:cubicBezTo>
                <a:cubicBezTo>
                  <a:pt x="54" y="63"/>
                  <a:pt x="53" y="62"/>
                  <a:pt x="52" y="61"/>
                </a:cubicBezTo>
                <a:cubicBezTo>
                  <a:pt x="52" y="61"/>
                  <a:pt x="52" y="61"/>
                  <a:pt x="52" y="61"/>
                </a:cubicBezTo>
                <a:cubicBezTo>
                  <a:pt x="51" y="60"/>
                  <a:pt x="50" y="59"/>
                  <a:pt x="48" y="59"/>
                </a:cubicBezTo>
                <a:cubicBezTo>
                  <a:pt x="47" y="59"/>
                  <a:pt x="45" y="60"/>
                  <a:pt x="44" y="61"/>
                </a:cubicBezTo>
                <a:cubicBezTo>
                  <a:pt x="44" y="61"/>
                  <a:pt x="44" y="61"/>
                  <a:pt x="44" y="61"/>
                </a:cubicBezTo>
                <a:cubicBezTo>
                  <a:pt x="44" y="62"/>
                  <a:pt x="43" y="63"/>
                  <a:pt x="43" y="64"/>
                </a:cubicBezTo>
                <a:cubicBezTo>
                  <a:pt x="43" y="66"/>
                  <a:pt x="44" y="67"/>
                  <a:pt x="44" y="68"/>
                </a:cubicBezTo>
                <a:cubicBezTo>
                  <a:pt x="44" y="68"/>
                  <a:pt x="44" y="68"/>
                  <a:pt x="44" y="68"/>
                </a:cubicBezTo>
                <a:close/>
                <a:moveTo>
                  <a:pt x="47" y="63"/>
                </a:moveTo>
                <a:cubicBezTo>
                  <a:pt x="47" y="63"/>
                  <a:pt x="47" y="63"/>
                  <a:pt x="47" y="63"/>
                </a:cubicBezTo>
                <a:cubicBezTo>
                  <a:pt x="47" y="63"/>
                  <a:pt x="48" y="63"/>
                  <a:pt x="48" y="63"/>
                </a:cubicBezTo>
                <a:cubicBezTo>
                  <a:pt x="49" y="63"/>
                  <a:pt x="49" y="63"/>
                  <a:pt x="49" y="63"/>
                </a:cubicBezTo>
                <a:cubicBezTo>
                  <a:pt x="49" y="63"/>
                  <a:pt x="49" y="63"/>
                  <a:pt x="49" y="63"/>
                </a:cubicBezTo>
                <a:cubicBezTo>
                  <a:pt x="50" y="64"/>
                  <a:pt x="50" y="64"/>
                  <a:pt x="50" y="64"/>
                </a:cubicBezTo>
                <a:cubicBezTo>
                  <a:pt x="50" y="65"/>
                  <a:pt x="50" y="65"/>
                  <a:pt x="49" y="66"/>
                </a:cubicBezTo>
                <a:cubicBezTo>
                  <a:pt x="49" y="66"/>
                  <a:pt x="49" y="66"/>
                  <a:pt x="49" y="66"/>
                </a:cubicBezTo>
                <a:cubicBezTo>
                  <a:pt x="49" y="66"/>
                  <a:pt x="49" y="66"/>
                  <a:pt x="48" y="66"/>
                </a:cubicBezTo>
                <a:cubicBezTo>
                  <a:pt x="48" y="66"/>
                  <a:pt x="47" y="66"/>
                  <a:pt x="47" y="66"/>
                </a:cubicBezTo>
                <a:cubicBezTo>
                  <a:pt x="47" y="66"/>
                  <a:pt x="47" y="66"/>
                  <a:pt x="47" y="66"/>
                </a:cubicBezTo>
                <a:cubicBezTo>
                  <a:pt x="47" y="65"/>
                  <a:pt x="47" y="65"/>
                  <a:pt x="47" y="64"/>
                </a:cubicBezTo>
                <a:cubicBezTo>
                  <a:pt x="47" y="64"/>
                  <a:pt x="47" y="64"/>
                  <a:pt x="47" y="63"/>
                </a:cubicBezTo>
                <a:close/>
                <a:moveTo>
                  <a:pt x="15" y="54"/>
                </a:moveTo>
                <a:cubicBezTo>
                  <a:pt x="15" y="54"/>
                  <a:pt x="15" y="54"/>
                  <a:pt x="15" y="54"/>
                </a:cubicBezTo>
                <a:cubicBezTo>
                  <a:pt x="16" y="55"/>
                  <a:pt x="18" y="56"/>
                  <a:pt x="19" y="56"/>
                </a:cubicBezTo>
                <a:cubicBezTo>
                  <a:pt x="21" y="56"/>
                  <a:pt x="22" y="55"/>
                  <a:pt x="23" y="54"/>
                </a:cubicBezTo>
                <a:cubicBezTo>
                  <a:pt x="23" y="54"/>
                  <a:pt x="23" y="54"/>
                  <a:pt x="23" y="54"/>
                </a:cubicBezTo>
                <a:cubicBezTo>
                  <a:pt x="24" y="53"/>
                  <a:pt x="25" y="52"/>
                  <a:pt x="25" y="50"/>
                </a:cubicBezTo>
                <a:cubicBezTo>
                  <a:pt x="25" y="49"/>
                  <a:pt x="24" y="47"/>
                  <a:pt x="23" y="46"/>
                </a:cubicBezTo>
                <a:cubicBezTo>
                  <a:pt x="23" y="46"/>
                  <a:pt x="23" y="46"/>
                  <a:pt x="23" y="46"/>
                </a:cubicBezTo>
                <a:cubicBezTo>
                  <a:pt x="22" y="45"/>
                  <a:pt x="21" y="45"/>
                  <a:pt x="19" y="45"/>
                </a:cubicBezTo>
                <a:cubicBezTo>
                  <a:pt x="18" y="45"/>
                  <a:pt x="16" y="45"/>
                  <a:pt x="15" y="46"/>
                </a:cubicBezTo>
                <a:cubicBezTo>
                  <a:pt x="15" y="47"/>
                  <a:pt x="14" y="49"/>
                  <a:pt x="14" y="50"/>
                </a:cubicBezTo>
                <a:cubicBezTo>
                  <a:pt x="14" y="52"/>
                  <a:pt x="15" y="53"/>
                  <a:pt x="15" y="54"/>
                </a:cubicBezTo>
                <a:cubicBezTo>
                  <a:pt x="15" y="54"/>
                  <a:pt x="15" y="54"/>
                  <a:pt x="15" y="54"/>
                </a:cubicBezTo>
                <a:close/>
                <a:moveTo>
                  <a:pt x="18" y="49"/>
                </a:moveTo>
                <a:cubicBezTo>
                  <a:pt x="18" y="49"/>
                  <a:pt x="18" y="49"/>
                  <a:pt x="18" y="49"/>
                </a:cubicBezTo>
                <a:cubicBezTo>
                  <a:pt x="18" y="49"/>
                  <a:pt x="18" y="49"/>
                  <a:pt x="18" y="49"/>
                </a:cubicBezTo>
                <a:cubicBezTo>
                  <a:pt x="18" y="49"/>
                  <a:pt x="19" y="49"/>
                  <a:pt x="19" y="49"/>
                </a:cubicBezTo>
                <a:cubicBezTo>
                  <a:pt x="20" y="49"/>
                  <a:pt x="20" y="49"/>
                  <a:pt x="20" y="49"/>
                </a:cubicBezTo>
                <a:cubicBezTo>
                  <a:pt x="20" y="49"/>
                  <a:pt x="20" y="49"/>
                  <a:pt x="20" y="49"/>
                </a:cubicBezTo>
                <a:cubicBezTo>
                  <a:pt x="21" y="49"/>
                  <a:pt x="21" y="50"/>
                  <a:pt x="21" y="50"/>
                </a:cubicBezTo>
                <a:cubicBezTo>
                  <a:pt x="21" y="51"/>
                  <a:pt x="21" y="51"/>
                  <a:pt x="20" y="51"/>
                </a:cubicBezTo>
                <a:cubicBezTo>
                  <a:pt x="20" y="51"/>
                  <a:pt x="20" y="51"/>
                  <a:pt x="20" y="51"/>
                </a:cubicBezTo>
                <a:cubicBezTo>
                  <a:pt x="20" y="52"/>
                  <a:pt x="20" y="52"/>
                  <a:pt x="19" y="52"/>
                </a:cubicBezTo>
                <a:cubicBezTo>
                  <a:pt x="19" y="52"/>
                  <a:pt x="18" y="52"/>
                  <a:pt x="18" y="51"/>
                </a:cubicBezTo>
                <a:cubicBezTo>
                  <a:pt x="18" y="51"/>
                  <a:pt x="18" y="51"/>
                  <a:pt x="18" y="51"/>
                </a:cubicBezTo>
                <a:cubicBezTo>
                  <a:pt x="18" y="51"/>
                  <a:pt x="18" y="51"/>
                  <a:pt x="18" y="50"/>
                </a:cubicBezTo>
                <a:cubicBezTo>
                  <a:pt x="18" y="50"/>
                  <a:pt x="18" y="49"/>
                  <a:pt x="18" y="49"/>
                </a:cubicBezTo>
                <a:close/>
                <a:moveTo>
                  <a:pt x="15" y="68"/>
                </a:moveTo>
                <a:cubicBezTo>
                  <a:pt x="15" y="68"/>
                  <a:pt x="15" y="68"/>
                  <a:pt x="15" y="68"/>
                </a:cubicBezTo>
                <a:cubicBezTo>
                  <a:pt x="16" y="69"/>
                  <a:pt x="18" y="70"/>
                  <a:pt x="19" y="70"/>
                </a:cubicBezTo>
                <a:cubicBezTo>
                  <a:pt x="21" y="70"/>
                  <a:pt x="22" y="69"/>
                  <a:pt x="23" y="68"/>
                </a:cubicBezTo>
                <a:cubicBezTo>
                  <a:pt x="23" y="68"/>
                  <a:pt x="23" y="68"/>
                  <a:pt x="23" y="68"/>
                </a:cubicBezTo>
                <a:cubicBezTo>
                  <a:pt x="24" y="67"/>
                  <a:pt x="25" y="66"/>
                  <a:pt x="25" y="64"/>
                </a:cubicBezTo>
                <a:cubicBezTo>
                  <a:pt x="25" y="63"/>
                  <a:pt x="24" y="62"/>
                  <a:pt x="23" y="61"/>
                </a:cubicBezTo>
                <a:cubicBezTo>
                  <a:pt x="23" y="61"/>
                  <a:pt x="23" y="61"/>
                  <a:pt x="23" y="61"/>
                </a:cubicBezTo>
                <a:cubicBezTo>
                  <a:pt x="22" y="60"/>
                  <a:pt x="21" y="59"/>
                  <a:pt x="19" y="59"/>
                </a:cubicBezTo>
                <a:cubicBezTo>
                  <a:pt x="18" y="59"/>
                  <a:pt x="16" y="60"/>
                  <a:pt x="15" y="61"/>
                </a:cubicBezTo>
                <a:cubicBezTo>
                  <a:pt x="15" y="61"/>
                  <a:pt x="15" y="61"/>
                  <a:pt x="15" y="61"/>
                </a:cubicBezTo>
                <a:cubicBezTo>
                  <a:pt x="15" y="62"/>
                  <a:pt x="14" y="63"/>
                  <a:pt x="14" y="64"/>
                </a:cubicBezTo>
                <a:cubicBezTo>
                  <a:pt x="14" y="66"/>
                  <a:pt x="15" y="67"/>
                  <a:pt x="15" y="68"/>
                </a:cubicBezTo>
                <a:close/>
                <a:moveTo>
                  <a:pt x="18" y="63"/>
                </a:moveTo>
                <a:cubicBezTo>
                  <a:pt x="18" y="63"/>
                  <a:pt x="18" y="63"/>
                  <a:pt x="18" y="63"/>
                </a:cubicBezTo>
                <a:cubicBezTo>
                  <a:pt x="18" y="63"/>
                  <a:pt x="19" y="63"/>
                  <a:pt x="19" y="63"/>
                </a:cubicBezTo>
                <a:cubicBezTo>
                  <a:pt x="20" y="63"/>
                  <a:pt x="20" y="63"/>
                  <a:pt x="20" y="63"/>
                </a:cubicBezTo>
                <a:cubicBezTo>
                  <a:pt x="20" y="63"/>
                  <a:pt x="20" y="63"/>
                  <a:pt x="20" y="63"/>
                </a:cubicBezTo>
                <a:cubicBezTo>
                  <a:pt x="21" y="64"/>
                  <a:pt x="21" y="64"/>
                  <a:pt x="21" y="64"/>
                </a:cubicBezTo>
                <a:cubicBezTo>
                  <a:pt x="21" y="65"/>
                  <a:pt x="21" y="65"/>
                  <a:pt x="20" y="66"/>
                </a:cubicBezTo>
                <a:cubicBezTo>
                  <a:pt x="20" y="66"/>
                  <a:pt x="20" y="66"/>
                  <a:pt x="20" y="66"/>
                </a:cubicBezTo>
                <a:cubicBezTo>
                  <a:pt x="20" y="66"/>
                  <a:pt x="20" y="66"/>
                  <a:pt x="19" y="66"/>
                </a:cubicBezTo>
                <a:cubicBezTo>
                  <a:pt x="19" y="66"/>
                  <a:pt x="18" y="66"/>
                  <a:pt x="18" y="66"/>
                </a:cubicBezTo>
                <a:cubicBezTo>
                  <a:pt x="18" y="66"/>
                  <a:pt x="18" y="66"/>
                  <a:pt x="18" y="66"/>
                </a:cubicBezTo>
                <a:cubicBezTo>
                  <a:pt x="18" y="65"/>
                  <a:pt x="18" y="65"/>
                  <a:pt x="18" y="64"/>
                </a:cubicBezTo>
                <a:cubicBezTo>
                  <a:pt x="18" y="64"/>
                  <a:pt x="18" y="64"/>
                  <a:pt x="18" y="63"/>
                </a:cubicBezTo>
                <a:close/>
                <a:moveTo>
                  <a:pt x="44" y="54"/>
                </a:moveTo>
                <a:cubicBezTo>
                  <a:pt x="44" y="54"/>
                  <a:pt x="44" y="54"/>
                  <a:pt x="44" y="54"/>
                </a:cubicBezTo>
                <a:cubicBezTo>
                  <a:pt x="45" y="55"/>
                  <a:pt x="47" y="56"/>
                  <a:pt x="48" y="56"/>
                </a:cubicBezTo>
                <a:cubicBezTo>
                  <a:pt x="50" y="56"/>
                  <a:pt x="51" y="55"/>
                  <a:pt x="52" y="54"/>
                </a:cubicBezTo>
                <a:cubicBezTo>
                  <a:pt x="52" y="54"/>
                  <a:pt x="52" y="54"/>
                  <a:pt x="52" y="54"/>
                </a:cubicBezTo>
                <a:cubicBezTo>
                  <a:pt x="53" y="53"/>
                  <a:pt x="54" y="52"/>
                  <a:pt x="54" y="50"/>
                </a:cubicBezTo>
                <a:cubicBezTo>
                  <a:pt x="54" y="49"/>
                  <a:pt x="53" y="47"/>
                  <a:pt x="52" y="46"/>
                </a:cubicBezTo>
                <a:cubicBezTo>
                  <a:pt x="52" y="46"/>
                  <a:pt x="52" y="46"/>
                  <a:pt x="52" y="46"/>
                </a:cubicBezTo>
                <a:cubicBezTo>
                  <a:pt x="51" y="45"/>
                  <a:pt x="50" y="45"/>
                  <a:pt x="48" y="45"/>
                </a:cubicBezTo>
                <a:cubicBezTo>
                  <a:pt x="47" y="45"/>
                  <a:pt x="45" y="45"/>
                  <a:pt x="44" y="46"/>
                </a:cubicBezTo>
                <a:cubicBezTo>
                  <a:pt x="44" y="46"/>
                  <a:pt x="44" y="46"/>
                  <a:pt x="44" y="46"/>
                </a:cubicBezTo>
                <a:cubicBezTo>
                  <a:pt x="44" y="47"/>
                  <a:pt x="43" y="49"/>
                  <a:pt x="43" y="50"/>
                </a:cubicBezTo>
                <a:cubicBezTo>
                  <a:pt x="43" y="52"/>
                  <a:pt x="44" y="53"/>
                  <a:pt x="44" y="54"/>
                </a:cubicBezTo>
                <a:cubicBezTo>
                  <a:pt x="44" y="54"/>
                  <a:pt x="44" y="54"/>
                  <a:pt x="44" y="54"/>
                </a:cubicBezTo>
                <a:close/>
                <a:moveTo>
                  <a:pt x="47" y="49"/>
                </a:moveTo>
                <a:cubicBezTo>
                  <a:pt x="47" y="49"/>
                  <a:pt x="47" y="49"/>
                  <a:pt x="47" y="49"/>
                </a:cubicBezTo>
                <a:cubicBezTo>
                  <a:pt x="47" y="49"/>
                  <a:pt x="47" y="49"/>
                  <a:pt x="47" y="49"/>
                </a:cubicBezTo>
                <a:cubicBezTo>
                  <a:pt x="47" y="49"/>
                  <a:pt x="48" y="49"/>
                  <a:pt x="48" y="49"/>
                </a:cubicBezTo>
                <a:cubicBezTo>
                  <a:pt x="49" y="49"/>
                  <a:pt x="49" y="49"/>
                  <a:pt x="49" y="49"/>
                </a:cubicBezTo>
                <a:cubicBezTo>
                  <a:pt x="49" y="49"/>
                  <a:pt x="49" y="49"/>
                  <a:pt x="49" y="49"/>
                </a:cubicBezTo>
                <a:cubicBezTo>
                  <a:pt x="50" y="49"/>
                  <a:pt x="50" y="50"/>
                  <a:pt x="50" y="50"/>
                </a:cubicBezTo>
                <a:cubicBezTo>
                  <a:pt x="50" y="51"/>
                  <a:pt x="50" y="51"/>
                  <a:pt x="49" y="51"/>
                </a:cubicBezTo>
                <a:cubicBezTo>
                  <a:pt x="49" y="51"/>
                  <a:pt x="49" y="51"/>
                  <a:pt x="49" y="51"/>
                </a:cubicBezTo>
                <a:cubicBezTo>
                  <a:pt x="49" y="52"/>
                  <a:pt x="49" y="52"/>
                  <a:pt x="48" y="52"/>
                </a:cubicBezTo>
                <a:cubicBezTo>
                  <a:pt x="48" y="52"/>
                  <a:pt x="47" y="52"/>
                  <a:pt x="47" y="51"/>
                </a:cubicBezTo>
                <a:cubicBezTo>
                  <a:pt x="47" y="51"/>
                  <a:pt x="47" y="51"/>
                  <a:pt x="47" y="51"/>
                </a:cubicBezTo>
                <a:cubicBezTo>
                  <a:pt x="47" y="51"/>
                  <a:pt x="47" y="51"/>
                  <a:pt x="47" y="50"/>
                </a:cubicBezTo>
                <a:cubicBezTo>
                  <a:pt x="47" y="50"/>
                  <a:pt x="47" y="49"/>
                  <a:pt x="47" y="49"/>
                </a:cubicBezTo>
                <a:close/>
                <a:moveTo>
                  <a:pt x="59" y="54"/>
                </a:moveTo>
                <a:cubicBezTo>
                  <a:pt x="59" y="54"/>
                  <a:pt x="59" y="54"/>
                  <a:pt x="59" y="54"/>
                </a:cubicBezTo>
                <a:cubicBezTo>
                  <a:pt x="60" y="55"/>
                  <a:pt x="61" y="56"/>
                  <a:pt x="63" y="56"/>
                </a:cubicBezTo>
                <a:cubicBezTo>
                  <a:pt x="64" y="56"/>
                  <a:pt x="66" y="55"/>
                  <a:pt x="67" y="54"/>
                </a:cubicBezTo>
                <a:cubicBezTo>
                  <a:pt x="67" y="54"/>
                  <a:pt x="67" y="54"/>
                  <a:pt x="67" y="54"/>
                </a:cubicBezTo>
                <a:cubicBezTo>
                  <a:pt x="68" y="53"/>
                  <a:pt x="68" y="52"/>
                  <a:pt x="68" y="50"/>
                </a:cubicBezTo>
                <a:cubicBezTo>
                  <a:pt x="68" y="49"/>
                  <a:pt x="68" y="47"/>
                  <a:pt x="67" y="46"/>
                </a:cubicBezTo>
                <a:cubicBezTo>
                  <a:pt x="66" y="45"/>
                  <a:pt x="64" y="45"/>
                  <a:pt x="63" y="45"/>
                </a:cubicBezTo>
                <a:cubicBezTo>
                  <a:pt x="61" y="45"/>
                  <a:pt x="60" y="45"/>
                  <a:pt x="59" y="46"/>
                </a:cubicBezTo>
                <a:cubicBezTo>
                  <a:pt x="58" y="47"/>
                  <a:pt x="57" y="49"/>
                  <a:pt x="57" y="50"/>
                </a:cubicBezTo>
                <a:cubicBezTo>
                  <a:pt x="57" y="52"/>
                  <a:pt x="58" y="53"/>
                  <a:pt x="59" y="54"/>
                </a:cubicBezTo>
                <a:cubicBezTo>
                  <a:pt x="59" y="54"/>
                  <a:pt x="59" y="54"/>
                  <a:pt x="59" y="54"/>
                </a:cubicBezTo>
                <a:close/>
                <a:moveTo>
                  <a:pt x="62" y="49"/>
                </a:moveTo>
                <a:cubicBezTo>
                  <a:pt x="62" y="49"/>
                  <a:pt x="62" y="49"/>
                  <a:pt x="62" y="49"/>
                </a:cubicBezTo>
                <a:cubicBezTo>
                  <a:pt x="62" y="49"/>
                  <a:pt x="62" y="49"/>
                  <a:pt x="62" y="49"/>
                </a:cubicBezTo>
                <a:cubicBezTo>
                  <a:pt x="62" y="49"/>
                  <a:pt x="62" y="49"/>
                  <a:pt x="63" y="49"/>
                </a:cubicBezTo>
                <a:cubicBezTo>
                  <a:pt x="63" y="49"/>
                  <a:pt x="64" y="49"/>
                  <a:pt x="64" y="49"/>
                </a:cubicBezTo>
                <a:cubicBezTo>
                  <a:pt x="64" y="49"/>
                  <a:pt x="64" y="49"/>
                  <a:pt x="64" y="49"/>
                </a:cubicBezTo>
                <a:cubicBezTo>
                  <a:pt x="64" y="49"/>
                  <a:pt x="64" y="50"/>
                  <a:pt x="64" y="50"/>
                </a:cubicBezTo>
                <a:cubicBezTo>
                  <a:pt x="64" y="51"/>
                  <a:pt x="64" y="51"/>
                  <a:pt x="64" y="51"/>
                </a:cubicBezTo>
                <a:cubicBezTo>
                  <a:pt x="64" y="51"/>
                  <a:pt x="64" y="51"/>
                  <a:pt x="64" y="51"/>
                </a:cubicBezTo>
                <a:cubicBezTo>
                  <a:pt x="64" y="52"/>
                  <a:pt x="63" y="52"/>
                  <a:pt x="63" y="52"/>
                </a:cubicBezTo>
                <a:cubicBezTo>
                  <a:pt x="62" y="52"/>
                  <a:pt x="62" y="52"/>
                  <a:pt x="62" y="51"/>
                </a:cubicBezTo>
                <a:cubicBezTo>
                  <a:pt x="62" y="51"/>
                  <a:pt x="62" y="51"/>
                  <a:pt x="62" y="51"/>
                </a:cubicBezTo>
                <a:cubicBezTo>
                  <a:pt x="61" y="51"/>
                  <a:pt x="61" y="51"/>
                  <a:pt x="61" y="50"/>
                </a:cubicBezTo>
                <a:cubicBezTo>
                  <a:pt x="61" y="50"/>
                  <a:pt x="61" y="49"/>
                  <a:pt x="62"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4375" name="Freeform 39"/>
          <p:cNvSpPr>
            <a:spLocks noEditPoints="1"/>
          </p:cNvSpPr>
          <p:nvPr/>
        </p:nvSpPr>
        <p:spPr bwMode="auto">
          <a:xfrm>
            <a:off x="7978775" y="2614613"/>
            <a:ext cx="157163" cy="180975"/>
          </a:xfrm>
          <a:custGeom>
            <a:avLst/>
            <a:gdLst>
              <a:gd name="T0" fmla="*/ 14 w 72"/>
              <a:gd name="T1" fmla="*/ 49 h 84"/>
              <a:gd name="T2" fmla="*/ 21 w 72"/>
              <a:gd name="T3" fmla="*/ 49 h 84"/>
              <a:gd name="T4" fmla="*/ 18 w 72"/>
              <a:gd name="T5" fmla="*/ 60 h 84"/>
              <a:gd name="T6" fmla="*/ 14 w 72"/>
              <a:gd name="T7" fmla="*/ 63 h 84"/>
              <a:gd name="T8" fmla="*/ 21 w 72"/>
              <a:gd name="T9" fmla="*/ 63 h 84"/>
              <a:gd name="T10" fmla="*/ 18 w 72"/>
              <a:gd name="T11" fmla="*/ 33 h 84"/>
              <a:gd name="T12" fmla="*/ 14 w 72"/>
              <a:gd name="T13" fmla="*/ 36 h 84"/>
              <a:gd name="T14" fmla="*/ 21 w 72"/>
              <a:gd name="T15" fmla="*/ 36 h 84"/>
              <a:gd name="T16" fmla="*/ 69 w 72"/>
              <a:gd name="T17" fmla="*/ 13 h 84"/>
              <a:gd name="T18" fmla="*/ 60 w 72"/>
              <a:gd name="T19" fmla="*/ 13 h 84"/>
              <a:gd name="T20" fmla="*/ 58 w 72"/>
              <a:gd name="T21" fmla="*/ 10 h 84"/>
              <a:gd name="T22" fmla="*/ 45 w 72"/>
              <a:gd name="T23" fmla="*/ 4 h 84"/>
              <a:gd name="T24" fmla="*/ 27 w 72"/>
              <a:gd name="T25" fmla="*/ 4 h 84"/>
              <a:gd name="T26" fmla="*/ 14 w 72"/>
              <a:gd name="T27" fmla="*/ 10 h 84"/>
              <a:gd name="T28" fmla="*/ 12 w 72"/>
              <a:gd name="T29" fmla="*/ 13 h 84"/>
              <a:gd name="T30" fmla="*/ 0 w 72"/>
              <a:gd name="T31" fmla="*/ 16 h 84"/>
              <a:gd name="T32" fmla="*/ 3 w 72"/>
              <a:gd name="T33" fmla="*/ 84 h 84"/>
              <a:gd name="T34" fmla="*/ 72 w 72"/>
              <a:gd name="T35" fmla="*/ 81 h 84"/>
              <a:gd name="T36" fmla="*/ 69 w 72"/>
              <a:gd name="T37" fmla="*/ 13 h 84"/>
              <a:gd name="T38" fmla="*/ 30 w 72"/>
              <a:gd name="T39" fmla="*/ 6 h 84"/>
              <a:gd name="T40" fmla="*/ 42 w 72"/>
              <a:gd name="T41" fmla="*/ 6 h 84"/>
              <a:gd name="T42" fmla="*/ 28 w 72"/>
              <a:gd name="T43" fmla="*/ 10 h 84"/>
              <a:gd name="T44" fmla="*/ 16 w 72"/>
              <a:gd name="T45" fmla="*/ 13 h 84"/>
              <a:gd name="T46" fmla="*/ 56 w 72"/>
              <a:gd name="T47" fmla="*/ 13 h 84"/>
              <a:gd name="T48" fmla="*/ 16 w 72"/>
              <a:gd name="T49" fmla="*/ 19 h 84"/>
              <a:gd name="T50" fmla="*/ 66 w 72"/>
              <a:gd name="T51" fmla="*/ 78 h 84"/>
              <a:gd name="T52" fmla="*/ 7 w 72"/>
              <a:gd name="T53" fmla="*/ 78 h 84"/>
              <a:gd name="T54" fmla="*/ 12 w 72"/>
              <a:gd name="T55" fmla="*/ 19 h 84"/>
              <a:gd name="T56" fmla="*/ 14 w 72"/>
              <a:gd name="T57" fmla="*/ 23 h 84"/>
              <a:gd name="T58" fmla="*/ 60 w 72"/>
              <a:gd name="T59" fmla="*/ 21 h 84"/>
              <a:gd name="T60" fmla="*/ 66 w 72"/>
              <a:gd name="T61" fmla="*/ 19 h 84"/>
              <a:gd name="T62" fmla="*/ 54 w 72"/>
              <a:gd name="T63" fmla="*/ 34 h 84"/>
              <a:gd name="T64" fmla="*/ 27 w 72"/>
              <a:gd name="T65" fmla="*/ 34 h 84"/>
              <a:gd name="T66" fmla="*/ 27 w 72"/>
              <a:gd name="T67" fmla="*/ 38 h 84"/>
              <a:gd name="T68" fmla="*/ 56 w 72"/>
              <a:gd name="T69" fmla="*/ 36 h 84"/>
              <a:gd name="T70" fmla="*/ 54 w 72"/>
              <a:gd name="T71" fmla="*/ 61 h 84"/>
              <a:gd name="T72" fmla="*/ 27 w 72"/>
              <a:gd name="T73" fmla="*/ 61 h 84"/>
              <a:gd name="T74" fmla="*/ 27 w 72"/>
              <a:gd name="T75" fmla="*/ 65 h 84"/>
              <a:gd name="T76" fmla="*/ 56 w 72"/>
              <a:gd name="T77" fmla="*/ 63 h 84"/>
              <a:gd name="T78" fmla="*/ 54 w 72"/>
              <a:gd name="T79" fmla="*/ 48 h 84"/>
              <a:gd name="T80" fmla="*/ 27 w 72"/>
              <a:gd name="T81" fmla="*/ 48 h 84"/>
              <a:gd name="T82" fmla="*/ 27 w 72"/>
              <a:gd name="T83" fmla="*/ 51 h 84"/>
              <a:gd name="T84" fmla="*/ 56 w 72"/>
              <a:gd name="T8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84">
                <a:moveTo>
                  <a:pt x="18" y="46"/>
                </a:moveTo>
                <a:cubicBezTo>
                  <a:pt x="16" y="46"/>
                  <a:pt x="14" y="48"/>
                  <a:pt x="14" y="49"/>
                </a:cubicBezTo>
                <a:cubicBezTo>
                  <a:pt x="14" y="51"/>
                  <a:pt x="16" y="53"/>
                  <a:pt x="18" y="53"/>
                </a:cubicBezTo>
                <a:cubicBezTo>
                  <a:pt x="19" y="53"/>
                  <a:pt x="21" y="51"/>
                  <a:pt x="21" y="49"/>
                </a:cubicBezTo>
                <a:cubicBezTo>
                  <a:pt x="21" y="48"/>
                  <a:pt x="19" y="46"/>
                  <a:pt x="18" y="46"/>
                </a:cubicBezTo>
                <a:close/>
                <a:moveTo>
                  <a:pt x="18" y="60"/>
                </a:moveTo>
                <a:cubicBezTo>
                  <a:pt x="18" y="60"/>
                  <a:pt x="18" y="60"/>
                  <a:pt x="18" y="60"/>
                </a:cubicBezTo>
                <a:cubicBezTo>
                  <a:pt x="16" y="60"/>
                  <a:pt x="14" y="61"/>
                  <a:pt x="14" y="63"/>
                </a:cubicBezTo>
                <a:cubicBezTo>
                  <a:pt x="14" y="65"/>
                  <a:pt x="16" y="66"/>
                  <a:pt x="18" y="66"/>
                </a:cubicBezTo>
                <a:cubicBezTo>
                  <a:pt x="19" y="66"/>
                  <a:pt x="21" y="65"/>
                  <a:pt x="21" y="63"/>
                </a:cubicBezTo>
                <a:cubicBezTo>
                  <a:pt x="21" y="61"/>
                  <a:pt x="19" y="60"/>
                  <a:pt x="18" y="60"/>
                </a:cubicBezTo>
                <a:close/>
                <a:moveTo>
                  <a:pt x="18" y="33"/>
                </a:moveTo>
                <a:cubicBezTo>
                  <a:pt x="18" y="33"/>
                  <a:pt x="18" y="33"/>
                  <a:pt x="18" y="33"/>
                </a:cubicBezTo>
                <a:cubicBezTo>
                  <a:pt x="16" y="33"/>
                  <a:pt x="14" y="34"/>
                  <a:pt x="14" y="36"/>
                </a:cubicBezTo>
                <a:cubicBezTo>
                  <a:pt x="14" y="38"/>
                  <a:pt x="16" y="39"/>
                  <a:pt x="18" y="39"/>
                </a:cubicBezTo>
                <a:cubicBezTo>
                  <a:pt x="19" y="39"/>
                  <a:pt x="21" y="38"/>
                  <a:pt x="21" y="36"/>
                </a:cubicBezTo>
                <a:cubicBezTo>
                  <a:pt x="21" y="34"/>
                  <a:pt x="19" y="33"/>
                  <a:pt x="18" y="33"/>
                </a:cubicBezTo>
                <a:close/>
                <a:moveTo>
                  <a:pt x="69" y="13"/>
                </a:moveTo>
                <a:cubicBezTo>
                  <a:pt x="69" y="13"/>
                  <a:pt x="69" y="13"/>
                  <a:pt x="69" y="13"/>
                </a:cubicBezTo>
                <a:cubicBezTo>
                  <a:pt x="60" y="13"/>
                  <a:pt x="60" y="13"/>
                  <a:pt x="60" y="13"/>
                </a:cubicBezTo>
                <a:cubicBezTo>
                  <a:pt x="60" y="11"/>
                  <a:pt x="60" y="11"/>
                  <a:pt x="60" y="11"/>
                </a:cubicBezTo>
                <a:cubicBezTo>
                  <a:pt x="60" y="10"/>
                  <a:pt x="59" y="10"/>
                  <a:pt x="58" y="10"/>
                </a:cubicBezTo>
                <a:cubicBezTo>
                  <a:pt x="48" y="10"/>
                  <a:pt x="48" y="10"/>
                  <a:pt x="48" y="10"/>
                </a:cubicBezTo>
                <a:cubicBezTo>
                  <a:pt x="47" y="7"/>
                  <a:pt x="46" y="5"/>
                  <a:pt x="45" y="4"/>
                </a:cubicBezTo>
                <a:cubicBezTo>
                  <a:pt x="43" y="1"/>
                  <a:pt x="39" y="0"/>
                  <a:pt x="36" y="0"/>
                </a:cubicBezTo>
                <a:cubicBezTo>
                  <a:pt x="33" y="0"/>
                  <a:pt x="30" y="1"/>
                  <a:pt x="27" y="4"/>
                </a:cubicBezTo>
                <a:cubicBezTo>
                  <a:pt x="26" y="5"/>
                  <a:pt x="25" y="7"/>
                  <a:pt x="24" y="10"/>
                </a:cubicBezTo>
                <a:cubicBezTo>
                  <a:pt x="14" y="10"/>
                  <a:pt x="14" y="10"/>
                  <a:pt x="14" y="10"/>
                </a:cubicBezTo>
                <a:cubicBezTo>
                  <a:pt x="13" y="10"/>
                  <a:pt x="12" y="10"/>
                  <a:pt x="12" y="11"/>
                </a:cubicBezTo>
                <a:cubicBezTo>
                  <a:pt x="12" y="13"/>
                  <a:pt x="12" y="13"/>
                  <a:pt x="12" y="13"/>
                </a:cubicBezTo>
                <a:cubicBezTo>
                  <a:pt x="3" y="13"/>
                  <a:pt x="3" y="13"/>
                  <a:pt x="3" y="13"/>
                </a:cubicBezTo>
                <a:cubicBezTo>
                  <a:pt x="2" y="13"/>
                  <a:pt x="0" y="15"/>
                  <a:pt x="0" y="16"/>
                </a:cubicBezTo>
                <a:cubicBezTo>
                  <a:pt x="0" y="81"/>
                  <a:pt x="0" y="81"/>
                  <a:pt x="0" y="81"/>
                </a:cubicBezTo>
                <a:cubicBezTo>
                  <a:pt x="0" y="82"/>
                  <a:pt x="2" y="84"/>
                  <a:pt x="3" y="84"/>
                </a:cubicBezTo>
                <a:cubicBezTo>
                  <a:pt x="69" y="84"/>
                  <a:pt x="69" y="84"/>
                  <a:pt x="69" y="84"/>
                </a:cubicBezTo>
                <a:cubicBezTo>
                  <a:pt x="70" y="84"/>
                  <a:pt x="72" y="82"/>
                  <a:pt x="72" y="81"/>
                </a:cubicBezTo>
                <a:cubicBezTo>
                  <a:pt x="72" y="16"/>
                  <a:pt x="72" y="16"/>
                  <a:pt x="72" y="16"/>
                </a:cubicBezTo>
                <a:cubicBezTo>
                  <a:pt x="72" y="15"/>
                  <a:pt x="70" y="13"/>
                  <a:pt x="69" y="13"/>
                </a:cubicBezTo>
                <a:close/>
                <a:moveTo>
                  <a:pt x="30" y="6"/>
                </a:moveTo>
                <a:cubicBezTo>
                  <a:pt x="30" y="6"/>
                  <a:pt x="30" y="6"/>
                  <a:pt x="30" y="6"/>
                </a:cubicBezTo>
                <a:cubicBezTo>
                  <a:pt x="31" y="5"/>
                  <a:pt x="34" y="4"/>
                  <a:pt x="36" y="4"/>
                </a:cubicBezTo>
                <a:cubicBezTo>
                  <a:pt x="38" y="4"/>
                  <a:pt x="41" y="5"/>
                  <a:pt x="42" y="6"/>
                </a:cubicBezTo>
                <a:cubicBezTo>
                  <a:pt x="43" y="7"/>
                  <a:pt x="44" y="8"/>
                  <a:pt x="44" y="10"/>
                </a:cubicBezTo>
                <a:cubicBezTo>
                  <a:pt x="28" y="10"/>
                  <a:pt x="28" y="10"/>
                  <a:pt x="28" y="10"/>
                </a:cubicBezTo>
                <a:cubicBezTo>
                  <a:pt x="28" y="8"/>
                  <a:pt x="29" y="7"/>
                  <a:pt x="30" y="6"/>
                </a:cubicBezTo>
                <a:close/>
                <a:moveTo>
                  <a:pt x="16" y="13"/>
                </a:moveTo>
                <a:cubicBezTo>
                  <a:pt x="16" y="13"/>
                  <a:pt x="16" y="13"/>
                  <a:pt x="16" y="13"/>
                </a:cubicBezTo>
                <a:cubicBezTo>
                  <a:pt x="56" y="13"/>
                  <a:pt x="56" y="13"/>
                  <a:pt x="56" y="13"/>
                </a:cubicBezTo>
                <a:cubicBezTo>
                  <a:pt x="56" y="19"/>
                  <a:pt x="56" y="19"/>
                  <a:pt x="56" y="19"/>
                </a:cubicBezTo>
                <a:cubicBezTo>
                  <a:pt x="16" y="19"/>
                  <a:pt x="16" y="19"/>
                  <a:pt x="16" y="19"/>
                </a:cubicBezTo>
                <a:cubicBezTo>
                  <a:pt x="16" y="13"/>
                  <a:pt x="16" y="13"/>
                  <a:pt x="16" y="13"/>
                </a:cubicBezTo>
                <a:close/>
                <a:moveTo>
                  <a:pt x="66" y="78"/>
                </a:moveTo>
                <a:cubicBezTo>
                  <a:pt x="66" y="78"/>
                  <a:pt x="66" y="78"/>
                  <a:pt x="66" y="78"/>
                </a:cubicBezTo>
                <a:cubicBezTo>
                  <a:pt x="7" y="78"/>
                  <a:pt x="7" y="78"/>
                  <a:pt x="7" y="78"/>
                </a:cubicBezTo>
                <a:cubicBezTo>
                  <a:pt x="7" y="19"/>
                  <a:pt x="7" y="19"/>
                  <a:pt x="7" y="19"/>
                </a:cubicBezTo>
                <a:cubicBezTo>
                  <a:pt x="12" y="19"/>
                  <a:pt x="12" y="19"/>
                  <a:pt x="12" y="19"/>
                </a:cubicBezTo>
                <a:cubicBezTo>
                  <a:pt x="12" y="21"/>
                  <a:pt x="12" y="21"/>
                  <a:pt x="12" y="21"/>
                </a:cubicBezTo>
                <a:cubicBezTo>
                  <a:pt x="12" y="22"/>
                  <a:pt x="13" y="23"/>
                  <a:pt x="14" y="23"/>
                </a:cubicBezTo>
                <a:cubicBezTo>
                  <a:pt x="58" y="23"/>
                  <a:pt x="58" y="23"/>
                  <a:pt x="58" y="23"/>
                </a:cubicBezTo>
                <a:cubicBezTo>
                  <a:pt x="59" y="23"/>
                  <a:pt x="60" y="22"/>
                  <a:pt x="60" y="21"/>
                </a:cubicBezTo>
                <a:cubicBezTo>
                  <a:pt x="60" y="19"/>
                  <a:pt x="60" y="19"/>
                  <a:pt x="60" y="19"/>
                </a:cubicBezTo>
                <a:cubicBezTo>
                  <a:pt x="66" y="19"/>
                  <a:pt x="66" y="19"/>
                  <a:pt x="66" y="19"/>
                </a:cubicBezTo>
                <a:cubicBezTo>
                  <a:pt x="66" y="78"/>
                  <a:pt x="66" y="78"/>
                  <a:pt x="66" y="78"/>
                </a:cubicBezTo>
                <a:close/>
                <a:moveTo>
                  <a:pt x="54" y="34"/>
                </a:moveTo>
                <a:cubicBezTo>
                  <a:pt x="54" y="34"/>
                  <a:pt x="54" y="34"/>
                  <a:pt x="54" y="34"/>
                </a:cubicBezTo>
                <a:cubicBezTo>
                  <a:pt x="27" y="34"/>
                  <a:pt x="27" y="34"/>
                  <a:pt x="27" y="34"/>
                </a:cubicBezTo>
                <a:cubicBezTo>
                  <a:pt x="26" y="34"/>
                  <a:pt x="25" y="35"/>
                  <a:pt x="25" y="36"/>
                </a:cubicBezTo>
                <a:cubicBezTo>
                  <a:pt x="25" y="37"/>
                  <a:pt x="26" y="38"/>
                  <a:pt x="27" y="38"/>
                </a:cubicBezTo>
                <a:cubicBezTo>
                  <a:pt x="54" y="38"/>
                  <a:pt x="54" y="38"/>
                  <a:pt x="54" y="38"/>
                </a:cubicBezTo>
                <a:cubicBezTo>
                  <a:pt x="55" y="38"/>
                  <a:pt x="56" y="37"/>
                  <a:pt x="56" y="36"/>
                </a:cubicBezTo>
                <a:cubicBezTo>
                  <a:pt x="56" y="35"/>
                  <a:pt x="55" y="34"/>
                  <a:pt x="54" y="34"/>
                </a:cubicBezTo>
                <a:close/>
                <a:moveTo>
                  <a:pt x="54" y="61"/>
                </a:moveTo>
                <a:cubicBezTo>
                  <a:pt x="54" y="61"/>
                  <a:pt x="54" y="61"/>
                  <a:pt x="54" y="61"/>
                </a:cubicBezTo>
                <a:cubicBezTo>
                  <a:pt x="27" y="61"/>
                  <a:pt x="27" y="61"/>
                  <a:pt x="27" y="61"/>
                </a:cubicBezTo>
                <a:cubicBezTo>
                  <a:pt x="26" y="61"/>
                  <a:pt x="25" y="62"/>
                  <a:pt x="25" y="63"/>
                </a:cubicBezTo>
                <a:cubicBezTo>
                  <a:pt x="25" y="64"/>
                  <a:pt x="26" y="65"/>
                  <a:pt x="27" y="65"/>
                </a:cubicBezTo>
                <a:cubicBezTo>
                  <a:pt x="54" y="65"/>
                  <a:pt x="54" y="65"/>
                  <a:pt x="54" y="65"/>
                </a:cubicBezTo>
                <a:cubicBezTo>
                  <a:pt x="55" y="65"/>
                  <a:pt x="56" y="64"/>
                  <a:pt x="56" y="63"/>
                </a:cubicBezTo>
                <a:cubicBezTo>
                  <a:pt x="56" y="62"/>
                  <a:pt x="55" y="61"/>
                  <a:pt x="54" y="61"/>
                </a:cubicBezTo>
                <a:close/>
                <a:moveTo>
                  <a:pt x="54" y="48"/>
                </a:moveTo>
                <a:cubicBezTo>
                  <a:pt x="54" y="48"/>
                  <a:pt x="54" y="48"/>
                  <a:pt x="54" y="48"/>
                </a:cubicBezTo>
                <a:cubicBezTo>
                  <a:pt x="27" y="48"/>
                  <a:pt x="27" y="48"/>
                  <a:pt x="27" y="48"/>
                </a:cubicBezTo>
                <a:cubicBezTo>
                  <a:pt x="26" y="48"/>
                  <a:pt x="25" y="48"/>
                  <a:pt x="25" y="49"/>
                </a:cubicBezTo>
                <a:cubicBezTo>
                  <a:pt x="25" y="51"/>
                  <a:pt x="26" y="51"/>
                  <a:pt x="27" y="51"/>
                </a:cubicBezTo>
                <a:cubicBezTo>
                  <a:pt x="54" y="51"/>
                  <a:pt x="54" y="51"/>
                  <a:pt x="54" y="51"/>
                </a:cubicBezTo>
                <a:cubicBezTo>
                  <a:pt x="55" y="51"/>
                  <a:pt x="56" y="51"/>
                  <a:pt x="56" y="49"/>
                </a:cubicBezTo>
                <a:cubicBezTo>
                  <a:pt x="56" y="48"/>
                  <a:pt x="55" y="48"/>
                  <a:pt x="54"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4376" name="Freeform 40"/>
          <p:cNvSpPr/>
          <p:nvPr/>
        </p:nvSpPr>
        <p:spPr bwMode="auto">
          <a:xfrm>
            <a:off x="5856288" y="1457325"/>
            <a:ext cx="176212" cy="158750"/>
          </a:xfrm>
          <a:custGeom>
            <a:avLst/>
            <a:gdLst>
              <a:gd name="T0" fmla="*/ 25 w 82"/>
              <a:gd name="T1" fmla="*/ 35 h 74"/>
              <a:gd name="T2" fmla="*/ 25 w 82"/>
              <a:gd name="T3" fmla="*/ 35 h 74"/>
              <a:gd name="T4" fmla="*/ 9 w 82"/>
              <a:gd name="T5" fmla="*/ 51 h 74"/>
              <a:gd name="T6" fmla="*/ 6 w 82"/>
              <a:gd name="T7" fmla="*/ 58 h 74"/>
              <a:gd name="T8" fmla="*/ 9 w 82"/>
              <a:gd name="T9" fmla="*/ 65 h 74"/>
              <a:gd name="T10" fmla="*/ 9 w 82"/>
              <a:gd name="T11" fmla="*/ 65 h 74"/>
              <a:gd name="T12" fmla="*/ 17 w 82"/>
              <a:gd name="T13" fmla="*/ 68 h 74"/>
              <a:gd name="T14" fmla="*/ 24 w 82"/>
              <a:gd name="T15" fmla="*/ 65 h 74"/>
              <a:gd name="T16" fmla="*/ 42 w 82"/>
              <a:gd name="T17" fmla="*/ 47 h 74"/>
              <a:gd name="T18" fmla="*/ 42 w 82"/>
              <a:gd name="T19" fmla="*/ 47 h 74"/>
              <a:gd name="T20" fmla="*/ 61 w 82"/>
              <a:gd name="T21" fmla="*/ 28 h 74"/>
              <a:gd name="T22" fmla="*/ 62 w 82"/>
              <a:gd name="T23" fmla="*/ 25 h 74"/>
              <a:gd name="T24" fmla="*/ 61 w 82"/>
              <a:gd name="T25" fmla="*/ 22 h 74"/>
              <a:gd name="T26" fmla="*/ 58 w 82"/>
              <a:gd name="T27" fmla="*/ 20 h 74"/>
              <a:gd name="T28" fmla="*/ 55 w 82"/>
              <a:gd name="T29" fmla="*/ 22 h 74"/>
              <a:gd name="T30" fmla="*/ 27 w 82"/>
              <a:gd name="T31" fmla="*/ 49 h 74"/>
              <a:gd name="T32" fmla="*/ 22 w 82"/>
              <a:gd name="T33" fmla="*/ 49 h 74"/>
              <a:gd name="T34" fmla="*/ 22 w 82"/>
              <a:gd name="T35" fmla="*/ 45 h 74"/>
              <a:gd name="T36" fmla="*/ 50 w 82"/>
              <a:gd name="T37" fmla="*/ 17 h 74"/>
              <a:gd name="T38" fmla="*/ 58 w 82"/>
              <a:gd name="T39" fmla="*/ 14 h 74"/>
              <a:gd name="T40" fmla="*/ 65 w 82"/>
              <a:gd name="T41" fmla="*/ 17 h 74"/>
              <a:gd name="T42" fmla="*/ 68 w 82"/>
              <a:gd name="T43" fmla="*/ 25 h 74"/>
              <a:gd name="T44" fmla="*/ 65 w 82"/>
              <a:gd name="T45" fmla="*/ 32 h 74"/>
              <a:gd name="T46" fmla="*/ 46 w 82"/>
              <a:gd name="T47" fmla="*/ 52 h 74"/>
              <a:gd name="T48" fmla="*/ 46 w 82"/>
              <a:gd name="T49" fmla="*/ 52 h 74"/>
              <a:gd name="T50" fmla="*/ 46 w 82"/>
              <a:gd name="T51" fmla="*/ 52 h 74"/>
              <a:gd name="T52" fmla="*/ 28 w 82"/>
              <a:gd name="T53" fmla="*/ 70 h 74"/>
              <a:gd name="T54" fmla="*/ 17 w 82"/>
              <a:gd name="T55" fmla="*/ 74 h 74"/>
              <a:gd name="T56" fmla="*/ 5 w 82"/>
              <a:gd name="T57" fmla="*/ 70 h 74"/>
              <a:gd name="T58" fmla="*/ 5 w 82"/>
              <a:gd name="T59" fmla="*/ 70 h 74"/>
              <a:gd name="T60" fmla="*/ 0 w 82"/>
              <a:gd name="T61" fmla="*/ 58 h 74"/>
              <a:gd name="T62" fmla="*/ 5 w 82"/>
              <a:gd name="T63" fmla="*/ 46 h 74"/>
              <a:gd name="T64" fmla="*/ 23 w 82"/>
              <a:gd name="T65" fmla="*/ 29 h 74"/>
              <a:gd name="T66" fmla="*/ 23 w 82"/>
              <a:gd name="T67" fmla="*/ 28 h 74"/>
              <a:gd name="T68" fmla="*/ 45 w 82"/>
              <a:gd name="T69" fmla="*/ 6 h 74"/>
              <a:gd name="T70" fmla="*/ 61 w 82"/>
              <a:gd name="T71" fmla="*/ 0 h 74"/>
              <a:gd name="T72" fmla="*/ 76 w 82"/>
              <a:gd name="T73" fmla="*/ 6 h 74"/>
              <a:gd name="T74" fmla="*/ 82 w 82"/>
              <a:gd name="T75" fmla="*/ 21 h 74"/>
              <a:gd name="T76" fmla="*/ 76 w 82"/>
              <a:gd name="T77" fmla="*/ 36 h 74"/>
              <a:gd name="T78" fmla="*/ 45 w 82"/>
              <a:gd name="T79" fmla="*/ 67 h 74"/>
              <a:gd name="T80" fmla="*/ 40 w 82"/>
              <a:gd name="T81" fmla="*/ 67 h 74"/>
              <a:gd name="T82" fmla="*/ 40 w 82"/>
              <a:gd name="T83" fmla="*/ 63 h 74"/>
              <a:gd name="T84" fmla="*/ 71 w 82"/>
              <a:gd name="T85" fmla="*/ 32 h 74"/>
              <a:gd name="T86" fmla="*/ 76 w 82"/>
              <a:gd name="T87" fmla="*/ 21 h 74"/>
              <a:gd name="T88" fmla="*/ 71 w 82"/>
              <a:gd name="T89" fmla="*/ 10 h 74"/>
              <a:gd name="T90" fmla="*/ 61 w 82"/>
              <a:gd name="T91" fmla="*/ 6 h 74"/>
              <a:gd name="T92" fmla="*/ 50 w 82"/>
              <a:gd name="T93" fmla="*/ 10 h 74"/>
              <a:gd name="T94" fmla="*/ 25 w 82"/>
              <a:gd name="T95" fmla="*/ 3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 h="74">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4377" name="Freeform 41"/>
          <p:cNvSpPr>
            <a:spLocks noEditPoints="1"/>
          </p:cNvSpPr>
          <p:nvPr/>
        </p:nvSpPr>
        <p:spPr bwMode="auto">
          <a:xfrm>
            <a:off x="5003800" y="2374900"/>
            <a:ext cx="165100" cy="163513"/>
          </a:xfrm>
          <a:custGeom>
            <a:avLst/>
            <a:gdLst>
              <a:gd name="T0" fmla="*/ 59 w 76"/>
              <a:gd name="T1" fmla="*/ 3 h 75"/>
              <a:gd name="T2" fmla="*/ 51 w 76"/>
              <a:gd name="T3" fmla="*/ 0 h 75"/>
              <a:gd name="T4" fmla="*/ 1 w 76"/>
              <a:gd name="T5" fmla="*/ 45 h 75"/>
              <a:gd name="T6" fmla="*/ 1 w 76"/>
              <a:gd name="T7" fmla="*/ 45 h 75"/>
              <a:gd name="T8" fmla="*/ 1 w 76"/>
              <a:gd name="T9" fmla="*/ 45 h 75"/>
              <a:gd name="T10" fmla="*/ 1 w 76"/>
              <a:gd name="T11" fmla="*/ 45 h 75"/>
              <a:gd name="T12" fmla="*/ 1 w 76"/>
              <a:gd name="T13" fmla="*/ 45 h 75"/>
              <a:gd name="T14" fmla="*/ 1 w 76"/>
              <a:gd name="T15" fmla="*/ 46 h 75"/>
              <a:gd name="T16" fmla="*/ 1 w 76"/>
              <a:gd name="T17" fmla="*/ 46 h 75"/>
              <a:gd name="T18" fmla="*/ 1 w 76"/>
              <a:gd name="T19" fmla="*/ 46 h 75"/>
              <a:gd name="T20" fmla="*/ 1 w 76"/>
              <a:gd name="T21" fmla="*/ 46 h 75"/>
              <a:gd name="T22" fmla="*/ 1 w 76"/>
              <a:gd name="T23" fmla="*/ 46 h 75"/>
              <a:gd name="T24" fmla="*/ 1 w 76"/>
              <a:gd name="T25" fmla="*/ 46 h 75"/>
              <a:gd name="T26" fmla="*/ 0 w 76"/>
              <a:gd name="T27" fmla="*/ 46 h 75"/>
              <a:gd name="T28" fmla="*/ 0 w 76"/>
              <a:gd name="T29" fmla="*/ 46 h 75"/>
              <a:gd name="T30" fmla="*/ 0 w 76"/>
              <a:gd name="T31" fmla="*/ 46 h 75"/>
              <a:gd name="T32" fmla="*/ 0 w 76"/>
              <a:gd name="T33" fmla="*/ 47 h 75"/>
              <a:gd name="T34" fmla="*/ 0 w 76"/>
              <a:gd name="T35" fmla="*/ 47 h 75"/>
              <a:gd name="T36" fmla="*/ 0 w 76"/>
              <a:gd name="T37" fmla="*/ 47 h 75"/>
              <a:gd name="T38" fmla="*/ 0 w 76"/>
              <a:gd name="T39" fmla="*/ 47 h 75"/>
              <a:gd name="T40" fmla="*/ 29 w 76"/>
              <a:gd name="T41" fmla="*/ 75 h 75"/>
              <a:gd name="T42" fmla="*/ 29 w 76"/>
              <a:gd name="T43" fmla="*/ 75 h 75"/>
              <a:gd name="T44" fmla="*/ 29 w 76"/>
              <a:gd name="T45" fmla="*/ 75 h 75"/>
              <a:gd name="T46" fmla="*/ 29 w 76"/>
              <a:gd name="T47" fmla="*/ 75 h 75"/>
              <a:gd name="T48" fmla="*/ 30 w 76"/>
              <a:gd name="T49" fmla="*/ 75 h 75"/>
              <a:gd name="T50" fmla="*/ 30 w 76"/>
              <a:gd name="T51" fmla="*/ 75 h 75"/>
              <a:gd name="T52" fmla="*/ 30 w 76"/>
              <a:gd name="T53" fmla="*/ 75 h 75"/>
              <a:gd name="T54" fmla="*/ 30 w 76"/>
              <a:gd name="T55" fmla="*/ 75 h 75"/>
              <a:gd name="T56" fmla="*/ 30 w 76"/>
              <a:gd name="T57" fmla="*/ 75 h 75"/>
              <a:gd name="T58" fmla="*/ 31 w 76"/>
              <a:gd name="T59" fmla="*/ 75 h 75"/>
              <a:gd name="T60" fmla="*/ 72 w 76"/>
              <a:gd name="T61" fmla="*/ 33 h 75"/>
              <a:gd name="T62" fmla="*/ 37 w 76"/>
              <a:gd name="T63" fmla="*/ 18 h 75"/>
              <a:gd name="T64" fmla="*/ 12 w 76"/>
              <a:gd name="T65" fmla="*/ 51 h 75"/>
              <a:gd name="T66" fmla="*/ 7 w 76"/>
              <a:gd name="T67" fmla="*/ 69 h 75"/>
              <a:gd name="T68" fmla="*/ 21 w 76"/>
              <a:gd name="T69" fmla="*/ 69 h 75"/>
              <a:gd name="T70" fmla="*/ 14 w 76"/>
              <a:gd name="T71" fmla="*/ 54 h 75"/>
              <a:gd name="T72" fmla="*/ 22 w 76"/>
              <a:gd name="T73" fmla="*/ 61 h 75"/>
              <a:gd name="T74" fmla="*/ 29 w 76"/>
              <a:gd name="T75" fmla="*/ 68 h 75"/>
              <a:gd name="T76" fmla="*/ 58 w 76"/>
              <a:gd name="T77" fmla="*/ 38 h 75"/>
              <a:gd name="T78" fmla="*/ 69 w 76"/>
              <a:gd name="T79" fmla="*/ 25 h 75"/>
              <a:gd name="T80" fmla="*/ 63 w 76"/>
              <a:gd name="T81" fmla="*/ 34 h 75"/>
              <a:gd name="T82" fmla="*/ 44 w 76"/>
              <a:gd name="T83" fmla="*/ 11 h 75"/>
              <a:gd name="T84" fmla="*/ 51 w 76"/>
              <a:gd name="T85" fmla="*/ 6 h 75"/>
              <a:gd name="T86" fmla="*/ 69 w 76"/>
              <a:gd name="T87" fmla="*/ 2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75">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4378" name="Rectangle 42"/>
          <p:cNvSpPr>
            <a:spLocks noChangeArrowheads="1"/>
          </p:cNvSpPr>
          <p:nvPr/>
        </p:nvSpPr>
        <p:spPr bwMode="auto">
          <a:xfrm>
            <a:off x="4702176" y="2598738"/>
            <a:ext cx="774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chemeClr val="bg1"/>
                </a:solidFill>
                <a:cs typeface="+mn-ea"/>
                <a:sym typeface="+mn-lt"/>
              </a:rPr>
              <a:t>输入标题</a:t>
            </a:r>
          </a:p>
          <a:p>
            <a:pPr algn="ctr"/>
            <a:r>
              <a:rPr lang="zh-CN" altLang="en-US" sz="800" dirty="0">
                <a:solidFill>
                  <a:schemeClr val="bg1"/>
                </a:solidFill>
                <a:cs typeface="+mn-ea"/>
                <a:sym typeface="+mn-lt"/>
              </a:rPr>
              <a:t>幻灯片中不能直接修改的图形或文</a:t>
            </a:r>
          </a:p>
        </p:txBody>
      </p:sp>
      <p:sp>
        <p:nvSpPr>
          <p:cNvPr id="14379" name="Rectangle 43"/>
          <p:cNvSpPr>
            <a:spLocks noChangeArrowheads="1"/>
          </p:cNvSpPr>
          <p:nvPr/>
        </p:nvSpPr>
        <p:spPr bwMode="auto">
          <a:xfrm>
            <a:off x="5557838" y="1677988"/>
            <a:ext cx="774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chemeClr val="bg1"/>
                </a:solidFill>
                <a:cs typeface="+mn-ea"/>
                <a:sym typeface="+mn-lt"/>
              </a:rPr>
              <a:t>输入标题</a:t>
            </a:r>
          </a:p>
          <a:p>
            <a:pPr algn="ctr"/>
            <a:r>
              <a:rPr lang="zh-CN" altLang="en-US" sz="800" dirty="0">
                <a:solidFill>
                  <a:schemeClr val="bg1"/>
                </a:solidFill>
                <a:cs typeface="+mn-ea"/>
                <a:sym typeface="+mn-lt"/>
              </a:rPr>
              <a:t>幻灯片中不能直接修改的图形或文</a:t>
            </a:r>
          </a:p>
        </p:txBody>
      </p:sp>
      <p:sp>
        <p:nvSpPr>
          <p:cNvPr id="14380" name="Rectangle 44"/>
          <p:cNvSpPr>
            <a:spLocks noChangeArrowheads="1"/>
          </p:cNvSpPr>
          <p:nvPr/>
        </p:nvSpPr>
        <p:spPr bwMode="auto">
          <a:xfrm>
            <a:off x="6811963" y="1825625"/>
            <a:ext cx="774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chemeClr val="bg1"/>
                </a:solidFill>
                <a:cs typeface="+mn-ea"/>
                <a:sym typeface="+mn-lt"/>
              </a:rPr>
              <a:t>输入标题</a:t>
            </a:r>
          </a:p>
          <a:p>
            <a:pPr algn="ctr"/>
            <a:r>
              <a:rPr lang="zh-CN" altLang="en-US" sz="800" dirty="0">
                <a:solidFill>
                  <a:schemeClr val="bg1"/>
                </a:solidFill>
                <a:cs typeface="+mn-ea"/>
                <a:sym typeface="+mn-lt"/>
              </a:rPr>
              <a:t>幻灯片中不能直接修改的图形或文</a:t>
            </a:r>
          </a:p>
        </p:txBody>
      </p:sp>
      <p:sp>
        <p:nvSpPr>
          <p:cNvPr id="14381" name="Rectangle 45"/>
          <p:cNvSpPr>
            <a:spLocks noChangeArrowheads="1"/>
          </p:cNvSpPr>
          <p:nvPr/>
        </p:nvSpPr>
        <p:spPr bwMode="auto">
          <a:xfrm>
            <a:off x="7667626" y="2855913"/>
            <a:ext cx="774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chemeClr val="bg1"/>
                </a:solidFill>
                <a:cs typeface="+mn-ea"/>
                <a:sym typeface="+mn-lt"/>
              </a:rPr>
              <a:t>Option 04</a:t>
            </a:r>
          </a:p>
          <a:p>
            <a:pPr algn="ctr"/>
            <a:r>
              <a:rPr lang="zh-CN" altLang="en-US" sz="800" dirty="0">
                <a:solidFill>
                  <a:schemeClr val="bg1"/>
                </a:solidFill>
                <a:cs typeface="+mn-ea"/>
                <a:sym typeface="+mn-lt"/>
              </a:rPr>
              <a:t>幻灯片中不能直接修改的图形或文</a:t>
            </a:r>
          </a:p>
        </p:txBody>
      </p:sp>
      <p:sp>
        <p:nvSpPr>
          <p:cNvPr id="14382" name="Rectangle 46"/>
          <p:cNvSpPr>
            <a:spLocks noChangeArrowheads="1"/>
          </p:cNvSpPr>
          <p:nvPr/>
        </p:nvSpPr>
        <p:spPr bwMode="auto">
          <a:xfrm>
            <a:off x="827088" y="1402428"/>
            <a:ext cx="324008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200" dirty="0">
                <a:solidFill>
                  <a:schemeClr val="tx1">
                    <a:lumMod val="75000"/>
                    <a:lumOff val="25000"/>
                  </a:schemeClr>
                </a:solidFill>
                <a:cs typeface="+mn-ea"/>
                <a:sym typeface="+mn-lt"/>
              </a:rPr>
              <a:t>此处添加标题文本</a:t>
            </a:r>
            <a:endParaRPr lang="en-US" altLang="zh-CN" sz="1200" dirty="0">
              <a:solidFill>
                <a:schemeClr val="tx1">
                  <a:lumMod val="75000"/>
                  <a:lumOff val="25000"/>
                </a:schemeClr>
              </a:solidFill>
              <a:cs typeface="+mn-ea"/>
              <a:sym typeface="+mn-lt"/>
            </a:endParaRPr>
          </a:p>
          <a:p>
            <a:endParaRPr lang="zh-CN" altLang="en-US" sz="800" dirty="0">
              <a:solidFill>
                <a:schemeClr val="tx1">
                  <a:lumMod val="75000"/>
                  <a:lumOff val="25000"/>
                </a:schemeClr>
              </a:solidFill>
              <a:cs typeface="+mn-ea"/>
              <a:sym typeface="+mn-lt"/>
            </a:endParaRP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幻灯片中不能直接修改的图形或文字，请进入幻灯片母版，找到对应的位置进行修改幻灯片中不能直接修改的图形或文字，请进入幻灯片母版，找到对应的位置进行修改</a:t>
            </a:r>
          </a:p>
          <a:p>
            <a:endParaRPr lang="zh-CN" altLang="en-US" sz="800" dirty="0">
              <a:solidFill>
                <a:schemeClr val="tx1">
                  <a:lumMod val="75000"/>
                  <a:lumOff val="25000"/>
                </a:schemeClr>
              </a:solidFill>
              <a:cs typeface="+mn-ea"/>
              <a:sym typeface="+mn-lt"/>
            </a:endParaRPr>
          </a:p>
        </p:txBody>
      </p:sp>
      <p:sp>
        <p:nvSpPr>
          <p:cNvPr id="14384" name="Freeform 48"/>
          <p:cNvSpPr>
            <a:spLocks noEditPoints="1"/>
          </p:cNvSpPr>
          <p:nvPr/>
        </p:nvSpPr>
        <p:spPr bwMode="auto">
          <a:xfrm>
            <a:off x="827088" y="2892425"/>
            <a:ext cx="165100" cy="163513"/>
          </a:xfrm>
          <a:custGeom>
            <a:avLst/>
            <a:gdLst>
              <a:gd name="T0" fmla="*/ 59 w 76"/>
              <a:gd name="T1" fmla="*/ 3 h 75"/>
              <a:gd name="T2" fmla="*/ 51 w 76"/>
              <a:gd name="T3" fmla="*/ 0 h 75"/>
              <a:gd name="T4" fmla="*/ 1 w 76"/>
              <a:gd name="T5" fmla="*/ 45 h 75"/>
              <a:gd name="T6" fmla="*/ 1 w 76"/>
              <a:gd name="T7" fmla="*/ 45 h 75"/>
              <a:gd name="T8" fmla="*/ 1 w 76"/>
              <a:gd name="T9" fmla="*/ 45 h 75"/>
              <a:gd name="T10" fmla="*/ 1 w 76"/>
              <a:gd name="T11" fmla="*/ 45 h 75"/>
              <a:gd name="T12" fmla="*/ 1 w 76"/>
              <a:gd name="T13" fmla="*/ 45 h 75"/>
              <a:gd name="T14" fmla="*/ 1 w 76"/>
              <a:gd name="T15" fmla="*/ 46 h 75"/>
              <a:gd name="T16" fmla="*/ 1 w 76"/>
              <a:gd name="T17" fmla="*/ 46 h 75"/>
              <a:gd name="T18" fmla="*/ 1 w 76"/>
              <a:gd name="T19" fmla="*/ 46 h 75"/>
              <a:gd name="T20" fmla="*/ 1 w 76"/>
              <a:gd name="T21" fmla="*/ 46 h 75"/>
              <a:gd name="T22" fmla="*/ 1 w 76"/>
              <a:gd name="T23" fmla="*/ 46 h 75"/>
              <a:gd name="T24" fmla="*/ 1 w 76"/>
              <a:gd name="T25" fmla="*/ 46 h 75"/>
              <a:gd name="T26" fmla="*/ 0 w 76"/>
              <a:gd name="T27" fmla="*/ 46 h 75"/>
              <a:gd name="T28" fmla="*/ 0 w 76"/>
              <a:gd name="T29" fmla="*/ 46 h 75"/>
              <a:gd name="T30" fmla="*/ 0 w 76"/>
              <a:gd name="T31" fmla="*/ 46 h 75"/>
              <a:gd name="T32" fmla="*/ 0 w 76"/>
              <a:gd name="T33" fmla="*/ 47 h 75"/>
              <a:gd name="T34" fmla="*/ 0 w 76"/>
              <a:gd name="T35" fmla="*/ 47 h 75"/>
              <a:gd name="T36" fmla="*/ 0 w 76"/>
              <a:gd name="T37" fmla="*/ 47 h 75"/>
              <a:gd name="T38" fmla="*/ 0 w 76"/>
              <a:gd name="T39" fmla="*/ 47 h 75"/>
              <a:gd name="T40" fmla="*/ 29 w 76"/>
              <a:gd name="T41" fmla="*/ 75 h 75"/>
              <a:gd name="T42" fmla="*/ 29 w 76"/>
              <a:gd name="T43" fmla="*/ 75 h 75"/>
              <a:gd name="T44" fmla="*/ 29 w 76"/>
              <a:gd name="T45" fmla="*/ 75 h 75"/>
              <a:gd name="T46" fmla="*/ 29 w 76"/>
              <a:gd name="T47" fmla="*/ 75 h 75"/>
              <a:gd name="T48" fmla="*/ 30 w 76"/>
              <a:gd name="T49" fmla="*/ 75 h 75"/>
              <a:gd name="T50" fmla="*/ 30 w 76"/>
              <a:gd name="T51" fmla="*/ 75 h 75"/>
              <a:gd name="T52" fmla="*/ 30 w 76"/>
              <a:gd name="T53" fmla="*/ 75 h 75"/>
              <a:gd name="T54" fmla="*/ 30 w 76"/>
              <a:gd name="T55" fmla="*/ 75 h 75"/>
              <a:gd name="T56" fmla="*/ 30 w 76"/>
              <a:gd name="T57" fmla="*/ 75 h 75"/>
              <a:gd name="T58" fmla="*/ 31 w 76"/>
              <a:gd name="T59" fmla="*/ 75 h 75"/>
              <a:gd name="T60" fmla="*/ 72 w 76"/>
              <a:gd name="T61" fmla="*/ 33 h 75"/>
              <a:gd name="T62" fmla="*/ 37 w 76"/>
              <a:gd name="T63" fmla="*/ 18 h 75"/>
              <a:gd name="T64" fmla="*/ 12 w 76"/>
              <a:gd name="T65" fmla="*/ 51 h 75"/>
              <a:gd name="T66" fmla="*/ 7 w 76"/>
              <a:gd name="T67" fmla="*/ 69 h 75"/>
              <a:gd name="T68" fmla="*/ 21 w 76"/>
              <a:gd name="T69" fmla="*/ 69 h 75"/>
              <a:gd name="T70" fmla="*/ 14 w 76"/>
              <a:gd name="T71" fmla="*/ 54 h 75"/>
              <a:gd name="T72" fmla="*/ 22 w 76"/>
              <a:gd name="T73" fmla="*/ 61 h 75"/>
              <a:gd name="T74" fmla="*/ 29 w 76"/>
              <a:gd name="T75" fmla="*/ 68 h 75"/>
              <a:gd name="T76" fmla="*/ 58 w 76"/>
              <a:gd name="T77" fmla="*/ 38 h 75"/>
              <a:gd name="T78" fmla="*/ 69 w 76"/>
              <a:gd name="T79" fmla="*/ 25 h 75"/>
              <a:gd name="T80" fmla="*/ 63 w 76"/>
              <a:gd name="T81" fmla="*/ 34 h 75"/>
              <a:gd name="T82" fmla="*/ 44 w 76"/>
              <a:gd name="T83" fmla="*/ 11 h 75"/>
              <a:gd name="T84" fmla="*/ 51 w 76"/>
              <a:gd name="T85" fmla="*/ 6 h 75"/>
              <a:gd name="T86" fmla="*/ 69 w 76"/>
              <a:gd name="T87" fmla="*/ 2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75">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385" name="Rectangle 49"/>
          <p:cNvSpPr>
            <a:spLocks noChangeArrowheads="1"/>
          </p:cNvSpPr>
          <p:nvPr/>
        </p:nvSpPr>
        <p:spPr bwMode="auto">
          <a:xfrm>
            <a:off x="1116013" y="2825750"/>
            <a:ext cx="2879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dirty="0">
                <a:solidFill>
                  <a:schemeClr val="tx1">
                    <a:lumMod val="75000"/>
                    <a:lumOff val="25000"/>
                  </a:schemeClr>
                </a:solidFill>
                <a:cs typeface="+mn-ea"/>
                <a:sym typeface="+mn-lt"/>
              </a:rPr>
              <a:t>输入标题</a:t>
            </a: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14386" name="Freeform 50"/>
          <p:cNvSpPr/>
          <p:nvPr/>
        </p:nvSpPr>
        <p:spPr bwMode="auto">
          <a:xfrm>
            <a:off x="827088" y="3328988"/>
            <a:ext cx="176212" cy="158750"/>
          </a:xfrm>
          <a:custGeom>
            <a:avLst/>
            <a:gdLst>
              <a:gd name="T0" fmla="*/ 25 w 82"/>
              <a:gd name="T1" fmla="*/ 35 h 74"/>
              <a:gd name="T2" fmla="*/ 25 w 82"/>
              <a:gd name="T3" fmla="*/ 35 h 74"/>
              <a:gd name="T4" fmla="*/ 9 w 82"/>
              <a:gd name="T5" fmla="*/ 51 h 74"/>
              <a:gd name="T6" fmla="*/ 6 w 82"/>
              <a:gd name="T7" fmla="*/ 58 h 74"/>
              <a:gd name="T8" fmla="*/ 9 w 82"/>
              <a:gd name="T9" fmla="*/ 65 h 74"/>
              <a:gd name="T10" fmla="*/ 9 w 82"/>
              <a:gd name="T11" fmla="*/ 65 h 74"/>
              <a:gd name="T12" fmla="*/ 17 w 82"/>
              <a:gd name="T13" fmla="*/ 68 h 74"/>
              <a:gd name="T14" fmla="*/ 24 w 82"/>
              <a:gd name="T15" fmla="*/ 65 h 74"/>
              <a:gd name="T16" fmla="*/ 42 w 82"/>
              <a:gd name="T17" fmla="*/ 47 h 74"/>
              <a:gd name="T18" fmla="*/ 42 w 82"/>
              <a:gd name="T19" fmla="*/ 47 h 74"/>
              <a:gd name="T20" fmla="*/ 61 w 82"/>
              <a:gd name="T21" fmla="*/ 28 h 74"/>
              <a:gd name="T22" fmla="*/ 62 w 82"/>
              <a:gd name="T23" fmla="*/ 25 h 74"/>
              <a:gd name="T24" fmla="*/ 61 w 82"/>
              <a:gd name="T25" fmla="*/ 22 h 74"/>
              <a:gd name="T26" fmla="*/ 58 w 82"/>
              <a:gd name="T27" fmla="*/ 20 h 74"/>
              <a:gd name="T28" fmla="*/ 55 w 82"/>
              <a:gd name="T29" fmla="*/ 22 h 74"/>
              <a:gd name="T30" fmla="*/ 27 w 82"/>
              <a:gd name="T31" fmla="*/ 49 h 74"/>
              <a:gd name="T32" fmla="*/ 22 w 82"/>
              <a:gd name="T33" fmla="*/ 49 h 74"/>
              <a:gd name="T34" fmla="*/ 22 w 82"/>
              <a:gd name="T35" fmla="*/ 45 h 74"/>
              <a:gd name="T36" fmla="*/ 50 w 82"/>
              <a:gd name="T37" fmla="*/ 17 h 74"/>
              <a:gd name="T38" fmla="*/ 58 w 82"/>
              <a:gd name="T39" fmla="*/ 14 h 74"/>
              <a:gd name="T40" fmla="*/ 65 w 82"/>
              <a:gd name="T41" fmla="*/ 17 h 74"/>
              <a:gd name="T42" fmla="*/ 68 w 82"/>
              <a:gd name="T43" fmla="*/ 25 h 74"/>
              <a:gd name="T44" fmla="*/ 65 w 82"/>
              <a:gd name="T45" fmla="*/ 32 h 74"/>
              <a:gd name="T46" fmla="*/ 46 w 82"/>
              <a:gd name="T47" fmla="*/ 52 h 74"/>
              <a:gd name="T48" fmla="*/ 46 w 82"/>
              <a:gd name="T49" fmla="*/ 52 h 74"/>
              <a:gd name="T50" fmla="*/ 46 w 82"/>
              <a:gd name="T51" fmla="*/ 52 h 74"/>
              <a:gd name="T52" fmla="*/ 28 w 82"/>
              <a:gd name="T53" fmla="*/ 70 h 74"/>
              <a:gd name="T54" fmla="*/ 17 w 82"/>
              <a:gd name="T55" fmla="*/ 74 h 74"/>
              <a:gd name="T56" fmla="*/ 5 w 82"/>
              <a:gd name="T57" fmla="*/ 70 h 74"/>
              <a:gd name="T58" fmla="*/ 5 w 82"/>
              <a:gd name="T59" fmla="*/ 70 h 74"/>
              <a:gd name="T60" fmla="*/ 0 w 82"/>
              <a:gd name="T61" fmla="*/ 58 h 74"/>
              <a:gd name="T62" fmla="*/ 5 w 82"/>
              <a:gd name="T63" fmla="*/ 46 h 74"/>
              <a:gd name="T64" fmla="*/ 23 w 82"/>
              <a:gd name="T65" fmla="*/ 29 h 74"/>
              <a:gd name="T66" fmla="*/ 23 w 82"/>
              <a:gd name="T67" fmla="*/ 28 h 74"/>
              <a:gd name="T68" fmla="*/ 45 w 82"/>
              <a:gd name="T69" fmla="*/ 6 h 74"/>
              <a:gd name="T70" fmla="*/ 61 w 82"/>
              <a:gd name="T71" fmla="*/ 0 h 74"/>
              <a:gd name="T72" fmla="*/ 76 w 82"/>
              <a:gd name="T73" fmla="*/ 6 h 74"/>
              <a:gd name="T74" fmla="*/ 82 w 82"/>
              <a:gd name="T75" fmla="*/ 21 h 74"/>
              <a:gd name="T76" fmla="*/ 76 w 82"/>
              <a:gd name="T77" fmla="*/ 36 h 74"/>
              <a:gd name="T78" fmla="*/ 45 w 82"/>
              <a:gd name="T79" fmla="*/ 67 h 74"/>
              <a:gd name="T80" fmla="*/ 40 w 82"/>
              <a:gd name="T81" fmla="*/ 67 h 74"/>
              <a:gd name="T82" fmla="*/ 40 w 82"/>
              <a:gd name="T83" fmla="*/ 63 h 74"/>
              <a:gd name="T84" fmla="*/ 71 w 82"/>
              <a:gd name="T85" fmla="*/ 32 h 74"/>
              <a:gd name="T86" fmla="*/ 76 w 82"/>
              <a:gd name="T87" fmla="*/ 21 h 74"/>
              <a:gd name="T88" fmla="*/ 71 w 82"/>
              <a:gd name="T89" fmla="*/ 10 h 74"/>
              <a:gd name="T90" fmla="*/ 61 w 82"/>
              <a:gd name="T91" fmla="*/ 6 h 74"/>
              <a:gd name="T92" fmla="*/ 50 w 82"/>
              <a:gd name="T93" fmla="*/ 10 h 74"/>
              <a:gd name="T94" fmla="*/ 25 w 82"/>
              <a:gd name="T95" fmla="*/ 3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 h="74">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D74B4B"/>
          </a:solidFill>
          <a:ln>
            <a:noFill/>
          </a:ln>
        </p:spPr>
        <p:txBody>
          <a:bodyPr/>
          <a:lstStyle/>
          <a:p>
            <a:endParaRPr lang="zh-CN" altLang="en-US">
              <a:solidFill>
                <a:schemeClr val="tx1">
                  <a:lumMod val="75000"/>
                  <a:lumOff val="25000"/>
                </a:schemeClr>
              </a:solidFill>
              <a:cs typeface="+mn-ea"/>
              <a:sym typeface="+mn-lt"/>
            </a:endParaRPr>
          </a:p>
        </p:txBody>
      </p:sp>
      <p:sp>
        <p:nvSpPr>
          <p:cNvPr id="14387" name="Rectangle 51"/>
          <p:cNvSpPr>
            <a:spLocks noChangeArrowheads="1"/>
          </p:cNvSpPr>
          <p:nvPr/>
        </p:nvSpPr>
        <p:spPr bwMode="auto">
          <a:xfrm>
            <a:off x="1116013" y="3257550"/>
            <a:ext cx="2879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dirty="0">
                <a:solidFill>
                  <a:schemeClr val="tx1">
                    <a:lumMod val="75000"/>
                    <a:lumOff val="25000"/>
                  </a:schemeClr>
                </a:solidFill>
                <a:cs typeface="+mn-ea"/>
                <a:sym typeface="+mn-lt"/>
              </a:rPr>
              <a:t>输入标题</a:t>
            </a: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14388" name="Freeform 52"/>
          <p:cNvSpPr>
            <a:spLocks noEditPoints="1"/>
          </p:cNvSpPr>
          <p:nvPr/>
        </p:nvSpPr>
        <p:spPr bwMode="auto">
          <a:xfrm>
            <a:off x="827088" y="3749675"/>
            <a:ext cx="177800" cy="177800"/>
          </a:xfrm>
          <a:custGeom>
            <a:avLst/>
            <a:gdLst>
              <a:gd name="T0" fmla="*/ 38 w 82"/>
              <a:gd name="T1" fmla="*/ 32 h 82"/>
              <a:gd name="T2" fmla="*/ 28 w 82"/>
              <a:gd name="T3" fmla="*/ 36 h 82"/>
              <a:gd name="T4" fmla="*/ 34 w 82"/>
              <a:gd name="T5" fmla="*/ 34 h 82"/>
              <a:gd name="T6" fmla="*/ 33 w 82"/>
              <a:gd name="T7" fmla="*/ 37 h 82"/>
              <a:gd name="T8" fmla="*/ 34 w 82"/>
              <a:gd name="T9" fmla="*/ 56 h 82"/>
              <a:gd name="T10" fmla="*/ 37 w 82"/>
              <a:gd name="T11" fmla="*/ 46 h 82"/>
              <a:gd name="T12" fmla="*/ 30 w 82"/>
              <a:gd name="T13" fmla="*/ 54 h 82"/>
              <a:gd name="T14" fmla="*/ 34 w 82"/>
              <a:gd name="T15" fmla="*/ 49 h 82"/>
              <a:gd name="T16" fmla="*/ 35 w 82"/>
              <a:gd name="T17" fmla="*/ 51 h 82"/>
              <a:gd name="T18" fmla="*/ 33 w 82"/>
              <a:gd name="T19" fmla="*/ 49 h 82"/>
              <a:gd name="T20" fmla="*/ 68 w 82"/>
              <a:gd name="T21" fmla="*/ 36 h 82"/>
              <a:gd name="T22" fmla="*/ 59 w 82"/>
              <a:gd name="T23" fmla="*/ 32 h 82"/>
              <a:gd name="T24" fmla="*/ 62 w 82"/>
              <a:gd name="T25" fmla="*/ 35 h 82"/>
              <a:gd name="T26" fmla="*/ 63 w 82"/>
              <a:gd name="T27" fmla="*/ 38 h 82"/>
              <a:gd name="T28" fmla="*/ 44 w 82"/>
              <a:gd name="T29" fmla="*/ 40 h 82"/>
              <a:gd name="T30" fmla="*/ 52 w 82"/>
              <a:gd name="T31" fmla="*/ 32 h 82"/>
              <a:gd name="T32" fmla="*/ 44 w 82"/>
              <a:gd name="T33" fmla="*/ 40 h 82"/>
              <a:gd name="T34" fmla="*/ 49 w 82"/>
              <a:gd name="T35" fmla="*/ 35 h 82"/>
              <a:gd name="T36" fmla="*/ 47 w 82"/>
              <a:gd name="T37" fmla="*/ 37 h 82"/>
              <a:gd name="T38" fmla="*/ 34 w 82"/>
              <a:gd name="T39" fmla="*/ 70 h 82"/>
              <a:gd name="T40" fmla="*/ 37 w 82"/>
              <a:gd name="T41" fmla="*/ 61 h 82"/>
              <a:gd name="T42" fmla="*/ 30 w 82"/>
              <a:gd name="T43" fmla="*/ 68 h 82"/>
              <a:gd name="T44" fmla="*/ 35 w 82"/>
              <a:gd name="T45" fmla="*/ 63 h 82"/>
              <a:gd name="T46" fmla="*/ 33 w 82"/>
              <a:gd name="T47" fmla="*/ 66 h 82"/>
              <a:gd name="T48" fmla="*/ 79 w 82"/>
              <a:gd name="T49" fmla="*/ 0 h 82"/>
              <a:gd name="T50" fmla="*/ 79 w 82"/>
              <a:gd name="T51" fmla="*/ 82 h 82"/>
              <a:gd name="T52" fmla="*/ 76 w 82"/>
              <a:gd name="T53" fmla="*/ 76 h 82"/>
              <a:gd name="T54" fmla="*/ 76 w 82"/>
              <a:gd name="T55" fmla="*/ 21 h 82"/>
              <a:gd name="T56" fmla="*/ 13 w 82"/>
              <a:gd name="T57" fmla="*/ 11 h 82"/>
              <a:gd name="T58" fmla="*/ 29 w 82"/>
              <a:gd name="T59" fmla="*/ 11 h 82"/>
              <a:gd name="T60" fmla="*/ 46 w 82"/>
              <a:gd name="T61" fmla="*/ 11 h 82"/>
              <a:gd name="T62" fmla="*/ 63 w 82"/>
              <a:gd name="T63" fmla="*/ 11 h 82"/>
              <a:gd name="T64" fmla="*/ 76 w 82"/>
              <a:gd name="T65" fmla="*/ 21 h 82"/>
              <a:gd name="T66" fmla="*/ 52 w 82"/>
              <a:gd name="T67" fmla="*/ 68 h 82"/>
              <a:gd name="T68" fmla="*/ 44 w 82"/>
              <a:gd name="T69" fmla="*/ 61 h 82"/>
              <a:gd name="T70" fmla="*/ 47 w 82"/>
              <a:gd name="T71" fmla="*/ 63 h 82"/>
              <a:gd name="T72" fmla="*/ 50 w 82"/>
              <a:gd name="T73" fmla="*/ 64 h 82"/>
              <a:gd name="T74" fmla="*/ 47 w 82"/>
              <a:gd name="T75" fmla="*/ 66 h 82"/>
              <a:gd name="T76" fmla="*/ 19 w 82"/>
              <a:gd name="T77" fmla="*/ 56 h 82"/>
              <a:gd name="T78" fmla="*/ 23 w 82"/>
              <a:gd name="T79" fmla="*/ 46 h 82"/>
              <a:gd name="T80" fmla="*/ 15 w 82"/>
              <a:gd name="T81" fmla="*/ 54 h 82"/>
              <a:gd name="T82" fmla="*/ 20 w 82"/>
              <a:gd name="T83" fmla="*/ 49 h 82"/>
              <a:gd name="T84" fmla="*/ 19 w 82"/>
              <a:gd name="T85" fmla="*/ 52 h 82"/>
              <a:gd name="T86" fmla="*/ 15 w 82"/>
              <a:gd name="T87" fmla="*/ 68 h 82"/>
              <a:gd name="T88" fmla="*/ 25 w 82"/>
              <a:gd name="T89" fmla="*/ 64 h 82"/>
              <a:gd name="T90" fmla="*/ 15 w 82"/>
              <a:gd name="T91" fmla="*/ 61 h 82"/>
              <a:gd name="T92" fmla="*/ 19 w 82"/>
              <a:gd name="T93" fmla="*/ 63 h 82"/>
              <a:gd name="T94" fmla="*/ 20 w 82"/>
              <a:gd name="T95" fmla="*/ 66 h 82"/>
              <a:gd name="T96" fmla="*/ 18 w 82"/>
              <a:gd name="T97" fmla="*/ 63 h 82"/>
              <a:gd name="T98" fmla="*/ 52 w 82"/>
              <a:gd name="T99" fmla="*/ 54 h 82"/>
              <a:gd name="T100" fmla="*/ 44 w 82"/>
              <a:gd name="T101" fmla="*/ 46 h 82"/>
              <a:gd name="T102" fmla="*/ 47 w 82"/>
              <a:gd name="T103" fmla="*/ 49 h 82"/>
              <a:gd name="T104" fmla="*/ 49 w 82"/>
              <a:gd name="T105" fmla="*/ 49 h 82"/>
              <a:gd name="T106" fmla="*/ 47 w 82"/>
              <a:gd name="T107" fmla="*/ 51 h 82"/>
              <a:gd name="T108" fmla="*/ 59 w 82"/>
              <a:gd name="T109" fmla="*/ 54 h 82"/>
              <a:gd name="T110" fmla="*/ 67 w 82"/>
              <a:gd name="T111" fmla="*/ 46 h 82"/>
              <a:gd name="T112" fmla="*/ 59 w 82"/>
              <a:gd name="T113" fmla="*/ 54 h 82"/>
              <a:gd name="T114" fmla="*/ 64 w 82"/>
              <a:gd name="T115" fmla="*/ 49 h 82"/>
              <a:gd name="T116" fmla="*/ 63 w 82"/>
              <a:gd name="T117" fmla="*/ 5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82">
                <a:moveTo>
                  <a:pt x="30" y="40"/>
                </a:moveTo>
                <a:cubicBezTo>
                  <a:pt x="31" y="41"/>
                  <a:pt x="32" y="41"/>
                  <a:pt x="34" y="41"/>
                </a:cubicBezTo>
                <a:cubicBezTo>
                  <a:pt x="35" y="41"/>
                  <a:pt x="37" y="41"/>
                  <a:pt x="38" y="40"/>
                </a:cubicBezTo>
                <a:cubicBezTo>
                  <a:pt x="39" y="39"/>
                  <a:pt x="39" y="37"/>
                  <a:pt x="39" y="36"/>
                </a:cubicBezTo>
                <a:cubicBezTo>
                  <a:pt x="39" y="35"/>
                  <a:pt x="38" y="33"/>
                  <a:pt x="38" y="32"/>
                </a:cubicBezTo>
                <a:cubicBezTo>
                  <a:pt x="37" y="32"/>
                  <a:pt x="37" y="32"/>
                  <a:pt x="37" y="32"/>
                </a:cubicBezTo>
                <a:cubicBezTo>
                  <a:pt x="37" y="31"/>
                  <a:pt x="35" y="31"/>
                  <a:pt x="34" y="31"/>
                </a:cubicBezTo>
                <a:cubicBezTo>
                  <a:pt x="32" y="31"/>
                  <a:pt x="31" y="31"/>
                  <a:pt x="30" y="32"/>
                </a:cubicBezTo>
                <a:cubicBezTo>
                  <a:pt x="30" y="32"/>
                  <a:pt x="30" y="32"/>
                  <a:pt x="30" y="32"/>
                </a:cubicBezTo>
                <a:cubicBezTo>
                  <a:pt x="29" y="33"/>
                  <a:pt x="28" y="35"/>
                  <a:pt x="28" y="36"/>
                </a:cubicBezTo>
                <a:cubicBezTo>
                  <a:pt x="28" y="37"/>
                  <a:pt x="29" y="39"/>
                  <a:pt x="30" y="40"/>
                </a:cubicBezTo>
                <a:cubicBezTo>
                  <a:pt x="30" y="40"/>
                  <a:pt x="30" y="40"/>
                  <a:pt x="30" y="40"/>
                </a:cubicBezTo>
                <a:close/>
                <a:moveTo>
                  <a:pt x="33" y="35"/>
                </a:moveTo>
                <a:cubicBezTo>
                  <a:pt x="33" y="35"/>
                  <a:pt x="33" y="35"/>
                  <a:pt x="33" y="35"/>
                </a:cubicBezTo>
                <a:cubicBezTo>
                  <a:pt x="33" y="35"/>
                  <a:pt x="33" y="34"/>
                  <a:pt x="34" y="34"/>
                </a:cubicBezTo>
                <a:cubicBezTo>
                  <a:pt x="34" y="34"/>
                  <a:pt x="35" y="35"/>
                  <a:pt x="35" y="35"/>
                </a:cubicBezTo>
                <a:cubicBezTo>
                  <a:pt x="35" y="35"/>
                  <a:pt x="35" y="36"/>
                  <a:pt x="35" y="36"/>
                </a:cubicBezTo>
                <a:cubicBezTo>
                  <a:pt x="35" y="36"/>
                  <a:pt x="35" y="37"/>
                  <a:pt x="35" y="37"/>
                </a:cubicBezTo>
                <a:cubicBezTo>
                  <a:pt x="35" y="37"/>
                  <a:pt x="34" y="38"/>
                  <a:pt x="34" y="38"/>
                </a:cubicBezTo>
                <a:cubicBezTo>
                  <a:pt x="33" y="38"/>
                  <a:pt x="33" y="37"/>
                  <a:pt x="33" y="37"/>
                </a:cubicBezTo>
                <a:cubicBezTo>
                  <a:pt x="32" y="37"/>
                  <a:pt x="32" y="36"/>
                  <a:pt x="32" y="36"/>
                </a:cubicBezTo>
                <a:cubicBezTo>
                  <a:pt x="32" y="36"/>
                  <a:pt x="32" y="35"/>
                  <a:pt x="33" y="35"/>
                </a:cubicBezTo>
                <a:close/>
                <a:moveTo>
                  <a:pt x="30" y="54"/>
                </a:moveTo>
                <a:cubicBezTo>
                  <a:pt x="30" y="54"/>
                  <a:pt x="30" y="54"/>
                  <a:pt x="30" y="54"/>
                </a:cubicBezTo>
                <a:cubicBezTo>
                  <a:pt x="31" y="55"/>
                  <a:pt x="32" y="56"/>
                  <a:pt x="34" y="56"/>
                </a:cubicBezTo>
                <a:cubicBezTo>
                  <a:pt x="35" y="56"/>
                  <a:pt x="37" y="55"/>
                  <a:pt x="37" y="54"/>
                </a:cubicBezTo>
                <a:cubicBezTo>
                  <a:pt x="38" y="54"/>
                  <a:pt x="38" y="54"/>
                  <a:pt x="38" y="54"/>
                </a:cubicBezTo>
                <a:cubicBezTo>
                  <a:pt x="38" y="53"/>
                  <a:pt x="39" y="52"/>
                  <a:pt x="39" y="50"/>
                </a:cubicBezTo>
                <a:cubicBezTo>
                  <a:pt x="39" y="49"/>
                  <a:pt x="38" y="47"/>
                  <a:pt x="38" y="46"/>
                </a:cubicBezTo>
                <a:cubicBezTo>
                  <a:pt x="37" y="46"/>
                  <a:pt x="37" y="46"/>
                  <a:pt x="37" y="46"/>
                </a:cubicBezTo>
                <a:cubicBezTo>
                  <a:pt x="37" y="45"/>
                  <a:pt x="35" y="45"/>
                  <a:pt x="34" y="45"/>
                </a:cubicBezTo>
                <a:cubicBezTo>
                  <a:pt x="32" y="45"/>
                  <a:pt x="31" y="45"/>
                  <a:pt x="30" y="46"/>
                </a:cubicBezTo>
                <a:cubicBezTo>
                  <a:pt x="30" y="46"/>
                  <a:pt x="30" y="46"/>
                  <a:pt x="30" y="46"/>
                </a:cubicBezTo>
                <a:cubicBezTo>
                  <a:pt x="29" y="47"/>
                  <a:pt x="28" y="49"/>
                  <a:pt x="28" y="50"/>
                </a:cubicBezTo>
                <a:cubicBezTo>
                  <a:pt x="28" y="52"/>
                  <a:pt x="29" y="53"/>
                  <a:pt x="30" y="54"/>
                </a:cubicBezTo>
                <a:cubicBezTo>
                  <a:pt x="30" y="54"/>
                  <a:pt x="30" y="54"/>
                  <a:pt x="30" y="54"/>
                </a:cubicBezTo>
                <a:close/>
                <a:moveTo>
                  <a:pt x="33" y="49"/>
                </a:moveTo>
                <a:cubicBezTo>
                  <a:pt x="33" y="49"/>
                  <a:pt x="33" y="49"/>
                  <a:pt x="33" y="49"/>
                </a:cubicBezTo>
                <a:cubicBezTo>
                  <a:pt x="33" y="49"/>
                  <a:pt x="33" y="49"/>
                  <a:pt x="33" y="49"/>
                </a:cubicBezTo>
                <a:cubicBezTo>
                  <a:pt x="33" y="49"/>
                  <a:pt x="33" y="49"/>
                  <a:pt x="34" y="49"/>
                </a:cubicBezTo>
                <a:cubicBezTo>
                  <a:pt x="34" y="49"/>
                  <a:pt x="35" y="49"/>
                  <a:pt x="35" y="49"/>
                </a:cubicBezTo>
                <a:cubicBezTo>
                  <a:pt x="35" y="49"/>
                  <a:pt x="35" y="49"/>
                  <a:pt x="35" y="49"/>
                </a:cubicBezTo>
                <a:cubicBezTo>
                  <a:pt x="35" y="49"/>
                  <a:pt x="35" y="50"/>
                  <a:pt x="35" y="50"/>
                </a:cubicBezTo>
                <a:cubicBezTo>
                  <a:pt x="35" y="51"/>
                  <a:pt x="35" y="51"/>
                  <a:pt x="35" y="51"/>
                </a:cubicBezTo>
                <a:cubicBezTo>
                  <a:pt x="35" y="51"/>
                  <a:pt x="35" y="51"/>
                  <a:pt x="35" y="51"/>
                </a:cubicBezTo>
                <a:cubicBezTo>
                  <a:pt x="35" y="52"/>
                  <a:pt x="34" y="52"/>
                  <a:pt x="34" y="52"/>
                </a:cubicBezTo>
                <a:cubicBezTo>
                  <a:pt x="33" y="52"/>
                  <a:pt x="33" y="52"/>
                  <a:pt x="33" y="51"/>
                </a:cubicBezTo>
                <a:cubicBezTo>
                  <a:pt x="33" y="51"/>
                  <a:pt x="33" y="51"/>
                  <a:pt x="33" y="51"/>
                </a:cubicBezTo>
                <a:cubicBezTo>
                  <a:pt x="32" y="51"/>
                  <a:pt x="32" y="51"/>
                  <a:pt x="32" y="50"/>
                </a:cubicBezTo>
                <a:cubicBezTo>
                  <a:pt x="32" y="50"/>
                  <a:pt x="32" y="49"/>
                  <a:pt x="33" y="49"/>
                </a:cubicBezTo>
                <a:close/>
                <a:moveTo>
                  <a:pt x="59" y="40"/>
                </a:moveTo>
                <a:cubicBezTo>
                  <a:pt x="59" y="40"/>
                  <a:pt x="59" y="40"/>
                  <a:pt x="59" y="40"/>
                </a:cubicBezTo>
                <a:cubicBezTo>
                  <a:pt x="60" y="41"/>
                  <a:pt x="61" y="41"/>
                  <a:pt x="63" y="41"/>
                </a:cubicBezTo>
                <a:cubicBezTo>
                  <a:pt x="64" y="41"/>
                  <a:pt x="66" y="41"/>
                  <a:pt x="67" y="40"/>
                </a:cubicBezTo>
                <a:cubicBezTo>
                  <a:pt x="68" y="39"/>
                  <a:pt x="68" y="37"/>
                  <a:pt x="68" y="36"/>
                </a:cubicBezTo>
                <a:cubicBezTo>
                  <a:pt x="68" y="35"/>
                  <a:pt x="68" y="33"/>
                  <a:pt x="67" y="32"/>
                </a:cubicBezTo>
                <a:cubicBezTo>
                  <a:pt x="67" y="32"/>
                  <a:pt x="67" y="32"/>
                  <a:pt x="67" y="32"/>
                </a:cubicBezTo>
                <a:cubicBezTo>
                  <a:pt x="66" y="31"/>
                  <a:pt x="64" y="31"/>
                  <a:pt x="63" y="31"/>
                </a:cubicBezTo>
                <a:cubicBezTo>
                  <a:pt x="61" y="31"/>
                  <a:pt x="60" y="31"/>
                  <a:pt x="59" y="32"/>
                </a:cubicBezTo>
                <a:cubicBezTo>
                  <a:pt x="59" y="32"/>
                  <a:pt x="59" y="32"/>
                  <a:pt x="59" y="32"/>
                </a:cubicBezTo>
                <a:cubicBezTo>
                  <a:pt x="58" y="33"/>
                  <a:pt x="57" y="35"/>
                  <a:pt x="57" y="36"/>
                </a:cubicBezTo>
                <a:cubicBezTo>
                  <a:pt x="57" y="37"/>
                  <a:pt x="58" y="39"/>
                  <a:pt x="59" y="40"/>
                </a:cubicBezTo>
                <a:cubicBezTo>
                  <a:pt x="59" y="40"/>
                  <a:pt x="59" y="40"/>
                  <a:pt x="59" y="40"/>
                </a:cubicBezTo>
                <a:close/>
                <a:moveTo>
                  <a:pt x="62" y="35"/>
                </a:moveTo>
                <a:cubicBezTo>
                  <a:pt x="62" y="35"/>
                  <a:pt x="62" y="35"/>
                  <a:pt x="62" y="35"/>
                </a:cubicBezTo>
                <a:cubicBezTo>
                  <a:pt x="62" y="35"/>
                  <a:pt x="62" y="34"/>
                  <a:pt x="63" y="34"/>
                </a:cubicBezTo>
                <a:cubicBezTo>
                  <a:pt x="63" y="34"/>
                  <a:pt x="64" y="35"/>
                  <a:pt x="64" y="35"/>
                </a:cubicBezTo>
                <a:cubicBezTo>
                  <a:pt x="64" y="35"/>
                  <a:pt x="64" y="36"/>
                  <a:pt x="64" y="36"/>
                </a:cubicBezTo>
                <a:cubicBezTo>
                  <a:pt x="64" y="36"/>
                  <a:pt x="64" y="37"/>
                  <a:pt x="64" y="37"/>
                </a:cubicBezTo>
                <a:cubicBezTo>
                  <a:pt x="64" y="37"/>
                  <a:pt x="63" y="38"/>
                  <a:pt x="63" y="38"/>
                </a:cubicBezTo>
                <a:cubicBezTo>
                  <a:pt x="62" y="38"/>
                  <a:pt x="62" y="37"/>
                  <a:pt x="62" y="37"/>
                </a:cubicBezTo>
                <a:cubicBezTo>
                  <a:pt x="61" y="37"/>
                  <a:pt x="61" y="36"/>
                  <a:pt x="61" y="36"/>
                </a:cubicBezTo>
                <a:cubicBezTo>
                  <a:pt x="61" y="36"/>
                  <a:pt x="61" y="35"/>
                  <a:pt x="62" y="35"/>
                </a:cubicBezTo>
                <a:close/>
                <a:moveTo>
                  <a:pt x="44" y="40"/>
                </a:moveTo>
                <a:cubicBezTo>
                  <a:pt x="44" y="40"/>
                  <a:pt x="44" y="40"/>
                  <a:pt x="44" y="40"/>
                </a:cubicBezTo>
                <a:cubicBezTo>
                  <a:pt x="45" y="41"/>
                  <a:pt x="47" y="41"/>
                  <a:pt x="48" y="41"/>
                </a:cubicBezTo>
                <a:cubicBezTo>
                  <a:pt x="50" y="41"/>
                  <a:pt x="51" y="41"/>
                  <a:pt x="52" y="40"/>
                </a:cubicBezTo>
                <a:cubicBezTo>
                  <a:pt x="53" y="39"/>
                  <a:pt x="54" y="37"/>
                  <a:pt x="54" y="36"/>
                </a:cubicBezTo>
                <a:cubicBezTo>
                  <a:pt x="54" y="35"/>
                  <a:pt x="53" y="33"/>
                  <a:pt x="52" y="32"/>
                </a:cubicBezTo>
                <a:cubicBezTo>
                  <a:pt x="52" y="32"/>
                  <a:pt x="52" y="32"/>
                  <a:pt x="52" y="32"/>
                </a:cubicBezTo>
                <a:cubicBezTo>
                  <a:pt x="51" y="31"/>
                  <a:pt x="50" y="31"/>
                  <a:pt x="48" y="31"/>
                </a:cubicBezTo>
                <a:cubicBezTo>
                  <a:pt x="47" y="31"/>
                  <a:pt x="45" y="31"/>
                  <a:pt x="44" y="32"/>
                </a:cubicBezTo>
                <a:cubicBezTo>
                  <a:pt x="44" y="32"/>
                  <a:pt x="44" y="32"/>
                  <a:pt x="44" y="32"/>
                </a:cubicBezTo>
                <a:cubicBezTo>
                  <a:pt x="44" y="33"/>
                  <a:pt x="43" y="35"/>
                  <a:pt x="43" y="36"/>
                </a:cubicBezTo>
                <a:cubicBezTo>
                  <a:pt x="43" y="37"/>
                  <a:pt x="44" y="39"/>
                  <a:pt x="44" y="40"/>
                </a:cubicBezTo>
                <a:cubicBezTo>
                  <a:pt x="44" y="40"/>
                  <a:pt x="44" y="40"/>
                  <a:pt x="44" y="40"/>
                </a:cubicBezTo>
                <a:close/>
                <a:moveTo>
                  <a:pt x="47" y="35"/>
                </a:moveTo>
                <a:cubicBezTo>
                  <a:pt x="47" y="35"/>
                  <a:pt x="47" y="35"/>
                  <a:pt x="47" y="35"/>
                </a:cubicBezTo>
                <a:cubicBezTo>
                  <a:pt x="47" y="35"/>
                  <a:pt x="48" y="34"/>
                  <a:pt x="48" y="34"/>
                </a:cubicBezTo>
                <a:cubicBezTo>
                  <a:pt x="49" y="34"/>
                  <a:pt x="49" y="35"/>
                  <a:pt x="49" y="35"/>
                </a:cubicBezTo>
                <a:cubicBezTo>
                  <a:pt x="49" y="35"/>
                  <a:pt x="49" y="35"/>
                  <a:pt x="49" y="35"/>
                </a:cubicBezTo>
                <a:cubicBezTo>
                  <a:pt x="50" y="35"/>
                  <a:pt x="50" y="36"/>
                  <a:pt x="50" y="36"/>
                </a:cubicBezTo>
                <a:cubicBezTo>
                  <a:pt x="50" y="36"/>
                  <a:pt x="50" y="37"/>
                  <a:pt x="49" y="37"/>
                </a:cubicBezTo>
                <a:cubicBezTo>
                  <a:pt x="49" y="37"/>
                  <a:pt x="49" y="38"/>
                  <a:pt x="48" y="38"/>
                </a:cubicBezTo>
                <a:cubicBezTo>
                  <a:pt x="48" y="38"/>
                  <a:pt x="47" y="37"/>
                  <a:pt x="47" y="37"/>
                </a:cubicBezTo>
                <a:cubicBezTo>
                  <a:pt x="47" y="37"/>
                  <a:pt x="47" y="36"/>
                  <a:pt x="47" y="36"/>
                </a:cubicBezTo>
                <a:cubicBezTo>
                  <a:pt x="47" y="36"/>
                  <a:pt x="47" y="35"/>
                  <a:pt x="47" y="35"/>
                </a:cubicBezTo>
                <a:close/>
                <a:moveTo>
                  <a:pt x="30" y="68"/>
                </a:moveTo>
                <a:cubicBezTo>
                  <a:pt x="30" y="68"/>
                  <a:pt x="30" y="68"/>
                  <a:pt x="30" y="68"/>
                </a:cubicBezTo>
                <a:cubicBezTo>
                  <a:pt x="31" y="69"/>
                  <a:pt x="32" y="70"/>
                  <a:pt x="34" y="70"/>
                </a:cubicBezTo>
                <a:cubicBezTo>
                  <a:pt x="35" y="70"/>
                  <a:pt x="37" y="69"/>
                  <a:pt x="37" y="68"/>
                </a:cubicBezTo>
                <a:cubicBezTo>
                  <a:pt x="38" y="68"/>
                  <a:pt x="38" y="68"/>
                  <a:pt x="38" y="68"/>
                </a:cubicBezTo>
                <a:cubicBezTo>
                  <a:pt x="38" y="67"/>
                  <a:pt x="39" y="66"/>
                  <a:pt x="39" y="64"/>
                </a:cubicBezTo>
                <a:cubicBezTo>
                  <a:pt x="39" y="63"/>
                  <a:pt x="38" y="62"/>
                  <a:pt x="38" y="61"/>
                </a:cubicBezTo>
                <a:cubicBezTo>
                  <a:pt x="37" y="61"/>
                  <a:pt x="37" y="61"/>
                  <a:pt x="37" y="61"/>
                </a:cubicBezTo>
                <a:cubicBezTo>
                  <a:pt x="37" y="60"/>
                  <a:pt x="35" y="59"/>
                  <a:pt x="34" y="59"/>
                </a:cubicBezTo>
                <a:cubicBezTo>
                  <a:pt x="32" y="59"/>
                  <a:pt x="31" y="60"/>
                  <a:pt x="30" y="61"/>
                </a:cubicBezTo>
                <a:cubicBezTo>
                  <a:pt x="30" y="61"/>
                  <a:pt x="30" y="61"/>
                  <a:pt x="30" y="61"/>
                </a:cubicBezTo>
                <a:cubicBezTo>
                  <a:pt x="29" y="62"/>
                  <a:pt x="28" y="63"/>
                  <a:pt x="28" y="64"/>
                </a:cubicBezTo>
                <a:cubicBezTo>
                  <a:pt x="28" y="66"/>
                  <a:pt x="29" y="67"/>
                  <a:pt x="30" y="68"/>
                </a:cubicBezTo>
                <a:cubicBezTo>
                  <a:pt x="30" y="68"/>
                  <a:pt x="30" y="68"/>
                  <a:pt x="30" y="68"/>
                </a:cubicBezTo>
                <a:close/>
                <a:moveTo>
                  <a:pt x="33" y="63"/>
                </a:moveTo>
                <a:cubicBezTo>
                  <a:pt x="33" y="63"/>
                  <a:pt x="33" y="63"/>
                  <a:pt x="33" y="63"/>
                </a:cubicBezTo>
                <a:cubicBezTo>
                  <a:pt x="33" y="63"/>
                  <a:pt x="33" y="63"/>
                  <a:pt x="34" y="63"/>
                </a:cubicBezTo>
                <a:cubicBezTo>
                  <a:pt x="34" y="63"/>
                  <a:pt x="35" y="63"/>
                  <a:pt x="35" y="63"/>
                </a:cubicBezTo>
                <a:cubicBezTo>
                  <a:pt x="35" y="64"/>
                  <a:pt x="35" y="64"/>
                  <a:pt x="35" y="64"/>
                </a:cubicBezTo>
                <a:cubicBezTo>
                  <a:pt x="35" y="65"/>
                  <a:pt x="35" y="65"/>
                  <a:pt x="35" y="66"/>
                </a:cubicBezTo>
                <a:cubicBezTo>
                  <a:pt x="35" y="66"/>
                  <a:pt x="35" y="66"/>
                  <a:pt x="35" y="66"/>
                </a:cubicBezTo>
                <a:cubicBezTo>
                  <a:pt x="35" y="66"/>
                  <a:pt x="34" y="66"/>
                  <a:pt x="34" y="66"/>
                </a:cubicBezTo>
                <a:cubicBezTo>
                  <a:pt x="33" y="66"/>
                  <a:pt x="33" y="66"/>
                  <a:pt x="33" y="66"/>
                </a:cubicBezTo>
                <a:cubicBezTo>
                  <a:pt x="33" y="66"/>
                  <a:pt x="33" y="66"/>
                  <a:pt x="33" y="66"/>
                </a:cubicBezTo>
                <a:cubicBezTo>
                  <a:pt x="32" y="65"/>
                  <a:pt x="32" y="65"/>
                  <a:pt x="32" y="64"/>
                </a:cubicBezTo>
                <a:cubicBezTo>
                  <a:pt x="32" y="64"/>
                  <a:pt x="32" y="64"/>
                  <a:pt x="33" y="63"/>
                </a:cubicBezTo>
                <a:close/>
                <a:moveTo>
                  <a:pt x="79" y="0"/>
                </a:moveTo>
                <a:cubicBezTo>
                  <a:pt x="79" y="0"/>
                  <a:pt x="79" y="0"/>
                  <a:pt x="79" y="0"/>
                </a:cubicBezTo>
                <a:cubicBezTo>
                  <a:pt x="3" y="0"/>
                  <a:pt x="3" y="0"/>
                  <a:pt x="3" y="0"/>
                </a:cubicBezTo>
                <a:cubicBezTo>
                  <a:pt x="2" y="0"/>
                  <a:pt x="0" y="1"/>
                  <a:pt x="0" y="3"/>
                </a:cubicBezTo>
                <a:cubicBezTo>
                  <a:pt x="0" y="79"/>
                  <a:pt x="0" y="79"/>
                  <a:pt x="0" y="79"/>
                </a:cubicBezTo>
                <a:cubicBezTo>
                  <a:pt x="0" y="80"/>
                  <a:pt x="2" y="82"/>
                  <a:pt x="3" y="82"/>
                </a:cubicBezTo>
                <a:cubicBezTo>
                  <a:pt x="79" y="82"/>
                  <a:pt x="79" y="82"/>
                  <a:pt x="79" y="82"/>
                </a:cubicBezTo>
                <a:cubicBezTo>
                  <a:pt x="80" y="82"/>
                  <a:pt x="82" y="80"/>
                  <a:pt x="82" y="79"/>
                </a:cubicBezTo>
                <a:cubicBezTo>
                  <a:pt x="82" y="3"/>
                  <a:pt x="82" y="3"/>
                  <a:pt x="82" y="3"/>
                </a:cubicBezTo>
                <a:cubicBezTo>
                  <a:pt x="82" y="1"/>
                  <a:pt x="80" y="0"/>
                  <a:pt x="79" y="0"/>
                </a:cubicBezTo>
                <a:close/>
                <a:moveTo>
                  <a:pt x="76" y="76"/>
                </a:moveTo>
                <a:cubicBezTo>
                  <a:pt x="76" y="76"/>
                  <a:pt x="76" y="76"/>
                  <a:pt x="76" y="76"/>
                </a:cubicBezTo>
                <a:cubicBezTo>
                  <a:pt x="6" y="76"/>
                  <a:pt x="6" y="76"/>
                  <a:pt x="6" y="76"/>
                </a:cubicBezTo>
                <a:cubicBezTo>
                  <a:pt x="6" y="25"/>
                  <a:pt x="6" y="25"/>
                  <a:pt x="6" y="25"/>
                </a:cubicBezTo>
                <a:cubicBezTo>
                  <a:pt x="76" y="25"/>
                  <a:pt x="76" y="25"/>
                  <a:pt x="76" y="25"/>
                </a:cubicBezTo>
                <a:cubicBezTo>
                  <a:pt x="76" y="76"/>
                  <a:pt x="76" y="76"/>
                  <a:pt x="76" y="76"/>
                </a:cubicBezTo>
                <a:close/>
                <a:moveTo>
                  <a:pt x="76" y="21"/>
                </a:moveTo>
                <a:cubicBezTo>
                  <a:pt x="76" y="21"/>
                  <a:pt x="76" y="21"/>
                  <a:pt x="76" y="21"/>
                </a:cubicBezTo>
                <a:cubicBezTo>
                  <a:pt x="6" y="21"/>
                  <a:pt x="6" y="21"/>
                  <a:pt x="6" y="21"/>
                </a:cubicBezTo>
                <a:cubicBezTo>
                  <a:pt x="6" y="6"/>
                  <a:pt x="6" y="6"/>
                  <a:pt x="6" y="6"/>
                </a:cubicBezTo>
                <a:cubicBezTo>
                  <a:pt x="13" y="6"/>
                  <a:pt x="13" y="6"/>
                  <a:pt x="13" y="6"/>
                </a:cubicBezTo>
                <a:cubicBezTo>
                  <a:pt x="13" y="11"/>
                  <a:pt x="13" y="11"/>
                  <a:pt x="13" y="11"/>
                </a:cubicBezTo>
                <a:cubicBezTo>
                  <a:pt x="13" y="13"/>
                  <a:pt x="14" y="14"/>
                  <a:pt x="16" y="14"/>
                </a:cubicBezTo>
                <a:cubicBezTo>
                  <a:pt x="17" y="14"/>
                  <a:pt x="19" y="13"/>
                  <a:pt x="19" y="11"/>
                </a:cubicBezTo>
                <a:cubicBezTo>
                  <a:pt x="19" y="6"/>
                  <a:pt x="19" y="6"/>
                  <a:pt x="19" y="6"/>
                </a:cubicBezTo>
                <a:cubicBezTo>
                  <a:pt x="29" y="6"/>
                  <a:pt x="29" y="6"/>
                  <a:pt x="29" y="6"/>
                </a:cubicBezTo>
                <a:cubicBezTo>
                  <a:pt x="29" y="11"/>
                  <a:pt x="29" y="11"/>
                  <a:pt x="29" y="11"/>
                </a:cubicBezTo>
                <a:cubicBezTo>
                  <a:pt x="29" y="13"/>
                  <a:pt x="31" y="14"/>
                  <a:pt x="33" y="14"/>
                </a:cubicBezTo>
                <a:cubicBezTo>
                  <a:pt x="34" y="14"/>
                  <a:pt x="36" y="13"/>
                  <a:pt x="36" y="11"/>
                </a:cubicBezTo>
                <a:cubicBezTo>
                  <a:pt x="36" y="6"/>
                  <a:pt x="36" y="6"/>
                  <a:pt x="36" y="6"/>
                </a:cubicBezTo>
                <a:cubicBezTo>
                  <a:pt x="46" y="6"/>
                  <a:pt x="46" y="6"/>
                  <a:pt x="46" y="6"/>
                </a:cubicBezTo>
                <a:cubicBezTo>
                  <a:pt x="46" y="11"/>
                  <a:pt x="46" y="11"/>
                  <a:pt x="46" y="11"/>
                </a:cubicBezTo>
                <a:cubicBezTo>
                  <a:pt x="46" y="13"/>
                  <a:pt x="48" y="14"/>
                  <a:pt x="49" y="14"/>
                </a:cubicBezTo>
                <a:cubicBezTo>
                  <a:pt x="51" y="14"/>
                  <a:pt x="53" y="13"/>
                  <a:pt x="53" y="11"/>
                </a:cubicBezTo>
                <a:cubicBezTo>
                  <a:pt x="53" y="6"/>
                  <a:pt x="53" y="6"/>
                  <a:pt x="53" y="6"/>
                </a:cubicBezTo>
                <a:cubicBezTo>
                  <a:pt x="63" y="6"/>
                  <a:pt x="63" y="6"/>
                  <a:pt x="63" y="6"/>
                </a:cubicBezTo>
                <a:cubicBezTo>
                  <a:pt x="63" y="11"/>
                  <a:pt x="63" y="11"/>
                  <a:pt x="63" y="11"/>
                </a:cubicBezTo>
                <a:cubicBezTo>
                  <a:pt x="63" y="13"/>
                  <a:pt x="65" y="14"/>
                  <a:pt x="66" y="14"/>
                </a:cubicBezTo>
                <a:cubicBezTo>
                  <a:pt x="68" y="14"/>
                  <a:pt x="69" y="13"/>
                  <a:pt x="69" y="11"/>
                </a:cubicBezTo>
                <a:cubicBezTo>
                  <a:pt x="69" y="6"/>
                  <a:pt x="69" y="6"/>
                  <a:pt x="69" y="6"/>
                </a:cubicBezTo>
                <a:cubicBezTo>
                  <a:pt x="76" y="6"/>
                  <a:pt x="76" y="6"/>
                  <a:pt x="76" y="6"/>
                </a:cubicBezTo>
                <a:cubicBezTo>
                  <a:pt x="76" y="21"/>
                  <a:pt x="76" y="21"/>
                  <a:pt x="76" y="21"/>
                </a:cubicBezTo>
                <a:close/>
                <a:moveTo>
                  <a:pt x="44" y="68"/>
                </a:moveTo>
                <a:cubicBezTo>
                  <a:pt x="44" y="68"/>
                  <a:pt x="44" y="68"/>
                  <a:pt x="44" y="68"/>
                </a:cubicBezTo>
                <a:cubicBezTo>
                  <a:pt x="45" y="69"/>
                  <a:pt x="47" y="70"/>
                  <a:pt x="48" y="70"/>
                </a:cubicBezTo>
                <a:cubicBezTo>
                  <a:pt x="50" y="70"/>
                  <a:pt x="51" y="69"/>
                  <a:pt x="52" y="68"/>
                </a:cubicBezTo>
                <a:cubicBezTo>
                  <a:pt x="52" y="68"/>
                  <a:pt x="52" y="68"/>
                  <a:pt x="52" y="68"/>
                </a:cubicBezTo>
                <a:cubicBezTo>
                  <a:pt x="53" y="67"/>
                  <a:pt x="54" y="66"/>
                  <a:pt x="54" y="64"/>
                </a:cubicBezTo>
                <a:cubicBezTo>
                  <a:pt x="54" y="63"/>
                  <a:pt x="53" y="62"/>
                  <a:pt x="52" y="61"/>
                </a:cubicBezTo>
                <a:cubicBezTo>
                  <a:pt x="52" y="61"/>
                  <a:pt x="52" y="61"/>
                  <a:pt x="52" y="61"/>
                </a:cubicBezTo>
                <a:cubicBezTo>
                  <a:pt x="51" y="60"/>
                  <a:pt x="50" y="59"/>
                  <a:pt x="48" y="59"/>
                </a:cubicBezTo>
                <a:cubicBezTo>
                  <a:pt x="47" y="59"/>
                  <a:pt x="45" y="60"/>
                  <a:pt x="44" y="61"/>
                </a:cubicBezTo>
                <a:cubicBezTo>
                  <a:pt x="44" y="61"/>
                  <a:pt x="44" y="61"/>
                  <a:pt x="44" y="61"/>
                </a:cubicBezTo>
                <a:cubicBezTo>
                  <a:pt x="44" y="62"/>
                  <a:pt x="43" y="63"/>
                  <a:pt x="43" y="64"/>
                </a:cubicBezTo>
                <a:cubicBezTo>
                  <a:pt x="43" y="66"/>
                  <a:pt x="44" y="67"/>
                  <a:pt x="44" y="68"/>
                </a:cubicBezTo>
                <a:cubicBezTo>
                  <a:pt x="44" y="68"/>
                  <a:pt x="44" y="68"/>
                  <a:pt x="44" y="68"/>
                </a:cubicBezTo>
                <a:close/>
                <a:moveTo>
                  <a:pt x="47" y="63"/>
                </a:moveTo>
                <a:cubicBezTo>
                  <a:pt x="47" y="63"/>
                  <a:pt x="47" y="63"/>
                  <a:pt x="47" y="63"/>
                </a:cubicBezTo>
                <a:cubicBezTo>
                  <a:pt x="47" y="63"/>
                  <a:pt x="48" y="63"/>
                  <a:pt x="48" y="63"/>
                </a:cubicBezTo>
                <a:cubicBezTo>
                  <a:pt x="49" y="63"/>
                  <a:pt x="49" y="63"/>
                  <a:pt x="49" y="63"/>
                </a:cubicBezTo>
                <a:cubicBezTo>
                  <a:pt x="49" y="63"/>
                  <a:pt x="49" y="63"/>
                  <a:pt x="49" y="63"/>
                </a:cubicBezTo>
                <a:cubicBezTo>
                  <a:pt x="50" y="64"/>
                  <a:pt x="50" y="64"/>
                  <a:pt x="50" y="64"/>
                </a:cubicBezTo>
                <a:cubicBezTo>
                  <a:pt x="50" y="65"/>
                  <a:pt x="50" y="65"/>
                  <a:pt x="49" y="66"/>
                </a:cubicBezTo>
                <a:cubicBezTo>
                  <a:pt x="49" y="66"/>
                  <a:pt x="49" y="66"/>
                  <a:pt x="49" y="66"/>
                </a:cubicBezTo>
                <a:cubicBezTo>
                  <a:pt x="49" y="66"/>
                  <a:pt x="49" y="66"/>
                  <a:pt x="48" y="66"/>
                </a:cubicBezTo>
                <a:cubicBezTo>
                  <a:pt x="48" y="66"/>
                  <a:pt x="47" y="66"/>
                  <a:pt x="47" y="66"/>
                </a:cubicBezTo>
                <a:cubicBezTo>
                  <a:pt x="47" y="66"/>
                  <a:pt x="47" y="66"/>
                  <a:pt x="47" y="66"/>
                </a:cubicBezTo>
                <a:cubicBezTo>
                  <a:pt x="47" y="65"/>
                  <a:pt x="47" y="65"/>
                  <a:pt x="47" y="64"/>
                </a:cubicBezTo>
                <a:cubicBezTo>
                  <a:pt x="47" y="64"/>
                  <a:pt x="47" y="64"/>
                  <a:pt x="47" y="63"/>
                </a:cubicBezTo>
                <a:close/>
                <a:moveTo>
                  <a:pt x="15" y="54"/>
                </a:moveTo>
                <a:cubicBezTo>
                  <a:pt x="15" y="54"/>
                  <a:pt x="15" y="54"/>
                  <a:pt x="15" y="54"/>
                </a:cubicBezTo>
                <a:cubicBezTo>
                  <a:pt x="16" y="55"/>
                  <a:pt x="18" y="56"/>
                  <a:pt x="19" y="56"/>
                </a:cubicBezTo>
                <a:cubicBezTo>
                  <a:pt x="21" y="56"/>
                  <a:pt x="22" y="55"/>
                  <a:pt x="23" y="54"/>
                </a:cubicBezTo>
                <a:cubicBezTo>
                  <a:pt x="23" y="54"/>
                  <a:pt x="23" y="54"/>
                  <a:pt x="23" y="54"/>
                </a:cubicBezTo>
                <a:cubicBezTo>
                  <a:pt x="24" y="53"/>
                  <a:pt x="25" y="52"/>
                  <a:pt x="25" y="50"/>
                </a:cubicBezTo>
                <a:cubicBezTo>
                  <a:pt x="25" y="49"/>
                  <a:pt x="24" y="47"/>
                  <a:pt x="23" y="46"/>
                </a:cubicBezTo>
                <a:cubicBezTo>
                  <a:pt x="23" y="46"/>
                  <a:pt x="23" y="46"/>
                  <a:pt x="23" y="46"/>
                </a:cubicBezTo>
                <a:cubicBezTo>
                  <a:pt x="22" y="45"/>
                  <a:pt x="21" y="45"/>
                  <a:pt x="19" y="45"/>
                </a:cubicBezTo>
                <a:cubicBezTo>
                  <a:pt x="18" y="45"/>
                  <a:pt x="16" y="45"/>
                  <a:pt x="15" y="46"/>
                </a:cubicBezTo>
                <a:cubicBezTo>
                  <a:pt x="15" y="47"/>
                  <a:pt x="14" y="49"/>
                  <a:pt x="14" y="50"/>
                </a:cubicBezTo>
                <a:cubicBezTo>
                  <a:pt x="14" y="52"/>
                  <a:pt x="15" y="53"/>
                  <a:pt x="15" y="54"/>
                </a:cubicBezTo>
                <a:cubicBezTo>
                  <a:pt x="15" y="54"/>
                  <a:pt x="15" y="54"/>
                  <a:pt x="15" y="54"/>
                </a:cubicBezTo>
                <a:close/>
                <a:moveTo>
                  <a:pt x="18" y="49"/>
                </a:moveTo>
                <a:cubicBezTo>
                  <a:pt x="18" y="49"/>
                  <a:pt x="18" y="49"/>
                  <a:pt x="18" y="49"/>
                </a:cubicBezTo>
                <a:cubicBezTo>
                  <a:pt x="18" y="49"/>
                  <a:pt x="18" y="49"/>
                  <a:pt x="18" y="49"/>
                </a:cubicBezTo>
                <a:cubicBezTo>
                  <a:pt x="18" y="49"/>
                  <a:pt x="19" y="49"/>
                  <a:pt x="19" y="49"/>
                </a:cubicBezTo>
                <a:cubicBezTo>
                  <a:pt x="20" y="49"/>
                  <a:pt x="20" y="49"/>
                  <a:pt x="20" y="49"/>
                </a:cubicBezTo>
                <a:cubicBezTo>
                  <a:pt x="20" y="49"/>
                  <a:pt x="20" y="49"/>
                  <a:pt x="20" y="49"/>
                </a:cubicBezTo>
                <a:cubicBezTo>
                  <a:pt x="21" y="49"/>
                  <a:pt x="21" y="50"/>
                  <a:pt x="21" y="50"/>
                </a:cubicBezTo>
                <a:cubicBezTo>
                  <a:pt x="21" y="51"/>
                  <a:pt x="21" y="51"/>
                  <a:pt x="20" y="51"/>
                </a:cubicBezTo>
                <a:cubicBezTo>
                  <a:pt x="20" y="51"/>
                  <a:pt x="20" y="51"/>
                  <a:pt x="20" y="51"/>
                </a:cubicBezTo>
                <a:cubicBezTo>
                  <a:pt x="20" y="52"/>
                  <a:pt x="20" y="52"/>
                  <a:pt x="19" y="52"/>
                </a:cubicBezTo>
                <a:cubicBezTo>
                  <a:pt x="19" y="52"/>
                  <a:pt x="18" y="52"/>
                  <a:pt x="18" y="51"/>
                </a:cubicBezTo>
                <a:cubicBezTo>
                  <a:pt x="18" y="51"/>
                  <a:pt x="18" y="51"/>
                  <a:pt x="18" y="51"/>
                </a:cubicBezTo>
                <a:cubicBezTo>
                  <a:pt x="18" y="51"/>
                  <a:pt x="18" y="51"/>
                  <a:pt x="18" y="50"/>
                </a:cubicBezTo>
                <a:cubicBezTo>
                  <a:pt x="18" y="50"/>
                  <a:pt x="18" y="49"/>
                  <a:pt x="18" y="49"/>
                </a:cubicBezTo>
                <a:close/>
                <a:moveTo>
                  <a:pt x="15" y="68"/>
                </a:moveTo>
                <a:cubicBezTo>
                  <a:pt x="15" y="68"/>
                  <a:pt x="15" y="68"/>
                  <a:pt x="15" y="68"/>
                </a:cubicBezTo>
                <a:cubicBezTo>
                  <a:pt x="16" y="69"/>
                  <a:pt x="18" y="70"/>
                  <a:pt x="19" y="70"/>
                </a:cubicBezTo>
                <a:cubicBezTo>
                  <a:pt x="21" y="70"/>
                  <a:pt x="22" y="69"/>
                  <a:pt x="23" y="68"/>
                </a:cubicBezTo>
                <a:cubicBezTo>
                  <a:pt x="23" y="68"/>
                  <a:pt x="23" y="68"/>
                  <a:pt x="23" y="68"/>
                </a:cubicBezTo>
                <a:cubicBezTo>
                  <a:pt x="24" y="67"/>
                  <a:pt x="25" y="66"/>
                  <a:pt x="25" y="64"/>
                </a:cubicBezTo>
                <a:cubicBezTo>
                  <a:pt x="25" y="63"/>
                  <a:pt x="24" y="62"/>
                  <a:pt x="23" y="61"/>
                </a:cubicBezTo>
                <a:cubicBezTo>
                  <a:pt x="23" y="61"/>
                  <a:pt x="23" y="61"/>
                  <a:pt x="23" y="61"/>
                </a:cubicBezTo>
                <a:cubicBezTo>
                  <a:pt x="22" y="60"/>
                  <a:pt x="21" y="59"/>
                  <a:pt x="19" y="59"/>
                </a:cubicBezTo>
                <a:cubicBezTo>
                  <a:pt x="18" y="59"/>
                  <a:pt x="16" y="60"/>
                  <a:pt x="15" y="61"/>
                </a:cubicBezTo>
                <a:cubicBezTo>
                  <a:pt x="15" y="61"/>
                  <a:pt x="15" y="61"/>
                  <a:pt x="15" y="61"/>
                </a:cubicBezTo>
                <a:cubicBezTo>
                  <a:pt x="15" y="62"/>
                  <a:pt x="14" y="63"/>
                  <a:pt x="14" y="64"/>
                </a:cubicBezTo>
                <a:cubicBezTo>
                  <a:pt x="14" y="66"/>
                  <a:pt x="15" y="67"/>
                  <a:pt x="15" y="68"/>
                </a:cubicBezTo>
                <a:close/>
                <a:moveTo>
                  <a:pt x="18" y="63"/>
                </a:moveTo>
                <a:cubicBezTo>
                  <a:pt x="18" y="63"/>
                  <a:pt x="18" y="63"/>
                  <a:pt x="18" y="63"/>
                </a:cubicBezTo>
                <a:cubicBezTo>
                  <a:pt x="18" y="63"/>
                  <a:pt x="19" y="63"/>
                  <a:pt x="19" y="63"/>
                </a:cubicBezTo>
                <a:cubicBezTo>
                  <a:pt x="20" y="63"/>
                  <a:pt x="20" y="63"/>
                  <a:pt x="20" y="63"/>
                </a:cubicBezTo>
                <a:cubicBezTo>
                  <a:pt x="20" y="63"/>
                  <a:pt x="20" y="63"/>
                  <a:pt x="20" y="63"/>
                </a:cubicBezTo>
                <a:cubicBezTo>
                  <a:pt x="21" y="64"/>
                  <a:pt x="21" y="64"/>
                  <a:pt x="21" y="64"/>
                </a:cubicBezTo>
                <a:cubicBezTo>
                  <a:pt x="21" y="65"/>
                  <a:pt x="21" y="65"/>
                  <a:pt x="20" y="66"/>
                </a:cubicBezTo>
                <a:cubicBezTo>
                  <a:pt x="20" y="66"/>
                  <a:pt x="20" y="66"/>
                  <a:pt x="20" y="66"/>
                </a:cubicBezTo>
                <a:cubicBezTo>
                  <a:pt x="20" y="66"/>
                  <a:pt x="20" y="66"/>
                  <a:pt x="19" y="66"/>
                </a:cubicBezTo>
                <a:cubicBezTo>
                  <a:pt x="19" y="66"/>
                  <a:pt x="18" y="66"/>
                  <a:pt x="18" y="66"/>
                </a:cubicBezTo>
                <a:cubicBezTo>
                  <a:pt x="18" y="66"/>
                  <a:pt x="18" y="66"/>
                  <a:pt x="18" y="66"/>
                </a:cubicBezTo>
                <a:cubicBezTo>
                  <a:pt x="18" y="65"/>
                  <a:pt x="18" y="65"/>
                  <a:pt x="18" y="64"/>
                </a:cubicBezTo>
                <a:cubicBezTo>
                  <a:pt x="18" y="64"/>
                  <a:pt x="18" y="64"/>
                  <a:pt x="18" y="63"/>
                </a:cubicBezTo>
                <a:close/>
                <a:moveTo>
                  <a:pt x="44" y="54"/>
                </a:moveTo>
                <a:cubicBezTo>
                  <a:pt x="44" y="54"/>
                  <a:pt x="44" y="54"/>
                  <a:pt x="44" y="54"/>
                </a:cubicBezTo>
                <a:cubicBezTo>
                  <a:pt x="45" y="55"/>
                  <a:pt x="47" y="56"/>
                  <a:pt x="48" y="56"/>
                </a:cubicBezTo>
                <a:cubicBezTo>
                  <a:pt x="50" y="56"/>
                  <a:pt x="51" y="55"/>
                  <a:pt x="52" y="54"/>
                </a:cubicBezTo>
                <a:cubicBezTo>
                  <a:pt x="52" y="54"/>
                  <a:pt x="52" y="54"/>
                  <a:pt x="52" y="54"/>
                </a:cubicBezTo>
                <a:cubicBezTo>
                  <a:pt x="53" y="53"/>
                  <a:pt x="54" y="52"/>
                  <a:pt x="54" y="50"/>
                </a:cubicBezTo>
                <a:cubicBezTo>
                  <a:pt x="54" y="49"/>
                  <a:pt x="53" y="47"/>
                  <a:pt x="52" y="46"/>
                </a:cubicBezTo>
                <a:cubicBezTo>
                  <a:pt x="52" y="46"/>
                  <a:pt x="52" y="46"/>
                  <a:pt x="52" y="46"/>
                </a:cubicBezTo>
                <a:cubicBezTo>
                  <a:pt x="51" y="45"/>
                  <a:pt x="50" y="45"/>
                  <a:pt x="48" y="45"/>
                </a:cubicBezTo>
                <a:cubicBezTo>
                  <a:pt x="47" y="45"/>
                  <a:pt x="45" y="45"/>
                  <a:pt x="44" y="46"/>
                </a:cubicBezTo>
                <a:cubicBezTo>
                  <a:pt x="44" y="46"/>
                  <a:pt x="44" y="46"/>
                  <a:pt x="44" y="46"/>
                </a:cubicBezTo>
                <a:cubicBezTo>
                  <a:pt x="44" y="47"/>
                  <a:pt x="43" y="49"/>
                  <a:pt x="43" y="50"/>
                </a:cubicBezTo>
                <a:cubicBezTo>
                  <a:pt x="43" y="52"/>
                  <a:pt x="44" y="53"/>
                  <a:pt x="44" y="54"/>
                </a:cubicBezTo>
                <a:cubicBezTo>
                  <a:pt x="44" y="54"/>
                  <a:pt x="44" y="54"/>
                  <a:pt x="44" y="54"/>
                </a:cubicBezTo>
                <a:close/>
                <a:moveTo>
                  <a:pt x="47" y="49"/>
                </a:moveTo>
                <a:cubicBezTo>
                  <a:pt x="47" y="49"/>
                  <a:pt x="47" y="49"/>
                  <a:pt x="47" y="49"/>
                </a:cubicBezTo>
                <a:cubicBezTo>
                  <a:pt x="47" y="49"/>
                  <a:pt x="47" y="49"/>
                  <a:pt x="47" y="49"/>
                </a:cubicBezTo>
                <a:cubicBezTo>
                  <a:pt x="47" y="49"/>
                  <a:pt x="48" y="49"/>
                  <a:pt x="48" y="49"/>
                </a:cubicBezTo>
                <a:cubicBezTo>
                  <a:pt x="49" y="49"/>
                  <a:pt x="49" y="49"/>
                  <a:pt x="49" y="49"/>
                </a:cubicBezTo>
                <a:cubicBezTo>
                  <a:pt x="49" y="49"/>
                  <a:pt x="49" y="49"/>
                  <a:pt x="49" y="49"/>
                </a:cubicBezTo>
                <a:cubicBezTo>
                  <a:pt x="50" y="49"/>
                  <a:pt x="50" y="50"/>
                  <a:pt x="50" y="50"/>
                </a:cubicBezTo>
                <a:cubicBezTo>
                  <a:pt x="50" y="51"/>
                  <a:pt x="50" y="51"/>
                  <a:pt x="49" y="51"/>
                </a:cubicBezTo>
                <a:cubicBezTo>
                  <a:pt x="49" y="51"/>
                  <a:pt x="49" y="51"/>
                  <a:pt x="49" y="51"/>
                </a:cubicBezTo>
                <a:cubicBezTo>
                  <a:pt x="49" y="52"/>
                  <a:pt x="49" y="52"/>
                  <a:pt x="48" y="52"/>
                </a:cubicBezTo>
                <a:cubicBezTo>
                  <a:pt x="48" y="52"/>
                  <a:pt x="47" y="52"/>
                  <a:pt x="47" y="51"/>
                </a:cubicBezTo>
                <a:cubicBezTo>
                  <a:pt x="47" y="51"/>
                  <a:pt x="47" y="51"/>
                  <a:pt x="47" y="51"/>
                </a:cubicBezTo>
                <a:cubicBezTo>
                  <a:pt x="47" y="51"/>
                  <a:pt x="47" y="51"/>
                  <a:pt x="47" y="50"/>
                </a:cubicBezTo>
                <a:cubicBezTo>
                  <a:pt x="47" y="50"/>
                  <a:pt x="47" y="49"/>
                  <a:pt x="47" y="49"/>
                </a:cubicBezTo>
                <a:close/>
                <a:moveTo>
                  <a:pt x="59" y="54"/>
                </a:moveTo>
                <a:cubicBezTo>
                  <a:pt x="59" y="54"/>
                  <a:pt x="59" y="54"/>
                  <a:pt x="59" y="54"/>
                </a:cubicBezTo>
                <a:cubicBezTo>
                  <a:pt x="60" y="55"/>
                  <a:pt x="61" y="56"/>
                  <a:pt x="63" y="56"/>
                </a:cubicBezTo>
                <a:cubicBezTo>
                  <a:pt x="64" y="56"/>
                  <a:pt x="66" y="55"/>
                  <a:pt x="67" y="54"/>
                </a:cubicBezTo>
                <a:cubicBezTo>
                  <a:pt x="67" y="54"/>
                  <a:pt x="67" y="54"/>
                  <a:pt x="67" y="54"/>
                </a:cubicBezTo>
                <a:cubicBezTo>
                  <a:pt x="68" y="53"/>
                  <a:pt x="68" y="52"/>
                  <a:pt x="68" y="50"/>
                </a:cubicBezTo>
                <a:cubicBezTo>
                  <a:pt x="68" y="49"/>
                  <a:pt x="68" y="47"/>
                  <a:pt x="67" y="46"/>
                </a:cubicBezTo>
                <a:cubicBezTo>
                  <a:pt x="66" y="45"/>
                  <a:pt x="64" y="45"/>
                  <a:pt x="63" y="45"/>
                </a:cubicBezTo>
                <a:cubicBezTo>
                  <a:pt x="61" y="45"/>
                  <a:pt x="60" y="45"/>
                  <a:pt x="59" y="46"/>
                </a:cubicBezTo>
                <a:cubicBezTo>
                  <a:pt x="58" y="47"/>
                  <a:pt x="57" y="49"/>
                  <a:pt x="57" y="50"/>
                </a:cubicBezTo>
                <a:cubicBezTo>
                  <a:pt x="57" y="52"/>
                  <a:pt x="58" y="53"/>
                  <a:pt x="59" y="54"/>
                </a:cubicBezTo>
                <a:cubicBezTo>
                  <a:pt x="59" y="54"/>
                  <a:pt x="59" y="54"/>
                  <a:pt x="59" y="54"/>
                </a:cubicBezTo>
                <a:close/>
                <a:moveTo>
                  <a:pt x="62" y="49"/>
                </a:moveTo>
                <a:cubicBezTo>
                  <a:pt x="62" y="49"/>
                  <a:pt x="62" y="49"/>
                  <a:pt x="62" y="49"/>
                </a:cubicBezTo>
                <a:cubicBezTo>
                  <a:pt x="62" y="49"/>
                  <a:pt x="62" y="49"/>
                  <a:pt x="62" y="49"/>
                </a:cubicBezTo>
                <a:cubicBezTo>
                  <a:pt x="62" y="49"/>
                  <a:pt x="62" y="49"/>
                  <a:pt x="63" y="49"/>
                </a:cubicBezTo>
                <a:cubicBezTo>
                  <a:pt x="63" y="49"/>
                  <a:pt x="64" y="49"/>
                  <a:pt x="64" y="49"/>
                </a:cubicBezTo>
                <a:cubicBezTo>
                  <a:pt x="64" y="49"/>
                  <a:pt x="64" y="49"/>
                  <a:pt x="64" y="49"/>
                </a:cubicBezTo>
                <a:cubicBezTo>
                  <a:pt x="64" y="49"/>
                  <a:pt x="64" y="50"/>
                  <a:pt x="64" y="50"/>
                </a:cubicBezTo>
                <a:cubicBezTo>
                  <a:pt x="64" y="51"/>
                  <a:pt x="64" y="51"/>
                  <a:pt x="64" y="51"/>
                </a:cubicBezTo>
                <a:cubicBezTo>
                  <a:pt x="64" y="51"/>
                  <a:pt x="64" y="51"/>
                  <a:pt x="64" y="51"/>
                </a:cubicBezTo>
                <a:cubicBezTo>
                  <a:pt x="64" y="52"/>
                  <a:pt x="63" y="52"/>
                  <a:pt x="63" y="52"/>
                </a:cubicBezTo>
                <a:cubicBezTo>
                  <a:pt x="62" y="52"/>
                  <a:pt x="62" y="52"/>
                  <a:pt x="62" y="51"/>
                </a:cubicBezTo>
                <a:cubicBezTo>
                  <a:pt x="62" y="51"/>
                  <a:pt x="62" y="51"/>
                  <a:pt x="62" y="51"/>
                </a:cubicBezTo>
                <a:cubicBezTo>
                  <a:pt x="61" y="51"/>
                  <a:pt x="61" y="51"/>
                  <a:pt x="61" y="50"/>
                </a:cubicBezTo>
                <a:cubicBezTo>
                  <a:pt x="61" y="50"/>
                  <a:pt x="61" y="49"/>
                  <a:pt x="62" y="49"/>
                </a:cubicBez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389" name="Rectangle 53"/>
          <p:cNvSpPr>
            <a:spLocks noChangeArrowheads="1"/>
          </p:cNvSpPr>
          <p:nvPr/>
        </p:nvSpPr>
        <p:spPr bwMode="auto">
          <a:xfrm>
            <a:off x="1116013" y="3694113"/>
            <a:ext cx="2879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dirty="0">
                <a:solidFill>
                  <a:schemeClr val="tx1">
                    <a:lumMod val="75000"/>
                    <a:lumOff val="25000"/>
                  </a:schemeClr>
                </a:solidFill>
                <a:cs typeface="+mn-ea"/>
                <a:sym typeface="+mn-lt"/>
              </a:rPr>
              <a:t>输入标题</a:t>
            </a: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14390" name="Freeform 54"/>
          <p:cNvSpPr>
            <a:spLocks noEditPoints="1"/>
          </p:cNvSpPr>
          <p:nvPr/>
        </p:nvSpPr>
        <p:spPr bwMode="auto">
          <a:xfrm>
            <a:off x="827088" y="4186238"/>
            <a:ext cx="157162" cy="180975"/>
          </a:xfrm>
          <a:custGeom>
            <a:avLst/>
            <a:gdLst>
              <a:gd name="T0" fmla="*/ 14 w 72"/>
              <a:gd name="T1" fmla="*/ 49 h 84"/>
              <a:gd name="T2" fmla="*/ 21 w 72"/>
              <a:gd name="T3" fmla="*/ 49 h 84"/>
              <a:gd name="T4" fmla="*/ 18 w 72"/>
              <a:gd name="T5" fmla="*/ 60 h 84"/>
              <a:gd name="T6" fmla="*/ 14 w 72"/>
              <a:gd name="T7" fmla="*/ 63 h 84"/>
              <a:gd name="T8" fmla="*/ 21 w 72"/>
              <a:gd name="T9" fmla="*/ 63 h 84"/>
              <a:gd name="T10" fmla="*/ 18 w 72"/>
              <a:gd name="T11" fmla="*/ 33 h 84"/>
              <a:gd name="T12" fmla="*/ 14 w 72"/>
              <a:gd name="T13" fmla="*/ 36 h 84"/>
              <a:gd name="T14" fmla="*/ 21 w 72"/>
              <a:gd name="T15" fmla="*/ 36 h 84"/>
              <a:gd name="T16" fmla="*/ 69 w 72"/>
              <a:gd name="T17" fmla="*/ 13 h 84"/>
              <a:gd name="T18" fmla="*/ 60 w 72"/>
              <a:gd name="T19" fmla="*/ 13 h 84"/>
              <a:gd name="T20" fmla="*/ 58 w 72"/>
              <a:gd name="T21" fmla="*/ 10 h 84"/>
              <a:gd name="T22" fmla="*/ 45 w 72"/>
              <a:gd name="T23" fmla="*/ 4 h 84"/>
              <a:gd name="T24" fmla="*/ 27 w 72"/>
              <a:gd name="T25" fmla="*/ 4 h 84"/>
              <a:gd name="T26" fmla="*/ 14 w 72"/>
              <a:gd name="T27" fmla="*/ 10 h 84"/>
              <a:gd name="T28" fmla="*/ 12 w 72"/>
              <a:gd name="T29" fmla="*/ 13 h 84"/>
              <a:gd name="T30" fmla="*/ 0 w 72"/>
              <a:gd name="T31" fmla="*/ 16 h 84"/>
              <a:gd name="T32" fmla="*/ 3 w 72"/>
              <a:gd name="T33" fmla="*/ 84 h 84"/>
              <a:gd name="T34" fmla="*/ 72 w 72"/>
              <a:gd name="T35" fmla="*/ 81 h 84"/>
              <a:gd name="T36" fmla="*/ 69 w 72"/>
              <a:gd name="T37" fmla="*/ 13 h 84"/>
              <a:gd name="T38" fmla="*/ 30 w 72"/>
              <a:gd name="T39" fmla="*/ 6 h 84"/>
              <a:gd name="T40" fmla="*/ 42 w 72"/>
              <a:gd name="T41" fmla="*/ 6 h 84"/>
              <a:gd name="T42" fmla="*/ 28 w 72"/>
              <a:gd name="T43" fmla="*/ 10 h 84"/>
              <a:gd name="T44" fmla="*/ 16 w 72"/>
              <a:gd name="T45" fmla="*/ 13 h 84"/>
              <a:gd name="T46" fmla="*/ 56 w 72"/>
              <a:gd name="T47" fmla="*/ 13 h 84"/>
              <a:gd name="T48" fmla="*/ 16 w 72"/>
              <a:gd name="T49" fmla="*/ 19 h 84"/>
              <a:gd name="T50" fmla="*/ 66 w 72"/>
              <a:gd name="T51" fmla="*/ 78 h 84"/>
              <a:gd name="T52" fmla="*/ 7 w 72"/>
              <a:gd name="T53" fmla="*/ 78 h 84"/>
              <a:gd name="T54" fmla="*/ 12 w 72"/>
              <a:gd name="T55" fmla="*/ 19 h 84"/>
              <a:gd name="T56" fmla="*/ 14 w 72"/>
              <a:gd name="T57" fmla="*/ 23 h 84"/>
              <a:gd name="T58" fmla="*/ 60 w 72"/>
              <a:gd name="T59" fmla="*/ 21 h 84"/>
              <a:gd name="T60" fmla="*/ 66 w 72"/>
              <a:gd name="T61" fmla="*/ 19 h 84"/>
              <a:gd name="T62" fmla="*/ 54 w 72"/>
              <a:gd name="T63" fmla="*/ 34 h 84"/>
              <a:gd name="T64" fmla="*/ 27 w 72"/>
              <a:gd name="T65" fmla="*/ 34 h 84"/>
              <a:gd name="T66" fmla="*/ 27 w 72"/>
              <a:gd name="T67" fmla="*/ 38 h 84"/>
              <a:gd name="T68" fmla="*/ 56 w 72"/>
              <a:gd name="T69" fmla="*/ 36 h 84"/>
              <a:gd name="T70" fmla="*/ 54 w 72"/>
              <a:gd name="T71" fmla="*/ 61 h 84"/>
              <a:gd name="T72" fmla="*/ 27 w 72"/>
              <a:gd name="T73" fmla="*/ 61 h 84"/>
              <a:gd name="T74" fmla="*/ 27 w 72"/>
              <a:gd name="T75" fmla="*/ 65 h 84"/>
              <a:gd name="T76" fmla="*/ 56 w 72"/>
              <a:gd name="T77" fmla="*/ 63 h 84"/>
              <a:gd name="T78" fmla="*/ 54 w 72"/>
              <a:gd name="T79" fmla="*/ 48 h 84"/>
              <a:gd name="T80" fmla="*/ 27 w 72"/>
              <a:gd name="T81" fmla="*/ 48 h 84"/>
              <a:gd name="T82" fmla="*/ 27 w 72"/>
              <a:gd name="T83" fmla="*/ 51 h 84"/>
              <a:gd name="T84" fmla="*/ 56 w 72"/>
              <a:gd name="T8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84">
                <a:moveTo>
                  <a:pt x="18" y="46"/>
                </a:moveTo>
                <a:cubicBezTo>
                  <a:pt x="16" y="46"/>
                  <a:pt x="14" y="48"/>
                  <a:pt x="14" y="49"/>
                </a:cubicBezTo>
                <a:cubicBezTo>
                  <a:pt x="14" y="51"/>
                  <a:pt x="16" y="53"/>
                  <a:pt x="18" y="53"/>
                </a:cubicBezTo>
                <a:cubicBezTo>
                  <a:pt x="19" y="53"/>
                  <a:pt x="21" y="51"/>
                  <a:pt x="21" y="49"/>
                </a:cubicBezTo>
                <a:cubicBezTo>
                  <a:pt x="21" y="48"/>
                  <a:pt x="19" y="46"/>
                  <a:pt x="18" y="46"/>
                </a:cubicBezTo>
                <a:close/>
                <a:moveTo>
                  <a:pt x="18" y="60"/>
                </a:moveTo>
                <a:cubicBezTo>
                  <a:pt x="18" y="60"/>
                  <a:pt x="18" y="60"/>
                  <a:pt x="18" y="60"/>
                </a:cubicBezTo>
                <a:cubicBezTo>
                  <a:pt x="16" y="60"/>
                  <a:pt x="14" y="61"/>
                  <a:pt x="14" y="63"/>
                </a:cubicBezTo>
                <a:cubicBezTo>
                  <a:pt x="14" y="65"/>
                  <a:pt x="16" y="66"/>
                  <a:pt x="18" y="66"/>
                </a:cubicBezTo>
                <a:cubicBezTo>
                  <a:pt x="19" y="66"/>
                  <a:pt x="21" y="65"/>
                  <a:pt x="21" y="63"/>
                </a:cubicBezTo>
                <a:cubicBezTo>
                  <a:pt x="21" y="61"/>
                  <a:pt x="19" y="60"/>
                  <a:pt x="18" y="60"/>
                </a:cubicBezTo>
                <a:close/>
                <a:moveTo>
                  <a:pt x="18" y="33"/>
                </a:moveTo>
                <a:cubicBezTo>
                  <a:pt x="18" y="33"/>
                  <a:pt x="18" y="33"/>
                  <a:pt x="18" y="33"/>
                </a:cubicBezTo>
                <a:cubicBezTo>
                  <a:pt x="16" y="33"/>
                  <a:pt x="14" y="34"/>
                  <a:pt x="14" y="36"/>
                </a:cubicBezTo>
                <a:cubicBezTo>
                  <a:pt x="14" y="38"/>
                  <a:pt x="16" y="39"/>
                  <a:pt x="18" y="39"/>
                </a:cubicBezTo>
                <a:cubicBezTo>
                  <a:pt x="19" y="39"/>
                  <a:pt x="21" y="38"/>
                  <a:pt x="21" y="36"/>
                </a:cubicBezTo>
                <a:cubicBezTo>
                  <a:pt x="21" y="34"/>
                  <a:pt x="19" y="33"/>
                  <a:pt x="18" y="33"/>
                </a:cubicBezTo>
                <a:close/>
                <a:moveTo>
                  <a:pt x="69" y="13"/>
                </a:moveTo>
                <a:cubicBezTo>
                  <a:pt x="69" y="13"/>
                  <a:pt x="69" y="13"/>
                  <a:pt x="69" y="13"/>
                </a:cubicBezTo>
                <a:cubicBezTo>
                  <a:pt x="60" y="13"/>
                  <a:pt x="60" y="13"/>
                  <a:pt x="60" y="13"/>
                </a:cubicBezTo>
                <a:cubicBezTo>
                  <a:pt x="60" y="11"/>
                  <a:pt x="60" y="11"/>
                  <a:pt x="60" y="11"/>
                </a:cubicBezTo>
                <a:cubicBezTo>
                  <a:pt x="60" y="10"/>
                  <a:pt x="59" y="10"/>
                  <a:pt x="58" y="10"/>
                </a:cubicBezTo>
                <a:cubicBezTo>
                  <a:pt x="48" y="10"/>
                  <a:pt x="48" y="10"/>
                  <a:pt x="48" y="10"/>
                </a:cubicBezTo>
                <a:cubicBezTo>
                  <a:pt x="47" y="7"/>
                  <a:pt x="46" y="5"/>
                  <a:pt x="45" y="4"/>
                </a:cubicBezTo>
                <a:cubicBezTo>
                  <a:pt x="43" y="1"/>
                  <a:pt x="39" y="0"/>
                  <a:pt x="36" y="0"/>
                </a:cubicBezTo>
                <a:cubicBezTo>
                  <a:pt x="33" y="0"/>
                  <a:pt x="30" y="1"/>
                  <a:pt x="27" y="4"/>
                </a:cubicBezTo>
                <a:cubicBezTo>
                  <a:pt x="26" y="5"/>
                  <a:pt x="25" y="7"/>
                  <a:pt x="24" y="10"/>
                </a:cubicBezTo>
                <a:cubicBezTo>
                  <a:pt x="14" y="10"/>
                  <a:pt x="14" y="10"/>
                  <a:pt x="14" y="10"/>
                </a:cubicBezTo>
                <a:cubicBezTo>
                  <a:pt x="13" y="10"/>
                  <a:pt x="12" y="10"/>
                  <a:pt x="12" y="11"/>
                </a:cubicBezTo>
                <a:cubicBezTo>
                  <a:pt x="12" y="13"/>
                  <a:pt x="12" y="13"/>
                  <a:pt x="12" y="13"/>
                </a:cubicBezTo>
                <a:cubicBezTo>
                  <a:pt x="3" y="13"/>
                  <a:pt x="3" y="13"/>
                  <a:pt x="3" y="13"/>
                </a:cubicBezTo>
                <a:cubicBezTo>
                  <a:pt x="2" y="13"/>
                  <a:pt x="0" y="15"/>
                  <a:pt x="0" y="16"/>
                </a:cubicBezTo>
                <a:cubicBezTo>
                  <a:pt x="0" y="81"/>
                  <a:pt x="0" y="81"/>
                  <a:pt x="0" y="81"/>
                </a:cubicBezTo>
                <a:cubicBezTo>
                  <a:pt x="0" y="82"/>
                  <a:pt x="2" y="84"/>
                  <a:pt x="3" y="84"/>
                </a:cubicBezTo>
                <a:cubicBezTo>
                  <a:pt x="69" y="84"/>
                  <a:pt x="69" y="84"/>
                  <a:pt x="69" y="84"/>
                </a:cubicBezTo>
                <a:cubicBezTo>
                  <a:pt x="70" y="84"/>
                  <a:pt x="72" y="82"/>
                  <a:pt x="72" y="81"/>
                </a:cubicBezTo>
                <a:cubicBezTo>
                  <a:pt x="72" y="16"/>
                  <a:pt x="72" y="16"/>
                  <a:pt x="72" y="16"/>
                </a:cubicBezTo>
                <a:cubicBezTo>
                  <a:pt x="72" y="15"/>
                  <a:pt x="70" y="13"/>
                  <a:pt x="69" y="13"/>
                </a:cubicBezTo>
                <a:close/>
                <a:moveTo>
                  <a:pt x="30" y="6"/>
                </a:moveTo>
                <a:cubicBezTo>
                  <a:pt x="30" y="6"/>
                  <a:pt x="30" y="6"/>
                  <a:pt x="30" y="6"/>
                </a:cubicBezTo>
                <a:cubicBezTo>
                  <a:pt x="31" y="5"/>
                  <a:pt x="34" y="4"/>
                  <a:pt x="36" y="4"/>
                </a:cubicBezTo>
                <a:cubicBezTo>
                  <a:pt x="38" y="4"/>
                  <a:pt x="41" y="5"/>
                  <a:pt x="42" y="6"/>
                </a:cubicBezTo>
                <a:cubicBezTo>
                  <a:pt x="43" y="7"/>
                  <a:pt x="44" y="8"/>
                  <a:pt x="44" y="10"/>
                </a:cubicBezTo>
                <a:cubicBezTo>
                  <a:pt x="28" y="10"/>
                  <a:pt x="28" y="10"/>
                  <a:pt x="28" y="10"/>
                </a:cubicBezTo>
                <a:cubicBezTo>
                  <a:pt x="28" y="8"/>
                  <a:pt x="29" y="7"/>
                  <a:pt x="30" y="6"/>
                </a:cubicBezTo>
                <a:close/>
                <a:moveTo>
                  <a:pt x="16" y="13"/>
                </a:moveTo>
                <a:cubicBezTo>
                  <a:pt x="16" y="13"/>
                  <a:pt x="16" y="13"/>
                  <a:pt x="16" y="13"/>
                </a:cubicBezTo>
                <a:cubicBezTo>
                  <a:pt x="56" y="13"/>
                  <a:pt x="56" y="13"/>
                  <a:pt x="56" y="13"/>
                </a:cubicBezTo>
                <a:cubicBezTo>
                  <a:pt x="56" y="19"/>
                  <a:pt x="56" y="19"/>
                  <a:pt x="56" y="19"/>
                </a:cubicBezTo>
                <a:cubicBezTo>
                  <a:pt x="16" y="19"/>
                  <a:pt x="16" y="19"/>
                  <a:pt x="16" y="19"/>
                </a:cubicBezTo>
                <a:cubicBezTo>
                  <a:pt x="16" y="13"/>
                  <a:pt x="16" y="13"/>
                  <a:pt x="16" y="13"/>
                </a:cubicBezTo>
                <a:close/>
                <a:moveTo>
                  <a:pt x="66" y="78"/>
                </a:moveTo>
                <a:cubicBezTo>
                  <a:pt x="66" y="78"/>
                  <a:pt x="66" y="78"/>
                  <a:pt x="66" y="78"/>
                </a:cubicBezTo>
                <a:cubicBezTo>
                  <a:pt x="7" y="78"/>
                  <a:pt x="7" y="78"/>
                  <a:pt x="7" y="78"/>
                </a:cubicBezTo>
                <a:cubicBezTo>
                  <a:pt x="7" y="19"/>
                  <a:pt x="7" y="19"/>
                  <a:pt x="7" y="19"/>
                </a:cubicBezTo>
                <a:cubicBezTo>
                  <a:pt x="12" y="19"/>
                  <a:pt x="12" y="19"/>
                  <a:pt x="12" y="19"/>
                </a:cubicBezTo>
                <a:cubicBezTo>
                  <a:pt x="12" y="21"/>
                  <a:pt x="12" y="21"/>
                  <a:pt x="12" y="21"/>
                </a:cubicBezTo>
                <a:cubicBezTo>
                  <a:pt x="12" y="22"/>
                  <a:pt x="13" y="23"/>
                  <a:pt x="14" y="23"/>
                </a:cubicBezTo>
                <a:cubicBezTo>
                  <a:pt x="58" y="23"/>
                  <a:pt x="58" y="23"/>
                  <a:pt x="58" y="23"/>
                </a:cubicBezTo>
                <a:cubicBezTo>
                  <a:pt x="59" y="23"/>
                  <a:pt x="60" y="22"/>
                  <a:pt x="60" y="21"/>
                </a:cubicBezTo>
                <a:cubicBezTo>
                  <a:pt x="60" y="19"/>
                  <a:pt x="60" y="19"/>
                  <a:pt x="60" y="19"/>
                </a:cubicBezTo>
                <a:cubicBezTo>
                  <a:pt x="66" y="19"/>
                  <a:pt x="66" y="19"/>
                  <a:pt x="66" y="19"/>
                </a:cubicBezTo>
                <a:cubicBezTo>
                  <a:pt x="66" y="78"/>
                  <a:pt x="66" y="78"/>
                  <a:pt x="66" y="78"/>
                </a:cubicBezTo>
                <a:close/>
                <a:moveTo>
                  <a:pt x="54" y="34"/>
                </a:moveTo>
                <a:cubicBezTo>
                  <a:pt x="54" y="34"/>
                  <a:pt x="54" y="34"/>
                  <a:pt x="54" y="34"/>
                </a:cubicBezTo>
                <a:cubicBezTo>
                  <a:pt x="27" y="34"/>
                  <a:pt x="27" y="34"/>
                  <a:pt x="27" y="34"/>
                </a:cubicBezTo>
                <a:cubicBezTo>
                  <a:pt x="26" y="34"/>
                  <a:pt x="25" y="35"/>
                  <a:pt x="25" y="36"/>
                </a:cubicBezTo>
                <a:cubicBezTo>
                  <a:pt x="25" y="37"/>
                  <a:pt x="26" y="38"/>
                  <a:pt x="27" y="38"/>
                </a:cubicBezTo>
                <a:cubicBezTo>
                  <a:pt x="54" y="38"/>
                  <a:pt x="54" y="38"/>
                  <a:pt x="54" y="38"/>
                </a:cubicBezTo>
                <a:cubicBezTo>
                  <a:pt x="55" y="38"/>
                  <a:pt x="56" y="37"/>
                  <a:pt x="56" y="36"/>
                </a:cubicBezTo>
                <a:cubicBezTo>
                  <a:pt x="56" y="35"/>
                  <a:pt x="55" y="34"/>
                  <a:pt x="54" y="34"/>
                </a:cubicBezTo>
                <a:close/>
                <a:moveTo>
                  <a:pt x="54" y="61"/>
                </a:moveTo>
                <a:cubicBezTo>
                  <a:pt x="54" y="61"/>
                  <a:pt x="54" y="61"/>
                  <a:pt x="54" y="61"/>
                </a:cubicBezTo>
                <a:cubicBezTo>
                  <a:pt x="27" y="61"/>
                  <a:pt x="27" y="61"/>
                  <a:pt x="27" y="61"/>
                </a:cubicBezTo>
                <a:cubicBezTo>
                  <a:pt x="26" y="61"/>
                  <a:pt x="25" y="62"/>
                  <a:pt x="25" y="63"/>
                </a:cubicBezTo>
                <a:cubicBezTo>
                  <a:pt x="25" y="64"/>
                  <a:pt x="26" y="65"/>
                  <a:pt x="27" y="65"/>
                </a:cubicBezTo>
                <a:cubicBezTo>
                  <a:pt x="54" y="65"/>
                  <a:pt x="54" y="65"/>
                  <a:pt x="54" y="65"/>
                </a:cubicBezTo>
                <a:cubicBezTo>
                  <a:pt x="55" y="65"/>
                  <a:pt x="56" y="64"/>
                  <a:pt x="56" y="63"/>
                </a:cubicBezTo>
                <a:cubicBezTo>
                  <a:pt x="56" y="62"/>
                  <a:pt x="55" y="61"/>
                  <a:pt x="54" y="61"/>
                </a:cubicBezTo>
                <a:close/>
                <a:moveTo>
                  <a:pt x="54" y="48"/>
                </a:moveTo>
                <a:cubicBezTo>
                  <a:pt x="54" y="48"/>
                  <a:pt x="54" y="48"/>
                  <a:pt x="54" y="48"/>
                </a:cubicBezTo>
                <a:cubicBezTo>
                  <a:pt x="27" y="48"/>
                  <a:pt x="27" y="48"/>
                  <a:pt x="27" y="48"/>
                </a:cubicBezTo>
                <a:cubicBezTo>
                  <a:pt x="26" y="48"/>
                  <a:pt x="25" y="48"/>
                  <a:pt x="25" y="49"/>
                </a:cubicBezTo>
                <a:cubicBezTo>
                  <a:pt x="25" y="51"/>
                  <a:pt x="26" y="51"/>
                  <a:pt x="27" y="51"/>
                </a:cubicBezTo>
                <a:cubicBezTo>
                  <a:pt x="54" y="51"/>
                  <a:pt x="54" y="51"/>
                  <a:pt x="54" y="51"/>
                </a:cubicBezTo>
                <a:cubicBezTo>
                  <a:pt x="55" y="51"/>
                  <a:pt x="56" y="51"/>
                  <a:pt x="56" y="49"/>
                </a:cubicBezTo>
                <a:cubicBezTo>
                  <a:pt x="56" y="48"/>
                  <a:pt x="55" y="48"/>
                  <a:pt x="54" y="48"/>
                </a:cubicBezTo>
                <a:close/>
              </a:path>
            </a:pathLst>
          </a:custGeom>
          <a:solidFill>
            <a:srgbClr val="D74B4B"/>
          </a:solidFill>
          <a:ln>
            <a:noFill/>
          </a:ln>
        </p:spPr>
        <p:txBody>
          <a:bodyPr/>
          <a:lstStyle/>
          <a:p>
            <a:endParaRPr lang="zh-CN" altLang="en-US">
              <a:solidFill>
                <a:schemeClr val="tx1">
                  <a:lumMod val="75000"/>
                  <a:lumOff val="25000"/>
                </a:schemeClr>
              </a:solidFill>
              <a:cs typeface="+mn-ea"/>
              <a:sym typeface="+mn-lt"/>
            </a:endParaRPr>
          </a:p>
        </p:txBody>
      </p:sp>
      <p:sp>
        <p:nvSpPr>
          <p:cNvPr id="14391" name="Rectangle 55"/>
          <p:cNvSpPr>
            <a:spLocks noChangeArrowheads="1"/>
          </p:cNvSpPr>
          <p:nvPr/>
        </p:nvSpPr>
        <p:spPr bwMode="auto">
          <a:xfrm>
            <a:off x="1116013" y="4140200"/>
            <a:ext cx="2879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dirty="0">
                <a:solidFill>
                  <a:schemeClr val="tx1">
                    <a:lumMod val="75000"/>
                    <a:lumOff val="25000"/>
                  </a:schemeClr>
                </a:solidFill>
                <a:cs typeface="+mn-ea"/>
                <a:sym typeface="+mn-lt"/>
              </a:rPr>
              <a:t>输入标题</a:t>
            </a:r>
          </a:p>
          <a:p>
            <a:r>
              <a:rPr lang="zh-CN" altLang="en-US" sz="800" dirty="0">
                <a:solidFill>
                  <a:schemeClr val="tx1">
                    <a:lumMod val="75000"/>
                    <a:lumOff val="25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0000">
                                      <p:stCondLst>
                                        <p:cond delay="100"/>
                                      </p:stCondLst>
                                      <p:childTnLst>
                                        <p:set>
                                          <p:cBhvr>
                                            <p:cTn id="6" dur="1" fill="hold">
                                              <p:stCondLst>
                                                <p:cond delay="0"/>
                                              </p:stCondLst>
                                            </p:cTn>
                                            <p:tgtEl>
                                              <p:spTgt spid="14382"/>
                                            </p:tgtEl>
                                            <p:attrNameLst>
                                              <p:attrName>style.visibility</p:attrName>
                                            </p:attrNameLst>
                                          </p:cBhvr>
                                          <p:to>
                                            <p:strVal val="visible"/>
                                          </p:to>
                                        </p:set>
                                        <p:anim calcmode="lin" valueType="num" p14:bounceEnd="50000">
                                          <p:cBhvr additive="base">
                                            <p:cTn id="7" dur="500" fill="hold"/>
                                            <p:tgtEl>
                                              <p:spTgt spid="14382"/>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438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0000">
                                      <p:stCondLst>
                                        <p:cond delay="200"/>
                                      </p:stCondLst>
                                      <p:childTnLst>
                                        <p:set>
                                          <p:cBhvr>
                                            <p:cTn id="10" dur="1" fill="hold">
                                              <p:stCondLst>
                                                <p:cond delay="0"/>
                                              </p:stCondLst>
                                            </p:cTn>
                                            <p:tgtEl>
                                              <p:spTgt spid="14384"/>
                                            </p:tgtEl>
                                            <p:attrNameLst>
                                              <p:attrName>style.visibility</p:attrName>
                                            </p:attrNameLst>
                                          </p:cBhvr>
                                          <p:to>
                                            <p:strVal val="visible"/>
                                          </p:to>
                                        </p:set>
                                        <p:anim calcmode="lin" valueType="num" p14:bounceEnd="50000">
                                          <p:cBhvr additive="base">
                                            <p:cTn id="11" dur="500" fill="hold"/>
                                            <p:tgtEl>
                                              <p:spTgt spid="14384"/>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1438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200"/>
                                      </p:stCondLst>
                                      <p:childTnLst>
                                        <p:set>
                                          <p:cBhvr>
                                            <p:cTn id="14" dur="1" fill="hold">
                                              <p:stCondLst>
                                                <p:cond delay="0"/>
                                              </p:stCondLst>
                                            </p:cTn>
                                            <p:tgtEl>
                                              <p:spTgt spid="14385"/>
                                            </p:tgtEl>
                                            <p:attrNameLst>
                                              <p:attrName>style.visibility</p:attrName>
                                            </p:attrNameLst>
                                          </p:cBhvr>
                                          <p:to>
                                            <p:strVal val="visible"/>
                                          </p:to>
                                        </p:set>
                                        <p:anim calcmode="lin" valueType="num" p14:bounceEnd="50000">
                                          <p:cBhvr additive="base">
                                            <p:cTn id="15" dur="500" fill="hold"/>
                                            <p:tgtEl>
                                              <p:spTgt spid="14385"/>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438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300"/>
                                      </p:stCondLst>
                                      <p:childTnLst>
                                        <p:set>
                                          <p:cBhvr>
                                            <p:cTn id="18" dur="1" fill="hold">
                                              <p:stCondLst>
                                                <p:cond delay="0"/>
                                              </p:stCondLst>
                                            </p:cTn>
                                            <p:tgtEl>
                                              <p:spTgt spid="14386"/>
                                            </p:tgtEl>
                                            <p:attrNameLst>
                                              <p:attrName>style.visibility</p:attrName>
                                            </p:attrNameLst>
                                          </p:cBhvr>
                                          <p:to>
                                            <p:strVal val="visible"/>
                                          </p:to>
                                        </p:set>
                                        <p:anim calcmode="lin" valueType="num" p14:bounceEnd="50000">
                                          <p:cBhvr additive="base">
                                            <p:cTn id="19" dur="500" fill="hold"/>
                                            <p:tgtEl>
                                              <p:spTgt spid="14386"/>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1438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0000">
                                      <p:stCondLst>
                                        <p:cond delay="300"/>
                                      </p:stCondLst>
                                      <p:childTnLst>
                                        <p:set>
                                          <p:cBhvr>
                                            <p:cTn id="22" dur="1" fill="hold">
                                              <p:stCondLst>
                                                <p:cond delay="0"/>
                                              </p:stCondLst>
                                            </p:cTn>
                                            <p:tgtEl>
                                              <p:spTgt spid="14387"/>
                                            </p:tgtEl>
                                            <p:attrNameLst>
                                              <p:attrName>style.visibility</p:attrName>
                                            </p:attrNameLst>
                                          </p:cBhvr>
                                          <p:to>
                                            <p:strVal val="visible"/>
                                          </p:to>
                                        </p:set>
                                        <p:anim calcmode="lin" valueType="num" p14:bounceEnd="50000">
                                          <p:cBhvr additive="base">
                                            <p:cTn id="23" dur="500" fill="hold"/>
                                            <p:tgtEl>
                                              <p:spTgt spid="14387"/>
                                            </p:tgtEl>
                                            <p:attrNameLst>
                                              <p:attrName>ppt_x</p:attrName>
                                            </p:attrNameLst>
                                          </p:cBhvr>
                                          <p:tavLst>
                                            <p:tav tm="0">
                                              <p:val>
                                                <p:strVal val="1+#ppt_w/2"/>
                                              </p:val>
                                            </p:tav>
                                            <p:tav tm="100000">
                                              <p:val>
                                                <p:strVal val="#ppt_x"/>
                                              </p:val>
                                            </p:tav>
                                          </p:tavLst>
                                        </p:anim>
                                        <p:anim calcmode="lin" valueType="num" p14:bounceEnd="50000">
                                          <p:cBhvr additive="base">
                                            <p:cTn id="24" dur="500" fill="hold"/>
                                            <p:tgtEl>
                                              <p:spTgt spid="1438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0000">
                                      <p:stCondLst>
                                        <p:cond delay="400"/>
                                      </p:stCondLst>
                                      <p:childTnLst>
                                        <p:set>
                                          <p:cBhvr>
                                            <p:cTn id="26" dur="1" fill="hold">
                                              <p:stCondLst>
                                                <p:cond delay="0"/>
                                              </p:stCondLst>
                                            </p:cTn>
                                            <p:tgtEl>
                                              <p:spTgt spid="14388"/>
                                            </p:tgtEl>
                                            <p:attrNameLst>
                                              <p:attrName>style.visibility</p:attrName>
                                            </p:attrNameLst>
                                          </p:cBhvr>
                                          <p:to>
                                            <p:strVal val="visible"/>
                                          </p:to>
                                        </p:set>
                                        <p:anim calcmode="lin" valueType="num" p14:bounceEnd="50000">
                                          <p:cBhvr additive="base">
                                            <p:cTn id="27" dur="500" fill="hold"/>
                                            <p:tgtEl>
                                              <p:spTgt spid="14388"/>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1438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0000">
                                      <p:stCondLst>
                                        <p:cond delay="400"/>
                                      </p:stCondLst>
                                      <p:childTnLst>
                                        <p:set>
                                          <p:cBhvr>
                                            <p:cTn id="30" dur="1" fill="hold">
                                              <p:stCondLst>
                                                <p:cond delay="0"/>
                                              </p:stCondLst>
                                            </p:cTn>
                                            <p:tgtEl>
                                              <p:spTgt spid="14389"/>
                                            </p:tgtEl>
                                            <p:attrNameLst>
                                              <p:attrName>style.visibility</p:attrName>
                                            </p:attrNameLst>
                                          </p:cBhvr>
                                          <p:to>
                                            <p:strVal val="visible"/>
                                          </p:to>
                                        </p:set>
                                        <p:anim calcmode="lin" valueType="num" p14:bounceEnd="50000">
                                          <p:cBhvr additive="base">
                                            <p:cTn id="31" dur="500" fill="hold"/>
                                            <p:tgtEl>
                                              <p:spTgt spid="14389"/>
                                            </p:tgtEl>
                                            <p:attrNameLst>
                                              <p:attrName>ppt_x</p:attrName>
                                            </p:attrNameLst>
                                          </p:cBhvr>
                                          <p:tavLst>
                                            <p:tav tm="0">
                                              <p:val>
                                                <p:strVal val="1+#ppt_w/2"/>
                                              </p:val>
                                            </p:tav>
                                            <p:tav tm="100000">
                                              <p:val>
                                                <p:strVal val="#ppt_x"/>
                                              </p:val>
                                            </p:tav>
                                          </p:tavLst>
                                        </p:anim>
                                        <p:anim calcmode="lin" valueType="num" p14:bounceEnd="50000">
                                          <p:cBhvr additive="base">
                                            <p:cTn id="32" dur="500" fill="hold"/>
                                            <p:tgtEl>
                                              <p:spTgt spid="1438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0000">
                                      <p:stCondLst>
                                        <p:cond delay="500"/>
                                      </p:stCondLst>
                                      <p:childTnLst>
                                        <p:set>
                                          <p:cBhvr>
                                            <p:cTn id="34" dur="1" fill="hold">
                                              <p:stCondLst>
                                                <p:cond delay="0"/>
                                              </p:stCondLst>
                                            </p:cTn>
                                            <p:tgtEl>
                                              <p:spTgt spid="14390"/>
                                            </p:tgtEl>
                                            <p:attrNameLst>
                                              <p:attrName>style.visibility</p:attrName>
                                            </p:attrNameLst>
                                          </p:cBhvr>
                                          <p:to>
                                            <p:strVal val="visible"/>
                                          </p:to>
                                        </p:set>
                                        <p:anim calcmode="lin" valueType="num" p14:bounceEnd="50000">
                                          <p:cBhvr additive="base">
                                            <p:cTn id="35" dur="500" fill="hold"/>
                                            <p:tgtEl>
                                              <p:spTgt spid="14390"/>
                                            </p:tgtEl>
                                            <p:attrNameLst>
                                              <p:attrName>ppt_x</p:attrName>
                                            </p:attrNameLst>
                                          </p:cBhvr>
                                          <p:tavLst>
                                            <p:tav tm="0">
                                              <p:val>
                                                <p:strVal val="1+#ppt_w/2"/>
                                              </p:val>
                                            </p:tav>
                                            <p:tav tm="100000">
                                              <p:val>
                                                <p:strVal val="#ppt_x"/>
                                              </p:val>
                                            </p:tav>
                                          </p:tavLst>
                                        </p:anim>
                                        <p:anim calcmode="lin" valueType="num" p14:bounceEnd="50000">
                                          <p:cBhvr additive="base">
                                            <p:cTn id="36" dur="500" fill="hold"/>
                                            <p:tgtEl>
                                              <p:spTgt spid="1439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0000">
                                      <p:stCondLst>
                                        <p:cond delay="500"/>
                                      </p:stCondLst>
                                      <p:childTnLst>
                                        <p:set>
                                          <p:cBhvr>
                                            <p:cTn id="38" dur="1" fill="hold">
                                              <p:stCondLst>
                                                <p:cond delay="0"/>
                                              </p:stCondLst>
                                            </p:cTn>
                                            <p:tgtEl>
                                              <p:spTgt spid="14391"/>
                                            </p:tgtEl>
                                            <p:attrNameLst>
                                              <p:attrName>style.visibility</p:attrName>
                                            </p:attrNameLst>
                                          </p:cBhvr>
                                          <p:to>
                                            <p:strVal val="visible"/>
                                          </p:to>
                                        </p:set>
                                        <p:anim calcmode="lin" valueType="num" p14:bounceEnd="50000">
                                          <p:cBhvr additive="base">
                                            <p:cTn id="39" dur="500" fill="hold"/>
                                            <p:tgtEl>
                                              <p:spTgt spid="14391"/>
                                            </p:tgtEl>
                                            <p:attrNameLst>
                                              <p:attrName>ppt_x</p:attrName>
                                            </p:attrNameLst>
                                          </p:cBhvr>
                                          <p:tavLst>
                                            <p:tav tm="0">
                                              <p:val>
                                                <p:strVal val="1+#ppt_w/2"/>
                                              </p:val>
                                            </p:tav>
                                            <p:tav tm="100000">
                                              <p:val>
                                                <p:strVal val="#ppt_x"/>
                                              </p:val>
                                            </p:tav>
                                          </p:tavLst>
                                        </p:anim>
                                        <p:anim calcmode="lin" valueType="num" p14:bounceEnd="50000">
                                          <p:cBhvr additive="base">
                                            <p:cTn id="40" dur="500" fill="hold"/>
                                            <p:tgtEl>
                                              <p:spTgt spid="14391"/>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14:presetBounceEnd="50000">
                                      <p:stCondLst>
                                        <p:cond delay="1000"/>
                                      </p:stCondLst>
                                      <p:childTnLst>
                                        <p:set>
                                          <p:cBhvr>
                                            <p:cTn id="42" dur="1" fill="hold">
                                              <p:stCondLst>
                                                <p:cond delay="0"/>
                                              </p:stCondLst>
                                            </p:cTn>
                                            <p:tgtEl>
                                              <p:spTgt spid="14369"/>
                                            </p:tgtEl>
                                            <p:attrNameLst>
                                              <p:attrName>style.visibility</p:attrName>
                                            </p:attrNameLst>
                                          </p:cBhvr>
                                          <p:to>
                                            <p:strVal val="visible"/>
                                          </p:to>
                                        </p:set>
                                        <p:anim calcmode="lin" valueType="num" p14:bounceEnd="50000">
                                          <p:cBhvr additive="base">
                                            <p:cTn id="43" dur="500" fill="hold"/>
                                            <p:tgtEl>
                                              <p:spTgt spid="1436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4369"/>
                                            </p:tgtEl>
                                            <p:attrNameLst>
                                              <p:attrName>ppt_y</p:attrName>
                                            </p:attrNameLst>
                                          </p:cBhvr>
                                          <p:tavLst>
                                            <p:tav tm="0">
                                              <p:val>
                                                <p:strVal val="1+#ppt_h/2"/>
                                              </p:val>
                                            </p:tav>
                                            <p:tav tm="100000">
                                              <p:val>
                                                <p:strVal val="#ppt_y"/>
                                              </p:val>
                                            </p:tav>
                                          </p:tavLst>
                                        </p:anim>
                                      </p:childTnLst>
                                    </p:cTn>
                                  </p:par>
                                  <p:par>
                                    <p:cTn id="45" presetID="53" presetClass="entr" presetSubtype="16" fill="hold" grpId="0" nodeType="withEffect">
                                      <p:stCondLst>
                                        <p:cond delay="1200"/>
                                      </p:stCondLst>
                                      <p:childTnLst>
                                        <p:set>
                                          <p:cBhvr>
                                            <p:cTn id="46" dur="1" fill="hold">
                                              <p:stCondLst>
                                                <p:cond delay="0"/>
                                              </p:stCondLst>
                                            </p:cTn>
                                            <p:tgtEl>
                                              <p:spTgt spid="14370"/>
                                            </p:tgtEl>
                                            <p:attrNameLst>
                                              <p:attrName>style.visibility</p:attrName>
                                            </p:attrNameLst>
                                          </p:cBhvr>
                                          <p:to>
                                            <p:strVal val="visible"/>
                                          </p:to>
                                        </p:set>
                                        <p:anim calcmode="lin" valueType="num">
                                          <p:cBhvr>
                                            <p:cTn id="47" dur="300" fill="hold"/>
                                            <p:tgtEl>
                                              <p:spTgt spid="14370"/>
                                            </p:tgtEl>
                                            <p:attrNameLst>
                                              <p:attrName>ppt_w</p:attrName>
                                            </p:attrNameLst>
                                          </p:cBhvr>
                                          <p:tavLst>
                                            <p:tav tm="0">
                                              <p:val>
                                                <p:fltVal val="0"/>
                                              </p:val>
                                            </p:tav>
                                            <p:tav tm="100000">
                                              <p:val>
                                                <p:strVal val="#ppt_w"/>
                                              </p:val>
                                            </p:tav>
                                          </p:tavLst>
                                        </p:anim>
                                        <p:anim calcmode="lin" valueType="num">
                                          <p:cBhvr>
                                            <p:cTn id="48" dur="300" fill="hold"/>
                                            <p:tgtEl>
                                              <p:spTgt spid="14370"/>
                                            </p:tgtEl>
                                            <p:attrNameLst>
                                              <p:attrName>ppt_h</p:attrName>
                                            </p:attrNameLst>
                                          </p:cBhvr>
                                          <p:tavLst>
                                            <p:tav tm="0">
                                              <p:val>
                                                <p:fltVal val="0"/>
                                              </p:val>
                                            </p:tav>
                                            <p:tav tm="100000">
                                              <p:val>
                                                <p:strVal val="#ppt_h"/>
                                              </p:val>
                                            </p:tav>
                                          </p:tavLst>
                                        </p:anim>
                                        <p:animEffect transition="in" filter="fade">
                                          <p:cBhvr>
                                            <p:cTn id="49" dur="300"/>
                                            <p:tgtEl>
                                              <p:spTgt spid="14370"/>
                                            </p:tgtEl>
                                          </p:cBhvr>
                                        </p:animEffect>
                                      </p:childTnLst>
                                    </p:cTn>
                                  </p:par>
                                  <p:par>
                                    <p:cTn id="50" presetID="6" presetClass="emph" presetSubtype="0" autoRev="1" fill="hold" grpId="1" nodeType="withEffect">
                                      <p:stCondLst>
                                        <p:cond delay="1500"/>
                                      </p:stCondLst>
                                      <p:childTnLst>
                                        <p:animScale>
                                          <p:cBhvr>
                                            <p:cTn id="51" dur="150" fill="hold"/>
                                            <p:tgtEl>
                                              <p:spTgt spid="14370"/>
                                            </p:tgtEl>
                                          </p:cBhvr>
                                          <p:by x="110000" y="110000"/>
                                        </p:animScale>
                                      </p:childTnLst>
                                    </p:cTn>
                                  </p:par>
                                  <p:par>
                                    <p:cTn id="52" presetID="2" presetClass="entr" presetSubtype="4" fill="hold" grpId="0" nodeType="withEffect" p14:presetBounceEnd="50000">
                                      <p:stCondLst>
                                        <p:cond delay="1500"/>
                                      </p:stCondLst>
                                      <p:childTnLst>
                                        <p:set>
                                          <p:cBhvr>
                                            <p:cTn id="53" dur="1" fill="hold">
                                              <p:stCondLst>
                                                <p:cond delay="0"/>
                                              </p:stCondLst>
                                            </p:cTn>
                                            <p:tgtEl>
                                              <p:spTgt spid="14377"/>
                                            </p:tgtEl>
                                            <p:attrNameLst>
                                              <p:attrName>style.visibility</p:attrName>
                                            </p:attrNameLst>
                                          </p:cBhvr>
                                          <p:to>
                                            <p:strVal val="visible"/>
                                          </p:to>
                                        </p:set>
                                        <p:anim calcmode="lin" valueType="num" p14:bounceEnd="50000">
                                          <p:cBhvr additive="base">
                                            <p:cTn id="54" dur="500" fill="hold"/>
                                            <p:tgtEl>
                                              <p:spTgt spid="14377"/>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1437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14:presetBounceEnd="50000">
                                      <p:stCondLst>
                                        <p:cond delay="1500"/>
                                      </p:stCondLst>
                                      <p:childTnLst>
                                        <p:set>
                                          <p:cBhvr>
                                            <p:cTn id="57" dur="1" fill="hold">
                                              <p:stCondLst>
                                                <p:cond delay="0"/>
                                              </p:stCondLst>
                                            </p:cTn>
                                            <p:tgtEl>
                                              <p:spTgt spid="14378"/>
                                            </p:tgtEl>
                                            <p:attrNameLst>
                                              <p:attrName>style.visibility</p:attrName>
                                            </p:attrNameLst>
                                          </p:cBhvr>
                                          <p:to>
                                            <p:strVal val="visible"/>
                                          </p:to>
                                        </p:set>
                                        <p:anim calcmode="lin" valueType="num" p14:bounceEnd="50000">
                                          <p:cBhvr additive="base">
                                            <p:cTn id="58" dur="500" fill="hold"/>
                                            <p:tgtEl>
                                              <p:spTgt spid="14378"/>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4378"/>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1300"/>
                                      </p:stCondLst>
                                      <p:childTnLst>
                                        <p:set>
                                          <p:cBhvr>
                                            <p:cTn id="61" dur="1" fill="hold">
                                              <p:stCondLst>
                                                <p:cond delay="0"/>
                                              </p:stCondLst>
                                            </p:cTn>
                                            <p:tgtEl>
                                              <p:spTgt spid="14371"/>
                                            </p:tgtEl>
                                            <p:attrNameLst>
                                              <p:attrName>style.visibility</p:attrName>
                                            </p:attrNameLst>
                                          </p:cBhvr>
                                          <p:to>
                                            <p:strVal val="visible"/>
                                          </p:to>
                                        </p:set>
                                        <p:anim calcmode="lin" valueType="num">
                                          <p:cBhvr>
                                            <p:cTn id="62" dur="300" fill="hold"/>
                                            <p:tgtEl>
                                              <p:spTgt spid="14371"/>
                                            </p:tgtEl>
                                            <p:attrNameLst>
                                              <p:attrName>ppt_w</p:attrName>
                                            </p:attrNameLst>
                                          </p:cBhvr>
                                          <p:tavLst>
                                            <p:tav tm="0">
                                              <p:val>
                                                <p:fltVal val="0"/>
                                              </p:val>
                                            </p:tav>
                                            <p:tav tm="100000">
                                              <p:val>
                                                <p:strVal val="#ppt_w"/>
                                              </p:val>
                                            </p:tav>
                                          </p:tavLst>
                                        </p:anim>
                                        <p:anim calcmode="lin" valueType="num">
                                          <p:cBhvr>
                                            <p:cTn id="63" dur="300" fill="hold"/>
                                            <p:tgtEl>
                                              <p:spTgt spid="14371"/>
                                            </p:tgtEl>
                                            <p:attrNameLst>
                                              <p:attrName>ppt_h</p:attrName>
                                            </p:attrNameLst>
                                          </p:cBhvr>
                                          <p:tavLst>
                                            <p:tav tm="0">
                                              <p:val>
                                                <p:fltVal val="0"/>
                                              </p:val>
                                            </p:tav>
                                            <p:tav tm="100000">
                                              <p:val>
                                                <p:strVal val="#ppt_h"/>
                                              </p:val>
                                            </p:tav>
                                          </p:tavLst>
                                        </p:anim>
                                        <p:animEffect transition="in" filter="fade">
                                          <p:cBhvr>
                                            <p:cTn id="64" dur="300"/>
                                            <p:tgtEl>
                                              <p:spTgt spid="14371"/>
                                            </p:tgtEl>
                                          </p:cBhvr>
                                        </p:animEffect>
                                      </p:childTnLst>
                                    </p:cTn>
                                  </p:par>
                                  <p:par>
                                    <p:cTn id="65" presetID="6" presetClass="emph" presetSubtype="0" autoRev="1" fill="hold" grpId="1" nodeType="withEffect">
                                      <p:stCondLst>
                                        <p:cond delay="1600"/>
                                      </p:stCondLst>
                                      <p:childTnLst>
                                        <p:animScale>
                                          <p:cBhvr>
                                            <p:cTn id="66" dur="150" fill="hold"/>
                                            <p:tgtEl>
                                              <p:spTgt spid="14371"/>
                                            </p:tgtEl>
                                          </p:cBhvr>
                                          <p:by x="110000" y="110000"/>
                                        </p:animScale>
                                      </p:childTnLst>
                                    </p:cTn>
                                  </p:par>
                                  <p:par>
                                    <p:cTn id="67" presetID="2" presetClass="entr" presetSubtype="4" fill="hold" grpId="0" nodeType="withEffect" p14:presetBounceEnd="50000">
                                      <p:stCondLst>
                                        <p:cond delay="1600"/>
                                      </p:stCondLst>
                                      <p:childTnLst>
                                        <p:set>
                                          <p:cBhvr>
                                            <p:cTn id="68" dur="1" fill="hold">
                                              <p:stCondLst>
                                                <p:cond delay="0"/>
                                              </p:stCondLst>
                                            </p:cTn>
                                            <p:tgtEl>
                                              <p:spTgt spid="14376"/>
                                            </p:tgtEl>
                                            <p:attrNameLst>
                                              <p:attrName>style.visibility</p:attrName>
                                            </p:attrNameLst>
                                          </p:cBhvr>
                                          <p:to>
                                            <p:strVal val="visible"/>
                                          </p:to>
                                        </p:set>
                                        <p:anim calcmode="lin" valueType="num" p14:bounceEnd="50000">
                                          <p:cBhvr additive="base">
                                            <p:cTn id="69" dur="500" fill="hold"/>
                                            <p:tgtEl>
                                              <p:spTgt spid="14376"/>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37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14:presetBounceEnd="50000">
                                      <p:stCondLst>
                                        <p:cond delay="1600"/>
                                      </p:stCondLst>
                                      <p:childTnLst>
                                        <p:set>
                                          <p:cBhvr>
                                            <p:cTn id="72" dur="1" fill="hold">
                                              <p:stCondLst>
                                                <p:cond delay="0"/>
                                              </p:stCondLst>
                                            </p:cTn>
                                            <p:tgtEl>
                                              <p:spTgt spid="14379"/>
                                            </p:tgtEl>
                                            <p:attrNameLst>
                                              <p:attrName>style.visibility</p:attrName>
                                            </p:attrNameLst>
                                          </p:cBhvr>
                                          <p:to>
                                            <p:strVal val="visible"/>
                                          </p:to>
                                        </p:set>
                                        <p:anim calcmode="lin" valueType="num" p14:bounceEnd="50000">
                                          <p:cBhvr additive="base">
                                            <p:cTn id="73" dur="500" fill="hold"/>
                                            <p:tgtEl>
                                              <p:spTgt spid="14379"/>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14379"/>
                                            </p:tgtEl>
                                            <p:attrNameLst>
                                              <p:attrName>ppt_y</p:attrName>
                                            </p:attrNameLst>
                                          </p:cBhvr>
                                          <p:tavLst>
                                            <p:tav tm="0">
                                              <p:val>
                                                <p:strVal val="1+#ppt_h/2"/>
                                              </p:val>
                                            </p:tav>
                                            <p:tav tm="100000">
                                              <p:val>
                                                <p:strVal val="#ppt_y"/>
                                              </p:val>
                                            </p:tav>
                                          </p:tavLst>
                                        </p:anim>
                                      </p:childTnLst>
                                    </p:cTn>
                                  </p:par>
                                  <p:par>
                                    <p:cTn id="75" presetID="53" presetClass="entr" presetSubtype="16" fill="hold" grpId="0" nodeType="withEffect">
                                      <p:stCondLst>
                                        <p:cond delay="1400"/>
                                      </p:stCondLst>
                                      <p:childTnLst>
                                        <p:set>
                                          <p:cBhvr>
                                            <p:cTn id="76" dur="1" fill="hold">
                                              <p:stCondLst>
                                                <p:cond delay="0"/>
                                              </p:stCondLst>
                                            </p:cTn>
                                            <p:tgtEl>
                                              <p:spTgt spid="14372"/>
                                            </p:tgtEl>
                                            <p:attrNameLst>
                                              <p:attrName>style.visibility</p:attrName>
                                            </p:attrNameLst>
                                          </p:cBhvr>
                                          <p:to>
                                            <p:strVal val="visible"/>
                                          </p:to>
                                        </p:set>
                                        <p:anim calcmode="lin" valueType="num">
                                          <p:cBhvr>
                                            <p:cTn id="77" dur="300" fill="hold"/>
                                            <p:tgtEl>
                                              <p:spTgt spid="14372"/>
                                            </p:tgtEl>
                                            <p:attrNameLst>
                                              <p:attrName>ppt_w</p:attrName>
                                            </p:attrNameLst>
                                          </p:cBhvr>
                                          <p:tavLst>
                                            <p:tav tm="0">
                                              <p:val>
                                                <p:fltVal val="0"/>
                                              </p:val>
                                            </p:tav>
                                            <p:tav tm="100000">
                                              <p:val>
                                                <p:strVal val="#ppt_w"/>
                                              </p:val>
                                            </p:tav>
                                          </p:tavLst>
                                        </p:anim>
                                        <p:anim calcmode="lin" valueType="num">
                                          <p:cBhvr>
                                            <p:cTn id="78" dur="300" fill="hold"/>
                                            <p:tgtEl>
                                              <p:spTgt spid="14372"/>
                                            </p:tgtEl>
                                            <p:attrNameLst>
                                              <p:attrName>ppt_h</p:attrName>
                                            </p:attrNameLst>
                                          </p:cBhvr>
                                          <p:tavLst>
                                            <p:tav tm="0">
                                              <p:val>
                                                <p:fltVal val="0"/>
                                              </p:val>
                                            </p:tav>
                                            <p:tav tm="100000">
                                              <p:val>
                                                <p:strVal val="#ppt_h"/>
                                              </p:val>
                                            </p:tav>
                                          </p:tavLst>
                                        </p:anim>
                                        <p:animEffect transition="in" filter="fade">
                                          <p:cBhvr>
                                            <p:cTn id="79" dur="300"/>
                                            <p:tgtEl>
                                              <p:spTgt spid="14372"/>
                                            </p:tgtEl>
                                          </p:cBhvr>
                                        </p:animEffect>
                                      </p:childTnLst>
                                    </p:cTn>
                                  </p:par>
                                  <p:par>
                                    <p:cTn id="80" presetID="6" presetClass="emph" presetSubtype="0" autoRev="1" fill="hold" grpId="1" nodeType="withEffect">
                                      <p:stCondLst>
                                        <p:cond delay="1700"/>
                                      </p:stCondLst>
                                      <p:childTnLst>
                                        <p:animScale>
                                          <p:cBhvr>
                                            <p:cTn id="81" dur="150" fill="hold"/>
                                            <p:tgtEl>
                                              <p:spTgt spid="14372"/>
                                            </p:tgtEl>
                                          </p:cBhvr>
                                          <p:by x="110000" y="110000"/>
                                        </p:animScale>
                                      </p:childTnLst>
                                    </p:cTn>
                                  </p:par>
                                  <p:par>
                                    <p:cTn id="82" presetID="2" presetClass="entr" presetSubtype="4" fill="hold" grpId="0" nodeType="withEffect" p14:presetBounceEnd="50000">
                                      <p:stCondLst>
                                        <p:cond delay="1700"/>
                                      </p:stCondLst>
                                      <p:childTnLst>
                                        <p:set>
                                          <p:cBhvr>
                                            <p:cTn id="83" dur="1" fill="hold">
                                              <p:stCondLst>
                                                <p:cond delay="0"/>
                                              </p:stCondLst>
                                            </p:cTn>
                                            <p:tgtEl>
                                              <p:spTgt spid="14374"/>
                                            </p:tgtEl>
                                            <p:attrNameLst>
                                              <p:attrName>style.visibility</p:attrName>
                                            </p:attrNameLst>
                                          </p:cBhvr>
                                          <p:to>
                                            <p:strVal val="visible"/>
                                          </p:to>
                                        </p:set>
                                        <p:anim calcmode="lin" valueType="num" p14:bounceEnd="50000">
                                          <p:cBhvr additive="base">
                                            <p:cTn id="84" dur="500" fill="hold"/>
                                            <p:tgtEl>
                                              <p:spTgt spid="14374"/>
                                            </p:tgtEl>
                                            <p:attrNameLst>
                                              <p:attrName>ppt_x</p:attrName>
                                            </p:attrNameLst>
                                          </p:cBhvr>
                                          <p:tavLst>
                                            <p:tav tm="0">
                                              <p:val>
                                                <p:strVal val="#ppt_x"/>
                                              </p:val>
                                            </p:tav>
                                            <p:tav tm="100000">
                                              <p:val>
                                                <p:strVal val="#ppt_x"/>
                                              </p:val>
                                            </p:tav>
                                          </p:tavLst>
                                        </p:anim>
                                        <p:anim calcmode="lin" valueType="num" p14:bounceEnd="50000">
                                          <p:cBhvr additive="base">
                                            <p:cTn id="85" dur="500" fill="hold"/>
                                            <p:tgtEl>
                                              <p:spTgt spid="14374"/>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14:presetBounceEnd="50000">
                                      <p:stCondLst>
                                        <p:cond delay="1700"/>
                                      </p:stCondLst>
                                      <p:childTnLst>
                                        <p:set>
                                          <p:cBhvr>
                                            <p:cTn id="87" dur="1" fill="hold">
                                              <p:stCondLst>
                                                <p:cond delay="0"/>
                                              </p:stCondLst>
                                            </p:cTn>
                                            <p:tgtEl>
                                              <p:spTgt spid="14380"/>
                                            </p:tgtEl>
                                            <p:attrNameLst>
                                              <p:attrName>style.visibility</p:attrName>
                                            </p:attrNameLst>
                                          </p:cBhvr>
                                          <p:to>
                                            <p:strVal val="visible"/>
                                          </p:to>
                                        </p:set>
                                        <p:anim calcmode="lin" valueType="num" p14:bounceEnd="50000">
                                          <p:cBhvr additive="base">
                                            <p:cTn id="88" dur="500" fill="hold"/>
                                            <p:tgtEl>
                                              <p:spTgt spid="14380"/>
                                            </p:tgtEl>
                                            <p:attrNameLst>
                                              <p:attrName>ppt_x</p:attrName>
                                            </p:attrNameLst>
                                          </p:cBhvr>
                                          <p:tavLst>
                                            <p:tav tm="0">
                                              <p:val>
                                                <p:strVal val="#ppt_x"/>
                                              </p:val>
                                            </p:tav>
                                            <p:tav tm="100000">
                                              <p:val>
                                                <p:strVal val="#ppt_x"/>
                                              </p:val>
                                            </p:tav>
                                          </p:tavLst>
                                        </p:anim>
                                        <p:anim calcmode="lin" valueType="num" p14:bounceEnd="50000">
                                          <p:cBhvr additive="base">
                                            <p:cTn id="89" dur="500" fill="hold"/>
                                            <p:tgtEl>
                                              <p:spTgt spid="14380"/>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1300"/>
                                      </p:stCondLst>
                                      <p:childTnLst>
                                        <p:set>
                                          <p:cBhvr>
                                            <p:cTn id="91" dur="1" fill="hold">
                                              <p:stCondLst>
                                                <p:cond delay="0"/>
                                              </p:stCondLst>
                                            </p:cTn>
                                            <p:tgtEl>
                                              <p:spTgt spid="14373"/>
                                            </p:tgtEl>
                                            <p:attrNameLst>
                                              <p:attrName>style.visibility</p:attrName>
                                            </p:attrNameLst>
                                          </p:cBhvr>
                                          <p:to>
                                            <p:strVal val="visible"/>
                                          </p:to>
                                        </p:set>
                                        <p:anim calcmode="lin" valueType="num">
                                          <p:cBhvr>
                                            <p:cTn id="92" dur="300" fill="hold"/>
                                            <p:tgtEl>
                                              <p:spTgt spid="14373"/>
                                            </p:tgtEl>
                                            <p:attrNameLst>
                                              <p:attrName>ppt_w</p:attrName>
                                            </p:attrNameLst>
                                          </p:cBhvr>
                                          <p:tavLst>
                                            <p:tav tm="0">
                                              <p:val>
                                                <p:fltVal val="0"/>
                                              </p:val>
                                            </p:tav>
                                            <p:tav tm="100000">
                                              <p:val>
                                                <p:strVal val="#ppt_w"/>
                                              </p:val>
                                            </p:tav>
                                          </p:tavLst>
                                        </p:anim>
                                        <p:anim calcmode="lin" valueType="num">
                                          <p:cBhvr>
                                            <p:cTn id="93" dur="300" fill="hold"/>
                                            <p:tgtEl>
                                              <p:spTgt spid="14373"/>
                                            </p:tgtEl>
                                            <p:attrNameLst>
                                              <p:attrName>ppt_h</p:attrName>
                                            </p:attrNameLst>
                                          </p:cBhvr>
                                          <p:tavLst>
                                            <p:tav tm="0">
                                              <p:val>
                                                <p:fltVal val="0"/>
                                              </p:val>
                                            </p:tav>
                                            <p:tav tm="100000">
                                              <p:val>
                                                <p:strVal val="#ppt_h"/>
                                              </p:val>
                                            </p:tav>
                                          </p:tavLst>
                                        </p:anim>
                                        <p:animEffect transition="in" filter="fade">
                                          <p:cBhvr>
                                            <p:cTn id="94" dur="300"/>
                                            <p:tgtEl>
                                              <p:spTgt spid="14373"/>
                                            </p:tgtEl>
                                          </p:cBhvr>
                                        </p:animEffect>
                                      </p:childTnLst>
                                    </p:cTn>
                                  </p:par>
                                  <p:par>
                                    <p:cTn id="95" presetID="6" presetClass="emph" presetSubtype="0" autoRev="1" fill="hold" grpId="1" nodeType="withEffect">
                                      <p:stCondLst>
                                        <p:cond delay="1600"/>
                                      </p:stCondLst>
                                      <p:childTnLst>
                                        <p:animScale>
                                          <p:cBhvr>
                                            <p:cTn id="96" dur="150" fill="hold"/>
                                            <p:tgtEl>
                                              <p:spTgt spid="14373"/>
                                            </p:tgtEl>
                                          </p:cBhvr>
                                          <p:by x="110000" y="110000"/>
                                        </p:animScale>
                                      </p:childTnLst>
                                    </p:cTn>
                                  </p:par>
                                  <p:par>
                                    <p:cTn id="97" presetID="2" presetClass="entr" presetSubtype="4" fill="hold" grpId="0" nodeType="withEffect" p14:presetBounceEnd="50000">
                                      <p:stCondLst>
                                        <p:cond delay="1600"/>
                                      </p:stCondLst>
                                      <p:childTnLst>
                                        <p:set>
                                          <p:cBhvr>
                                            <p:cTn id="98" dur="1" fill="hold">
                                              <p:stCondLst>
                                                <p:cond delay="0"/>
                                              </p:stCondLst>
                                            </p:cTn>
                                            <p:tgtEl>
                                              <p:spTgt spid="14375"/>
                                            </p:tgtEl>
                                            <p:attrNameLst>
                                              <p:attrName>style.visibility</p:attrName>
                                            </p:attrNameLst>
                                          </p:cBhvr>
                                          <p:to>
                                            <p:strVal val="visible"/>
                                          </p:to>
                                        </p:set>
                                        <p:anim calcmode="lin" valueType="num" p14:bounceEnd="50000">
                                          <p:cBhvr additive="base">
                                            <p:cTn id="99" dur="500" fill="hold"/>
                                            <p:tgtEl>
                                              <p:spTgt spid="14375"/>
                                            </p:tgtEl>
                                            <p:attrNameLst>
                                              <p:attrName>ppt_x</p:attrName>
                                            </p:attrNameLst>
                                          </p:cBhvr>
                                          <p:tavLst>
                                            <p:tav tm="0">
                                              <p:val>
                                                <p:strVal val="#ppt_x"/>
                                              </p:val>
                                            </p:tav>
                                            <p:tav tm="100000">
                                              <p:val>
                                                <p:strVal val="#ppt_x"/>
                                              </p:val>
                                            </p:tav>
                                          </p:tavLst>
                                        </p:anim>
                                        <p:anim calcmode="lin" valueType="num" p14:bounceEnd="50000">
                                          <p:cBhvr additive="base">
                                            <p:cTn id="100" dur="500" fill="hold"/>
                                            <p:tgtEl>
                                              <p:spTgt spid="1437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14:presetBounceEnd="50000">
                                      <p:stCondLst>
                                        <p:cond delay="1600"/>
                                      </p:stCondLst>
                                      <p:childTnLst>
                                        <p:set>
                                          <p:cBhvr>
                                            <p:cTn id="102" dur="1" fill="hold">
                                              <p:stCondLst>
                                                <p:cond delay="0"/>
                                              </p:stCondLst>
                                            </p:cTn>
                                            <p:tgtEl>
                                              <p:spTgt spid="14381"/>
                                            </p:tgtEl>
                                            <p:attrNameLst>
                                              <p:attrName>style.visibility</p:attrName>
                                            </p:attrNameLst>
                                          </p:cBhvr>
                                          <p:to>
                                            <p:strVal val="visible"/>
                                          </p:to>
                                        </p:set>
                                        <p:anim calcmode="lin" valueType="num" p14:bounceEnd="50000">
                                          <p:cBhvr additive="base">
                                            <p:cTn id="103" dur="500" fill="hold"/>
                                            <p:tgtEl>
                                              <p:spTgt spid="14381"/>
                                            </p:tgtEl>
                                            <p:attrNameLst>
                                              <p:attrName>ppt_x</p:attrName>
                                            </p:attrNameLst>
                                          </p:cBhvr>
                                          <p:tavLst>
                                            <p:tav tm="0">
                                              <p:val>
                                                <p:strVal val="#ppt_x"/>
                                              </p:val>
                                            </p:tav>
                                            <p:tav tm="100000">
                                              <p:val>
                                                <p:strVal val="#ppt_x"/>
                                              </p:val>
                                            </p:tav>
                                          </p:tavLst>
                                        </p:anim>
                                        <p:anim calcmode="lin" valueType="num" p14:bounceEnd="50000">
                                          <p:cBhvr additive="base">
                                            <p:cTn id="104" dur="500" fill="hold"/>
                                            <p:tgtEl>
                                              <p:spTgt spid="14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9" grpId="0" animBg="1"/>
          <p:bldP spid="14370" grpId="0" animBg="1"/>
          <p:bldP spid="14370" grpId="1" animBg="1"/>
          <p:bldP spid="14371" grpId="0" animBg="1"/>
          <p:bldP spid="14371" grpId="1" animBg="1"/>
          <p:bldP spid="14372" grpId="0" animBg="1"/>
          <p:bldP spid="14372" grpId="1" animBg="1"/>
          <p:bldP spid="14373" grpId="0" animBg="1"/>
          <p:bldP spid="14373" grpId="1" animBg="1"/>
          <p:bldP spid="14374" grpId="0" animBg="1"/>
          <p:bldP spid="14375" grpId="0" animBg="1"/>
          <p:bldP spid="14376" grpId="0" animBg="1"/>
          <p:bldP spid="14377" grpId="0" animBg="1"/>
          <p:bldP spid="14378" grpId="0"/>
          <p:bldP spid="14379" grpId="0"/>
          <p:bldP spid="14380" grpId="0"/>
          <p:bldP spid="14381" grpId="0"/>
          <p:bldP spid="14382" grpId="0"/>
          <p:bldP spid="14384" grpId="0" animBg="1"/>
          <p:bldP spid="14385" grpId="0"/>
          <p:bldP spid="14386" grpId="0" animBg="1"/>
          <p:bldP spid="14387" grpId="0"/>
          <p:bldP spid="14388" grpId="0" animBg="1"/>
          <p:bldP spid="14389" grpId="0"/>
          <p:bldP spid="14390" grpId="0" animBg="1"/>
          <p:bldP spid="143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14382"/>
                                            </p:tgtEl>
                                            <p:attrNameLst>
                                              <p:attrName>style.visibility</p:attrName>
                                            </p:attrNameLst>
                                          </p:cBhvr>
                                          <p:to>
                                            <p:strVal val="visible"/>
                                          </p:to>
                                        </p:set>
                                        <p:anim calcmode="lin" valueType="num">
                                          <p:cBhvr additive="base">
                                            <p:cTn id="7" dur="500" fill="hold"/>
                                            <p:tgtEl>
                                              <p:spTgt spid="14382"/>
                                            </p:tgtEl>
                                            <p:attrNameLst>
                                              <p:attrName>ppt_x</p:attrName>
                                            </p:attrNameLst>
                                          </p:cBhvr>
                                          <p:tavLst>
                                            <p:tav tm="0">
                                              <p:val>
                                                <p:strVal val="1+#ppt_w/2"/>
                                              </p:val>
                                            </p:tav>
                                            <p:tav tm="100000">
                                              <p:val>
                                                <p:strVal val="#ppt_x"/>
                                              </p:val>
                                            </p:tav>
                                          </p:tavLst>
                                        </p:anim>
                                        <p:anim calcmode="lin" valueType="num">
                                          <p:cBhvr additive="base">
                                            <p:cTn id="8" dur="500" fill="hold"/>
                                            <p:tgtEl>
                                              <p:spTgt spid="1438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14384"/>
                                            </p:tgtEl>
                                            <p:attrNameLst>
                                              <p:attrName>style.visibility</p:attrName>
                                            </p:attrNameLst>
                                          </p:cBhvr>
                                          <p:to>
                                            <p:strVal val="visible"/>
                                          </p:to>
                                        </p:set>
                                        <p:anim calcmode="lin" valueType="num">
                                          <p:cBhvr additive="base">
                                            <p:cTn id="11" dur="500" fill="hold"/>
                                            <p:tgtEl>
                                              <p:spTgt spid="14384"/>
                                            </p:tgtEl>
                                            <p:attrNameLst>
                                              <p:attrName>ppt_x</p:attrName>
                                            </p:attrNameLst>
                                          </p:cBhvr>
                                          <p:tavLst>
                                            <p:tav tm="0">
                                              <p:val>
                                                <p:strVal val="1+#ppt_w/2"/>
                                              </p:val>
                                            </p:tav>
                                            <p:tav tm="100000">
                                              <p:val>
                                                <p:strVal val="#ppt_x"/>
                                              </p:val>
                                            </p:tav>
                                          </p:tavLst>
                                        </p:anim>
                                        <p:anim calcmode="lin" valueType="num">
                                          <p:cBhvr additive="base">
                                            <p:cTn id="12" dur="500" fill="hold"/>
                                            <p:tgtEl>
                                              <p:spTgt spid="1438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14385"/>
                                            </p:tgtEl>
                                            <p:attrNameLst>
                                              <p:attrName>style.visibility</p:attrName>
                                            </p:attrNameLst>
                                          </p:cBhvr>
                                          <p:to>
                                            <p:strVal val="visible"/>
                                          </p:to>
                                        </p:set>
                                        <p:anim calcmode="lin" valueType="num">
                                          <p:cBhvr additive="base">
                                            <p:cTn id="15" dur="500" fill="hold"/>
                                            <p:tgtEl>
                                              <p:spTgt spid="14385"/>
                                            </p:tgtEl>
                                            <p:attrNameLst>
                                              <p:attrName>ppt_x</p:attrName>
                                            </p:attrNameLst>
                                          </p:cBhvr>
                                          <p:tavLst>
                                            <p:tav tm="0">
                                              <p:val>
                                                <p:strVal val="1+#ppt_w/2"/>
                                              </p:val>
                                            </p:tav>
                                            <p:tav tm="100000">
                                              <p:val>
                                                <p:strVal val="#ppt_x"/>
                                              </p:val>
                                            </p:tav>
                                          </p:tavLst>
                                        </p:anim>
                                        <p:anim calcmode="lin" valueType="num">
                                          <p:cBhvr additive="base">
                                            <p:cTn id="16" dur="500" fill="hold"/>
                                            <p:tgtEl>
                                              <p:spTgt spid="1438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14386"/>
                                            </p:tgtEl>
                                            <p:attrNameLst>
                                              <p:attrName>style.visibility</p:attrName>
                                            </p:attrNameLst>
                                          </p:cBhvr>
                                          <p:to>
                                            <p:strVal val="visible"/>
                                          </p:to>
                                        </p:set>
                                        <p:anim calcmode="lin" valueType="num">
                                          <p:cBhvr additive="base">
                                            <p:cTn id="19" dur="500" fill="hold"/>
                                            <p:tgtEl>
                                              <p:spTgt spid="14386"/>
                                            </p:tgtEl>
                                            <p:attrNameLst>
                                              <p:attrName>ppt_x</p:attrName>
                                            </p:attrNameLst>
                                          </p:cBhvr>
                                          <p:tavLst>
                                            <p:tav tm="0">
                                              <p:val>
                                                <p:strVal val="1+#ppt_w/2"/>
                                              </p:val>
                                            </p:tav>
                                            <p:tav tm="100000">
                                              <p:val>
                                                <p:strVal val="#ppt_x"/>
                                              </p:val>
                                            </p:tav>
                                          </p:tavLst>
                                        </p:anim>
                                        <p:anim calcmode="lin" valueType="num">
                                          <p:cBhvr additive="base">
                                            <p:cTn id="20" dur="500" fill="hold"/>
                                            <p:tgtEl>
                                              <p:spTgt spid="1438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
                                      </p:stCondLst>
                                      <p:childTnLst>
                                        <p:set>
                                          <p:cBhvr>
                                            <p:cTn id="22" dur="1" fill="hold">
                                              <p:stCondLst>
                                                <p:cond delay="0"/>
                                              </p:stCondLst>
                                            </p:cTn>
                                            <p:tgtEl>
                                              <p:spTgt spid="14387"/>
                                            </p:tgtEl>
                                            <p:attrNameLst>
                                              <p:attrName>style.visibility</p:attrName>
                                            </p:attrNameLst>
                                          </p:cBhvr>
                                          <p:to>
                                            <p:strVal val="visible"/>
                                          </p:to>
                                        </p:set>
                                        <p:anim calcmode="lin" valueType="num">
                                          <p:cBhvr additive="base">
                                            <p:cTn id="23" dur="500" fill="hold"/>
                                            <p:tgtEl>
                                              <p:spTgt spid="14387"/>
                                            </p:tgtEl>
                                            <p:attrNameLst>
                                              <p:attrName>ppt_x</p:attrName>
                                            </p:attrNameLst>
                                          </p:cBhvr>
                                          <p:tavLst>
                                            <p:tav tm="0">
                                              <p:val>
                                                <p:strVal val="1+#ppt_w/2"/>
                                              </p:val>
                                            </p:tav>
                                            <p:tav tm="100000">
                                              <p:val>
                                                <p:strVal val="#ppt_x"/>
                                              </p:val>
                                            </p:tav>
                                          </p:tavLst>
                                        </p:anim>
                                        <p:anim calcmode="lin" valueType="num">
                                          <p:cBhvr additive="base">
                                            <p:cTn id="24" dur="500" fill="hold"/>
                                            <p:tgtEl>
                                              <p:spTgt spid="1438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400"/>
                                      </p:stCondLst>
                                      <p:childTnLst>
                                        <p:set>
                                          <p:cBhvr>
                                            <p:cTn id="26" dur="1" fill="hold">
                                              <p:stCondLst>
                                                <p:cond delay="0"/>
                                              </p:stCondLst>
                                            </p:cTn>
                                            <p:tgtEl>
                                              <p:spTgt spid="14388"/>
                                            </p:tgtEl>
                                            <p:attrNameLst>
                                              <p:attrName>style.visibility</p:attrName>
                                            </p:attrNameLst>
                                          </p:cBhvr>
                                          <p:to>
                                            <p:strVal val="visible"/>
                                          </p:to>
                                        </p:set>
                                        <p:anim calcmode="lin" valueType="num">
                                          <p:cBhvr additive="base">
                                            <p:cTn id="27" dur="500" fill="hold"/>
                                            <p:tgtEl>
                                              <p:spTgt spid="14388"/>
                                            </p:tgtEl>
                                            <p:attrNameLst>
                                              <p:attrName>ppt_x</p:attrName>
                                            </p:attrNameLst>
                                          </p:cBhvr>
                                          <p:tavLst>
                                            <p:tav tm="0">
                                              <p:val>
                                                <p:strVal val="1+#ppt_w/2"/>
                                              </p:val>
                                            </p:tav>
                                            <p:tav tm="100000">
                                              <p:val>
                                                <p:strVal val="#ppt_x"/>
                                              </p:val>
                                            </p:tav>
                                          </p:tavLst>
                                        </p:anim>
                                        <p:anim calcmode="lin" valueType="num">
                                          <p:cBhvr additive="base">
                                            <p:cTn id="28" dur="500" fill="hold"/>
                                            <p:tgtEl>
                                              <p:spTgt spid="1438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400"/>
                                      </p:stCondLst>
                                      <p:childTnLst>
                                        <p:set>
                                          <p:cBhvr>
                                            <p:cTn id="30" dur="1" fill="hold">
                                              <p:stCondLst>
                                                <p:cond delay="0"/>
                                              </p:stCondLst>
                                            </p:cTn>
                                            <p:tgtEl>
                                              <p:spTgt spid="14389"/>
                                            </p:tgtEl>
                                            <p:attrNameLst>
                                              <p:attrName>style.visibility</p:attrName>
                                            </p:attrNameLst>
                                          </p:cBhvr>
                                          <p:to>
                                            <p:strVal val="visible"/>
                                          </p:to>
                                        </p:set>
                                        <p:anim calcmode="lin" valueType="num">
                                          <p:cBhvr additive="base">
                                            <p:cTn id="31" dur="500" fill="hold"/>
                                            <p:tgtEl>
                                              <p:spTgt spid="14389"/>
                                            </p:tgtEl>
                                            <p:attrNameLst>
                                              <p:attrName>ppt_x</p:attrName>
                                            </p:attrNameLst>
                                          </p:cBhvr>
                                          <p:tavLst>
                                            <p:tav tm="0">
                                              <p:val>
                                                <p:strVal val="1+#ppt_w/2"/>
                                              </p:val>
                                            </p:tav>
                                            <p:tav tm="100000">
                                              <p:val>
                                                <p:strVal val="#ppt_x"/>
                                              </p:val>
                                            </p:tav>
                                          </p:tavLst>
                                        </p:anim>
                                        <p:anim calcmode="lin" valueType="num">
                                          <p:cBhvr additive="base">
                                            <p:cTn id="32" dur="500" fill="hold"/>
                                            <p:tgtEl>
                                              <p:spTgt spid="1438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14390"/>
                                            </p:tgtEl>
                                            <p:attrNameLst>
                                              <p:attrName>style.visibility</p:attrName>
                                            </p:attrNameLst>
                                          </p:cBhvr>
                                          <p:to>
                                            <p:strVal val="visible"/>
                                          </p:to>
                                        </p:set>
                                        <p:anim calcmode="lin" valueType="num">
                                          <p:cBhvr additive="base">
                                            <p:cTn id="35" dur="500" fill="hold"/>
                                            <p:tgtEl>
                                              <p:spTgt spid="14390"/>
                                            </p:tgtEl>
                                            <p:attrNameLst>
                                              <p:attrName>ppt_x</p:attrName>
                                            </p:attrNameLst>
                                          </p:cBhvr>
                                          <p:tavLst>
                                            <p:tav tm="0">
                                              <p:val>
                                                <p:strVal val="1+#ppt_w/2"/>
                                              </p:val>
                                            </p:tav>
                                            <p:tav tm="100000">
                                              <p:val>
                                                <p:strVal val="#ppt_x"/>
                                              </p:val>
                                            </p:tav>
                                          </p:tavLst>
                                        </p:anim>
                                        <p:anim calcmode="lin" valueType="num">
                                          <p:cBhvr additive="base">
                                            <p:cTn id="36" dur="500" fill="hold"/>
                                            <p:tgtEl>
                                              <p:spTgt spid="1439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14391"/>
                                            </p:tgtEl>
                                            <p:attrNameLst>
                                              <p:attrName>style.visibility</p:attrName>
                                            </p:attrNameLst>
                                          </p:cBhvr>
                                          <p:to>
                                            <p:strVal val="visible"/>
                                          </p:to>
                                        </p:set>
                                        <p:anim calcmode="lin" valueType="num">
                                          <p:cBhvr additive="base">
                                            <p:cTn id="39" dur="500" fill="hold"/>
                                            <p:tgtEl>
                                              <p:spTgt spid="14391"/>
                                            </p:tgtEl>
                                            <p:attrNameLst>
                                              <p:attrName>ppt_x</p:attrName>
                                            </p:attrNameLst>
                                          </p:cBhvr>
                                          <p:tavLst>
                                            <p:tav tm="0">
                                              <p:val>
                                                <p:strVal val="1+#ppt_w/2"/>
                                              </p:val>
                                            </p:tav>
                                            <p:tav tm="100000">
                                              <p:val>
                                                <p:strVal val="#ppt_x"/>
                                              </p:val>
                                            </p:tav>
                                          </p:tavLst>
                                        </p:anim>
                                        <p:anim calcmode="lin" valueType="num">
                                          <p:cBhvr additive="base">
                                            <p:cTn id="40" dur="500" fill="hold"/>
                                            <p:tgtEl>
                                              <p:spTgt spid="14391"/>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1000"/>
                                      </p:stCondLst>
                                      <p:childTnLst>
                                        <p:set>
                                          <p:cBhvr>
                                            <p:cTn id="42" dur="1" fill="hold">
                                              <p:stCondLst>
                                                <p:cond delay="0"/>
                                              </p:stCondLst>
                                            </p:cTn>
                                            <p:tgtEl>
                                              <p:spTgt spid="14369"/>
                                            </p:tgtEl>
                                            <p:attrNameLst>
                                              <p:attrName>style.visibility</p:attrName>
                                            </p:attrNameLst>
                                          </p:cBhvr>
                                          <p:to>
                                            <p:strVal val="visible"/>
                                          </p:to>
                                        </p:set>
                                        <p:anim calcmode="lin" valueType="num">
                                          <p:cBhvr additive="base">
                                            <p:cTn id="43" dur="500" fill="hold"/>
                                            <p:tgtEl>
                                              <p:spTgt spid="14369"/>
                                            </p:tgtEl>
                                            <p:attrNameLst>
                                              <p:attrName>ppt_x</p:attrName>
                                            </p:attrNameLst>
                                          </p:cBhvr>
                                          <p:tavLst>
                                            <p:tav tm="0">
                                              <p:val>
                                                <p:strVal val="#ppt_x"/>
                                              </p:val>
                                            </p:tav>
                                            <p:tav tm="100000">
                                              <p:val>
                                                <p:strVal val="#ppt_x"/>
                                              </p:val>
                                            </p:tav>
                                          </p:tavLst>
                                        </p:anim>
                                        <p:anim calcmode="lin" valueType="num">
                                          <p:cBhvr additive="base">
                                            <p:cTn id="44" dur="500" fill="hold"/>
                                            <p:tgtEl>
                                              <p:spTgt spid="14369"/>
                                            </p:tgtEl>
                                            <p:attrNameLst>
                                              <p:attrName>ppt_y</p:attrName>
                                            </p:attrNameLst>
                                          </p:cBhvr>
                                          <p:tavLst>
                                            <p:tav tm="0">
                                              <p:val>
                                                <p:strVal val="1+#ppt_h/2"/>
                                              </p:val>
                                            </p:tav>
                                            <p:tav tm="100000">
                                              <p:val>
                                                <p:strVal val="#ppt_y"/>
                                              </p:val>
                                            </p:tav>
                                          </p:tavLst>
                                        </p:anim>
                                      </p:childTnLst>
                                    </p:cTn>
                                  </p:par>
                                  <p:par>
                                    <p:cTn id="45" presetID="53" presetClass="entr" presetSubtype="16" fill="hold" grpId="0" nodeType="withEffect">
                                      <p:stCondLst>
                                        <p:cond delay="1200"/>
                                      </p:stCondLst>
                                      <p:childTnLst>
                                        <p:set>
                                          <p:cBhvr>
                                            <p:cTn id="46" dur="1" fill="hold">
                                              <p:stCondLst>
                                                <p:cond delay="0"/>
                                              </p:stCondLst>
                                            </p:cTn>
                                            <p:tgtEl>
                                              <p:spTgt spid="14370"/>
                                            </p:tgtEl>
                                            <p:attrNameLst>
                                              <p:attrName>style.visibility</p:attrName>
                                            </p:attrNameLst>
                                          </p:cBhvr>
                                          <p:to>
                                            <p:strVal val="visible"/>
                                          </p:to>
                                        </p:set>
                                        <p:anim calcmode="lin" valueType="num">
                                          <p:cBhvr>
                                            <p:cTn id="47" dur="300" fill="hold"/>
                                            <p:tgtEl>
                                              <p:spTgt spid="14370"/>
                                            </p:tgtEl>
                                            <p:attrNameLst>
                                              <p:attrName>ppt_w</p:attrName>
                                            </p:attrNameLst>
                                          </p:cBhvr>
                                          <p:tavLst>
                                            <p:tav tm="0">
                                              <p:val>
                                                <p:fltVal val="0"/>
                                              </p:val>
                                            </p:tav>
                                            <p:tav tm="100000">
                                              <p:val>
                                                <p:strVal val="#ppt_w"/>
                                              </p:val>
                                            </p:tav>
                                          </p:tavLst>
                                        </p:anim>
                                        <p:anim calcmode="lin" valueType="num">
                                          <p:cBhvr>
                                            <p:cTn id="48" dur="300" fill="hold"/>
                                            <p:tgtEl>
                                              <p:spTgt spid="14370"/>
                                            </p:tgtEl>
                                            <p:attrNameLst>
                                              <p:attrName>ppt_h</p:attrName>
                                            </p:attrNameLst>
                                          </p:cBhvr>
                                          <p:tavLst>
                                            <p:tav tm="0">
                                              <p:val>
                                                <p:fltVal val="0"/>
                                              </p:val>
                                            </p:tav>
                                            <p:tav tm="100000">
                                              <p:val>
                                                <p:strVal val="#ppt_h"/>
                                              </p:val>
                                            </p:tav>
                                          </p:tavLst>
                                        </p:anim>
                                        <p:animEffect transition="in" filter="fade">
                                          <p:cBhvr>
                                            <p:cTn id="49" dur="300"/>
                                            <p:tgtEl>
                                              <p:spTgt spid="14370"/>
                                            </p:tgtEl>
                                          </p:cBhvr>
                                        </p:animEffect>
                                      </p:childTnLst>
                                    </p:cTn>
                                  </p:par>
                                  <p:par>
                                    <p:cTn id="50" presetID="6" presetClass="emph" presetSubtype="0" autoRev="1" fill="hold" grpId="1" nodeType="withEffect">
                                      <p:stCondLst>
                                        <p:cond delay="1500"/>
                                      </p:stCondLst>
                                      <p:childTnLst>
                                        <p:animScale>
                                          <p:cBhvr>
                                            <p:cTn id="51" dur="150" fill="hold"/>
                                            <p:tgtEl>
                                              <p:spTgt spid="14370"/>
                                            </p:tgtEl>
                                          </p:cBhvr>
                                          <p:by x="110000" y="110000"/>
                                        </p:animScale>
                                      </p:childTnLst>
                                    </p:cTn>
                                  </p:par>
                                  <p:par>
                                    <p:cTn id="52" presetID="2" presetClass="entr" presetSubtype="4" fill="hold" grpId="0" nodeType="withEffect">
                                      <p:stCondLst>
                                        <p:cond delay="1500"/>
                                      </p:stCondLst>
                                      <p:childTnLst>
                                        <p:set>
                                          <p:cBhvr>
                                            <p:cTn id="53" dur="1" fill="hold">
                                              <p:stCondLst>
                                                <p:cond delay="0"/>
                                              </p:stCondLst>
                                            </p:cTn>
                                            <p:tgtEl>
                                              <p:spTgt spid="14377"/>
                                            </p:tgtEl>
                                            <p:attrNameLst>
                                              <p:attrName>style.visibility</p:attrName>
                                            </p:attrNameLst>
                                          </p:cBhvr>
                                          <p:to>
                                            <p:strVal val="visible"/>
                                          </p:to>
                                        </p:set>
                                        <p:anim calcmode="lin" valueType="num">
                                          <p:cBhvr additive="base">
                                            <p:cTn id="54" dur="500" fill="hold"/>
                                            <p:tgtEl>
                                              <p:spTgt spid="14377"/>
                                            </p:tgtEl>
                                            <p:attrNameLst>
                                              <p:attrName>ppt_x</p:attrName>
                                            </p:attrNameLst>
                                          </p:cBhvr>
                                          <p:tavLst>
                                            <p:tav tm="0">
                                              <p:val>
                                                <p:strVal val="#ppt_x"/>
                                              </p:val>
                                            </p:tav>
                                            <p:tav tm="100000">
                                              <p:val>
                                                <p:strVal val="#ppt_x"/>
                                              </p:val>
                                            </p:tav>
                                          </p:tavLst>
                                        </p:anim>
                                        <p:anim calcmode="lin" valueType="num">
                                          <p:cBhvr additive="base">
                                            <p:cTn id="55" dur="500" fill="hold"/>
                                            <p:tgtEl>
                                              <p:spTgt spid="1437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500"/>
                                      </p:stCondLst>
                                      <p:childTnLst>
                                        <p:set>
                                          <p:cBhvr>
                                            <p:cTn id="57" dur="1" fill="hold">
                                              <p:stCondLst>
                                                <p:cond delay="0"/>
                                              </p:stCondLst>
                                            </p:cTn>
                                            <p:tgtEl>
                                              <p:spTgt spid="14378"/>
                                            </p:tgtEl>
                                            <p:attrNameLst>
                                              <p:attrName>style.visibility</p:attrName>
                                            </p:attrNameLst>
                                          </p:cBhvr>
                                          <p:to>
                                            <p:strVal val="visible"/>
                                          </p:to>
                                        </p:set>
                                        <p:anim calcmode="lin" valueType="num">
                                          <p:cBhvr additive="base">
                                            <p:cTn id="58" dur="500" fill="hold"/>
                                            <p:tgtEl>
                                              <p:spTgt spid="14378"/>
                                            </p:tgtEl>
                                            <p:attrNameLst>
                                              <p:attrName>ppt_x</p:attrName>
                                            </p:attrNameLst>
                                          </p:cBhvr>
                                          <p:tavLst>
                                            <p:tav tm="0">
                                              <p:val>
                                                <p:strVal val="#ppt_x"/>
                                              </p:val>
                                            </p:tav>
                                            <p:tav tm="100000">
                                              <p:val>
                                                <p:strVal val="#ppt_x"/>
                                              </p:val>
                                            </p:tav>
                                          </p:tavLst>
                                        </p:anim>
                                        <p:anim calcmode="lin" valueType="num">
                                          <p:cBhvr additive="base">
                                            <p:cTn id="59" dur="500" fill="hold"/>
                                            <p:tgtEl>
                                              <p:spTgt spid="14378"/>
                                            </p:tgtEl>
                                            <p:attrNameLst>
                                              <p:attrName>ppt_y</p:attrName>
                                            </p:attrNameLst>
                                          </p:cBhvr>
                                          <p:tavLst>
                                            <p:tav tm="0">
                                              <p:val>
                                                <p:strVal val="1+#ppt_h/2"/>
                                              </p:val>
                                            </p:tav>
                                            <p:tav tm="100000">
                                              <p:val>
                                                <p:strVal val="#ppt_y"/>
                                              </p:val>
                                            </p:tav>
                                          </p:tavLst>
                                        </p:anim>
                                      </p:childTnLst>
                                    </p:cTn>
                                  </p:par>
                                  <p:par>
                                    <p:cTn id="60" presetID="53" presetClass="entr" presetSubtype="16" fill="hold" grpId="0" nodeType="withEffect">
                                      <p:stCondLst>
                                        <p:cond delay="1300"/>
                                      </p:stCondLst>
                                      <p:childTnLst>
                                        <p:set>
                                          <p:cBhvr>
                                            <p:cTn id="61" dur="1" fill="hold">
                                              <p:stCondLst>
                                                <p:cond delay="0"/>
                                              </p:stCondLst>
                                            </p:cTn>
                                            <p:tgtEl>
                                              <p:spTgt spid="14371"/>
                                            </p:tgtEl>
                                            <p:attrNameLst>
                                              <p:attrName>style.visibility</p:attrName>
                                            </p:attrNameLst>
                                          </p:cBhvr>
                                          <p:to>
                                            <p:strVal val="visible"/>
                                          </p:to>
                                        </p:set>
                                        <p:anim calcmode="lin" valueType="num">
                                          <p:cBhvr>
                                            <p:cTn id="62" dur="300" fill="hold"/>
                                            <p:tgtEl>
                                              <p:spTgt spid="14371"/>
                                            </p:tgtEl>
                                            <p:attrNameLst>
                                              <p:attrName>ppt_w</p:attrName>
                                            </p:attrNameLst>
                                          </p:cBhvr>
                                          <p:tavLst>
                                            <p:tav tm="0">
                                              <p:val>
                                                <p:fltVal val="0"/>
                                              </p:val>
                                            </p:tav>
                                            <p:tav tm="100000">
                                              <p:val>
                                                <p:strVal val="#ppt_w"/>
                                              </p:val>
                                            </p:tav>
                                          </p:tavLst>
                                        </p:anim>
                                        <p:anim calcmode="lin" valueType="num">
                                          <p:cBhvr>
                                            <p:cTn id="63" dur="300" fill="hold"/>
                                            <p:tgtEl>
                                              <p:spTgt spid="14371"/>
                                            </p:tgtEl>
                                            <p:attrNameLst>
                                              <p:attrName>ppt_h</p:attrName>
                                            </p:attrNameLst>
                                          </p:cBhvr>
                                          <p:tavLst>
                                            <p:tav tm="0">
                                              <p:val>
                                                <p:fltVal val="0"/>
                                              </p:val>
                                            </p:tav>
                                            <p:tav tm="100000">
                                              <p:val>
                                                <p:strVal val="#ppt_h"/>
                                              </p:val>
                                            </p:tav>
                                          </p:tavLst>
                                        </p:anim>
                                        <p:animEffect transition="in" filter="fade">
                                          <p:cBhvr>
                                            <p:cTn id="64" dur="300"/>
                                            <p:tgtEl>
                                              <p:spTgt spid="14371"/>
                                            </p:tgtEl>
                                          </p:cBhvr>
                                        </p:animEffect>
                                      </p:childTnLst>
                                    </p:cTn>
                                  </p:par>
                                  <p:par>
                                    <p:cTn id="65" presetID="6" presetClass="emph" presetSubtype="0" autoRev="1" fill="hold" grpId="1" nodeType="withEffect">
                                      <p:stCondLst>
                                        <p:cond delay="1600"/>
                                      </p:stCondLst>
                                      <p:childTnLst>
                                        <p:animScale>
                                          <p:cBhvr>
                                            <p:cTn id="66" dur="150" fill="hold"/>
                                            <p:tgtEl>
                                              <p:spTgt spid="14371"/>
                                            </p:tgtEl>
                                          </p:cBhvr>
                                          <p:by x="110000" y="110000"/>
                                        </p:animScale>
                                      </p:childTnLst>
                                    </p:cTn>
                                  </p:par>
                                  <p:par>
                                    <p:cTn id="67" presetID="2" presetClass="entr" presetSubtype="4" fill="hold" grpId="0" nodeType="withEffect">
                                      <p:stCondLst>
                                        <p:cond delay="1600"/>
                                      </p:stCondLst>
                                      <p:childTnLst>
                                        <p:set>
                                          <p:cBhvr>
                                            <p:cTn id="68" dur="1" fill="hold">
                                              <p:stCondLst>
                                                <p:cond delay="0"/>
                                              </p:stCondLst>
                                            </p:cTn>
                                            <p:tgtEl>
                                              <p:spTgt spid="14376"/>
                                            </p:tgtEl>
                                            <p:attrNameLst>
                                              <p:attrName>style.visibility</p:attrName>
                                            </p:attrNameLst>
                                          </p:cBhvr>
                                          <p:to>
                                            <p:strVal val="visible"/>
                                          </p:to>
                                        </p:set>
                                        <p:anim calcmode="lin" valueType="num">
                                          <p:cBhvr additive="base">
                                            <p:cTn id="69" dur="500" fill="hold"/>
                                            <p:tgtEl>
                                              <p:spTgt spid="14376"/>
                                            </p:tgtEl>
                                            <p:attrNameLst>
                                              <p:attrName>ppt_x</p:attrName>
                                            </p:attrNameLst>
                                          </p:cBhvr>
                                          <p:tavLst>
                                            <p:tav tm="0">
                                              <p:val>
                                                <p:strVal val="#ppt_x"/>
                                              </p:val>
                                            </p:tav>
                                            <p:tav tm="100000">
                                              <p:val>
                                                <p:strVal val="#ppt_x"/>
                                              </p:val>
                                            </p:tav>
                                          </p:tavLst>
                                        </p:anim>
                                        <p:anim calcmode="lin" valueType="num">
                                          <p:cBhvr additive="base">
                                            <p:cTn id="70" dur="500" fill="hold"/>
                                            <p:tgtEl>
                                              <p:spTgt spid="1437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600"/>
                                      </p:stCondLst>
                                      <p:childTnLst>
                                        <p:set>
                                          <p:cBhvr>
                                            <p:cTn id="72" dur="1" fill="hold">
                                              <p:stCondLst>
                                                <p:cond delay="0"/>
                                              </p:stCondLst>
                                            </p:cTn>
                                            <p:tgtEl>
                                              <p:spTgt spid="14379"/>
                                            </p:tgtEl>
                                            <p:attrNameLst>
                                              <p:attrName>style.visibility</p:attrName>
                                            </p:attrNameLst>
                                          </p:cBhvr>
                                          <p:to>
                                            <p:strVal val="visible"/>
                                          </p:to>
                                        </p:set>
                                        <p:anim calcmode="lin" valueType="num">
                                          <p:cBhvr additive="base">
                                            <p:cTn id="73" dur="500" fill="hold"/>
                                            <p:tgtEl>
                                              <p:spTgt spid="14379"/>
                                            </p:tgtEl>
                                            <p:attrNameLst>
                                              <p:attrName>ppt_x</p:attrName>
                                            </p:attrNameLst>
                                          </p:cBhvr>
                                          <p:tavLst>
                                            <p:tav tm="0">
                                              <p:val>
                                                <p:strVal val="#ppt_x"/>
                                              </p:val>
                                            </p:tav>
                                            <p:tav tm="100000">
                                              <p:val>
                                                <p:strVal val="#ppt_x"/>
                                              </p:val>
                                            </p:tav>
                                          </p:tavLst>
                                        </p:anim>
                                        <p:anim calcmode="lin" valueType="num">
                                          <p:cBhvr additive="base">
                                            <p:cTn id="74" dur="500" fill="hold"/>
                                            <p:tgtEl>
                                              <p:spTgt spid="14379"/>
                                            </p:tgtEl>
                                            <p:attrNameLst>
                                              <p:attrName>ppt_y</p:attrName>
                                            </p:attrNameLst>
                                          </p:cBhvr>
                                          <p:tavLst>
                                            <p:tav tm="0">
                                              <p:val>
                                                <p:strVal val="1+#ppt_h/2"/>
                                              </p:val>
                                            </p:tav>
                                            <p:tav tm="100000">
                                              <p:val>
                                                <p:strVal val="#ppt_y"/>
                                              </p:val>
                                            </p:tav>
                                          </p:tavLst>
                                        </p:anim>
                                      </p:childTnLst>
                                    </p:cTn>
                                  </p:par>
                                  <p:par>
                                    <p:cTn id="75" presetID="53" presetClass="entr" presetSubtype="16" fill="hold" grpId="0" nodeType="withEffect">
                                      <p:stCondLst>
                                        <p:cond delay="1400"/>
                                      </p:stCondLst>
                                      <p:childTnLst>
                                        <p:set>
                                          <p:cBhvr>
                                            <p:cTn id="76" dur="1" fill="hold">
                                              <p:stCondLst>
                                                <p:cond delay="0"/>
                                              </p:stCondLst>
                                            </p:cTn>
                                            <p:tgtEl>
                                              <p:spTgt spid="14372"/>
                                            </p:tgtEl>
                                            <p:attrNameLst>
                                              <p:attrName>style.visibility</p:attrName>
                                            </p:attrNameLst>
                                          </p:cBhvr>
                                          <p:to>
                                            <p:strVal val="visible"/>
                                          </p:to>
                                        </p:set>
                                        <p:anim calcmode="lin" valueType="num">
                                          <p:cBhvr>
                                            <p:cTn id="77" dur="300" fill="hold"/>
                                            <p:tgtEl>
                                              <p:spTgt spid="14372"/>
                                            </p:tgtEl>
                                            <p:attrNameLst>
                                              <p:attrName>ppt_w</p:attrName>
                                            </p:attrNameLst>
                                          </p:cBhvr>
                                          <p:tavLst>
                                            <p:tav tm="0">
                                              <p:val>
                                                <p:fltVal val="0"/>
                                              </p:val>
                                            </p:tav>
                                            <p:tav tm="100000">
                                              <p:val>
                                                <p:strVal val="#ppt_w"/>
                                              </p:val>
                                            </p:tav>
                                          </p:tavLst>
                                        </p:anim>
                                        <p:anim calcmode="lin" valueType="num">
                                          <p:cBhvr>
                                            <p:cTn id="78" dur="300" fill="hold"/>
                                            <p:tgtEl>
                                              <p:spTgt spid="14372"/>
                                            </p:tgtEl>
                                            <p:attrNameLst>
                                              <p:attrName>ppt_h</p:attrName>
                                            </p:attrNameLst>
                                          </p:cBhvr>
                                          <p:tavLst>
                                            <p:tav tm="0">
                                              <p:val>
                                                <p:fltVal val="0"/>
                                              </p:val>
                                            </p:tav>
                                            <p:tav tm="100000">
                                              <p:val>
                                                <p:strVal val="#ppt_h"/>
                                              </p:val>
                                            </p:tav>
                                          </p:tavLst>
                                        </p:anim>
                                        <p:animEffect transition="in" filter="fade">
                                          <p:cBhvr>
                                            <p:cTn id="79" dur="300"/>
                                            <p:tgtEl>
                                              <p:spTgt spid="14372"/>
                                            </p:tgtEl>
                                          </p:cBhvr>
                                        </p:animEffect>
                                      </p:childTnLst>
                                    </p:cTn>
                                  </p:par>
                                  <p:par>
                                    <p:cTn id="80" presetID="6" presetClass="emph" presetSubtype="0" autoRev="1" fill="hold" grpId="1" nodeType="withEffect">
                                      <p:stCondLst>
                                        <p:cond delay="1700"/>
                                      </p:stCondLst>
                                      <p:childTnLst>
                                        <p:animScale>
                                          <p:cBhvr>
                                            <p:cTn id="81" dur="150" fill="hold"/>
                                            <p:tgtEl>
                                              <p:spTgt spid="14372"/>
                                            </p:tgtEl>
                                          </p:cBhvr>
                                          <p:by x="110000" y="110000"/>
                                        </p:animScale>
                                      </p:childTnLst>
                                    </p:cTn>
                                  </p:par>
                                  <p:par>
                                    <p:cTn id="82" presetID="2" presetClass="entr" presetSubtype="4" fill="hold" grpId="0" nodeType="withEffect">
                                      <p:stCondLst>
                                        <p:cond delay="1700"/>
                                      </p:stCondLst>
                                      <p:childTnLst>
                                        <p:set>
                                          <p:cBhvr>
                                            <p:cTn id="83" dur="1" fill="hold">
                                              <p:stCondLst>
                                                <p:cond delay="0"/>
                                              </p:stCondLst>
                                            </p:cTn>
                                            <p:tgtEl>
                                              <p:spTgt spid="14374"/>
                                            </p:tgtEl>
                                            <p:attrNameLst>
                                              <p:attrName>style.visibility</p:attrName>
                                            </p:attrNameLst>
                                          </p:cBhvr>
                                          <p:to>
                                            <p:strVal val="visible"/>
                                          </p:to>
                                        </p:set>
                                        <p:anim calcmode="lin" valueType="num">
                                          <p:cBhvr additive="base">
                                            <p:cTn id="84" dur="500" fill="hold"/>
                                            <p:tgtEl>
                                              <p:spTgt spid="14374"/>
                                            </p:tgtEl>
                                            <p:attrNameLst>
                                              <p:attrName>ppt_x</p:attrName>
                                            </p:attrNameLst>
                                          </p:cBhvr>
                                          <p:tavLst>
                                            <p:tav tm="0">
                                              <p:val>
                                                <p:strVal val="#ppt_x"/>
                                              </p:val>
                                            </p:tav>
                                            <p:tav tm="100000">
                                              <p:val>
                                                <p:strVal val="#ppt_x"/>
                                              </p:val>
                                            </p:tav>
                                          </p:tavLst>
                                        </p:anim>
                                        <p:anim calcmode="lin" valueType="num">
                                          <p:cBhvr additive="base">
                                            <p:cTn id="85" dur="500" fill="hold"/>
                                            <p:tgtEl>
                                              <p:spTgt spid="14374"/>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1700"/>
                                      </p:stCondLst>
                                      <p:childTnLst>
                                        <p:set>
                                          <p:cBhvr>
                                            <p:cTn id="87" dur="1" fill="hold">
                                              <p:stCondLst>
                                                <p:cond delay="0"/>
                                              </p:stCondLst>
                                            </p:cTn>
                                            <p:tgtEl>
                                              <p:spTgt spid="14380"/>
                                            </p:tgtEl>
                                            <p:attrNameLst>
                                              <p:attrName>style.visibility</p:attrName>
                                            </p:attrNameLst>
                                          </p:cBhvr>
                                          <p:to>
                                            <p:strVal val="visible"/>
                                          </p:to>
                                        </p:set>
                                        <p:anim calcmode="lin" valueType="num">
                                          <p:cBhvr additive="base">
                                            <p:cTn id="88" dur="500" fill="hold"/>
                                            <p:tgtEl>
                                              <p:spTgt spid="14380"/>
                                            </p:tgtEl>
                                            <p:attrNameLst>
                                              <p:attrName>ppt_x</p:attrName>
                                            </p:attrNameLst>
                                          </p:cBhvr>
                                          <p:tavLst>
                                            <p:tav tm="0">
                                              <p:val>
                                                <p:strVal val="#ppt_x"/>
                                              </p:val>
                                            </p:tav>
                                            <p:tav tm="100000">
                                              <p:val>
                                                <p:strVal val="#ppt_x"/>
                                              </p:val>
                                            </p:tav>
                                          </p:tavLst>
                                        </p:anim>
                                        <p:anim calcmode="lin" valueType="num">
                                          <p:cBhvr additive="base">
                                            <p:cTn id="89" dur="500" fill="hold"/>
                                            <p:tgtEl>
                                              <p:spTgt spid="14380"/>
                                            </p:tgtEl>
                                            <p:attrNameLst>
                                              <p:attrName>ppt_y</p:attrName>
                                            </p:attrNameLst>
                                          </p:cBhvr>
                                          <p:tavLst>
                                            <p:tav tm="0">
                                              <p:val>
                                                <p:strVal val="1+#ppt_h/2"/>
                                              </p:val>
                                            </p:tav>
                                            <p:tav tm="100000">
                                              <p:val>
                                                <p:strVal val="#ppt_y"/>
                                              </p:val>
                                            </p:tav>
                                          </p:tavLst>
                                        </p:anim>
                                      </p:childTnLst>
                                    </p:cTn>
                                  </p:par>
                                  <p:par>
                                    <p:cTn id="90" presetID="53" presetClass="entr" presetSubtype="16" fill="hold" grpId="0" nodeType="withEffect">
                                      <p:stCondLst>
                                        <p:cond delay="1300"/>
                                      </p:stCondLst>
                                      <p:childTnLst>
                                        <p:set>
                                          <p:cBhvr>
                                            <p:cTn id="91" dur="1" fill="hold">
                                              <p:stCondLst>
                                                <p:cond delay="0"/>
                                              </p:stCondLst>
                                            </p:cTn>
                                            <p:tgtEl>
                                              <p:spTgt spid="14373"/>
                                            </p:tgtEl>
                                            <p:attrNameLst>
                                              <p:attrName>style.visibility</p:attrName>
                                            </p:attrNameLst>
                                          </p:cBhvr>
                                          <p:to>
                                            <p:strVal val="visible"/>
                                          </p:to>
                                        </p:set>
                                        <p:anim calcmode="lin" valueType="num">
                                          <p:cBhvr>
                                            <p:cTn id="92" dur="300" fill="hold"/>
                                            <p:tgtEl>
                                              <p:spTgt spid="14373"/>
                                            </p:tgtEl>
                                            <p:attrNameLst>
                                              <p:attrName>ppt_w</p:attrName>
                                            </p:attrNameLst>
                                          </p:cBhvr>
                                          <p:tavLst>
                                            <p:tav tm="0">
                                              <p:val>
                                                <p:fltVal val="0"/>
                                              </p:val>
                                            </p:tav>
                                            <p:tav tm="100000">
                                              <p:val>
                                                <p:strVal val="#ppt_w"/>
                                              </p:val>
                                            </p:tav>
                                          </p:tavLst>
                                        </p:anim>
                                        <p:anim calcmode="lin" valueType="num">
                                          <p:cBhvr>
                                            <p:cTn id="93" dur="300" fill="hold"/>
                                            <p:tgtEl>
                                              <p:spTgt spid="14373"/>
                                            </p:tgtEl>
                                            <p:attrNameLst>
                                              <p:attrName>ppt_h</p:attrName>
                                            </p:attrNameLst>
                                          </p:cBhvr>
                                          <p:tavLst>
                                            <p:tav tm="0">
                                              <p:val>
                                                <p:fltVal val="0"/>
                                              </p:val>
                                            </p:tav>
                                            <p:tav tm="100000">
                                              <p:val>
                                                <p:strVal val="#ppt_h"/>
                                              </p:val>
                                            </p:tav>
                                          </p:tavLst>
                                        </p:anim>
                                        <p:animEffect transition="in" filter="fade">
                                          <p:cBhvr>
                                            <p:cTn id="94" dur="300"/>
                                            <p:tgtEl>
                                              <p:spTgt spid="14373"/>
                                            </p:tgtEl>
                                          </p:cBhvr>
                                        </p:animEffect>
                                      </p:childTnLst>
                                    </p:cTn>
                                  </p:par>
                                  <p:par>
                                    <p:cTn id="95" presetID="6" presetClass="emph" presetSubtype="0" autoRev="1" fill="hold" grpId="1" nodeType="withEffect">
                                      <p:stCondLst>
                                        <p:cond delay="1600"/>
                                      </p:stCondLst>
                                      <p:childTnLst>
                                        <p:animScale>
                                          <p:cBhvr>
                                            <p:cTn id="96" dur="150" fill="hold"/>
                                            <p:tgtEl>
                                              <p:spTgt spid="14373"/>
                                            </p:tgtEl>
                                          </p:cBhvr>
                                          <p:by x="110000" y="110000"/>
                                        </p:animScale>
                                      </p:childTnLst>
                                    </p:cTn>
                                  </p:par>
                                  <p:par>
                                    <p:cTn id="97" presetID="2" presetClass="entr" presetSubtype="4" fill="hold" grpId="0" nodeType="withEffect">
                                      <p:stCondLst>
                                        <p:cond delay="1600"/>
                                      </p:stCondLst>
                                      <p:childTnLst>
                                        <p:set>
                                          <p:cBhvr>
                                            <p:cTn id="98" dur="1" fill="hold">
                                              <p:stCondLst>
                                                <p:cond delay="0"/>
                                              </p:stCondLst>
                                            </p:cTn>
                                            <p:tgtEl>
                                              <p:spTgt spid="14375"/>
                                            </p:tgtEl>
                                            <p:attrNameLst>
                                              <p:attrName>style.visibility</p:attrName>
                                            </p:attrNameLst>
                                          </p:cBhvr>
                                          <p:to>
                                            <p:strVal val="visible"/>
                                          </p:to>
                                        </p:set>
                                        <p:anim calcmode="lin" valueType="num">
                                          <p:cBhvr additive="base">
                                            <p:cTn id="99" dur="500" fill="hold"/>
                                            <p:tgtEl>
                                              <p:spTgt spid="14375"/>
                                            </p:tgtEl>
                                            <p:attrNameLst>
                                              <p:attrName>ppt_x</p:attrName>
                                            </p:attrNameLst>
                                          </p:cBhvr>
                                          <p:tavLst>
                                            <p:tav tm="0">
                                              <p:val>
                                                <p:strVal val="#ppt_x"/>
                                              </p:val>
                                            </p:tav>
                                            <p:tav tm="100000">
                                              <p:val>
                                                <p:strVal val="#ppt_x"/>
                                              </p:val>
                                            </p:tav>
                                          </p:tavLst>
                                        </p:anim>
                                        <p:anim calcmode="lin" valueType="num">
                                          <p:cBhvr additive="base">
                                            <p:cTn id="100" dur="500" fill="hold"/>
                                            <p:tgtEl>
                                              <p:spTgt spid="1437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1600"/>
                                      </p:stCondLst>
                                      <p:childTnLst>
                                        <p:set>
                                          <p:cBhvr>
                                            <p:cTn id="102" dur="1" fill="hold">
                                              <p:stCondLst>
                                                <p:cond delay="0"/>
                                              </p:stCondLst>
                                            </p:cTn>
                                            <p:tgtEl>
                                              <p:spTgt spid="14381"/>
                                            </p:tgtEl>
                                            <p:attrNameLst>
                                              <p:attrName>style.visibility</p:attrName>
                                            </p:attrNameLst>
                                          </p:cBhvr>
                                          <p:to>
                                            <p:strVal val="visible"/>
                                          </p:to>
                                        </p:set>
                                        <p:anim calcmode="lin" valueType="num">
                                          <p:cBhvr additive="base">
                                            <p:cTn id="103" dur="500" fill="hold"/>
                                            <p:tgtEl>
                                              <p:spTgt spid="14381"/>
                                            </p:tgtEl>
                                            <p:attrNameLst>
                                              <p:attrName>ppt_x</p:attrName>
                                            </p:attrNameLst>
                                          </p:cBhvr>
                                          <p:tavLst>
                                            <p:tav tm="0">
                                              <p:val>
                                                <p:strVal val="#ppt_x"/>
                                              </p:val>
                                            </p:tav>
                                            <p:tav tm="100000">
                                              <p:val>
                                                <p:strVal val="#ppt_x"/>
                                              </p:val>
                                            </p:tav>
                                          </p:tavLst>
                                        </p:anim>
                                        <p:anim calcmode="lin" valueType="num">
                                          <p:cBhvr additive="base">
                                            <p:cTn id="104" dur="500" fill="hold"/>
                                            <p:tgtEl>
                                              <p:spTgt spid="14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9" grpId="0" animBg="1"/>
          <p:bldP spid="14370" grpId="0" animBg="1"/>
          <p:bldP spid="14370" grpId="1" animBg="1"/>
          <p:bldP spid="14371" grpId="0" animBg="1"/>
          <p:bldP spid="14371" grpId="1" animBg="1"/>
          <p:bldP spid="14372" grpId="0" animBg="1"/>
          <p:bldP spid="14372" grpId="1" animBg="1"/>
          <p:bldP spid="14373" grpId="0" animBg="1"/>
          <p:bldP spid="14373" grpId="1" animBg="1"/>
          <p:bldP spid="14374" grpId="0" animBg="1"/>
          <p:bldP spid="14375" grpId="0" animBg="1"/>
          <p:bldP spid="14376" grpId="0" animBg="1"/>
          <p:bldP spid="14377" grpId="0" animBg="1"/>
          <p:bldP spid="14378" grpId="0"/>
          <p:bldP spid="14379" grpId="0"/>
          <p:bldP spid="14380" grpId="0"/>
          <p:bldP spid="14381" grpId="0"/>
          <p:bldP spid="14382" grpId="0"/>
          <p:bldP spid="14384" grpId="0" animBg="1"/>
          <p:bldP spid="14385" grpId="0"/>
          <p:bldP spid="14386" grpId="0" animBg="1"/>
          <p:bldP spid="14387" grpId="0"/>
          <p:bldP spid="14388" grpId="0" animBg="1"/>
          <p:bldP spid="14389" grpId="0"/>
          <p:bldP spid="14390" grpId="0" animBg="1"/>
          <p:bldP spid="14391"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477368" y="1419319"/>
            <a:ext cx="2178637" cy="2632076"/>
            <a:chOff x="3477368" y="1809631"/>
            <a:chExt cx="2178637" cy="2632076"/>
          </a:xfrm>
        </p:grpSpPr>
        <p:sp>
          <p:nvSpPr>
            <p:cNvPr id="27" name="Freeform 5"/>
            <p:cNvSpPr/>
            <p:nvPr/>
          </p:nvSpPr>
          <p:spPr bwMode="auto">
            <a:xfrm>
              <a:off x="4433843" y="2367574"/>
              <a:ext cx="777579" cy="1381574"/>
            </a:xfrm>
            <a:custGeom>
              <a:avLst/>
              <a:gdLst>
                <a:gd name="T0" fmla="*/ 35 w 360"/>
                <a:gd name="T1" fmla="*/ 640 h 640"/>
                <a:gd name="T2" fmla="*/ 4 w 360"/>
                <a:gd name="T3" fmla="*/ 614 h 640"/>
                <a:gd name="T4" fmla="*/ 29 w 360"/>
                <a:gd name="T5" fmla="*/ 576 h 640"/>
                <a:gd name="T6" fmla="*/ 260 w 360"/>
                <a:gd name="T7" fmla="*/ 237 h 640"/>
                <a:gd name="T8" fmla="*/ 154 w 360"/>
                <a:gd name="T9" fmla="*/ 62 h 640"/>
                <a:gd name="T10" fmla="*/ 148 w 360"/>
                <a:gd name="T11" fmla="*/ 17 h 640"/>
                <a:gd name="T12" fmla="*/ 193 w 360"/>
                <a:gd name="T13" fmla="*/ 11 h 640"/>
                <a:gd name="T14" fmla="*/ 323 w 360"/>
                <a:gd name="T15" fmla="*/ 225 h 640"/>
                <a:gd name="T16" fmla="*/ 41 w 360"/>
                <a:gd name="T17" fmla="*/ 639 h 640"/>
                <a:gd name="T18" fmla="*/ 35 w 360"/>
                <a:gd name="T1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640">
                  <a:moveTo>
                    <a:pt x="35" y="640"/>
                  </a:moveTo>
                  <a:cubicBezTo>
                    <a:pt x="20" y="640"/>
                    <a:pt x="7" y="629"/>
                    <a:pt x="4" y="614"/>
                  </a:cubicBezTo>
                  <a:cubicBezTo>
                    <a:pt x="0" y="596"/>
                    <a:pt x="12" y="580"/>
                    <a:pt x="29" y="576"/>
                  </a:cubicBezTo>
                  <a:cubicBezTo>
                    <a:pt x="187" y="547"/>
                    <a:pt x="290" y="394"/>
                    <a:pt x="260" y="237"/>
                  </a:cubicBezTo>
                  <a:cubicBezTo>
                    <a:pt x="247" y="167"/>
                    <a:pt x="209" y="105"/>
                    <a:pt x="154" y="62"/>
                  </a:cubicBezTo>
                  <a:cubicBezTo>
                    <a:pt x="140" y="51"/>
                    <a:pt x="137" y="31"/>
                    <a:pt x="148" y="17"/>
                  </a:cubicBezTo>
                  <a:cubicBezTo>
                    <a:pt x="159" y="3"/>
                    <a:pt x="179" y="0"/>
                    <a:pt x="193" y="11"/>
                  </a:cubicBezTo>
                  <a:cubicBezTo>
                    <a:pt x="261" y="64"/>
                    <a:pt x="307" y="140"/>
                    <a:pt x="323" y="225"/>
                  </a:cubicBezTo>
                  <a:cubicBezTo>
                    <a:pt x="360" y="417"/>
                    <a:pt x="233" y="603"/>
                    <a:pt x="41" y="639"/>
                  </a:cubicBezTo>
                  <a:cubicBezTo>
                    <a:pt x="39" y="640"/>
                    <a:pt x="37" y="640"/>
                    <a:pt x="35" y="640"/>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 name="Freeform 6"/>
            <p:cNvSpPr/>
            <p:nvPr/>
          </p:nvSpPr>
          <p:spPr bwMode="auto">
            <a:xfrm>
              <a:off x="4304542" y="2489791"/>
              <a:ext cx="759867" cy="1392202"/>
            </a:xfrm>
            <a:custGeom>
              <a:avLst/>
              <a:gdLst>
                <a:gd name="T0" fmla="*/ 35 w 352"/>
                <a:gd name="T1" fmla="*/ 645 h 645"/>
                <a:gd name="T2" fmla="*/ 4 w 352"/>
                <a:gd name="T3" fmla="*/ 620 h 645"/>
                <a:gd name="T4" fmla="*/ 28 w 352"/>
                <a:gd name="T5" fmla="*/ 581 h 645"/>
                <a:gd name="T6" fmla="*/ 246 w 352"/>
                <a:gd name="T7" fmla="*/ 233 h 645"/>
                <a:gd name="T8" fmla="*/ 132 w 352"/>
                <a:gd name="T9" fmla="*/ 62 h 645"/>
                <a:gd name="T10" fmla="*/ 125 w 352"/>
                <a:gd name="T11" fmla="*/ 17 h 645"/>
                <a:gd name="T12" fmla="*/ 169 w 352"/>
                <a:gd name="T13" fmla="*/ 10 h 645"/>
                <a:gd name="T14" fmla="*/ 308 w 352"/>
                <a:gd name="T15" fmla="*/ 218 h 645"/>
                <a:gd name="T16" fmla="*/ 43 w 352"/>
                <a:gd name="T17" fmla="*/ 644 h 645"/>
                <a:gd name="T18" fmla="*/ 35 w 352"/>
                <a:gd name="T19"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645">
                  <a:moveTo>
                    <a:pt x="35" y="645"/>
                  </a:moveTo>
                  <a:cubicBezTo>
                    <a:pt x="21" y="645"/>
                    <a:pt x="8" y="635"/>
                    <a:pt x="4" y="620"/>
                  </a:cubicBezTo>
                  <a:cubicBezTo>
                    <a:pt x="0" y="603"/>
                    <a:pt x="11" y="585"/>
                    <a:pt x="28" y="581"/>
                  </a:cubicBezTo>
                  <a:cubicBezTo>
                    <a:pt x="184" y="545"/>
                    <a:pt x="282" y="389"/>
                    <a:pt x="246" y="233"/>
                  </a:cubicBezTo>
                  <a:cubicBezTo>
                    <a:pt x="230" y="164"/>
                    <a:pt x="189" y="103"/>
                    <a:pt x="132" y="62"/>
                  </a:cubicBezTo>
                  <a:cubicBezTo>
                    <a:pt x="118" y="52"/>
                    <a:pt x="114" y="32"/>
                    <a:pt x="125" y="17"/>
                  </a:cubicBezTo>
                  <a:cubicBezTo>
                    <a:pt x="135" y="3"/>
                    <a:pt x="155" y="0"/>
                    <a:pt x="169" y="10"/>
                  </a:cubicBezTo>
                  <a:cubicBezTo>
                    <a:pt x="239" y="60"/>
                    <a:pt x="289" y="134"/>
                    <a:pt x="308" y="218"/>
                  </a:cubicBezTo>
                  <a:cubicBezTo>
                    <a:pt x="352" y="409"/>
                    <a:pt x="233" y="600"/>
                    <a:pt x="43" y="644"/>
                  </a:cubicBezTo>
                  <a:cubicBezTo>
                    <a:pt x="40" y="644"/>
                    <a:pt x="38" y="645"/>
                    <a:pt x="35" y="645"/>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7"/>
            <p:cNvSpPr/>
            <p:nvPr/>
          </p:nvSpPr>
          <p:spPr bwMode="auto">
            <a:xfrm>
              <a:off x="3805050" y="2146168"/>
              <a:ext cx="1188509" cy="1367404"/>
            </a:xfrm>
            <a:custGeom>
              <a:avLst/>
              <a:gdLst>
                <a:gd name="T0" fmla="*/ 146 w 550"/>
                <a:gd name="T1" fmla="*/ 633 h 633"/>
                <a:gd name="T2" fmla="*/ 125 w 550"/>
                <a:gd name="T3" fmla="*/ 625 h 633"/>
                <a:gd name="T4" fmla="*/ 0 w 550"/>
                <a:gd name="T5" fmla="*/ 355 h 633"/>
                <a:gd name="T6" fmla="*/ 355 w 550"/>
                <a:gd name="T7" fmla="*/ 0 h 633"/>
                <a:gd name="T8" fmla="*/ 529 w 550"/>
                <a:gd name="T9" fmla="*/ 46 h 633"/>
                <a:gd name="T10" fmla="*/ 541 w 550"/>
                <a:gd name="T11" fmla="*/ 90 h 633"/>
                <a:gd name="T12" fmla="*/ 498 w 550"/>
                <a:gd name="T13" fmla="*/ 102 h 633"/>
                <a:gd name="T14" fmla="*/ 355 w 550"/>
                <a:gd name="T15" fmla="*/ 64 h 633"/>
                <a:gd name="T16" fmla="*/ 64 w 550"/>
                <a:gd name="T17" fmla="*/ 355 h 633"/>
                <a:gd name="T18" fmla="*/ 166 w 550"/>
                <a:gd name="T19" fmla="*/ 576 h 633"/>
                <a:gd name="T20" fmla="*/ 170 w 550"/>
                <a:gd name="T21" fmla="*/ 621 h 633"/>
                <a:gd name="T22" fmla="*/ 146 w 550"/>
                <a:gd name="T2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633">
                  <a:moveTo>
                    <a:pt x="146" y="633"/>
                  </a:moveTo>
                  <a:cubicBezTo>
                    <a:pt x="138" y="633"/>
                    <a:pt x="131" y="630"/>
                    <a:pt x="125" y="625"/>
                  </a:cubicBezTo>
                  <a:cubicBezTo>
                    <a:pt x="46" y="557"/>
                    <a:pt x="0" y="459"/>
                    <a:pt x="0" y="355"/>
                  </a:cubicBezTo>
                  <a:cubicBezTo>
                    <a:pt x="0" y="160"/>
                    <a:pt x="159" y="0"/>
                    <a:pt x="355" y="0"/>
                  </a:cubicBezTo>
                  <a:cubicBezTo>
                    <a:pt x="416" y="0"/>
                    <a:pt x="476" y="16"/>
                    <a:pt x="529" y="46"/>
                  </a:cubicBezTo>
                  <a:cubicBezTo>
                    <a:pt x="545" y="55"/>
                    <a:pt x="550" y="74"/>
                    <a:pt x="541" y="90"/>
                  </a:cubicBezTo>
                  <a:cubicBezTo>
                    <a:pt x="533" y="105"/>
                    <a:pt x="513" y="111"/>
                    <a:pt x="498" y="102"/>
                  </a:cubicBezTo>
                  <a:cubicBezTo>
                    <a:pt x="454" y="77"/>
                    <a:pt x="405" y="64"/>
                    <a:pt x="355" y="64"/>
                  </a:cubicBezTo>
                  <a:cubicBezTo>
                    <a:pt x="195" y="64"/>
                    <a:pt x="64" y="195"/>
                    <a:pt x="64" y="355"/>
                  </a:cubicBezTo>
                  <a:cubicBezTo>
                    <a:pt x="64" y="440"/>
                    <a:pt x="102" y="521"/>
                    <a:pt x="166" y="576"/>
                  </a:cubicBezTo>
                  <a:cubicBezTo>
                    <a:pt x="180" y="588"/>
                    <a:pt x="181" y="608"/>
                    <a:pt x="170" y="621"/>
                  </a:cubicBezTo>
                  <a:cubicBezTo>
                    <a:pt x="164" y="629"/>
                    <a:pt x="155" y="633"/>
                    <a:pt x="146" y="633"/>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8"/>
            <p:cNvSpPr/>
            <p:nvPr/>
          </p:nvSpPr>
          <p:spPr bwMode="auto">
            <a:xfrm>
              <a:off x="4355908" y="2688170"/>
              <a:ext cx="485322" cy="1140684"/>
            </a:xfrm>
            <a:custGeom>
              <a:avLst/>
              <a:gdLst>
                <a:gd name="T0" fmla="*/ 212 w 225"/>
                <a:gd name="T1" fmla="*/ 235 h 528"/>
                <a:gd name="T2" fmla="*/ 99 w 225"/>
                <a:gd name="T3" fmla="*/ 12 h 528"/>
                <a:gd name="T4" fmla="*/ 54 w 225"/>
                <a:gd name="T5" fmla="*/ 14 h 528"/>
                <a:gd name="T6" fmla="*/ 56 w 225"/>
                <a:gd name="T7" fmla="*/ 59 h 528"/>
                <a:gd name="T8" fmla="*/ 110 w 225"/>
                <a:gd name="T9" fmla="*/ 126 h 528"/>
                <a:gd name="T10" fmla="*/ 117 w 225"/>
                <a:gd name="T11" fmla="*/ 212 h 528"/>
                <a:gd name="T12" fmla="*/ 62 w 225"/>
                <a:gd name="T13" fmla="*/ 309 h 528"/>
                <a:gd name="T14" fmla="*/ 0 w 225"/>
                <a:gd name="T15" fmla="*/ 528 h 528"/>
                <a:gd name="T16" fmla="*/ 52 w 225"/>
                <a:gd name="T17" fmla="*/ 528 h 528"/>
                <a:gd name="T18" fmla="*/ 107 w 225"/>
                <a:gd name="T19" fmla="*/ 528 h 528"/>
                <a:gd name="T20" fmla="*/ 212 w 225"/>
                <a:gd name="T21" fmla="*/ 23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528">
                  <a:moveTo>
                    <a:pt x="212" y="235"/>
                  </a:moveTo>
                  <a:cubicBezTo>
                    <a:pt x="203" y="149"/>
                    <a:pt x="163" y="70"/>
                    <a:pt x="99" y="12"/>
                  </a:cubicBezTo>
                  <a:cubicBezTo>
                    <a:pt x="86" y="0"/>
                    <a:pt x="66" y="1"/>
                    <a:pt x="54" y="14"/>
                  </a:cubicBezTo>
                  <a:cubicBezTo>
                    <a:pt x="42" y="27"/>
                    <a:pt x="43" y="47"/>
                    <a:pt x="56" y="59"/>
                  </a:cubicBezTo>
                  <a:cubicBezTo>
                    <a:pt x="77" y="79"/>
                    <a:pt x="96" y="101"/>
                    <a:pt x="110" y="126"/>
                  </a:cubicBezTo>
                  <a:cubicBezTo>
                    <a:pt x="115" y="136"/>
                    <a:pt x="126" y="163"/>
                    <a:pt x="117" y="212"/>
                  </a:cubicBezTo>
                  <a:cubicBezTo>
                    <a:pt x="107" y="265"/>
                    <a:pt x="62" y="309"/>
                    <a:pt x="62" y="309"/>
                  </a:cubicBezTo>
                  <a:cubicBezTo>
                    <a:pt x="0" y="528"/>
                    <a:pt x="0" y="528"/>
                    <a:pt x="0" y="528"/>
                  </a:cubicBezTo>
                  <a:cubicBezTo>
                    <a:pt x="52" y="528"/>
                    <a:pt x="52" y="528"/>
                    <a:pt x="52" y="528"/>
                  </a:cubicBezTo>
                  <a:cubicBezTo>
                    <a:pt x="107" y="528"/>
                    <a:pt x="107" y="528"/>
                    <a:pt x="107" y="528"/>
                  </a:cubicBezTo>
                  <a:cubicBezTo>
                    <a:pt x="182" y="455"/>
                    <a:pt x="225" y="348"/>
                    <a:pt x="212" y="235"/>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9"/>
            <p:cNvSpPr/>
            <p:nvPr/>
          </p:nvSpPr>
          <p:spPr bwMode="auto">
            <a:xfrm>
              <a:off x="4247862" y="2374659"/>
              <a:ext cx="1091090" cy="1546301"/>
            </a:xfrm>
            <a:custGeom>
              <a:avLst/>
              <a:gdLst>
                <a:gd name="T0" fmla="*/ 505 w 505"/>
                <a:gd name="T1" fmla="*/ 249 h 716"/>
                <a:gd name="T2" fmla="*/ 416 w 505"/>
                <a:gd name="T3" fmla="*/ 15 h 716"/>
                <a:gd name="T4" fmla="*/ 371 w 505"/>
                <a:gd name="T5" fmla="*/ 12 h 716"/>
                <a:gd name="T6" fmla="*/ 368 w 505"/>
                <a:gd name="T7" fmla="*/ 57 h 716"/>
                <a:gd name="T8" fmla="*/ 440 w 505"/>
                <a:gd name="T9" fmla="*/ 234 h 716"/>
                <a:gd name="T10" fmla="*/ 356 w 505"/>
                <a:gd name="T11" fmla="*/ 386 h 716"/>
                <a:gd name="T12" fmla="*/ 288 w 505"/>
                <a:gd name="T13" fmla="*/ 361 h 716"/>
                <a:gd name="T14" fmla="*/ 318 w 505"/>
                <a:gd name="T15" fmla="*/ 205 h 716"/>
                <a:gd name="T16" fmla="*/ 311 w 505"/>
                <a:gd name="T17" fmla="*/ 139 h 716"/>
                <a:gd name="T18" fmla="*/ 247 w 505"/>
                <a:gd name="T19" fmla="*/ 171 h 716"/>
                <a:gd name="T20" fmla="*/ 186 w 505"/>
                <a:gd name="T21" fmla="*/ 351 h 716"/>
                <a:gd name="T22" fmla="*/ 53 w 505"/>
                <a:gd name="T23" fmla="*/ 479 h 716"/>
                <a:gd name="T24" fmla="*/ 0 w 505"/>
                <a:gd name="T25" fmla="*/ 618 h 716"/>
                <a:gd name="T26" fmla="*/ 0 w 505"/>
                <a:gd name="T27" fmla="*/ 716 h 716"/>
                <a:gd name="T28" fmla="*/ 299 w 505"/>
                <a:gd name="T29" fmla="*/ 716 h 716"/>
                <a:gd name="T30" fmla="*/ 306 w 505"/>
                <a:gd name="T31" fmla="*/ 617 h 716"/>
                <a:gd name="T32" fmla="*/ 384 w 505"/>
                <a:gd name="T33" fmla="*/ 515 h 716"/>
                <a:gd name="T34" fmla="*/ 389 w 505"/>
                <a:gd name="T35" fmla="*/ 511 h 716"/>
                <a:gd name="T36" fmla="*/ 390 w 505"/>
                <a:gd name="T37" fmla="*/ 511 h 716"/>
                <a:gd name="T38" fmla="*/ 390 w 505"/>
                <a:gd name="T39" fmla="*/ 510 h 716"/>
                <a:gd name="T40" fmla="*/ 505 w 505"/>
                <a:gd name="T41" fmla="*/ 24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5" h="716">
                  <a:moveTo>
                    <a:pt x="505" y="249"/>
                  </a:moveTo>
                  <a:cubicBezTo>
                    <a:pt x="505" y="163"/>
                    <a:pt x="473" y="80"/>
                    <a:pt x="416" y="15"/>
                  </a:cubicBezTo>
                  <a:cubicBezTo>
                    <a:pt x="405" y="2"/>
                    <a:pt x="384" y="0"/>
                    <a:pt x="371" y="12"/>
                  </a:cubicBezTo>
                  <a:cubicBezTo>
                    <a:pt x="358" y="24"/>
                    <a:pt x="357" y="44"/>
                    <a:pt x="368" y="57"/>
                  </a:cubicBezTo>
                  <a:cubicBezTo>
                    <a:pt x="412" y="106"/>
                    <a:pt x="437" y="169"/>
                    <a:pt x="440" y="234"/>
                  </a:cubicBezTo>
                  <a:cubicBezTo>
                    <a:pt x="441" y="289"/>
                    <a:pt x="402" y="347"/>
                    <a:pt x="356" y="386"/>
                  </a:cubicBezTo>
                  <a:cubicBezTo>
                    <a:pt x="310" y="425"/>
                    <a:pt x="293" y="391"/>
                    <a:pt x="288" y="361"/>
                  </a:cubicBezTo>
                  <a:cubicBezTo>
                    <a:pt x="283" y="331"/>
                    <a:pt x="304" y="244"/>
                    <a:pt x="318" y="205"/>
                  </a:cubicBezTo>
                  <a:cubicBezTo>
                    <a:pt x="333" y="165"/>
                    <a:pt x="327" y="150"/>
                    <a:pt x="311" y="139"/>
                  </a:cubicBezTo>
                  <a:cubicBezTo>
                    <a:pt x="296" y="129"/>
                    <a:pt x="268" y="133"/>
                    <a:pt x="247" y="171"/>
                  </a:cubicBezTo>
                  <a:cubicBezTo>
                    <a:pt x="226" y="210"/>
                    <a:pt x="216" y="287"/>
                    <a:pt x="186" y="351"/>
                  </a:cubicBezTo>
                  <a:cubicBezTo>
                    <a:pt x="157" y="415"/>
                    <a:pt x="95" y="438"/>
                    <a:pt x="53" y="479"/>
                  </a:cubicBezTo>
                  <a:cubicBezTo>
                    <a:pt x="11" y="520"/>
                    <a:pt x="0" y="580"/>
                    <a:pt x="0" y="618"/>
                  </a:cubicBezTo>
                  <a:cubicBezTo>
                    <a:pt x="0" y="656"/>
                    <a:pt x="0" y="716"/>
                    <a:pt x="0" y="716"/>
                  </a:cubicBezTo>
                  <a:cubicBezTo>
                    <a:pt x="299" y="716"/>
                    <a:pt x="299" y="716"/>
                    <a:pt x="299" y="716"/>
                  </a:cubicBezTo>
                  <a:cubicBezTo>
                    <a:pt x="299" y="716"/>
                    <a:pt x="289" y="654"/>
                    <a:pt x="306" y="617"/>
                  </a:cubicBezTo>
                  <a:cubicBezTo>
                    <a:pt x="321" y="582"/>
                    <a:pt x="362" y="536"/>
                    <a:pt x="384" y="515"/>
                  </a:cubicBezTo>
                  <a:cubicBezTo>
                    <a:pt x="386" y="514"/>
                    <a:pt x="388" y="512"/>
                    <a:pt x="389" y="511"/>
                  </a:cubicBezTo>
                  <a:cubicBezTo>
                    <a:pt x="389" y="511"/>
                    <a:pt x="389" y="511"/>
                    <a:pt x="390" y="511"/>
                  </a:cubicBezTo>
                  <a:cubicBezTo>
                    <a:pt x="390" y="510"/>
                    <a:pt x="390" y="510"/>
                    <a:pt x="390" y="510"/>
                  </a:cubicBezTo>
                  <a:cubicBezTo>
                    <a:pt x="460" y="445"/>
                    <a:pt x="505" y="352"/>
                    <a:pt x="505" y="249"/>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p:nvPr/>
          </p:nvSpPr>
          <p:spPr bwMode="auto">
            <a:xfrm>
              <a:off x="4219522" y="3995352"/>
              <a:ext cx="704957" cy="100962"/>
            </a:xfrm>
            <a:custGeom>
              <a:avLst/>
              <a:gdLst>
                <a:gd name="T0" fmla="*/ 326 w 326"/>
                <a:gd name="T1" fmla="*/ 24 h 47"/>
                <a:gd name="T2" fmla="*/ 302 w 326"/>
                <a:gd name="T3" fmla="*/ 47 h 47"/>
                <a:gd name="T4" fmla="*/ 24 w 326"/>
                <a:gd name="T5" fmla="*/ 47 h 47"/>
                <a:gd name="T6" fmla="*/ 0 w 326"/>
                <a:gd name="T7" fmla="*/ 24 h 47"/>
                <a:gd name="T8" fmla="*/ 0 w 326"/>
                <a:gd name="T9" fmla="*/ 24 h 47"/>
                <a:gd name="T10" fmla="*/ 24 w 326"/>
                <a:gd name="T11" fmla="*/ 0 h 47"/>
                <a:gd name="T12" fmla="*/ 302 w 326"/>
                <a:gd name="T13" fmla="*/ 0 h 47"/>
                <a:gd name="T14" fmla="*/ 326 w 326"/>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47">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11"/>
            <p:cNvSpPr/>
            <p:nvPr/>
          </p:nvSpPr>
          <p:spPr bwMode="auto">
            <a:xfrm>
              <a:off x="4219522" y="4167163"/>
              <a:ext cx="704957" cy="100962"/>
            </a:xfrm>
            <a:custGeom>
              <a:avLst/>
              <a:gdLst>
                <a:gd name="T0" fmla="*/ 326 w 326"/>
                <a:gd name="T1" fmla="*/ 24 h 47"/>
                <a:gd name="T2" fmla="*/ 302 w 326"/>
                <a:gd name="T3" fmla="*/ 47 h 47"/>
                <a:gd name="T4" fmla="*/ 24 w 326"/>
                <a:gd name="T5" fmla="*/ 47 h 47"/>
                <a:gd name="T6" fmla="*/ 0 w 326"/>
                <a:gd name="T7" fmla="*/ 24 h 47"/>
                <a:gd name="T8" fmla="*/ 0 w 326"/>
                <a:gd name="T9" fmla="*/ 24 h 47"/>
                <a:gd name="T10" fmla="*/ 24 w 326"/>
                <a:gd name="T11" fmla="*/ 0 h 47"/>
                <a:gd name="T12" fmla="*/ 302 w 326"/>
                <a:gd name="T13" fmla="*/ 0 h 47"/>
                <a:gd name="T14" fmla="*/ 326 w 326"/>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47">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12"/>
            <p:cNvSpPr/>
            <p:nvPr/>
          </p:nvSpPr>
          <p:spPr bwMode="auto">
            <a:xfrm>
              <a:off x="4375392" y="4340745"/>
              <a:ext cx="393217" cy="100962"/>
            </a:xfrm>
            <a:custGeom>
              <a:avLst/>
              <a:gdLst>
                <a:gd name="T0" fmla="*/ 182 w 182"/>
                <a:gd name="T1" fmla="*/ 24 h 47"/>
                <a:gd name="T2" fmla="*/ 159 w 182"/>
                <a:gd name="T3" fmla="*/ 47 h 47"/>
                <a:gd name="T4" fmla="*/ 24 w 182"/>
                <a:gd name="T5" fmla="*/ 47 h 47"/>
                <a:gd name="T6" fmla="*/ 0 w 182"/>
                <a:gd name="T7" fmla="*/ 24 h 47"/>
                <a:gd name="T8" fmla="*/ 0 w 182"/>
                <a:gd name="T9" fmla="*/ 24 h 47"/>
                <a:gd name="T10" fmla="*/ 24 w 182"/>
                <a:gd name="T11" fmla="*/ 0 h 47"/>
                <a:gd name="T12" fmla="*/ 159 w 182"/>
                <a:gd name="T13" fmla="*/ 0 h 47"/>
                <a:gd name="T14" fmla="*/ 182 w 182"/>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47">
                  <a:moveTo>
                    <a:pt x="182" y="24"/>
                  </a:moveTo>
                  <a:cubicBezTo>
                    <a:pt x="182" y="37"/>
                    <a:pt x="171" y="47"/>
                    <a:pt x="159" y="47"/>
                  </a:cubicBezTo>
                  <a:cubicBezTo>
                    <a:pt x="24" y="47"/>
                    <a:pt x="24" y="47"/>
                    <a:pt x="24" y="47"/>
                  </a:cubicBezTo>
                  <a:cubicBezTo>
                    <a:pt x="11" y="47"/>
                    <a:pt x="0" y="37"/>
                    <a:pt x="0" y="24"/>
                  </a:cubicBezTo>
                  <a:cubicBezTo>
                    <a:pt x="0" y="24"/>
                    <a:pt x="0" y="24"/>
                    <a:pt x="0" y="24"/>
                  </a:cubicBezTo>
                  <a:cubicBezTo>
                    <a:pt x="0" y="11"/>
                    <a:pt x="11" y="0"/>
                    <a:pt x="24" y="0"/>
                  </a:cubicBezTo>
                  <a:cubicBezTo>
                    <a:pt x="159" y="0"/>
                    <a:pt x="159" y="0"/>
                    <a:pt x="159" y="0"/>
                  </a:cubicBezTo>
                  <a:cubicBezTo>
                    <a:pt x="171" y="0"/>
                    <a:pt x="182" y="11"/>
                    <a:pt x="182" y="24"/>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13"/>
            <p:cNvSpPr/>
            <p:nvPr/>
          </p:nvSpPr>
          <p:spPr bwMode="auto">
            <a:xfrm>
              <a:off x="4550745" y="1809631"/>
              <a:ext cx="42510" cy="216092"/>
            </a:xfrm>
            <a:custGeom>
              <a:avLst/>
              <a:gdLst>
                <a:gd name="T0" fmla="*/ 20 w 20"/>
                <a:gd name="T1" fmla="*/ 90 h 100"/>
                <a:gd name="T2" fmla="*/ 10 w 20"/>
                <a:gd name="T3" fmla="*/ 100 h 100"/>
                <a:gd name="T4" fmla="*/ 10 w 20"/>
                <a:gd name="T5" fmla="*/ 100 h 100"/>
                <a:gd name="T6" fmla="*/ 0 w 20"/>
                <a:gd name="T7" fmla="*/ 90 h 100"/>
                <a:gd name="T8" fmla="*/ 0 w 20"/>
                <a:gd name="T9" fmla="*/ 10 h 100"/>
                <a:gd name="T10" fmla="*/ 10 w 20"/>
                <a:gd name="T11" fmla="*/ 0 h 100"/>
                <a:gd name="T12" fmla="*/ 10 w 20"/>
                <a:gd name="T13" fmla="*/ 0 h 100"/>
                <a:gd name="T14" fmla="*/ 20 w 20"/>
                <a:gd name="T15" fmla="*/ 10 h 100"/>
                <a:gd name="T16" fmla="*/ 20 w 20"/>
                <a:gd name="T17" fmla="*/ 9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0">
                  <a:moveTo>
                    <a:pt x="20" y="90"/>
                  </a:moveTo>
                  <a:cubicBezTo>
                    <a:pt x="20" y="95"/>
                    <a:pt x="16" y="100"/>
                    <a:pt x="10" y="100"/>
                  </a:cubicBezTo>
                  <a:cubicBezTo>
                    <a:pt x="10" y="100"/>
                    <a:pt x="10" y="100"/>
                    <a:pt x="10" y="100"/>
                  </a:cubicBezTo>
                  <a:cubicBezTo>
                    <a:pt x="4" y="100"/>
                    <a:pt x="0" y="95"/>
                    <a:pt x="0" y="90"/>
                  </a:cubicBezTo>
                  <a:cubicBezTo>
                    <a:pt x="0" y="10"/>
                    <a:pt x="0" y="10"/>
                    <a:pt x="0" y="10"/>
                  </a:cubicBezTo>
                  <a:cubicBezTo>
                    <a:pt x="0" y="4"/>
                    <a:pt x="4" y="0"/>
                    <a:pt x="10" y="0"/>
                  </a:cubicBezTo>
                  <a:cubicBezTo>
                    <a:pt x="10" y="0"/>
                    <a:pt x="10" y="0"/>
                    <a:pt x="10" y="0"/>
                  </a:cubicBezTo>
                  <a:cubicBezTo>
                    <a:pt x="16" y="0"/>
                    <a:pt x="20" y="4"/>
                    <a:pt x="20" y="10"/>
                  </a:cubicBezTo>
                  <a:lnTo>
                    <a:pt x="20" y="9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4362993" y="1822029"/>
              <a:ext cx="77935" cy="216092"/>
            </a:xfrm>
            <a:custGeom>
              <a:avLst/>
              <a:gdLst>
                <a:gd name="T0" fmla="*/ 35 w 36"/>
                <a:gd name="T1" fmla="*/ 88 h 100"/>
                <a:gd name="T2" fmla="*/ 27 w 36"/>
                <a:gd name="T3" fmla="*/ 100 h 100"/>
                <a:gd name="T4" fmla="*/ 27 w 36"/>
                <a:gd name="T5" fmla="*/ 100 h 100"/>
                <a:gd name="T6" fmla="*/ 15 w 36"/>
                <a:gd name="T7" fmla="*/ 91 h 100"/>
                <a:gd name="T8" fmla="*/ 1 w 36"/>
                <a:gd name="T9" fmla="*/ 13 h 100"/>
                <a:gd name="T10" fmla="*/ 9 w 36"/>
                <a:gd name="T11" fmla="*/ 1 h 100"/>
                <a:gd name="T12" fmla="*/ 9 w 36"/>
                <a:gd name="T13" fmla="*/ 1 h 100"/>
                <a:gd name="T14" fmla="*/ 21 w 36"/>
                <a:gd name="T15" fmla="*/ 9 h 100"/>
                <a:gd name="T16" fmla="*/ 35 w 36"/>
                <a:gd name="T17"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0">
                  <a:moveTo>
                    <a:pt x="35" y="88"/>
                  </a:moveTo>
                  <a:cubicBezTo>
                    <a:pt x="36" y="93"/>
                    <a:pt x="32" y="99"/>
                    <a:pt x="27" y="100"/>
                  </a:cubicBezTo>
                  <a:cubicBezTo>
                    <a:pt x="27" y="100"/>
                    <a:pt x="27" y="100"/>
                    <a:pt x="27" y="100"/>
                  </a:cubicBezTo>
                  <a:cubicBezTo>
                    <a:pt x="21" y="100"/>
                    <a:pt x="16" y="97"/>
                    <a:pt x="15" y="91"/>
                  </a:cubicBezTo>
                  <a:cubicBezTo>
                    <a:pt x="1" y="13"/>
                    <a:pt x="1" y="13"/>
                    <a:pt x="1" y="13"/>
                  </a:cubicBezTo>
                  <a:cubicBezTo>
                    <a:pt x="0" y="7"/>
                    <a:pt x="4" y="2"/>
                    <a:pt x="9" y="1"/>
                  </a:cubicBezTo>
                  <a:cubicBezTo>
                    <a:pt x="9" y="1"/>
                    <a:pt x="9" y="1"/>
                    <a:pt x="9" y="1"/>
                  </a:cubicBezTo>
                  <a:cubicBezTo>
                    <a:pt x="15" y="0"/>
                    <a:pt x="20" y="4"/>
                    <a:pt x="21" y="9"/>
                  </a:cubicBezTo>
                  <a:lnTo>
                    <a:pt x="35" y="88"/>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p:nvPr/>
          </p:nvSpPr>
          <p:spPr bwMode="auto">
            <a:xfrm>
              <a:off x="4180555" y="1868082"/>
              <a:ext cx="108047" cy="210779"/>
            </a:xfrm>
            <a:custGeom>
              <a:avLst/>
              <a:gdLst>
                <a:gd name="T0" fmla="*/ 48 w 50"/>
                <a:gd name="T1" fmla="*/ 83 h 98"/>
                <a:gd name="T2" fmla="*/ 42 w 50"/>
                <a:gd name="T3" fmla="*/ 96 h 98"/>
                <a:gd name="T4" fmla="*/ 42 w 50"/>
                <a:gd name="T5" fmla="*/ 96 h 98"/>
                <a:gd name="T6" fmla="*/ 29 w 50"/>
                <a:gd name="T7" fmla="*/ 90 h 98"/>
                <a:gd name="T8" fmla="*/ 2 w 50"/>
                <a:gd name="T9" fmla="*/ 15 h 98"/>
                <a:gd name="T10" fmla="*/ 8 w 50"/>
                <a:gd name="T11" fmla="*/ 2 h 98"/>
                <a:gd name="T12" fmla="*/ 8 w 50"/>
                <a:gd name="T13" fmla="*/ 2 h 98"/>
                <a:gd name="T14" fmla="*/ 21 w 50"/>
                <a:gd name="T15" fmla="*/ 8 h 98"/>
                <a:gd name="T16" fmla="*/ 48 w 50"/>
                <a:gd name="T1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8">
                  <a:moveTo>
                    <a:pt x="48" y="83"/>
                  </a:moveTo>
                  <a:cubicBezTo>
                    <a:pt x="50" y="89"/>
                    <a:pt x="48" y="94"/>
                    <a:pt x="42" y="96"/>
                  </a:cubicBezTo>
                  <a:cubicBezTo>
                    <a:pt x="42" y="96"/>
                    <a:pt x="42" y="96"/>
                    <a:pt x="42" y="96"/>
                  </a:cubicBezTo>
                  <a:cubicBezTo>
                    <a:pt x="37" y="98"/>
                    <a:pt x="31" y="96"/>
                    <a:pt x="29" y="90"/>
                  </a:cubicBezTo>
                  <a:cubicBezTo>
                    <a:pt x="2" y="15"/>
                    <a:pt x="2" y="15"/>
                    <a:pt x="2" y="15"/>
                  </a:cubicBezTo>
                  <a:cubicBezTo>
                    <a:pt x="0" y="10"/>
                    <a:pt x="3" y="4"/>
                    <a:pt x="8" y="2"/>
                  </a:cubicBezTo>
                  <a:cubicBezTo>
                    <a:pt x="8" y="2"/>
                    <a:pt x="8" y="2"/>
                    <a:pt x="8" y="2"/>
                  </a:cubicBezTo>
                  <a:cubicBezTo>
                    <a:pt x="13" y="0"/>
                    <a:pt x="19" y="3"/>
                    <a:pt x="21" y="8"/>
                  </a:cubicBezTo>
                  <a:lnTo>
                    <a:pt x="48" y="83"/>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3727115" y="2183364"/>
              <a:ext cx="182439" cy="159412"/>
            </a:xfrm>
            <a:custGeom>
              <a:avLst/>
              <a:gdLst>
                <a:gd name="T0" fmla="*/ 79 w 84"/>
                <a:gd name="T1" fmla="*/ 55 h 74"/>
                <a:gd name="T2" fmla="*/ 80 w 84"/>
                <a:gd name="T3" fmla="*/ 69 h 74"/>
                <a:gd name="T4" fmla="*/ 80 w 84"/>
                <a:gd name="T5" fmla="*/ 69 h 74"/>
                <a:gd name="T6" fmla="*/ 66 w 84"/>
                <a:gd name="T7" fmla="*/ 71 h 74"/>
                <a:gd name="T8" fmla="*/ 5 w 84"/>
                <a:gd name="T9" fmla="*/ 19 h 74"/>
                <a:gd name="T10" fmla="*/ 3 w 84"/>
                <a:gd name="T11" fmla="*/ 5 h 74"/>
                <a:gd name="T12" fmla="*/ 3 w 84"/>
                <a:gd name="T13" fmla="*/ 5 h 74"/>
                <a:gd name="T14" fmla="*/ 18 w 84"/>
                <a:gd name="T15" fmla="*/ 4 h 74"/>
                <a:gd name="T16" fmla="*/ 79 w 84"/>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4">
                  <a:moveTo>
                    <a:pt x="79" y="55"/>
                  </a:moveTo>
                  <a:cubicBezTo>
                    <a:pt x="83" y="59"/>
                    <a:pt x="84" y="65"/>
                    <a:pt x="80" y="69"/>
                  </a:cubicBezTo>
                  <a:cubicBezTo>
                    <a:pt x="80" y="69"/>
                    <a:pt x="80" y="69"/>
                    <a:pt x="80" y="69"/>
                  </a:cubicBezTo>
                  <a:cubicBezTo>
                    <a:pt x="76" y="74"/>
                    <a:pt x="70" y="74"/>
                    <a:pt x="66" y="71"/>
                  </a:cubicBezTo>
                  <a:cubicBezTo>
                    <a:pt x="5" y="19"/>
                    <a:pt x="5" y="19"/>
                    <a:pt x="5" y="19"/>
                  </a:cubicBezTo>
                  <a:cubicBezTo>
                    <a:pt x="0" y="16"/>
                    <a:pt x="0" y="9"/>
                    <a:pt x="3" y="5"/>
                  </a:cubicBezTo>
                  <a:cubicBezTo>
                    <a:pt x="3" y="5"/>
                    <a:pt x="3" y="5"/>
                    <a:pt x="3" y="5"/>
                  </a:cubicBezTo>
                  <a:cubicBezTo>
                    <a:pt x="7" y="1"/>
                    <a:pt x="13" y="0"/>
                    <a:pt x="18" y="4"/>
                  </a:cubicBezTo>
                  <a:lnTo>
                    <a:pt x="79" y="5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17"/>
            <p:cNvSpPr/>
            <p:nvPr/>
          </p:nvSpPr>
          <p:spPr bwMode="auto">
            <a:xfrm>
              <a:off x="3619068" y="2333921"/>
              <a:ext cx="198380" cy="136387"/>
            </a:xfrm>
            <a:custGeom>
              <a:avLst/>
              <a:gdLst>
                <a:gd name="T0" fmla="*/ 85 w 92"/>
                <a:gd name="T1" fmla="*/ 43 h 63"/>
                <a:gd name="T2" fmla="*/ 89 w 92"/>
                <a:gd name="T3" fmla="*/ 57 h 63"/>
                <a:gd name="T4" fmla="*/ 89 w 92"/>
                <a:gd name="T5" fmla="*/ 57 h 63"/>
                <a:gd name="T6" fmla="*/ 75 w 92"/>
                <a:gd name="T7" fmla="*/ 61 h 63"/>
                <a:gd name="T8" fmla="*/ 6 w 92"/>
                <a:gd name="T9" fmla="*/ 21 h 63"/>
                <a:gd name="T10" fmla="*/ 2 w 92"/>
                <a:gd name="T11" fmla="*/ 7 h 63"/>
                <a:gd name="T12" fmla="*/ 2 w 92"/>
                <a:gd name="T13" fmla="*/ 7 h 63"/>
                <a:gd name="T14" fmla="*/ 16 w 92"/>
                <a:gd name="T15" fmla="*/ 3 h 63"/>
                <a:gd name="T16" fmla="*/ 85 w 92"/>
                <a:gd name="T17"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3">
                  <a:moveTo>
                    <a:pt x="85" y="43"/>
                  </a:moveTo>
                  <a:cubicBezTo>
                    <a:pt x="90" y="46"/>
                    <a:pt x="92" y="52"/>
                    <a:pt x="89" y="57"/>
                  </a:cubicBezTo>
                  <a:cubicBezTo>
                    <a:pt x="89" y="57"/>
                    <a:pt x="89" y="57"/>
                    <a:pt x="89" y="57"/>
                  </a:cubicBezTo>
                  <a:cubicBezTo>
                    <a:pt x="86" y="62"/>
                    <a:pt x="80" y="63"/>
                    <a:pt x="75" y="61"/>
                  </a:cubicBezTo>
                  <a:cubicBezTo>
                    <a:pt x="6" y="21"/>
                    <a:pt x="6" y="21"/>
                    <a:pt x="6" y="21"/>
                  </a:cubicBezTo>
                  <a:cubicBezTo>
                    <a:pt x="1" y="18"/>
                    <a:pt x="0" y="12"/>
                    <a:pt x="2" y="7"/>
                  </a:cubicBezTo>
                  <a:cubicBezTo>
                    <a:pt x="2" y="7"/>
                    <a:pt x="2" y="7"/>
                    <a:pt x="2" y="7"/>
                  </a:cubicBezTo>
                  <a:cubicBezTo>
                    <a:pt x="5" y="2"/>
                    <a:pt x="11" y="0"/>
                    <a:pt x="16" y="3"/>
                  </a:cubicBezTo>
                  <a:lnTo>
                    <a:pt x="85" y="43"/>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18"/>
            <p:cNvSpPr/>
            <p:nvPr/>
          </p:nvSpPr>
          <p:spPr bwMode="auto">
            <a:xfrm>
              <a:off x="3539362" y="2502189"/>
              <a:ext cx="212550" cy="111589"/>
            </a:xfrm>
            <a:custGeom>
              <a:avLst/>
              <a:gdLst>
                <a:gd name="T0" fmla="*/ 90 w 98"/>
                <a:gd name="T1" fmla="*/ 30 h 51"/>
                <a:gd name="T2" fmla="*/ 96 w 98"/>
                <a:gd name="T3" fmla="*/ 43 h 51"/>
                <a:gd name="T4" fmla="*/ 96 w 98"/>
                <a:gd name="T5" fmla="*/ 43 h 51"/>
                <a:gd name="T6" fmla="*/ 83 w 98"/>
                <a:gd name="T7" fmla="*/ 49 h 51"/>
                <a:gd name="T8" fmla="*/ 8 w 98"/>
                <a:gd name="T9" fmla="*/ 22 h 51"/>
                <a:gd name="T10" fmla="*/ 2 w 98"/>
                <a:gd name="T11" fmla="*/ 8 h 51"/>
                <a:gd name="T12" fmla="*/ 2 w 98"/>
                <a:gd name="T13" fmla="*/ 8 h 51"/>
                <a:gd name="T14" fmla="*/ 15 w 98"/>
                <a:gd name="T15" fmla="*/ 2 h 51"/>
                <a:gd name="T16" fmla="*/ 90 w 98"/>
                <a:gd name="T17"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1">
                  <a:moveTo>
                    <a:pt x="90" y="30"/>
                  </a:moveTo>
                  <a:cubicBezTo>
                    <a:pt x="95" y="32"/>
                    <a:pt x="98" y="37"/>
                    <a:pt x="96" y="43"/>
                  </a:cubicBezTo>
                  <a:cubicBezTo>
                    <a:pt x="96" y="43"/>
                    <a:pt x="96" y="43"/>
                    <a:pt x="96" y="43"/>
                  </a:cubicBezTo>
                  <a:cubicBezTo>
                    <a:pt x="94" y="48"/>
                    <a:pt x="88" y="51"/>
                    <a:pt x="83" y="49"/>
                  </a:cubicBezTo>
                  <a:cubicBezTo>
                    <a:pt x="8" y="22"/>
                    <a:pt x="8" y="22"/>
                    <a:pt x="8" y="22"/>
                  </a:cubicBezTo>
                  <a:cubicBezTo>
                    <a:pt x="3" y="20"/>
                    <a:pt x="0" y="14"/>
                    <a:pt x="2" y="8"/>
                  </a:cubicBezTo>
                  <a:cubicBezTo>
                    <a:pt x="2" y="8"/>
                    <a:pt x="2" y="8"/>
                    <a:pt x="2" y="8"/>
                  </a:cubicBezTo>
                  <a:cubicBezTo>
                    <a:pt x="4" y="3"/>
                    <a:pt x="10" y="0"/>
                    <a:pt x="15" y="2"/>
                  </a:cubicBezTo>
                  <a:lnTo>
                    <a:pt x="90" y="3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19"/>
            <p:cNvSpPr/>
            <p:nvPr/>
          </p:nvSpPr>
          <p:spPr bwMode="auto">
            <a:xfrm>
              <a:off x="3491538" y="2684628"/>
              <a:ext cx="216092" cy="77935"/>
            </a:xfrm>
            <a:custGeom>
              <a:avLst/>
              <a:gdLst>
                <a:gd name="T0" fmla="*/ 91 w 100"/>
                <a:gd name="T1" fmla="*/ 15 h 36"/>
                <a:gd name="T2" fmla="*/ 99 w 100"/>
                <a:gd name="T3" fmla="*/ 27 h 36"/>
                <a:gd name="T4" fmla="*/ 99 w 100"/>
                <a:gd name="T5" fmla="*/ 27 h 36"/>
                <a:gd name="T6" fmla="*/ 87 w 100"/>
                <a:gd name="T7" fmla="*/ 35 h 36"/>
                <a:gd name="T8" fmla="*/ 9 w 100"/>
                <a:gd name="T9" fmla="*/ 21 h 36"/>
                <a:gd name="T10" fmla="*/ 1 w 100"/>
                <a:gd name="T11" fmla="*/ 9 h 36"/>
                <a:gd name="T12" fmla="*/ 1 w 100"/>
                <a:gd name="T13" fmla="*/ 9 h 36"/>
                <a:gd name="T14" fmla="*/ 12 w 100"/>
                <a:gd name="T15" fmla="*/ 1 h 36"/>
                <a:gd name="T16" fmla="*/ 91 w 100"/>
                <a:gd name="T1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91" y="15"/>
                  </a:moveTo>
                  <a:cubicBezTo>
                    <a:pt x="96" y="16"/>
                    <a:pt x="100" y="21"/>
                    <a:pt x="99" y="27"/>
                  </a:cubicBezTo>
                  <a:cubicBezTo>
                    <a:pt x="99" y="27"/>
                    <a:pt x="99" y="27"/>
                    <a:pt x="99" y="27"/>
                  </a:cubicBezTo>
                  <a:cubicBezTo>
                    <a:pt x="98" y="32"/>
                    <a:pt x="93" y="36"/>
                    <a:pt x="87" y="35"/>
                  </a:cubicBezTo>
                  <a:cubicBezTo>
                    <a:pt x="9" y="21"/>
                    <a:pt x="9" y="21"/>
                    <a:pt x="9" y="21"/>
                  </a:cubicBezTo>
                  <a:cubicBezTo>
                    <a:pt x="3" y="20"/>
                    <a:pt x="0" y="15"/>
                    <a:pt x="1" y="9"/>
                  </a:cubicBezTo>
                  <a:cubicBezTo>
                    <a:pt x="1" y="9"/>
                    <a:pt x="1" y="9"/>
                    <a:pt x="1" y="9"/>
                  </a:cubicBezTo>
                  <a:cubicBezTo>
                    <a:pt x="2" y="4"/>
                    <a:pt x="7" y="0"/>
                    <a:pt x="12" y="1"/>
                  </a:cubicBezTo>
                  <a:lnTo>
                    <a:pt x="91" y="1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20"/>
            <p:cNvSpPr/>
            <p:nvPr/>
          </p:nvSpPr>
          <p:spPr bwMode="auto">
            <a:xfrm>
              <a:off x="3477368" y="2872380"/>
              <a:ext cx="216092" cy="42510"/>
            </a:xfrm>
            <a:custGeom>
              <a:avLst/>
              <a:gdLst>
                <a:gd name="T0" fmla="*/ 89 w 100"/>
                <a:gd name="T1" fmla="*/ 0 h 20"/>
                <a:gd name="T2" fmla="*/ 99 w 100"/>
                <a:gd name="T3" fmla="*/ 10 h 20"/>
                <a:gd name="T4" fmla="*/ 99 w 100"/>
                <a:gd name="T5" fmla="*/ 10 h 20"/>
                <a:gd name="T6" fmla="*/ 89 w 100"/>
                <a:gd name="T7" fmla="*/ 20 h 20"/>
                <a:gd name="T8" fmla="*/ 10 w 100"/>
                <a:gd name="T9" fmla="*/ 20 h 20"/>
                <a:gd name="T10" fmla="*/ 0 w 100"/>
                <a:gd name="T11" fmla="*/ 10 h 20"/>
                <a:gd name="T12" fmla="*/ 0 w 100"/>
                <a:gd name="T13" fmla="*/ 10 h 20"/>
                <a:gd name="T14" fmla="*/ 10 w 100"/>
                <a:gd name="T15" fmla="*/ 0 h 20"/>
                <a:gd name="T16" fmla="*/ 89 w 10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89" y="0"/>
                  </a:moveTo>
                  <a:cubicBezTo>
                    <a:pt x="95" y="0"/>
                    <a:pt x="100" y="4"/>
                    <a:pt x="99" y="10"/>
                  </a:cubicBezTo>
                  <a:cubicBezTo>
                    <a:pt x="99" y="10"/>
                    <a:pt x="99" y="10"/>
                    <a:pt x="99" y="10"/>
                  </a:cubicBezTo>
                  <a:cubicBezTo>
                    <a:pt x="100" y="16"/>
                    <a:pt x="95" y="20"/>
                    <a:pt x="89" y="20"/>
                  </a:cubicBezTo>
                  <a:cubicBezTo>
                    <a:pt x="10" y="20"/>
                    <a:pt x="10" y="20"/>
                    <a:pt x="10" y="20"/>
                  </a:cubicBezTo>
                  <a:cubicBezTo>
                    <a:pt x="4" y="20"/>
                    <a:pt x="0" y="16"/>
                    <a:pt x="0" y="10"/>
                  </a:cubicBezTo>
                  <a:cubicBezTo>
                    <a:pt x="0" y="10"/>
                    <a:pt x="0" y="10"/>
                    <a:pt x="0" y="10"/>
                  </a:cubicBezTo>
                  <a:cubicBezTo>
                    <a:pt x="0" y="4"/>
                    <a:pt x="4" y="0"/>
                    <a:pt x="10" y="0"/>
                  </a:cubicBezTo>
                  <a:lnTo>
                    <a:pt x="89" y="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21"/>
            <p:cNvSpPr/>
            <p:nvPr/>
          </p:nvSpPr>
          <p:spPr bwMode="auto">
            <a:xfrm>
              <a:off x="3489767" y="3024708"/>
              <a:ext cx="216092" cy="77935"/>
            </a:xfrm>
            <a:custGeom>
              <a:avLst/>
              <a:gdLst>
                <a:gd name="T0" fmla="*/ 87 w 100"/>
                <a:gd name="T1" fmla="*/ 1 h 36"/>
                <a:gd name="T2" fmla="*/ 99 w 100"/>
                <a:gd name="T3" fmla="*/ 9 h 36"/>
                <a:gd name="T4" fmla="*/ 99 w 100"/>
                <a:gd name="T5" fmla="*/ 9 h 36"/>
                <a:gd name="T6" fmla="*/ 91 w 100"/>
                <a:gd name="T7" fmla="*/ 21 h 36"/>
                <a:gd name="T8" fmla="*/ 12 w 100"/>
                <a:gd name="T9" fmla="*/ 35 h 36"/>
                <a:gd name="T10" fmla="*/ 1 w 100"/>
                <a:gd name="T11" fmla="*/ 27 h 36"/>
                <a:gd name="T12" fmla="*/ 1 w 100"/>
                <a:gd name="T13" fmla="*/ 27 h 36"/>
                <a:gd name="T14" fmla="*/ 9 w 100"/>
                <a:gd name="T15" fmla="*/ 15 h 36"/>
                <a:gd name="T16" fmla="*/ 87 w 100"/>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87" y="1"/>
                  </a:moveTo>
                  <a:cubicBezTo>
                    <a:pt x="93" y="0"/>
                    <a:pt x="98" y="4"/>
                    <a:pt x="99" y="9"/>
                  </a:cubicBezTo>
                  <a:cubicBezTo>
                    <a:pt x="99" y="9"/>
                    <a:pt x="99" y="9"/>
                    <a:pt x="99" y="9"/>
                  </a:cubicBezTo>
                  <a:cubicBezTo>
                    <a:pt x="100" y="15"/>
                    <a:pt x="96" y="20"/>
                    <a:pt x="91" y="21"/>
                  </a:cubicBezTo>
                  <a:cubicBezTo>
                    <a:pt x="12" y="35"/>
                    <a:pt x="12" y="35"/>
                    <a:pt x="12" y="35"/>
                  </a:cubicBezTo>
                  <a:cubicBezTo>
                    <a:pt x="7" y="36"/>
                    <a:pt x="2" y="32"/>
                    <a:pt x="1" y="27"/>
                  </a:cubicBezTo>
                  <a:cubicBezTo>
                    <a:pt x="1" y="27"/>
                    <a:pt x="1" y="27"/>
                    <a:pt x="1" y="27"/>
                  </a:cubicBezTo>
                  <a:cubicBezTo>
                    <a:pt x="0" y="21"/>
                    <a:pt x="3" y="16"/>
                    <a:pt x="9" y="15"/>
                  </a:cubicBezTo>
                  <a:lnTo>
                    <a:pt x="87" y="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6" name="Freeform 22"/>
            <p:cNvSpPr/>
            <p:nvPr/>
          </p:nvSpPr>
          <p:spPr bwMode="auto">
            <a:xfrm>
              <a:off x="3535820" y="3177035"/>
              <a:ext cx="210779" cy="108047"/>
            </a:xfrm>
            <a:custGeom>
              <a:avLst/>
              <a:gdLst>
                <a:gd name="T0" fmla="*/ 83 w 98"/>
                <a:gd name="T1" fmla="*/ 2 h 50"/>
                <a:gd name="T2" fmla="*/ 96 w 98"/>
                <a:gd name="T3" fmla="*/ 8 h 50"/>
                <a:gd name="T4" fmla="*/ 96 w 98"/>
                <a:gd name="T5" fmla="*/ 8 h 50"/>
                <a:gd name="T6" fmla="*/ 90 w 98"/>
                <a:gd name="T7" fmla="*/ 21 h 50"/>
                <a:gd name="T8" fmla="*/ 15 w 98"/>
                <a:gd name="T9" fmla="*/ 48 h 50"/>
                <a:gd name="T10" fmla="*/ 2 w 98"/>
                <a:gd name="T11" fmla="*/ 42 h 50"/>
                <a:gd name="T12" fmla="*/ 2 w 98"/>
                <a:gd name="T13" fmla="*/ 42 h 50"/>
                <a:gd name="T14" fmla="*/ 8 w 98"/>
                <a:gd name="T15" fmla="*/ 29 h 50"/>
                <a:gd name="T16" fmla="*/ 83 w 98"/>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0">
                  <a:moveTo>
                    <a:pt x="83" y="2"/>
                  </a:moveTo>
                  <a:cubicBezTo>
                    <a:pt x="88" y="0"/>
                    <a:pt x="94" y="2"/>
                    <a:pt x="96" y="8"/>
                  </a:cubicBezTo>
                  <a:cubicBezTo>
                    <a:pt x="96" y="8"/>
                    <a:pt x="96" y="8"/>
                    <a:pt x="96" y="8"/>
                  </a:cubicBezTo>
                  <a:cubicBezTo>
                    <a:pt x="98" y="13"/>
                    <a:pt x="95" y="19"/>
                    <a:pt x="90" y="21"/>
                  </a:cubicBezTo>
                  <a:cubicBezTo>
                    <a:pt x="15" y="48"/>
                    <a:pt x="15" y="48"/>
                    <a:pt x="15" y="48"/>
                  </a:cubicBezTo>
                  <a:cubicBezTo>
                    <a:pt x="10" y="50"/>
                    <a:pt x="4" y="47"/>
                    <a:pt x="2" y="42"/>
                  </a:cubicBezTo>
                  <a:cubicBezTo>
                    <a:pt x="2" y="42"/>
                    <a:pt x="2" y="42"/>
                    <a:pt x="2" y="42"/>
                  </a:cubicBezTo>
                  <a:cubicBezTo>
                    <a:pt x="0" y="37"/>
                    <a:pt x="3" y="31"/>
                    <a:pt x="8" y="29"/>
                  </a:cubicBezTo>
                  <a:lnTo>
                    <a:pt x="83" y="2"/>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7" name="Freeform 23"/>
            <p:cNvSpPr/>
            <p:nvPr/>
          </p:nvSpPr>
          <p:spPr bwMode="auto">
            <a:xfrm>
              <a:off x="3851102" y="3556083"/>
              <a:ext cx="159412" cy="180667"/>
            </a:xfrm>
            <a:custGeom>
              <a:avLst/>
              <a:gdLst>
                <a:gd name="T0" fmla="*/ 55 w 74"/>
                <a:gd name="T1" fmla="*/ 5 h 84"/>
                <a:gd name="T2" fmla="*/ 69 w 74"/>
                <a:gd name="T3" fmla="*/ 4 h 84"/>
                <a:gd name="T4" fmla="*/ 69 w 74"/>
                <a:gd name="T5" fmla="*/ 4 h 84"/>
                <a:gd name="T6" fmla="*/ 70 w 74"/>
                <a:gd name="T7" fmla="*/ 18 h 84"/>
                <a:gd name="T8" fmla="*/ 19 w 74"/>
                <a:gd name="T9" fmla="*/ 79 h 84"/>
                <a:gd name="T10" fmla="*/ 5 w 74"/>
                <a:gd name="T11" fmla="*/ 81 h 84"/>
                <a:gd name="T12" fmla="*/ 5 w 74"/>
                <a:gd name="T13" fmla="*/ 81 h 84"/>
                <a:gd name="T14" fmla="*/ 4 w 74"/>
                <a:gd name="T15" fmla="*/ 66 h 84"/>
                <a:gd name="T16" fmla="*/ 55 w 74"/>
                <a:gd name="T17"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4">
                  <a:moveTo>
                    <a:pt x="55" y="5"/>
                  </a:moveTo>
                  <a:cubicBezTo>
                    <a:pt x="58" y="1"/>
                    <a:pt x="65" y="0"/>
                    <a:pt x="69" y="4"/>
                  </a:cubicBezTo>
                  <a:cubicBezTo>
                    <a:pt x="69" y="4"/>
                    <a:pt x="69" y="4"/>
                    <a:pt x="69" y="4"/>
                  </a:cubicBezTo>
                  <a:cubicBezTo>
                    <a:pt x="73" y="8"/>
                    <a:pt x="74" y="14"/>
                    <a:pt x="70" y="18"/>
                  </a:cubicBezTo>
                  <a:cubicBezTo>
                    <a:pt x="19" y="79"/>
                    <a:pt x="19" y="79"/>
                    <a:pt x="19" y="79"/>
                  </a:cubicBezTo>
                  <a:cubicBezTo>
                    <a:pt x="16" y="84"/>
                    <a:pt x="9" y="84"/>
                    <a:pt x="5" y="81"/>
                  </a:cubicBezTo>
                  <a:cubicBezTo>
                    <a:pt x="5" y="81"/>
                    <a:pt x="5" y="81"/>
                    <a:pt x="5" y="81"/>
                  </a:cubicBezTo>
                  <a:cubicBezTo>
                    <a:pt x="1" y="77"/>
                    <a:pt x="0" y="71"/>
                    <a:pt x="4" y="66"/>
                  </a:cubicBezTo>
                  <a:lnTo>
                    <a:pt x="55" y="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8" name="Freeform 24"/>
            <p:cNvSpPr/>
            <p:nvPr/>
          </p:nvSpPr>
          <p:spPr bwMode="auto">
            <a:xfrm>
              <a:off x="4001658" y="3646416"/>
              <a:ext cx="136387" cy="198380"/>
            </a:xfrm>
            <a:custGeom>
              <a:avLst/>
              <a:gdLst>
                <a:gd name="T0" fmla="*/ 43 w 63"/>
                <a:gd name="T1" fmla="*/ 7 h 92"/>
                <a:gd name="T2" fmla="*/ 57 w 63"/>
                <a:gd name="T3" fmla="*/ 3 h 92"/>
                <a:gd name="T4" fmla="*/ 57 w 63"/>
                <a:gd name="T5" fmla="*/ 3 h 92"/>
                <a:gd name="T6" fmla="*/ 60 w 63"/>
                <a:gd name="T7" fmla="*/ 17 h 92"/>
                <a:gd name="T8" fmla="*/ 20 w 63"/>
                <a:gd name="T9" fmla="*/ 86 h 92"/>
                <a:gd name="T10" fmla="*/ 7 w 63"/>
                <a:gd name="T11" fmla="*/ 90 h 92"/>
                <a:gd name="T12" fmla="*/ 7 w 63"/>
                <a:gd name="T13" fmla="*/ 90 h 92"/>
                <a:gd name="T14" fmla="*/ 3 w 63"/>
                <a:gd name="T15" fmla="*/ 76 h 92"/>
                <a:gd name="T16" fmla="*/ 43 w 63"/>
                <a:gd name="T17"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2">
                  <a:moveTo>
                    <a:pt x="43" y="7"/>
                  </a:moveTo>
                  <a:cubicBezTo>
                    <a:pt x="46" y="2"/>
                    <a:pt x="52" y="0"/>
                    <a:pt x="57" y="3"/>
                  </a:cubicBezTo>
                  <a:cubicBezTo>
                    <a:pt x="57" y="3"/>
                    <a:pt x="57" y="3"/>
                    <a:pt x="57" y="3"/>
                  </a:cubicBezTo>
                  <a:cubicBezTo>
                    <a:pt x="61" y="6"/>
                    <a:pt x="63" y="12"/>
                    <a:pt x="60" y="17"/>
                  </a:cubicBezTo>
                  <a:cubicBezTo>
                    <a:pt x="20" y="86"/>
                    <a:pt x="20" y="86"/>
                    <a:pt x="20" y="86"/>
                  </a:cubicBezTo>
                  <a:cubicBezTo>
                    <a:pt x="18" y="91"/>
                    <a:pt x="11" y="92"/>
                    <a:pt x="7" y="90"/>
                  </a:cubicBezTo>
                  <a:cubicBezTo>
                    <a:pt x="7" y="90"/>
                    <a:pt x="7" y="90"/>
                    <a:pt x="7" y="90"/>
                  </a:cubicBezTo>
                  <a:cubicBezTo>
                    <a:pt x="2" y="87"/>
                    <a:pt x="0" y="81"/>
                    <a:pt x="3" y="76"/>
                  </a:cubicBezTo>
                  <a:lnTo>
                    <a:pt x="43" y="7"/>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9" name="Freeform 25"/>
            <p:cNvSpPr/>
            <p:nvPr/>
          </p:nvSpPr>
          <p:spPr bwMode="auto">
            <a:xfrm>
              <a:off x="4984702" y="3653501"/>
              <a:ext cx="136387" cy="198380"/>
            </a:xfrm>
            <a:custGeom>
              <a:avLst/>
              <a:gdLst>
                <a:gd name="T0" fmla="*/ 3 w 63"/>
                <a:gd name="T1" fmla="*/ 16 h 92"/>
                <a:gd name="T2" fmla="*/ 6 w 63"/>
                <a:gd name="T3" fmla="*/ 3 h 92"/>
                <a:gd name="T4" fmla="*/ 6 w 63"/>
                <a:gd name="T5" fmla="*/ 3 h 92"/>
                <a:gd name="T6" fmla="*/ 20 w 63"/>
                <a:gd name="T7" fmla="*/ 6 h 92"/>
                <a:gd name="T8" fmla="*/ 60 w 63"/>
                <a:gd name="T9" fmla="*/ 75 h 92"/>
                <a:gd name="T10" fmla="*/ 56 w 63"/>
                <a:gd name="T11" fmla="*/ 89 h 92"/>
                <a:gd name="T12" fmla="*/ 56 w 63"/>
                <a:gd name="T13" fmla="*/ 89 h 92"/>
                <a:gd name="T14" fmla="*/ 43 w 63"/>
                <a:gd name="T15" fmla="*/ 85 h 92"/>
                <a:gd name="T16" fmla="*/ 3 w 63"/>
                <a:gd name="T1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2">
                  <a:moveTo>
                    <a:pt x="3" y="16"/>
                  </a:moveTo>
                  <a:cubicBezTo>
                    <a:pt x="0" y="12"/>
                    <a:pt x="2" y="5"/>
                    <a:pt x="6" y="3"/>
                  </a:cubicBezTo>
                  <a:cubicBezTo>
                    <a:pt x="6" y="3"/>
                    <a:pt x="6" y="3"/>
                    <a:pt x="6" y="3"/>
                  </a:cubicBezTo>
                  <a:cubicBezTo>
                    <a:pt x="11" y="0"/>
                    <a:pt x="18" y="1"/>
                    <a:pt x="20" y="6"/>
                  </a:cubicBezTo>
                  <a:cubicBezTo>
                    <a:pt x="60" y="75"/>
                    <a:pt x="60" y="75"/>
                    <a:pt x="60" y="75"/>
                  </a:cubicBezTo>
                  <a:cubicBezTo>
                    <a:pt x="63" y="80"/>
                    <a:pt x="61" y="86"/>
                    <a:pt x="56" y="89"/>
                  </a:cubicBezTo>
                  <a:cubicBezTo>
                    <a:pt x="56" y="89"/>
                    <a:pt x="56" y="89"/>
                    <a:pt x="56" y="89"/>
                  </a:cubicBezTo>
                  <a:cubicBezTo>
                    <a:pt x="52" y="92"/>
                    <a:pt x="45" y="90"/>
                    <a:pt x="43" y="85"/>
                  </a:cubicBezTo>
                  <a:lnTo>
                    <a:pt x="3" y="16"/>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0" name="Freeform 26"/>
            <p:cNvSpPr/>
            <p:nvPr/>
          </p:nvSpPr>
          <p:spPr bwMode="auto">
            <a:xfrm>
              <a:off x="5114003" y="3564938"/>
              <a:ext cx="159412" cy="180667"/>
            </a:xfrm>
            <a:custGeom>
              <a:avLst/>
              <a:gdLst>
                <a:gd name="T0" fmla="*/ 3 w 74"/>
                <a:gd name="T1" fmla="*/ 18 h 84"/>
                <a:gd name="T2" fmla="*/ 5 w 74"/>
                <a:gd name="T3" fmla="*/ 3 h 84"/>
                <a:gd name="T4" fmla="*/ 5 w 74"/>
                <a:gd name="T5" fmla="*/ 3 h 84"/>
                <a:gd name="T6" fmla="*/ 19 w 74"/>
                <a:gd name="T7" fmla="*/ 5 h 84"/>
                <a:gd name="T8" fmla="*/ 70 w 74"/>
                <a:gd name="T9" fmla="*/ 66 h 84"/>
                <a:gd name="T10" fmla="*/ 69 w 74"/>
                <a:gd name="T11" fmla="*/ 80 h 84"/>
                <a:gd name="T12" fmla="*/ 69 w 74"/>
                <a:gd name="T13" fmla="*/ 80 h 84"/>
                <a:gd name="T14" fmla="*/ 54 w 74"/>
                <a:gd name="T15" fmla="*/ 79 h 84"/>
                <a:gd name="T16" fmla="*/ 3 w 74"/>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4">
                  <a:moveTo>
                    <a:pt x="3" y="18"/>
                  </a:moveTo>
                  <a:cubicBezTo>
                    <a:pt x="0" y="14"/>
                    <a:pt x="0" y="7"/>
                    <a:pt x="5" y="3"/>
                  </a:cubicBezTo>
                  <a:cubicBezTo>
                    <a:pt x="5" y="3"/>
                    <a:pt x="5" y="3"/>
                    <a:pt x="5" y="3"/>
                  </a:cubicBezTo>
                  <a:cubicBezTo>
                    <a:pt x="9" y="0"/>
                    <a:pt x="15" y="0"/>
                    <a:pt x="19" y="5"/>
                  </a:cubicBezTo>
                  <a:cubicBezTo>
                    <a:pt x="70" y="66"/>
                    <a:pt x="70" y="66"/>
                    <a:pt x="70" y="66"/>
                  </a:cubicBezTo>
                  <a:cubicBezTo>
                    <a:pt x="74" y="70"/>
                    <a:pt x="73" y="76"/>
                    <a:pt x="69" y="80"/>
                  </a:cubicBezTo>
                  <a:cubicBezTo>
                    <a:pt x="69" y="80"/>
                    <a:pt x="69" y="80"/>
                    <a:pt x="69" y="80"/>
                  </a:cubicBezTo>
                  <a:cubicBezTo>
                    <a:pt x="65" y="84"/>
                    <a:pt x="58" y="83"/>
                    <a:pt x="54" y="79"/>
                  </a:cubicBezTo>
                  <a:lnTo>
                    <a:pt x="3" y="18"/>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27"/>
            <p:cNvSpPr/>
            <p:nvPr/>
          </p:nvSpPr>
          <p:spPr bwMode="auto">
            <a:xfrm>
              <a:off x="5381462" y="3187663"/>
              <a:ext cx="212550" cy="108047"/>
            </a:xfrm>
            <a:custGeom>
              <a:avLst/>
              <a:gdLst>
                <a:gd name="T0" fmla="*/ 8 w 98"/>
                <a:gd name="T1" fmla="*/ 21 h 50"/>
                <a:gd name="T2" fmla="*/ 2 w 98"/>
                <a:gd name="T3" fmla="*/ 8 h 50"/>
                <a:gd name="T4" fmla="*/ 2 w 98"/>
                <a:gd name="T5" fmla="*/ 8 h 50"/>
                <a:gd name="T6" fmla="*/ 15 w 98"/>
                <a:gd name="T7" fmla="*/ 2 h 50"/>
                <a:gd name="T8" fmla="*/ 90 w 98"/>
                <a:gd name="T9" fmla="*/ 29 h 50"/>
                <a:gd name="T10" fmla="*/ 96 w 98"/>
                <a:gd name="T11" fmla="*/ 42 h 50"/>
                <a:gd name="T12" fmla="*/ 96 w 98"/>
                <a:gd name="T13" fmla="*/ 42 h 50"/>
                <a:gd name="T14" fmla="*/ 83 w 98"/>
                <a:gd name="T15" fmla="*/ 48 h 50"/>
                <a:gd name="T16" fmla="*/ 8 w 98"/>
                <a:gd name="T1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0">
                  <a:moveTo>
                    <a:pt x="8" y="21"/>
                  </a:moveTo>
                  <a:cubicBezTo>
                    <a:pt x="3" y="19"/>
                    <a:pt x="0" y="13"/>
                    <a:pt x="2" y="8"/>
                  </a:cubicBezTo>
                  <a:cubicBezTo>
                    <a:pt x="2" y="8"/>
                    <a:pt x="2" y="8"/>
                    <a:pt x="2" y="8"/>
                  </a:cubicBezTo>
                  <a:cubicBezTo>
                    <a:pt x="4" y="2"/>
                    <a:pt x="10" y="0"/>
                    <a:pt x="15" y="2"/>
                  </a:cubicBezTo>
                  <a:cubicBezTo>
                    <a:pt x="90" y="29"/>
                    <a:pt x="90" y="29"/>
                    <a:pt x="90" y="29"/>
                  </a:cubicBezTo>
                  <a:cubicBezTo>
                    <a:pt x="95" y="31"/>
                    <a:pt x="98" y="37"/>
                    <a:pt x="96" y="42"/>
                  </a:cubicBezTo>
                  <a:cubicBezTo>
                    <a:pt x="96" y="42"/>
                    <a:pt x="96" y="42"/>
                    <a:pt x="96" y="42"/>
                  </a:cubicBezTo>
                  <a:cubicBezTo>
                    <a:pt x="94" y="47"/>
                    <a:pt x="88" y="50"/>
                    <a:pt x="83" y="48"/>
                  </a:cubicBezTo>
                  <a:lnTo>
                    <a:pt x="8" y="2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28"/>
            <p:cNvSpPr/>
            <p:nvPr/>
          </p:nvSpPr>
          <p:spPr bwMode="auto">
            <a:xfrm>
              <a:off x="5425743" y="3035335"/>
              <a:ext cx="216092" cy="77935"/>
            </a:xfrm>
            <a:custGeom>
              <a:avLst/>
              <a:gdLst>
                <a:gd name="T0" fmla="*/ 9 w 100"/>
                <a:gd name="T1" fmla="*/ 21 h 36"/>
                <a:gd name="T2" fmla="*/ 1 w 100"/>
                <a:gd name="T3" fmla="*/ 10 h 36"/>
                <a:gd name="T4" fmla="*/ 1 w 100"/>
                <a:gd name="T5" fmla="*/ 10 h 36"/>
                <a:gd name="T6" fmla="*/ 12 w 100"/>
                <a:gd name="T7" fmla="*/ 1 h 36"/>
                <a:gd name="T8" fmla="*/ 91 w 100"/>
                <a:gd name="T9" fmla="*/ 15 h 36"/>
                <a:gd name="T10" fmla="*/ 99 w 100"/>
                <a:gd name="T11" fmla="*/ 27 h 36"/>
                <a:gd name="T12" fmla="*/ 99 w 100"/>
                <a:gd name="T13" fmla="*/ 27 h 36"/>
                <a:gd name="T14" fmla="*/ 87 w 100"/>
                <a:gd name="T15" fmla="*/ 35 h 36"/>
                <a:gd name="T16" fmla="*/ 9 w 100"/>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9" y="21"/>
                  </a:moveTo>
                  <a:cubicBezTo>
                    <a:pt x="3" y="20"/>
                    <a:pt x="0" y="15"/>
                    <a:pt x="1" y="10"/>
                  </a:cubicBezTo>
                  <a:cubicBezTo>
                    <a:pt x="1" y="10"/>
                    <a:pt x="1" y="10"/>
                    <a:pt x="1" y="10"/>
                  </a:cubicBezTo>
                  <a:cubicBezTo>
                    <a:pt x="2" y="4"/>
                    <a:pt x="7" y="0"/>
                    <a:pt x="12" y="1"/>
                  </a:cubicBezTo>
                  <a:cubicBezTo>
                    <a:pt x="91" y="15"/>
                    <a:pt x="91" y="15"/>
                    <a:pt x="91" y="15"/>
                  </a:cubicBezTo>
                  <a:cubicBezTo>
                    <a:pt x="96" y="16"/>
                    <a:pt x="100" y="21"/>
                    <a:pt x="99" y="27"/>
                  </a:cubicBezTo>
                  <a:cubicBezTo>
                    <a:pt x="99" y="27"/>
                    <a:pt x="99" y="27"/>
                    <a:pt x="99" y="27"/>
                  </a:cubicBezTo>
                  <a:cubicBezTo>
                    <a:pt x="98" y="32"/>
                    <a:pt x="93" y="36"/>
                    <a:pt x="87" y="35"/>
                  </a:cubicBezTo>
                  <a:lnTo>
                    <a:pt x="9" y="2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29"/>
            <p:cNvSpPr/>
            <p:nvPr/>
          </p:nvSpPr>
          <p:spPr bwMode="auto">
            <a:xfrm>
              <a:off x="5439913" y="2883008"/>
              <a:ext cx="216092" cy="42510"/>
            </a:xfrm>
            <a:custGeom>
              <a:avLst/>
              <a:gdLst>
                <a:gd name="T0" fmla="*/ 10 w 100"/>
                <a:gd name="T1" fmla="*/ 20 h 20"/>
                <a:gd name="T2" fmla="*/ 0 w 100"/>
                <a:gd name="T3" fmla="*/ 10 h 20"/>
                <a:gd name="T4" fmla="*/ 0 w 100"/>
                <a:gd name="T5" fmla="*/ 10 h 20"/>
                <a:gd name="T6" fmla="*/ 10 w 100"/>
                <a:gd name="T7" fmla="*/ 0 h 20"/>
                <a:gd name="T8" fmla="*/ 90 w 100"/>
                <a:gd name="T9" fmla="*/ 0 h 20"/>
                <a:gd name="T10" fmla="*/ 100 w 100"/>
                <a:gd name="T11" fmla="*/ 10 h 20"/>
                <a:gd name="T12" fmla="*/ 100 w 100"/>
                <a:gd name="T13" fmla="*/ 10 h 20"/>
                <a:gd name="T14" fmla="*/ 90 w 100"/>
                <a:gd name="T15" fmla="*/ 20 h 20"/>
                <a:gd name="T16" fmla="*/ 10 w 10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10" y="20"/>
                  </a:moveTo>
                  <a:cubicBezTo>
                    <a:pt x="5" y="20"/>
                    <a:pt x="0" y="16"/>
                    <a:pt x="0" y="10"/>
                  </a:cubicBezTo>
                  <a:cubicBezTo>
                    <a:pt x="0" y="10"/>
                    <a:pt x="0" y="10"/>
                    <a:pt x="0" y="10"/>
                  </a:cubicBezTo>
                  <a:cubicBezTo>
                    <a:pt x="0" y="5"/>
                    <a:pt x="5" y="0"/>
                    <a:pt x="10" y="0"/>
                  </a:cubicBezTo>
                  <a:cubicBezTo>
                    <a:pt x="90" y="0"/>
                    <a:pt x="90" y="0"/>
                    <a:pt x="90" y="0"/>
                  </a:cubicBezTo>
                  <a:cubicBezTo>
                    <a:pt x="96" y="0"/>
                    <a:pt x="100" y="5"/>
                    <a:pt x="100" y="10"/>
                  </a:cubicBezTo>
                  <a:cubicBezTo>
                    <a:pt x="100" y="10"/>
                    <a:pt x="100" y="10"/>
                    <a:pt x="100" y="10"/>
                  </a:cubicBezTo>
                  <a:cubicBezTo>
                    <a:pt x="100" y="16"/>
                    <a:pt x="96" y="20"/>
                    <a:pt x="90" y="20"/>
                  </a:cubicBezTo>
                  <a:lnTo>
                    <a:pt x="10" y="2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30"/>
            <p:cNvSpPr/>
            <p:nvPr/>
          </p:nvSpPr>
          <p:spPr bwMode="auto">
            <a:xfrm>
              <a:off x="5427515" y="2695255"/>
              <a:ext cx="216092" cy="77935"/>
            </a:xfrm>
            <a:custGeom>
              <a:avLst/>
              <a:gdLst>
                <a:gd name="T0" fmla="*/ 12 w 100"/>
                <a:gd name="T1" fmla="*/ 35 h 36"/>
                <a:gd name="T2" fmla="*/ 1 w 100"/>
                <a:gd name="T3" fmla="*/ 27 h 36"/>
                <a:gd name="T4" fmla="*/ 1 w 100"/>
                <a:gd name="T5" fmla="*/ 27 h 36"/>
                <a:gd name="T6" fmla="*/ 9 w 100"/>
                <a:gd name="T7" fmla="*/ 15 h 36"/>
                <a:gd name="T8" fmla="*/ 87 w 100"/>
                <a:gd name="T9" fmla="*/ 1 h 36"/>
                <a:gd name="T10" fmla="*/ 99 w 100"/>
                <a:gd name="T11" fmla="*/ 10 h 36"/>
                <a:gd name="T12" fmla="*/ 99 w 100"/>
                <a:gd name="T13" fmla="*/ 10 h 36"/>
                <a:gd name="T14" fmla="*/ 91 w 100"/>
                <a:gd name="T15" fmla="*/ 21 h 36"/>
                <a:gd name="T16" fmla="*/ 12 w 100"/>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12" y="35"/>
                  </a:moveTo>
                  <a:cubicBezTo>
                    <a:pt x="7" y="36"/>
                    <a:pt x="1" y="33"/>
                    <a:pt x="1" y="27"/>
                  </a:cubicBezTo>
                  <a:cubicBezTo>
                    <a:pt x="1" y="27"/>
                    <a:pt x="1" y="27"/>
                    <a:pt x="1" y="27"/>
                  </a:cubicBezTo>
                  <a:cubicBezTo>
                    <a:pt x="0" y="21"/>
                    <a:pt x="3" y="16"/>
                    <a:pt x="9" y="15"/>
                  </a:cubicBezTo>
                  <a:cubicBezTo>
                    <a:pt x="87" y="1"/>
                    <a:pt x="87" y="1"/>
                    <a:pt x="87" y="1"/>
                  </a:cubicBezTo>
                  <a:cubicBezTo>
                    <a:pt x="93" y="0"/>
                    <a:pt x="98" y="4"/>
                    <a:pt x="99" y="10"/>
                  </a:cubicBezTo>
                  <a:cubicBezTo>
                    <a:pt x="99" y="10"/>
                    <a:pt x="99" y="10"/>
                    <a:pt x="99" y="10"/>
                  </a:cubicBezTo>
                  <a:cubicBezTo>
                    <a:pt x="100" y="15"/>
                    <a:pt x="96" y="20"/>
                    <a:pt x="91" y="21"/>
                  </a:cubicBezTo>
                  <a:lnTo>
                    <a:pt x="12" y="3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5" name="Freeform 31"/>
            <p:cNvSpPr/>
            <p:nvPr/>
          </p:nvSpPr>
          <p:spPr bwMode="auto">
            <a:xfrm>
              <a:off x="5386775" y="2512816"/>
              <a:ext cx="210779" cy="111589"/>
            </a:xfrm>
            <a:custGeom>
              <a:avLst/>
              <a:gdLst>
                <a:gd name="T0" fmla="*/ 15 w 98"/>
                <a:gd name="T1" fmla="*/ 49 h 51"/>
                <a:gd name="T2" fmla="*/ 2 w 98"/>
                <a:gd name="T3" fmla="*/ 43 h 51"/>
                <a:gd name="T4" fmla="*/ 2 w 98"/>
                <a:gd name="T5" fmla="*/ 43 h 51"/>
                <a:gd name="T6" fmla="*/ 8 w 98"/>
                <a:gd name="T7" fmla="*/ 30 h 51"/>
                <a:gd name="T8" fmla="*/ 83 w 98"/>
                <a:gd name="T9" fmla="*/ 2 h 51"/>
                <a:gd name="T10" fmla="*/ 96 w 98"/>
                <a:gd name="T11" fmla="*/ 8 h 51"/>
                <a:gd name="T12" fmla="*/ 96 w 98"/>
                <a:gd name="T13" fmla="*/ 8 h 51"/>
                <a:gd name="T14" fmla="*/ 90 w 98"/>
                <a:gd name="T15" fmla="*/ 22 h 51"/>
                <a:gd name="T16" fmla="*/ 15 w 98"/>
                <a:gd name="T17"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1">
                  <a:moveTo>
                    <a:pt x="15" y="49"/>
                  </a:moveTo>
                  <a:cubicBezTo>
                    <a:pt x="9" y="51"/>
                    <a:pt x="4" y="48"/>
                    <a:pt x="2" y="43"/>
                  </a:cubicBezTo>
                  <a:cubicBezTo>
                    <a:pt x="2" y="43"/>
                    <a:pt x="2" y="43"/>
                    <a:pt x="2" y="43"/>
                  </a:cubicBezTo>
                  <a:cubicBezTo>
                    <a:pt x="0" y="37"/>
                    <a:pt x="3" y="32"/>
                    <a:pt x="8" y="30"/>
                  </a:cubicBezTo>
                  <a:cubicBezTo>
                    <a:pt x="83" y="2"/>
                    <a:pt x="83" y="2"/>
                    <a:pt x="83" y="2"/>
                  </a:cubicBezTo>
                  <a:cubicBezTo>
                    <a:pt x="88" y="0"/>
                    <a:pt x="94" y="3"/>
                    <a:pt x="96" y="8"/>
                  </a:cubicBezTo>
                  <a:cubicBezTo>
                    <a:pt x="96" y="8"/>
                    <a:pt x="96" y="8"/>
                    <a:pt x="96" y="8"/>
                  </a:cubicBezTo>
                  <a:cubicBezTo>
                    <a:pt x="98" y="14"/>
                    <a:pt x="95" y="20"/>
                    <a:pt x="90" y="22"/>
                  </a:cubicBezTo>
                  <a:lnTo>
                    <a:pt x="15" y="49"/>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32"/>
            <p:cNvSpPr/>
            <p:nvPr/>
          </p:nvSpPr>
          <p:spPr bwMode="auto">
            <a:xfrm>
              <a:off x="5319468" y="2344548"/>
              <a:ext cx="200152" cy="136387"/>
            </a:xfrm>
            <a:custGeom>
              <a:avLst/>
              <a:gdLst>
                <a:gd name="T0" fmla="*/ 17 w 93"/>
                <a:gd name="T1" fmla="*/ 60 h 63"/>
                <a:gd name="T2" fmla="*/ 3 w 93"/>
                <a:gd name="T3" fmla="*/ 57 h 63"/>
                <a:gd name="T4" fmla="*/ 3 w 93"/>
                <a:gd name="T5" fmla="*/ 57 h 63"/>
                <a:gd name="T6" fmla="*/ 7 w 93"/>
                <a:gd name="T7" fmla="*/ 43 h 63"/>
                <a:gd name="T8" fmla="*/ 76 w 93"/>
                <a:gd name="T9" fmla="*/ 3 h 63"/>
                <a:gd name="T10" fmla="*/ 90 w 93"/>
                <a:gd name="T11" fmla="*/ 7 h 63"/>
                <a:gd name="T12" fmla="*/ 90 w 93"/>
                <a:gd name="T13" fmla="*/ 7 h 63"/>
                <a:gd name="T14" fmla="*/ 86 w 93"/>
                <a:gd name="T15" fmla="*/ 20 h 63"/>
                <a:gd name="T16" fmla="*/ 17 w 93"/>
                <a:gd name="T1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3">
                  <a:moveTo>
                    <a:pt x="17" y="60"/>
                  </a:moveTo>
                  <a:cubicBezTo>
                    <a:pt x="12" y="63"/>
                    <a:pt x="6" y="61"/>
                    <a:pt x="3" y="57"/>
                  </a:cubicBezTo>
                  <a:cubicBezTo>
                    <a:pt x="3" y="57"/>
                    <a:pt x="3" y="57"/>
                    <a:pt x="3" y="57"/>
                  </a:cubicBezTo>
                  <a:cubicBezTo>
                    <a:pt x="0" y="52"/>
                    <a:pt x="2" y="45"/>
                    <a:pt x="7" y="43"/>
                  </a:cubicBezTo>
                  <a:cubicBezTo>
                    <a:pt x="76" y="3"/>
                    <a:pt x="76" y="3"/>
                    <a:pt x="76" y="3"/>
                  </a:cubicBezTo>
                  <a:cubicBezTo>
                    <a:pt x="81" y="0"/>
                    <a:pt x="87" y="2"/>
                    <a:pt x="90" y="7"/>
                  </a:cubicBezTo>
                  <a:cubicBezTo>
                    <a:pt x="90" y="7"/>
                    <a:pt x="90" y="7"/>
                    <a:pt x="90" y="7"/>
                  </a:cubicBezTo>
                  <a:cubicBezTo>
                    <a:pt x="93" y="11"/>
                    <a:pt x="91" y="18"/>
                    <a:pt x="86" y="20"/>
                  </a:cubicBezTo>
                  <a:lnTo>
                    <a:pt x="17" y="6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7" name="Freeform 33"/>
            <p:cNvSpPr/>
            <p:nvPr/>
          </p:nvSpPr>
          <p:spPr bwMode="auto">
            <a:xfrm>
              <a:off x="5232677" y="2192221"/>
              <a:ext cx="178897" cy="159412"/>
            </a:xfrm>
            <a:custGeom>
              <a:avLst/>
              <a:gdLst>
                <a:gd name="T0" fmla="*/ 17 w 83"/>
                <a:gd name="T1" fmla="*/ 71 h 74"/>
                <a:gd name="T2" fmla="*/ 3 w 83"/>
                <a:gd name="T3" fmla="*/ 69 h 74"/>
                <a:gd name="T4" fmla="*/ 3 w 83"/>
                <a:gd name="T5" fmla="*/ 69 h 74"/>
                <a:gd name="T6" fmla="*/ 4 w 83"/>
                <a:gd name="T7" fmla="*/ 55 h 74"/>
                <a:gd name="T8" fmla="*/ 65 w 83"/>
                <a:gd name="T9" fmla="*/ 4 h 74"/>
                <a:gd name="T10" fmla="*/ 80 w 83"/>
                <a:gd name="T11" fmla="*/ 5 h 74"/>
                <a:gd name="T12" fmla="*/ 80 w 83"/>
                <a:gd name="T13" fmla="*/ 5 h 74"/>
                <a:gd name="T14" fmla="*/ 79 w 83"/>
                <a:gd name="T15" fmla="*/ 20 h 74"/>
                <a:gd name="T16" fmla="*/ 17 w 83"/>
                <a:gd name="T17"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4">
                  <a:moveTo>
                    <a:pt x="17" y="71"/>
                  </a:moveTo>
                  <a:cubicBezTo>
                    <a:pt x="13" y="74"/>
                    <a:pt x="7" y="74"/>
                    <a:pt x="3" y="69"/>
                  </a:cubicBezTo>
                  <a:cubicBezTo>
                    <a:pt x="3" y="69"/>
                    <a:pt x="3" y="69"/>
                    <a:pt x="3" y="69"/>
                  </a:cubicBezTo>
                  <a:cubicBezTo>
                    <a:pt x="0" y="65"/>
                    <a:pt x="0" y="59"/>
                    <a:pt x="4" y="55"/>
                  </a:cubicBezTo>
                  <a:cubicBezTo>
                    <a:pt x="65" y="4"/>
                    <a:pt x="65" y="4"/>
                    <a:pt x="65" y="4"/>
                  </a:cubicBezTo>
                  <a:cubicBezTo>
                    <a:pt x="70" y="0"/>
                    <a:pt x="76" y="1"/>
                    <a:pt x="80" y="5"/>
                  </a:cubicBezTo>
                  <a:cubicBezTo>
                    <a:pt x="80" y="5"/>
                    <a:pt x="80" y="5"/>
                    <a:pt x="80" y="5"/>
                  </a:cubicBezTo>
                  <a:cubicBezTo>
                    <a:pt x="83" y="9"/>
                    <a:pt x="83" y="16"/>
                    <a:pt x="79" y="20"/>
                  </a:cubicBezTo>
                  <a:lnTo>
                    <a:pt x="17" y="7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8" name="Freeform 34"/>
            <p:cNvSpPr/>
            <p:nvPr/>
          </p:nvSpPr>
          <p:spPr bwMode="auto">
            <a:xfrm>
              <a:off x="4853630" y="1871624"/>
              <a:ext cx="106275" cy="212550"/>
            </a:xfrm>
            <a:custGeom>
              <a:avLst/>
              <a:gdLst>
                <a:gd name="T0" fmla="*/ 21 w 50"/>
                <a:gd name="T1" fmla="*/ 90 h 98"/>
                <a:gd name="T2" fmla="*/ 8 w 50"/>
                <a:gd name="T3" fmla="*/ 96 h 98"/>
                <a:gd name="T4" fmla="*/ 8 w 50"/>
                <a:gd name="T5" fmla="*/ 96 h 98"/>
                <a:gd name="T6" fmla="*/ 2 w 50"/>
                <a:gd name="T7" fmla="*/ 83 h 98"/>
                <a:gd name="T8" fmla="*/ 29 w 50"/>
                <a:gd name="T9" fmla="*/ 8 h 98"/>
                <a:gd name="T10" fmla="*/ 42 w 50"/>
                <a:gd name="T11" fmla="*/ 2 h 98"/>
                <a:gd name="T12" fmla="*/ 42 w 50"/>
                <a:gd name="T13" fmla="*/ 2 h 98"/>
                <a:gd name="T14" fmla="*/ 49 w 50"/>
                <a:gd name="T15" fmla="*/ 15 h 98"/>
                <a:gd name="T16" fmla="*/ 21 w 50"/>
                <a:gd name="T17"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8">
                  <a:moveTo>
                    <a:pt x="21" y="90"/>
                  </a:moveTo>
                  <a:cubicBezTo>
                    <a:pt x="19" y="95"/>
                    <a:pt x="14" y="98"/>
                    <a:pt x="8" y="96"/>
                  </a:cubicBezTo>
                  <a:cubicBezTo>
                    <a:pt x="8" y="96"/>
                    <a:pt x="8" y="96"/>
                    <a:pt x="8" y="96"/>
                  </a:cubicBezTo>
                  <a:cubicBezTo>
                    <a:pt x="3" y="94"/>
                    <a:pt x="0" y="88"/>
                    <a:pt x="2" y="83"/>
                  </a:cubicBezTo>
                  <a:cubicBezTo>
                    <a:pt x="29" y="8"/>
                    <a:pt x="29" y="8"/>
                    <a:pt x="29" y="8"/>
                  </a:cubicBezTo>
                  <a:cubicBezTo>
                    <a:pt x="31" y="3"/>
                    <a:pt x="37" y="0"/>
                    <a:pt x="42" y="2"/>
                  </a:cubicBezTo>
                  <a:cubicBezTo>
                    <a:pt x="42" y="2"/>
                    <a:pt x="42" y="2"/>
                    <a:pt x="42" y="2"/>
                  </a:cubicBezTo>
                  <a:cubicBezTo>
                    <a:pt x="48" y="4"/>
                    <a:pt x="50" y="10"/>
                    <a:pt x="49" y="15"/>
                  </a:cubicBezTo>
                  <a:lnTo>
                    <a:pt x="21" y="9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9" name="Freeform 35"/>
            <p:cNvSpPr/>
            <p:nvPr/>
          </p:nvSpPr>
          <p:spPr bwMode="auto">
            <a:xfrm>
              <a:off x="4703073" y="1825572"/>
              <a:ext cx="77935" cy="216092"/>
            </a:xfrm>
            <a:custGeom>
              <a:avLst/>
              <a:gdLst>
                <a:gd name="T0" fmla="*/ 21 w 36"/>
                <a:gd name="T1" fmla="*/ 91 h 100"/>
                <a:gd name="T2" fmla="*/ 9 w 36"/>
                <a:gd name="T3" fmla="*/ 99 h 100"/>
                <a:gd name="T4" fmla="*/ 9 w 36"/>
                <a:gd name="T5" fmla="*/ 99 h 100"/>
                <a:gd name="T6" fmla="*/ 1 w 36"/>
                <a:gd name="T7" fmla="*/ 88 h 100"/>
                <a:gd name="T8" fmla="*/ 15 w 36"/>
                <a:gd name="T9" fmla="*/ 9 h 100"/>
                <a:gd name="T10" fmla="*/ 27 w 36"/>
                <a:gd name="T11" fmla="*/ 1 h 100"/>
                <a:gd name="T12" fmla="*/ 27 w 36"/>
                <a:gd name="T13" fmla="*/ 1 h 100"/>
                <a:gd name="T14" fmla="*/ 35 w 36"/>
                <a:gd name="T15" fmla="*/ 13 h 100"/>
                <a:gd name="T16" fmla="*/ 21 w 36"/>
                <a:gd name="T17"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0">
                  <a:moveTo>
                    <a:pt x="21" y="91"/>
                  </a:moveTo>
                  <a:cubicBezTo>
                    <a:pt x="20" y="97"/>
                    <a:pt x="15" y="100"/>
                    <a:pt x="9" y="99"/>
                  </a:cubicBezTo>
                  <a:cubicBezTo>
                    <a:pt x="9" y="99"/>
                    <a:pt x="9" y="99"/>
                    <a:pt x="9" y="99"/>
                  </a:cubicBezTo>
                  <a:cubicBezTo>
                    <a:pt x="4" y="98"/>
                    <a:pt x="0" y="93"/>
                    <a:pt x="1" y="88"/>
                  </a:cubicBezTo>
                  <a:cubicBezTo>
                    <a:pt x="15" y="9"/>
                    <a:pt x="15" y="9"/>
                    <a:pt x="15" y="9"/>
                  </a:cubicBezTo>
                  <a:cubicBezTo>
                    <a:pt x="16" y="4"/>
                    <a:pt x="21" y="0"/>
                    <a:pt x="27" y="1"/>
                  </a:cubicBezTo>
                  <a:cubicBezTo>
                    <a:pt x="27" y="1"/>
                    <a:pt x="27" y="1"/>
                    <a:pt x="27" y="1"/>
                  </a:cubicBezTo>
                  <a:cubicBezTo>
                    <a:pt x="32" y="2"/>
                    <a:pt x="36" y="7"/>
                    <a:pt x="35" y="13"/>
                  </a:cubicBezTo>
                  <a:lnTo>
                    <a:pt x="21" y="9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60" name="Oval 36"/>
          <p:cNvSpPr>
            <a:spLocks noChangeArrowheads="1"/>
          </p:cNvSpPr>
          <p:nvPr/>
        </p:nvSpPr>
        <p:spPr bwMode="auto">
          <a:xfrm>
            <a:off x="3827500" y="1510848"/>
            <a:ext cx="360716" cy="36071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1" name="Oval 37"/>
          <p:cNvSpPr>
            <a:spLocks noChangeArrowheads="1"/>
          </p:cNvSpPr>
          <p:nvPr/>
        </p:nvSpPr>
        <p:spPr bwMode="auto">
          <a:xfrm>
            <a:off x="3563584" y="2897857"/>
            <a:ext cx="360716" cy="358700"/>
          </a:xfrm>
          <a:prstGeom prst="ellipse">
            <a:avLst/>
          </a:prstGeom>
          <a:solidFill>
            <a:schemeClr val="accent2"/>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2" name="Oval 38"/>
          <p:cNvSpPr>
            <a:spLocks noChangeArrowheads="1"/>
          </p:cNvSpPr>
          <p:nvPr/>
        </p:nvSpPr>
        <p:spPr bwMode="auto">
          <a:xfrm>
            <a:off x="5219702" y="2897857"/>
            <a:ext cx="360716" cy="358700"/>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3" name="Oval 39"/>
          <p:cNvSpPr>
            <a:spLocks noChangeArrowheads="1"/>
          </p:cNvSpPr>
          <p:nvPr/>
        </p:nvSpPr>
        <p:spPr bwMode="auto">
          <a:xfrm>
            <a:off x="4955786" y="1510848"/>
            <a:ext cx="360716" cy="360716"/>
          </a:xfrm>
          <a:prstGeom prst="ellipse">
            <a:avLst/>
          </a:prstGeom>
          <a:solidFill>
            <a:schemeClr val="accent2"/>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4" name="Line 40"/>
          <p:cNvSpPr>
            <a:spLocks noChangeShapeType="1"/>
          </p:cNvSpPr>
          <p:nvPr/>
        </p:nvSpPr>
        <p:spPr bwMode="auto">
          <a:xfrm flipH="1">
            <a:off x="1842504" y="1692091"/>
            <a:ext cx="1984995"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5" name="Line 41"/>
          <p:cNvSpPr>
            <a:spLocks noChangeShapeType="1"/>
          </p:cNvSpPr>
          <p:nvPr/>
        </p:nvSpPr>
        <p:spPr bwMode="auto">
          <a:xfrm flipH="1">
            <a:off x="5316502" y="1692091"/>
            <a:ext cx="1984994"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2"/>
          <p:cNvSpPr/>
          <p:nvPr/>
        </p:nvSpPr>
        <p:spPr bwMode="auto">
          <a:xfrm>
            <a:off x="1842505" y="3256104"/>
            <a:ext cx="1902322" cy="345394"/>
          </a:xfrm>
          <a:custGeom>
            <a:avLst/>
            <a:gdLst>
              <a:gd name="T0" fmla="*/ 881 w 881"/>
              <a:gd name="T1" fmla="*/ 0 h 160"/>
              <a:gd name="T2" fmla="*/ 881 w 881"/>
              <a:gd name="T3" fmla="*/ 110 h 160"/>
              <a:gd name="T4" fmla="*/ 830 w 881"/>
              <a:gd name="T5" fmla="*/ 160 h 160"/>
              <a:gd name="T6" fmla="*/ 0 w 881"/>
              <a:gd name="T7" fmla="*/ 160 h 160"/>
            </a:gdLst>
            <a:ahLst/>
            <a:cxnLst>
              <a:cxn ang="0">
                <a:pos x="T0" y="T1"/>
              </a:cxn>
              <a:cxn ang="0">
                <a:pos x="T2" y="T3"/>
              </a:cxn>
              <a:cxn ang="0">
                <a:pos x="T4" y="T5"/>
              </a:cxn>
              <a:cxn ang="0">
                <a:pos x="T6" y="T7"/>
              </a:cxn>
            </a:cxnLst>
            <a:rect l="0" t="0" r="r" b="b"/>
            <a:pathLst>
              <a:path w="881" h="160">
                <a:moveTo>
                  <a:pt x="881" y="0"/>
                </a:moveTo>
                <a:cubicBezTo>
                  <a:pt x="881" y="110"/>
                  <a:pt x="881" y="110"/>
                  <a:pt x="881" y="110"/>
                </a:cubicBezTo>
                <a:cubicBezTo>
                  <a:pt x="881" y="138"/>
                  <a:pt x="858" y="160"/>
                  <a:pt x="830" y="160"/>
                </a:cubicBezTo>
                <a:cubicBezTo>
                  <a:pt x="0" y="160"/>
                  <a:pt x="0" y="160"/>
                  <a:pt x="0" y="16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3"/>
          <p:cNvSpPr/>
          <p:nvPr/>
        </p:nvSpPr>
        <p:spPr bwMode="auto">
          <a:xfrm>
            <a:off x="5399175" y="3256104"/>
            <a:ext cx="1902322" cy="345394"/>
          </a:xfrm>
          <a:custGeom>
            <a:avLst/>
            <a:gdLst>
              <a:gd name="T0" fmla="*/ 0 w 881"/>
              <a:gd name="T1" fmla="*/ 0 h 160"/>
              <a:gd name="T2" fmla="*/ 0 w 881"/>
              <a:gd name="T3" fmla="*/ 110 h 160"/>
              <a:gd name="T4" fmla="*/ 51 w 881"/>
              <a:gd name="T5" fmla="*/ 160 h 160"/>
              <a:gd name="T6" fmla="*/ 881 w 881"/>
              <a:gd name="T7" fmla="*/ 160 h 160"/>
            </a:gdLst>
            <a:ahLst/>
            <a:cxnLst>
              <a:cxn ang="0">
                <a:pos x="T0" y="T1"/>
              </a:cxn>
              <a:cxn ang="0">
                <a:pos x="T2" y="T3"/>
              </a:cxn>
              <a:cxn ang="0">
                <a:pos x="T4" y="T5"/>
              </a:cxn>
              <a:cxn ang="0">
                <a:pos x="T6" y="T7"/>
              </a:cxn>
            </a:cxnLst>
            <a:rect l="0" t="0" r="r" b="b"/>
            <a:pathLst>
              <a:path w="881" h="160">
                <a:moveTo>
                  <a:pt x="0" y="0"/>
                </a:moveTo>
                <a:cubicBezTo>
                  <a:pt x="0" y="110"/>
                  <a:pt x="0" y="110"/>
                  <a:pt x="0" y="110"/>
                </a:cubicBezTo>
                <a:cubicBezTo>
                  <a:pt x="0" y="138"/>
                  <a:pt x="23" y="160"/>
                  <a:pt x="51" y="160"/>
                </a:cubicBezTo>
                <a:cubicBezTo>
                  <a:pt x="881" y="160"/>
                  <a:pt x="881" y="160"/>
                  <a:pt x="881" y="16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8" name="Rectangle 49"/>
          <p:cNvSpPr>
            <a:spLocks noChangeArrowheads="1"/>
          </p:cNvSpPr>
          <p:nvPr/>
        </p:nvSpPr>
        <p:spPr bwMode="auto">
          <a:xfrm>
            <a:off x="6084168" y="1756571"/>
            <a:ext cx="12173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69" name="Rectangle 49"/>
          <p:cNvSpPr>
            <a:spLocks noChangeArrowheads="1"/>
          </p:cNvSpPr>
          <p:nvPr/>
        </p:nvSpPr>
        <p:spPr bwMode="auto">
          <a:xfrm>
            <a:off x="6084168" y="1510643"/>
            <a:ext cx="1217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000" b="1" dirty="0">
                <a:solidFill>
                  <a:srgbClr val="FFFFFF">
                    <a:lumMod val="50000"/>
                  </a:srgbClr>
                </a:solidFill>
                <a:cs typeface="+mn-ea"/>
                <a:sym typeface="+mn-lt"/>
              </a:rPr>
              <a:t>输入标题</a:t>
            </a:r>
          </a:p>
        </p:txBody>
      </p:sp>
      <p:sp>
        <p:nvSpPr>
          <p:cNvPr id="70" name="Rectangle 49"/>
          <p:cNvSpPr>
            <a:spLocks noChangeArrowheads="1"/>
          </p:cNvSpPr>
          <p:nvPr/>
        </p:nvSpPr>
        <p:spPr bwMode="auto">
          <a:xfrm>
            <a:off x="6084168" y="3651076"/>
            <a:ext cx="12173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71" name="Rectangle 49"/>
          <p:cNvSpPr>
            <a:spLocks noChangeArrowheads="1"/>
          </p:cNvSpPr>
          <p:nvPr/>
        </p:nvSpPr>
        <p:spPr bwMode="auto">
          <a:xfrm>
            <a:off x="6084168" y="3405148"/>
            <a:ext cx="1217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000" b="1" dirty="0">
                <a:solidFill>
                  <a:srgbClr val="FFFFFF">
                    <a:lumMod val="50000"/>
                  </a:srgbClr>
                </a:solidFill>
                <a:cs typeface="+mn-ea"/>
                <a:sym typeface="+mn-lt"/>
              </a:rPr>
              <a:t>输入标题</a:t>
            </a:r>
          </a:p>
        </p:txBody>
      </p:sp>
      <p:sp>
        <p:nvSpPr>
          <p:cNvPr id="72" name="Rectangle 49"/>
          <p:cNvSpPr>
            <a:spLocks noChangeArrowheads="1"/>
          </p:cNvSpPr>
          <p:nvPr/>
        </p:nvSpPr>
        <p:spPr bwMode="auto">
          <a:xfrm>
            <a:off x="1842368" y="1756571"/>
            <a:ext cx="12173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73" name="Rectangle 49"/>
          <p:cNvSpPr>
            <a:spLocks noChangeArrowheads="1"/>
          </p:cNvSpPr>
          <p:nvPr/>
        </p:nvSpPr>
        <p:spPr bwMode="auto">
          <a:xfrm>
            <a:off x="1842368" y="1510643"/>
            <a:ext cx="1217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000" b="1" dirty="0">
                <a:solidFill>
                  <a:srgbClr val="FFFFFF">
                    <a:lumMod val="50000"/>
                  </a:srgbClr>
                </a:solidFill>
                <a:cs typeface="+mn-ea"/>
                <a:sym typeface="+mn-lt"/>
              </a:rPr>
              <a:t>输入标题</a:t>
            </a:r>
          </a:p>
        </p:txBody>
      </p:sp>
      <p:sp>
        <p:nvSpPr>
          <p:cNvPr id="74" name="Rectangle 49"/>
          <p:cNvSpPr>
            <a:spLocks noChangeArrowheads="1"/>
          </p:cNvSpPr>
          <p:nvPr/>
        </p:nvSpPr>
        <p:spPr bwMode="auto">
          <a:xfrm>
            <a:off x="1842368" y="3651076"/>
            <a:ext cx="12173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75" name="Rectangle 49"/>
          <p:cNvSpPr>
            <a:spLocks noChangeArrowheads="1"/>
          </p:cNvSpPr>
          <p:nvPr/>
        </p:nvSpPr>
        <p:spPr bwMode="auto">
          <a:xfrm>
            <a:off x="1842368" y="3405148"/>
            <a:ext cx="1217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000" b="1" dirty="0">
                <a:solidFill>
                  <a:srgbClr val="FFFFFF">
                    <a:lumMod val="50000"/>
                  </a:srgbClr>
                </a:solidFill>
                <a:cs typeface="+mn-ea"/>
                <a:sym typeface="+mn-lt"/>
              </a:rPr>
              <a:t>输入标题</a:t>
            </a:r>
          </a:p>
        </p:txBody>
      </p:sp>
      <p:sp>
        <p:nvSpPr>
          <p:cNvPr id="76" name="矩形 75"/>
          <p:cNvSpPr/>
          <p:nvPr/>
        </p:nvSpPr>
        <p:spPr>
          <a:xfrm>
            <a:off x="1156288" y="1571071"/>
            <a:ext cx="655856" cy="523220"/>
          </a:xfrm>
          <a:prstGeom prst="rect">
            <a:avLst/>
          </a:prstGeom>
        </p:spPr>
        <p:txBody>
          <a:bodyPr wrap="square">
            <a:spAutoFit/>
          </a:bodyPr>
          <a:lstStyle/>
          <a:p>
            <a:pPr algn="ctr"/>
            <a:r>
              <a:rPr lang="en-US" altLang="zh-CN" sz="2800" dirty="0">
                <a:ln w="6350">
                  <a:noFill/>
                </a:ln>
                <a:solidFill>
                  <a:srgbClr val="2EA6EB"/>
                </a:solidFill>
                <a:cs typeface="+mn-ea"/>
                <a:sym typeface="+mn-lt"/>
              </a:rPr>
              <a:t>01</a:t>
            </a:r>
            <a:endParaRPr lang="zh-CN" altLang="en-US" sz="2800" dirty="0">
              <a:ln w="6350">
                <a:noFill/>
              </a:ln>
              <a:solidFill>
                <a:srgbClr val="2EA6EB"/>
              </a:solidFill>
              <a:cs typeface="+mn-ea"/>
              <a:sym typeface="+mn-lt"/>
            </a:endParaRPr>
          </a:p>
        </p:txBody>
      </p:sp>
      <p:sp>
        <p:nvSpPr>
          <p:cNvPr id="77" name="矩形 76"/>
          <p:cNvSpPr/>
          <p:nvPr/>
        </p:nvSpPr>
        <p:spPr>
          <a:xfrm>
            <a:off x="1156288" y="3439628"/>
            <a:ext cx="655856" cy="523220"/>
          </a:xfrm>
          <a:prstGeom prst="rect">
            <a:avLst/>
          </a:prstGeom>
        </p:spPr>
        <p:txBody>
          <a:bodyPr wrap="square">
            <a:spAutoFit/>
          </a:bodyPr>
          <a:lstStyle/>
          <a:p>
            <a:pPr algn="ctr"/>
            <a:r>
              <a:rPr lang="en-US" altLang="zh-CN" sz="2800" dirty="0">
                <a:ln w="6350">
                  <a:noFill/>
                </a:ln>
                <a:solidFill>
                  <a:schemeClr val="accent2"/>
                </a:solidFill>
                <a:cs typeface="+mn-ea"/>
                <a:sym typeface="+mn-lt"/>
              </a:rPr>
              <a:t>03</a:t>
            </a:r>
            <a:endParaRPr lang="zh-CN" altLang="en-US" sz="2800" dirty="0">
              <a:ln w="6350">
                <a:noFill/>
              </a:ln>
              <a:solidFill>
                <a:schemeClr val="accent2"/>
              </a:solidFill>
              <a:cs typeface="+mn-ea"/>
              <a:sym typeface="+mn-lt"/>
            </a:endParaRPr>
          </a:p>
        </p:txBody>
      </p:sp>
      <p:sp>
        <p:nvSpPr>
          <p:cNvPr id="78" name="矩形 77"/>
          <p:cNvSpPr/>
          <p:nvPr/>
        </p:nvSpPr>
        <p:spPr>
          <a:xfrm>
            <a:off x="7348963" y="1571071"/>
            <a:ext cx="655856" cy="523220"/>
          </a:xfrm>
          <a:prstGeom prst="rect">
            <a:avLst/>
          </a:prstGeom>
        </p:spPr>
        <p:txBody>
          <a:bodyPr wrap="square">
            <a:spAutoFit/>
          </a:bodyPr>
          <a:lstStyle/>
          <a:p>
            <a:pPr algn="ctr"/>
            <a:r>
              <a:rPr lang="en-US" altLang="zh-CN" sz="2800" dirty="0">
                <a:ln w="6350">
                  <a:noFill/>
                </a:ln>
                <a:solidFill>
                  <a:schemeClr val="accent2"/>
                </a:solidFill>
                <a:cs typeface="+mn-ea"/>
                <a:sym typeface="+mn-lt"/>
              </a:rPr>
              <a:t>02</a:t>
            </a:r>
            <a:endParaRPr lang="zh-CN" altLang="en-US" sz="2800" dirty="0">
              <a:ln w="6350">
                <a:noFill/>
              </a:ln>
              <a:solidFill>
                <a:schemeClr val="accent2"/>
              </a:solidFill>
              <a:cs typeface="+mn-ea"/>
              <a:sym typeface="+mn-lt"/>
            </a:endParaRPr>
          </a:p>
        </p:txBody>
      </p:sp>
      <p:sp>
        <p:nvSpPr>
          <p:cNvPr id="79" name="矩形 78"/>
          <p:cNvSpPr/>
          <p:nvPr/>
        </p:nvSpPr>
        <p:spPr>
          <a:xfrm>
            <a:off x="7348963" y="3439628"/>
            <a:ext cx="655856" cy="523220"/>
          </a:xfrm>
          <a:prstGeom prst="rect">
            <a:avLst/>
          </a:prstGeom>
        </p:spPr>
        <p:txBody>
          <a:bodyPr wrap="square">
            <a:spAutoFit/>
          </a:bodyPr>
          <a:lstStyle/>
          <a:p>
            <a:pPr algn="ctr"/>
            <a:r>
              <a:rPr lang="en-US" altLang="zh-CN" sz="2800" dirty="0">
                <a:ln w="6350">
                  <a:noFill/>
                </a:ln>
                <a:solidFill>
                  <a:schemeClr val="accent5">
                    <a:lumMod val="60000"/>
                    <a:lumOff val="40000"/>
                  </a:schemeClr>
                </a:solidFill>
                <a:cs typeface="+mn-ea"/>
                <a:sym typeface="+mn-lt"/>
              </a:rPr>
              <a:t>04</a:t>
            </a:r>
            <a:endParaRPr lang="zh-CN" altLang="en-US" sz="2800" dirty="0">
              <a:ln w="6350">
                <a:noFill/>
              </a:ln>
              <a:solidFill>
                <a:schemeClr val="accent5">
                  <a:lumMod val="60000"/>
                  <a:lumOff val="40000"/>
                </a:schemeClr>
              </a:solidFill>
              <a:cs typeface="+mn-ea"/>
              <a:sym typeface="+mn-lt"/>
            </a:endParaRPr>
          </a:p>
        </p:txBody>
      </p:sp>
      <p:sp>
        <p:nvSpPr>
          <p:cNvPr id="80" name="Freeform 21"/>
          <p:cNvSpPr>
            <a:spLocks noEditPoints="1"/>
          </p:cNvSpPr>
          <p:nvPr/>
        </p:nvSpPr>
        <p:spPr bwMode="auto">
          <a:xfrm>
            <a:off x="5318722" y="2994966"/>
            <a:ext cx="160906" cy="16448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23"/>
          <p:cNvSpPr>
            <a:spLocks noEditPoints="1"/>
          </p:cNvSpPr>
          <p:nvPr/>
        </p:nvSpPr>
        <p:spPr bwMode="auto">
          <a:xfrm>
            <a:off x="3671534" y="2990496"/>
            <a:ext cx="144816" cy="17342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2" name="Freeform 24"/>
          <p:cNvSpPr>
            <a:spLocks noEditPoints="1"/>
          </p:cNvSpPr>
          <p:nvPr/>
        </p:nvSpPr>
        <p:spPr bwMode="auto">
          <a:xfrm>
            <a:off x="3923470" y="1622397"/>
            <a:ext cx="176104" cy="166270"/>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26"/>
          <p:cNvSpPr>
            <a:spLocks noEditPoints="1"/>
          </p:cNvSpPr>
          <p:nvPr/>
        </p:nvSpPr>
        <p:spPr bwMode="auto">
          <a:xfrm>
            <a:off x="5055763" y="1607540"/>
            <a:ext cx="160762" cy="16151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latin typeface="+mn-lt"/>
                <a:cs typeface="+mn-ea"/>
                <a:sym typeface="+mn-lt"/>
              </a:rPr>
              <a:t>01</a:t>
            </a:r>
            <a:endParaRPr lang="zh-CN" altLang="en-US" dirty="0">
              <a:latin typeface="+mn-lt"/>
              <a:cs typeface="+mn-ea"/>
              <a:sym typeface="+mn-lt"/>
            </a:endParaRPr>
          </a:p>
        </p:txBody>
      </p:sp>
      <p:sp>
        <p:nvSpPr>
          <p:cNvPr id="3" name="文本占位符 2"/>
          <p:cNvSpPr>
            <a:spLocks noGrp="1"/>
          </p:cNvSpPr>
          <p:nvPr>
            <p:ph type="body" sz="quarter" idx="11"/>
          </p:nvPr>
        </p:nvSpPr>
        <p:spPr>
          <a:xfrm>
            <a:off x="4192289" y="1738454"/>
            <a:ext cx="3456384" cy="784233"/>
          </a:xfrm>
        </p:spPr>
        <p:txBody>
          <a:bodyPr>
            <a:normAutofit/>
          </a:bodyPr>
          <a:lstStyle/>
          <a:p>
            <a:r>
              <a:rPr lang="zh-CN" altLang="en-US" dirty="0">
                <a:latin typeface="+mn-lt"/>
                <a:cs typeface="+mn-ea"/>
                <a:sym typeface="+mn-lt"/>
              </a:rPr>
              <a:t>一年工作回顾</a:t>
            </a:r>
          </a:p>
        </p:txBody>
      </p:sp>
      <p:sp>
        <p:nvSpPr>
          <p:cNvPr id="4" name="文本占位符 3"/>
          <p:cNvSpPr>
            <a:spLocks noGrp="1"/>
          </p:cNvSpPr>
          <p:nvPr>
            <p:ph type="body" sz="quarter" idx="12"/>
          </p:nvPr>
        </p:nvSpPr>
        <p:spPr/>
        <p:txBody>
          <a:bodyPr/>
          <a:lstStyle/>
          <a:p>
            <a:r>
              <a:rPr lang="zh-CN" altLang="en-US" dirty="0">
                <a:latin typeface="+mn-lt"/>
                <a:cs typeface="+mn-ea"/>
                <a:sym typeface="+mn-lt"/>
              </a:rPr>
              <a:t>（近年来工作情况）</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899591" y="1491629"/>
            <a:ext cx="7344817" cy="230425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84"/>
          <p:cNvSpPr/>
          <p:nvPr/>
        </p:nvSpPr>
        <p:spPr>
          <a:xfrm>
            <a:off x="6372200" y="1491630"/>
            <a:ext cx="1872208" cy="2304257"/>
          </a:xfrm>
          <a:prstGeom prst="rect">
            <a:avLst/>
          </a:prstGeom>
          <a:solidFill>
            <a:srgbClr val="2EA6EB"/>
          </a:solidFill>
          <a:ln>
            <a:noFill/>
          </a:ln>
        </p:spPr>
        <p:txBody>
          <a:bodyPr vert="horz" wrap="square" lIns="91440" tIns="45720" rIns="91440" bIns="45720" numCol="1" anchor="ctr" anchorCtr="0" compatLnSpc="1"/>
          <a:lstStyle/>
          <a:p>
            <a:pPr algn="ctr"/>
            <a:endParaRPr lang="zh-CN" altLang="en-US" sz="1000">
              <a:solidFill>
                <a:schemeClr val="bg1"/>
              </a:solidFill>
              <a:cs typeface="+mn-ea"/>
              <a:sym typeface="+mn-lt"/>
            </a:endParaRPr>
          </a:p>
        </p:txBody>
      </p:sp>
      <p:sp>
        <p:nvSpPr>
          <p:cNvPr id="86" name="Line 9"/>
          <p:cNvSpPr>
            <a:spLocks noChangeShapeType="1"/>
          </p:cNvSpPr>
          <p:nvPr/>
        </p:nvSpPr>
        <p:spPr bwMode="auto">
          <a:xfrm flipV="1">
            <a:off x="6372200" y="3795885"/>
            <a:ext cx="0" cy="795631"/>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7" name="Rectangle 24"/>
          <p:cNvSpPr>
            <a:spLocks noChangeArrowheads="1"/>
          </p:cNvSpPr>
          <p:nvPr/>
        </p:nvSpPr>
        <p:spPr bwMode="auto">
          <a:xfrm>
            <a:off x="4788024" y="3940836"/>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cs typeface="+mn-ea"/>
                <a:sym typeface="+mn-lt"/>
              </a:rPr>
              <a:t>点击输入标题</a:t>
            </a:r>
          </a:p>
        </p:txBody>
      </p:sp>
      <p:sp>
        <p:nvSpPr>
          <p:cNvPr id="88" name="矩形 87"/>
          <p:cNvSpPr/>
          <p:nvPr/>
        </p:nvSpPr>
        <p:spPr>
          <a:xfrm>
            <a:off x="3413947" y="4148319"/>
            <a:ext cx="2797139"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89" name="Rectangle 24"/>
          <p:cNvSpPr>
            <a:spLocks noChangeArrowheads="1"/>
          </p:cNvSpPr>
          <p:nvPr/>
        </p:nvSpPr>
        <p:spPr bwMode="auto">
          <a:xfrm>
            <a:off x="6653338" y="2442448"/>
            <a:ext cx="13070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chemeClr val="bg1"/>
                </a:solidFill>
                <a:cs typeface="+mn-ea"/>
                <a:sym typeface="+mn-lt"/>
              </a:rPr>
              <a:t>点击输入标题</a:t>
            </a:r>
          </a:p>
        </p:txBody>
      </p:sp>
      <p:sp>
        <p:nvSpPr>
          <p:cNvPr id="90" name="矩形 89"/>
          <p:cNvSpPr/>
          <p:nvPr/>
        </p:nvSpPr>
        <p:spPr>
          <a:xfrm>
            <a:off x="6553728" y="2649931"/>
            <a:ext cx="150627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800" dirty="0">
                <a:solidFill>
                  <a:schemeClr val="bg1"/>
                </a:solidFill>
                <a:cs typeface="+mn-ea"/>
                <a:sym typeface="+mn-lt"/>
              </a:rPr>
              <a:t>幻灯片中不能直接修改的图形或文字，请进入幻灯片母版，找到对应的位置进行修改</a:t>
            </a:r>
          </a:p>
        </p:txBody>
      </p:sp>
      <p:sp>
        <p:nvSpPr>
          <p:cNvPr id="91" name="Freeform 103"/>
          <p:cNvSpPr>
            <a:spLocks noEditPoints="1"/>
          </p:cNvSpPr>
          <p:nvPr/>
        </p:nvSpPr>
        <p:spPr bwMode="auto">
          <a:xfrm>
            <a:off x="7135807" y="1975062"/>
            <a:ext cx="342115" cy="280356"/>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67942" y="2498948"/>
            <a:ext cx="1008114" cy="738664"/>
          </a:xfrm>
          <a:prstGeom prst="rect">
            <a:avLst/>
          </a:prstGeom>
          <a:noFill/>
          <a:ln>
            <a:noFill/>
          </a:ln>
          <a:effectLst>
            <a:outerShdw blurRad="190500" dist="190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800" dirty="0">
                <a:solidFill>
                  <a:schemeClr val="bg1">
                    <a:lumMod val="50000"/>
                  </a:schemeClr>
                </a:solidFill>
                <a:cs typeface="+mn-ea"/>
                <a:sym typeface="+mn-lt"/>
              </a:rPr>
              <a:t>幻灯片中不能直接修改的图形或文字，请进入幻灯片母版，找到对应的位置进行修改</a:t>
            </a:r>
            <a:r>
              <a:rPr lang="en-US" altLang="zh-CN" sz="800" dirty="0">
                <a:solidFill>
                  <a:schemeClr val="bg1">
                    <a:lumMod val="50000"/>
                  </a:schemeClr>
                </a:solidFill>
                <a:cs typeface="+mn-ea"/>
                <a:sym typeface="+mn-lt"/>
              </a:rPr>
              <a:t> </a:t>
            </a:r>
            <a:endParaRPr lang="zh-CN" altLang="en-US" sz="800" dirty="0">
              <a:solidFill>
                <a:schemeClr val="bg1">
                  <a:lumMod val="50000"/>
                </a:schemeClr>
              </a:solidFill>
              <a:cs typeface="+mn-ea"/>
              <a:sym typeface="+mn-lt"/>
            </a:endParaRPr>
          </a:p>
        </p:txBody>
      </p:sp>
      <p:sp>
        <p:nvSpPr>
          <p:cNvPr id="5" name="矩形 4"/>
          <p:cNvSpPr/>
          <p:nvPr/>
        </p:nvSpPr>
        <p:spPr>
          <a:xfrm>
            <a:off x="4211958" y="2286762"/>
            <a:ext cx="720082" cy="165110"/>
          </a:xfrm>
          <a:prstGeom prst="rect">
            <a:avLst/>
          </a:prstGeom>
          <a:noFill/>
          <a:ln>
            <a:noFill/>
          </a:ln>
          <a:effectLst>
            <a:outerShdw blurRad="190500" dist="190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000" b="1" dirty="0">
                <a:solidFill>
                  <a:srgbClr val="2EA6EB"/>
                </a:solidFill>
                <a:cs typeface="+mn-ea"/>
                <a:sym typeface="+mn-lt"/>
              </a:rPr>
              <a:t>KEY WORD</a:t>
            </a:r>
            <a:endParaRPr lang="zh-CN" altLang="en-US" sz="1000" b="1" dirty="0">
              <a:solidFill>
                <a:srgbClr val="2EA6EB"/>
              </a:solidFill>
              <a:cs typeface="+mn-ea"/>
              <a:sym typeface="+mn-lt"/>
            </a:endParaRPr>
          </a:p>
        </p:txBody>
      </p:sp>
      <p:grpSp>
        <p:nvGrpSpPr>
          <p:cNvPr id="6" name="组合 5"/>
          <p:cNvGrpSpPr/>
          <p:nvPr/>
        </p:nvGrpSpPr>
        <p:grpSpPr>
          <a:xfrm>
            <a:off x="4612535" y="1575303"/>
            <a:ext cx="1054647" cy="1052264"/>
            <a:chOff x="4612535" y="1777908"/>
            <a:chExt cx="1054647" cy="1052264"/>
          </a:xfrm>
          <a:effectLst>
            <a:outerShdw blurRad="190500" dist="190500" dir="5400000" algn="ctr" rotWithShape="0">
              <a:srgbClr val="000000">
                <a:alpha val="43137"/>
              </a:srgbClr>
            </a:outerShdw>
          </a:effectLst>
        </p:grpSpPr>
        <p:sp>
          <p:nvSpPr>
            <p:cNvPr id="7" name="Freeform 18"/>
            <p:cNvSpPr/>
            <p:nvPr/>
          </p:nvSpPr>
          <p:spPr bwMode="auto">
            <a:xfrm>
              <a:off x="4612535" y="2034122"/>
              <a:ext cx="796050" cy="796050"/>
            </a:xfrm>
            <a:custGeom>
              <a:avLst/>
              <a:gdLst>
                <a:gd name="T0" fmla="*/ 341 w 341"/>
                <a:gd name="T1" fmla="*/ 339 h 341"/>
                <a:gd name="T2" fmla="*/ 285 w 341"/>
                <a:gd name="T3" fmla="*/ 172 h 341"/>
                <a:gd name="T4" fmla="*/ 284 w 341"/>
                <a:gd name="T5" fmla="*/ 171 h 341"/>
                <a:gd name="T6" fmla="*/ 283 w 341"/>
                <a:gd name="T7" fmla="*/ 171 h 341"/>
                <a:gd name="T8" fmla="*/ 269 w 341"/>
                <a:gd name="T9" fmla="*/ 172 h 341"/>
                <a:gd name="T10" fmla="*/ 166 w 341"/>
                <a:gd name="T11" fmla="*/ 68 h 341"/>
                <a:gd name="T12" fmla="*/ 166 w 341"/>
                <a:gd name="T13" fmla="*/ 56 h 341"/>
                <a:gd name="T14" fmla="*/ 166 w 341"/>
                <a:gd name="T15" fmla="*/ 54 h 341"/>
                <a:gd name="T16" fmla="*/ 165 w 341"/>
                <a:gd name="T17" fmla="*/ 54 h 341"/>
                <a:gd name="T18" fmla="*/ 2 w 341"/>
                <a:gd name="T19" fmla="*/ 1 h 341"/>
                <a:gd name="T20" fmla="*/ 0 w 341"/>
                <a:gd name="T21" fmla="*/ 0 h 341"/>
                <a:gd name="T22" fmla="*/ 0 w 341"/>
                <a:gd name="T23" fmla="*/ 81 h 341"/>
                <a:gd name="T24" fmla="*/ 2 w 341"/>
                <a:gd name="T25" fmla="*/ 81 h 341"/>
                <a:gd name="T26" fmla="*/ 260 w 341"/>
                <a:gd name="T27" fmla="*/ 340 h 341"/>
                <a:gd name="T28" fmla="*/ 261 w 341"/>
                <a:gd name="T29" fmla="*/ 341 h 341"/>
                <a:gd name="T30" fmla="*/ 341 w 341"/>
                <a:gd name="T31" fmla="*/ 341 h 341"/>
                <a:gd name="T32" fmla="*/ 341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39"/>
                  </a:moveTo>
                  <a:cubicBezTo>
                    <a:pt x="336" y="280"/>
                    <a:pt x="317" y="222"/>
                    <a:pt x="285" y="172"/>
                  </a:cubicBezTo>
                  <a:cubicBezTo>
                    <a:pt x="284" y="171"/>
                    <a:pt x="284" y="171"/>
                    <a:pt x="284" y="171"/>
                  </a:cubicBezTo>
                  <a:cubicBezTo>
                    <a:pt x="283" y="171"/>
                    <a:pt x="283" y="171"/>
                    <a:pt x="283" y="171"/>
                  </a:cubicBezTo>
                  <a:cubicBezTo>
                    <a:pt x="278" y="171"/>
                    <a:pt x="274" y="172"/>
                    <a:pt x="269" y="172"/>
                  </a:cubicBezTo>
                  <a:cubicBezTo>
                    <a:pt x="212" y="172"/>
                    <a:pt x="166" y="125"/>
                    <a:pt x="166" y="68"/>
                  </a:cubicBezTo>
                  <a:cubicBezTo>
                    <a:pt x="166" y="64"/>
                    <a:pt x="166" y="60"/>
                    <a:pt x="166" y="56"/>
                  </a:cubicBezTo>
                  <a:cubicBezTo>
                    <a:pt x="166" y="54"/>
                    <a:pt x="166" y="54"/>
                    <a:pt x="166" y="54"/>
                  </a:cubicBezTo>
                  <a:cubicBezTo>
                    <a:pt x="165" y="54"/>
                    <a:pt x="165" y="54"/>
                    <a:pt x="165" y="54"/>
                  </a:cubicBezTo>
                  <a:cubicBezTo>
                    <a:pt x="116" y="24"/>
                    <a:pt x="60" y="5"/>
                    <a:pt x="2" y="1"/>
                  </a:cubicBezTo>
                  <a:cubicBezTo>
                    <a:pt x="0" y="0"/>
                    <a:pt x="0" y="0"/>
                    <a:pt x="0" y="0"/>
                  </a:cubicBezTo>
                  <a:cubicBezTo>
                    <a:pt x="0" y="81"/>
                    <a:pt x="0" y="81"/>
                    <a:pt x="0" y="81"/>
                  </a:cubicBezTo>
                  <a:cubicBezTo>
                    <a:pt x="2" y="81"/>
                    <a:pt x="2" y="81"/>
                    <a:pt x="2" y="81"/>
                  </a:cubicBezTo>
                  <a:cubicBezTo>
                    <a:pt x="138" y="94"/>
                    <a:pt x="247" y="203"/>
                    <a:pt x="260" y="340"/>
                  </a:cubicBezTo>
                  <a:cubicBezTo>
                    <a:pt x="261" y="341"/>
                    <a:pt x="261" y="341"/>
                    <a:pt x="261" y="341"/>
                  </a:cubicBezTo>
                  <a:cubicBezTo>
                    <a:pt x="341" y="341"/>
                    <a:pt x="341" y="341"/>
                    <a:pt x="341" y="341"/>
                  </a:cubicBezTo>
                  <a:lnTo>
                    <a:pt x="341" y="339"/>
                  </a:lnTo>
                  <a:close/>
                </a:path>
              </a:pathLst>
            </a:custGeom>
            <a:solidFill>
              <a:srgbClr val="F3373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 name="Freeform 19"/>
            <p:cNvSpPr>
              <a:spLocks noEditPoints="1"/>
            </p:cNvSpPr>
            <p:nvPr/>
          </p:nvSpPr>
          <p:spPr bwMode="auto">
            <a:xfrm>
              <a:off x="4612535" y="1777908"/>
              <a:ext cx="1054647" cy="1052264"/>
            </a:xfrm>
            <a:custGeom>
              <a:avLst/>
              <a:gdLst>
                <a:gd name="T0" fmla="*/ 452 w 452"/>
                <a:gd name="T1" fmla="*/ 449 h 451"/>
                <a:gd name="T2" fmla="*/ 372 w 452"/>
                <a:gd name="T3" fmla="*/ 212 h 451"/>
                <a:gd name="T4" fmla="*/ 377 w 452"/>
                <a:gd name="T5" fmla="*/ 178 h 451"/>
                <a:gd name="T6" fmla="*/ 269 w 452"/>
                <a:gd name="T7" fmla="*/ 70 h 451"/>
                <a:gd name="T8" fmla="*/ 234 w 452"/>
                <a:gd name="T9" fmla="*/ 76 h 451"/>
                <a:gd name="T10" fmla="*/ 2 w 452"/>
                <a:gd name="T11" fmla="*/ 0 h 451"/>
                <a:gd name="T12" fmla="*/ 0 w 452"/>
                <a:gd name="T13" fmla="*/ 0 h 451"/>
                <a:gd name="T14" fmla="*/ 0 w 452"/>
                <a:gd name="T15" fmla="*/ 191 h 451"/>
                <a:gd name="T16" fmla="*/ 2 w 452"/>
                <a:gd name="T17" fmla="*/ 191 h 451"/>
                <a:gd name="T18" fmla="*/ 260 w 452"/>
                <a:gd name="T19" fmla="*/ 450 h 451"/>
                <a:gd name="T20" fmla="*/ 261 w 452"/>
                <a:gd name="T21" fmla="*/ 451 h 451"/>
                <a:gd name="T22" fmla="*/ 452 w 452"/>
                <a:gd name="T23" fmla="*/ 451 h 451"/>
                <a:gd name="T24" fmla="*/ 452 w 452"/>
                <a:gd name="T25" fmla="*/ 449 h 451"/>
                <a:gd name="T26" fmla="*/ 264 w 452"/>
                <a:gd name="T27" fmla="*/ 447 h 451"/>
                <a:gd name="T28" fmla="*/ 4 w 452"/>
                <a:gd name="T29" fmla="*/ 187 h 451"/>
                <a:gd name="T30" fmla="*/ 4 w 452"/>
                <a:gd name="T31" fmla="*/ 4 h 451"/>
                <a:gd name="T32" fmla="*/ 232 w 452"/>
                <a:gd name="T33" fmla="*/ 80 h 451"/>
                <a:gd name="T34" fmla="*/ 233 w 452"/>
                <a:gd name="T35" fmla="*/ 81 h 451"/>
                <a:gd name="T36" fmla="*/ 234 w 452"/>
                <a:gd name="T37" fmla="*/ 80 h 451"/>
                <a:gd name="T38" fmla="*/ 269 w 452"/>
                <a:gd name="T39" fmla="*/ 74 h 451"/>
                <a:gd name="T40" fmla="*/ 373 w 452"/>
                <a:gd name="T41" fmla="*/ 178 h 451"/>
                <a:gd name="T42" fmla="*/ 368 w 452"/>
                <a:gd name="T43" fmla="*/ 212 h 451"/>
                <a:gd name="T44" fmla="*/ 367 w 452"/>
                <a:gd name="T45" fmla="*/ 213 h 451"/>
                <a:gd name="T46" fmla="*/ 368 w 452"/>
                <a:gd name="T47" fmla="*/ 214 h 451"/>
                <a:gd name="T48" fmla="*/ 447 w 452"/>
                <a:gd name="T49" fmla="*/ 447 h 451"/>
                <a:gd name="T50" fmla="*/ 26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452" y="449"/>
                  </a:moveTo>
                  <a:cubicBezTo>
                    <a:pt x="446" y="365"/>
                    <a:pt x="419" y="283"/>
                    <a:pt x="372" y="212"/>
                  </a:cubicBezTo>
                  <a:cubicBezTo>
                    <a:pt x="375" y="201"/>
                    <a:pt x="377" y="190"/>
                    <a:pt x="377" y="178"/>
                  </a:cubicBezTo>
                  <a:cubicBezTo>
                    <a:pt x="377" y="118"/>
                    <a:pt x="329" y="70"/>
                    <a:pt x="269" y="70"/>
                  </a:cubicBezTo>
                  <a:cubicBezTo>
                    <a:pt x="257" y="70"/>
                    <a:pt x="245" y="72"/>
                    <a:pt x="234" y="76"/>
                  </a:cubicBezTo>
                  <a:cubicBezTo>
                    <a:pt x="165" y="31"/>
                    <a:pt x="84" y="5"/>
                    <a:pt x="2" y="0"/>
                  </a:cubicBezTo>
                  <a:cubicBezTo>
                    <a:pt x="0" y="0"/>
                    <a:pt x="0" y="0"/>
                    <a:pt x="0" y="0"/>
                  </a:cubicBezTo>
                  <a:cubicBezTo>
                    <a:pt x="0" y="191"/>
                    <a:pt x="0" y="191"/>
                    <a:pt x="0" y="191"/>
                  </a:cubicBezTo>
                  <a:cubicBezTo>
                    <a:pt x="2" y="191"/>
                    <a:pt x="2" y="191"/>
                    <a:pt x="2" y="191"/>
                  </a:cubicBezTo>
                  <a:cubicBezTo>
                    <a:pt x="138" y="204"/>
                    <a:pt x="247" y="313"/>
                    <a:pt x="260" y="450"/>
                  </a:cubicBezTo>
                  <a:cubicBezTo>
                    <a:pt x="261" y="451"/>
                    <a:pt x="261" y="451"/>
                    <a:pt x="261" y="451"/>
                  </a:cubicBezTo>
                  <a:cubicBezTo>
                    <a:pt x="452" y="451"/>
                    <a:pt x="452" y="451"/>
                    <a:pt x="452" y="451"/>
                  </a:cubicBezTo>
                  <a:lnTo>
                    <a:pt x="452" y="449"/>
                  </a:lnTo>
                  <a:close/>
                  <a:moveTo>
                    <a:pt x="264" y="447"/>
                  </a:moveTo>
                  <a:cubicBezTo>
                    <a:pt x="250" y="311"/>
                    <a:pt x="141" y="202"/>
                    <a:pt x="4" y="187"/>
                  </a:cubicBezTo>
                  <a:cubicBezTo>
                    <a:pt x="4" y="4"/>
                    <a:pt x="4" y="4"/>
                    <a:pt x="4" y="4"/>
                  </a:cubicBezTo>
                  <a:cubicBezTo>
                    <a:pt x="85" y="9"/>
                    <a:pt x="164" y="35"/>
                    <a:pt x="232" y="80"/>
                  </a:cubicBezTo>
                  <a:cubicBezTo>
                    <a:pt x="233" y="81"/>
                    <a:pt x="233" y="81"/>
                    <a:pt x="233" y="81"/>
                  </a:cubicBezTo>
                  <a:cubicBezTo>
                    <a:pt x="234" y="80"/>
                    <a:pt x="234" y="80"/>
                    <a:pt x="234" y="80"/>
                  </a:cubicBezTo>
                  <a:cubicBezTo>
                    <a:pt x="246" y="76"/>
                    <a:pt x="257" y="74"/>
                    <a:pt x="269" y="74"/>
                  </a:cubicBezTo>
                  <a:cubicBezTo>
                    <a:pt x="327" y="74"/>
                    <a:pt x="373" y="121"/>
                    <a:pt x="373" y="178"/>
                  </a:cubicBezTo>
                  <a:cubicBezTo>
                    <a:pt x="373" y="189"/>
                    <a:pt x="371" y="201"/>
                    <a:pt x="368" y="212"/>
                  </a:cubicBezTo>
                  <a:cubicBezTo>
                    <a:pt x="367" y="213"/>
                    <a:pt x="367" y="213"/>
                    <a:pt x="367" y="213"/>
                  </a:cubicBezTo>
                  <a:cubicBezTo>
                    <a:pt x="368" y="214"/>
                    <a:pt x="368" y="214"/>
                    <a:pt x="368" y="214"/>
                  </a:cubicBezTo>
                  <a:cubicBezTo>
                    <a:pt x="414" y="283"/>
                    <a:pt x="442" y="364"/>
                    <a:pt x="447" y="447"/>
                  </a:cubicBezTo>
                  <a:lnTo>
                    <a:pt x="264" y="447"/>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9" name="组合 8"/>
          <p:cNvGrpSpPr/>
          <p:nvPr/>
        </p:nvGrpSpPr>
        <p:grpSpPr>
          <a:xfrm>
            <a:off x="3447061" y="1575303"/>
            <a:ext cx="1054647" cy="1052264"/>
            <a:chOff x="3447061" y="1777908"/>
            <a:chExt cx="1054647" cy="1052264"/>
          </a:xfrm>
          <a:effectLst>
            <a:outerShdw blurRad="190500" dist="190500" dir="5400000" algn="ctr" rotWithShape="0">
              <a:srgbClr val="000000">
                <a:alpha val="43137"/>
              </a:srgbClr>
            </a:outerShdw>
          </a:effectLst>
        </p:grpSpPr>
        <p:sp>
          <p:nvSpPr>
            <p:cNvPr id="10" name="Freeform 20"/>
            <p:cNvSpPr/>
            <p:nvPr/>
          </p:nvSpPr>
          <p:spPr bwMode="auto">
            <a:xfrm>
              <a:off x="3705658" y="2034122"/>
              <a:ext cx="796050" cy="796050"/>
            </a:xfrm>
            <a:custGeom>
              <a:avLst/>
              <a:gdLst>
                <a:gd name="T0" fmla="*/ 0 w 341"/>
                <a:gd name="T1" fmla="*/ 339 h 341"/>
                <a:gd name="T2" fmla="*/ 56 w 341"/>
                <a:gd name="T3" fmla="*/ 172 h 341"/>
                <a:gd name="T4" fmla="*/ 56 w 341"/>
                <a:gd name="T5" fmla="*/ 171 h 341"/>
                <a:gd name="T6" fmla="*/ 58 w 341"/>
                <a:gd name="T7" fmla="*/ 171 h 341"/>
                <a:gd name="T8" fmla="*/ 71 w 341"/>
                <a:gd name="T9" fmla="*/ 172 h 341"/>
                <a:gd name="T10" fmla="*/ 175 w 341"/>
                <a:gd name="T11" fmla="*/ 68 h 341"/>
                <a:gd name="T12" fmla="*/ 174 w 341"/>
                <a:gd name="T13" fmla="*/ 56 h 341"/>
                <a:gd name="T14" fmla="*/ 174 w 341"/>
                <a:gd name="T15" fmla="*/ 54 h 341"/>
                <a:gd name="T16" fmla="*/ 175 w 341"/>
                <a:gd name="T17" fmla="*/ 54 h 341"/>
                <a:gd name="T18" fmla="*/ 339 w 341"/>
                <a:gd name="T19" fmla="*/ 1 h 341"/>
                <a:gd name="T20" fmla="*/ 341 w 341"/>
                <a:gd name="T21" fmla="*/ 0 h 341"/>
                <a:gd name="T22" fmla="*/ 341 w 341"/>
                <a:gd name="T23" fmla="*/ 81 h 341"/>
                <a:gd name="T24" fmla="*/ 339 w 341"/>
                <a:gd name="T25" fmla="*/ 81 h 341"/>
                <a:gd name="T26" fmla="*/ 80 w 341"/>
                <a:gd name="T27" fmla="*/ 340 h 341"/>
                <a:gd name="T28" fmla="*/ 80 w 341"/>
                <a:gd name="T29" fmla="*/ 341 h 341"/>
                <a:gd name="T30" fmla="*/ 0 w 341"/>
                <a:gd name="T31" fmla="*/ 341 h 341"/>
                <a:gd name="T32" fmla="*/ 0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39"/>
                  </a:moveTo>
                  <a:cubicBezTo>
                    <a:pt x="5" y="280"/>
                    <a:pt x="24" y="222"/>
                    <a:pt x="56" y="172"/>
                  </a:cubicBezTo>
                  <a:cubicBezTo>
                    <a:pt x="56" y="171"/>
                    <a:pt x="56" y="171"/>
                    <a:pt x="56" y="171"/>
                  </a:cubicBezTo>
                  <a:cubicBezTo>
                    <a:pt x="58" y="171"/>
                    <a:pt x="58" y="171"/>
                    <a:pt x="58" y="171"/>
                  </a:cubicBezTo>
                  <a:cubicBezTo>
                    <a:pt x="62" y="171"/>
                    <a:pt x="67" y="172"/>
                    <a:pt x="71" y="172"/>
                  </a:cubicBezTo>
                  <a:cubicBezTo>
                    <a:pt x="128" y="172"/>
                    <a:pt x="175" y="125"/>
                    <a:pt x="175" y="68"/>
                  </a:cubicBezTo>
                  <a:cubicBezTo>
                    <a:pt x="175" y="64"/>
                    <a:pt x="175" y="60"/>
                    <a:pt x="174" y="56"/>
                  </a:cubicBezTo>
                  <a:cubicBezTo>
                    <a:pt x="174" y="54"/>
                    <a:pt x="174" y="54"/>
                    <a:pt x="174" y="54"/>
                  </a:cubicBezTo>
                  <a:cubicBezTo>
                    <a:pt x="175" y="54"/>
                    <a:pt x="175" y="54"/>
                    <a:pt x="175" y="54"/>
                  </a:cubicBezTo>
                  <a:cubicBezTo>
                    <a:pt x="225" y="24"/>
                    <a:pt x="281" y="5"/>
                    <a:pt x="339" y="1"/>
                  </a:cubicBezTo>
                  <a:cubicBezTo>
                    <a:pt x="341" y="0"/>
                    <a:pt x="341" y="0"/>
                    <a:pt x="341" y="0"/>
                  </a:cubicBezTo>
                  <a:cubicBezTo>
                    <a:pt x="341" y="81"/>
                    <a:pt x="341" y="81"/>
                    <a:pt x="341" y="81"/>
                  </a:cubicBezTo>
                  <a:cubicBezTo>
                    <a:pt x="339" y="81"/>
                    <a:pt x="339" y="81"/>
                    <a:pt x="339" y="81"/>
                  </a:cubicBezTo>
                  <a:cubicBezTo>
                    <a:pt x="203" y="94"/>
                    <a:pt x="94" y="203"/>
                    <a:pt x="80" y="340"/>
                  </a:cubicBezTo>
                  <a:cubicBezTo>
                    <a:pt x="80" y="341"/>
                    <a:pt x="80" y="341"/>
                    <a:pt x="80" y="341"/>
                  </a:cubicBezTo>
                  <a:cubicBezTo>
                    <a:pt x="0" y="341"/>
                    <a:pt x="0" y="341"/>
                    <a:pt x="0" y="341"/>
                  </a:cubicBezTo>
                  <a:lnTo>
                    <a:pt x="0" y="339"/>
                  </a:lnTo>
                  <a:close/>
                </a:path>
              </a:pathLst>
            </a:custGeom>
            <a:solidFill>
              <a:srgbClr val="2EA6EB"/>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Freeform 21"/>
            <p:cNvSpPr>
              <a:spLocks noEditPoints="1"/>
            </p:cNvSpPr>
            <p:nvPr/>
          </p:nvSpPr>
          <p:spPr bwMode="auto">
            <a:xfrm>
              <a:off x="3447061" y="1777908"/>
              <a:ext cx="1054647" cy="1052264"/>
            </a:xfrm>
            <a:custGeom>
              <a:avLst/>
              <a:gdLst>
                <a:gd name="T0" fmla="*/ 0 w 452"/>
                <a:gd name="T1" fmla="*/ 451 h 451"/>
                <a:gd name="T2" fmla="*/ 191 w 452"/>
                <a:gd name="T3" fmla="*/ 451 h 451"/>
                <a:gd name="T4" fmla="*/ 191 w 452"/>
                <a:gd name="T5" fmla="*/ 450 h 451"/>
                <a:gd name="T6" fmla="*/ 450 w 452"/>
                <a:gd name="T7" fmla="*/ 191 h 451"/>
                <a:gd name="T8" fmla="*/ 452 w 452"/>
                <a:gd name="T9" fmla="*/ 191 h 451"/>
                <a:gd name="T10" fmla="*/ 452 w 452"/>
                <a:gd name="T11" fmla="*/ 0 h 451"/>
                <a:gd name="T12" fmla="*/ 450 w 452"/>
                <a:gd name="T13" fmla="*/ 0 h 451"/>
                <a:gd name="T14" fmla="*/ 218 w 452"/>
                <a:gd name="T15" fmla="*/ 76 h 451"/>
                <a:gd name="T16" fmla="*/ 182 w 452"/>
                <a:gd name="T17" fmla="*/ 70 h 451"/>
                <a:gd name="T18" fmla="*/ 74 w 452"/>
                <a:gd name="T19" fmla="*/ 178 h 451"/>
                <a:gd name="T20" fmla="*/ 80 w 452"/>
                <a:gd name="T21" fmla="*/ 212 h 451"/>
                <a:gd name="T22" fmla="*/ 0 w 452"/>
                <a:gd name="T23" fmla="*/ 449 h 451"/>
                <a:gd name="T24" fmla="*/ 0 w 452"/>
                <a:gd name="T25" fmla="*/ 451 h 451"/>
                <a:gd name="T26" fmla="*/ 4 w 452"/>
                <a:gd name="T27" fmla="*/ 447 h 451"/>
                <a:gd name="T28" fmla="*/ 84 w 452"/>
                <a:gd name="T29" fmla="*/ 214 h 451"/>
                <a:gd name="T30" fmla="*/ 84 w 452"/>
                <a:gd name="T31" fmla="*/ 213 h 451"/>
                <a:gd name="T32" fmla="*/ 84 w 452"/>
                <a:gd name="T33" fmla="*/ 212 h 451"/>
                <a:gd name="T34" fmla="*/ 78 w 452"/>
                <a:gd name="T35" fmla="*/ 178 h 451"/>
                <a:gd name="T36" fmla="*/ 182 w 452"/>
                <a:gd name="T37" fmla="*/ 74 h 451"/>
                <a:gd name="T38" fmla="*/ 217 w 452"/>
                <a:gd name="T39" fmla="*/ 80 h 451"/>
                <a:gd name="T40" fmla="*/ 218 w 452"/>
                <a:gd name="T41" fmla="*/ 81 h 451"/>
                <a:gd name="T42" fmla="*/ 219 w 452"/>
                <a:gd name="T43" fmla="*/ 80 h 451"/>
                <a:gd name="T44" fmla="*/ 448 w 452"/>
                <a:gd name="T45" fmla="*/ 4 h 451"/>
                <a:gd name="T46" fmla="*/ 448 w 452"/>
                <a:gd name="T47" fmla="*/ 187 h 451"/>
                <a:gd name="T48" fmla="*/ 188 w 452"/>
                <a:gd name="T49" fmla="*/ 447 h 451"/>
                <a:gd name="T50" fmla="*/ 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0" y="451"/>
                  </a:moveTo>
                  <a:cubicBezTo>
                    <a:pt x="191" y="451"/>
                    <a:pt x="191" y="451"/>
                    <a:pt x="191" y="451"/>
                  </a:cubicBezTo>
                  <a:cubicBezTo>
                    <a:pt x="191" y="450"/>
                    <a:pt x="191" y="450"/>
                    <a:pt x="191" y="450"/>
                  </a:cubicBezTo>
                  <a:cubicBezTo>
                    <a:pt x="205" y="313"/>
                    <a:pt x="314" y="204"/>
                    <a:pt x="450" y="191"/>
                  </a:cubicBezTo>
                  <a:cubicBezTo>
                    <a:pt x="452" y="191"/>
                    <a:pt x="452" y="191"/>
                    <a:pt x="452" y="191"/>
                  </a:cubicBezTo>
                  <a:cubicBezTo>
                    <a:pt x="452" y="0"/>
                    <a:pt x="452" y="0"/>
                    <a:pt x="452" y="0"/>
                  </a:cubicBezTo>
                  <a:cubicBezTo>
                    <a:pt x="450" y="0"/>
                    <a:pt x="450" y="0"/>
                    <a:pt x="450" y="0"/>
                  </a:cubicBezTo>
                  <a:cubicBezTo>
                    <a:pt x="367" y="5"/>
                    <a:pt x="287" y="31"/>
                    <a:pt x="218" y="76"/>
                  </a:cubicBezTo>
                  <a:cubicBezTo>
                    <a:pt x="206" y="72"/>
                    <a:pt x="194" y="70"/>
                    <a:pt x="182" y="70"/>
                  </a:cubicBezTo>
                  <a:cubicBezTo>
                    <a:pt x="123" y="70"/>
                    <a:pt x="74" y="118"/>
                    <a:pt x="74" y="178"/>
                  </a:cubicBezTo>
                  <a:cubicBezTo>
                    <a:pt x="74" y="190"/>
                    <a:pt x="76" y="201"/>
                    <a:pt x="80" y="212"/>
                  </a:cubicBezTo>
                  <a:cubicBezTo>
                    <a:pt x="33" y="283"/>
                    <a:pt x="5" y="365"/>
                    <a:pt x="0" y="449"/>
                  </a:cubicBezTo>
                  <a:lnTo>
                    <a:pt x="0" y="451"/>
                  </a:lnTo>
                  <a:close/>
                  <a:moveTo>
                    <a:pt x="4" y="447"/>
                  </a:moveTo>
                  <a:cubicBezTo>
                    <a:pt x="10" y="364"/>
                    <a:pt x="37" y="283"/>
                    <a:pt x="84" y="214"/>
                  </a:cubicBezTo>
                  <a:cubicBezTo>
                    <a:pt x="84" y="213"/>
                    <a:pt x="84" y="213"/>
                    <a:pt x="84" y="213"/>
                  </a:cubicBezTo>
                  <a:cubicBezTo>
                    <a:pt x="84" y="212"/>
                    <a:pt x="84" y="212"/>
                    <a:pt x="84" y="212"/>
                  </a:cubicBezTo>
                  <a:cubicBezTo>
                    <a:pt x="80" y="201"/>
                    <a:pt x="78" y="189"/>
                    <a:pt x="78" y="178"/>
                  </a:cubicBezTo>
                  <a:cubicBezTo>
                    <a:pt x="78" y="121"/>
                    <a:pt x="125" y="74"/>
                    <a:pt x="182" y="74"/>
                  </a:cubicBezTo>
                  <a:cubicBezTo>
                    <a:pt x="194" y="74"/>
                    <a:pt x="206" y="76"/>
                    <a:pt x="217" y="80"/>
                  </a:cubicBezTo>
                  <a:cubicBezTo>
                    <a:pt x="218" y="81"/>
                    <a:pt x="218" y="81"/>
                    <a:pt x="218" y="81"/>
                  </a:cubicBezTo>
                  <a:cubicBezTo>
                    <a:pt x="219" y="80"/>
                    <a:pt x="219" y="80"/>
                    <a:pt x="219" y="80"/>
                  </a:cubicBezTo>
                  <a:cubicBezTo>
                    <a:pt x="287" y="35"/>
                    <a:pt x="366" y="9"/>
                    <a:pt x="448" y="4"/>
                  </a:cubicBezTo>
                  <a:cubicBezTo>
                    <a:pt x="448" y="187"/>
                    <a:pt x="448" y="187"/>
                    <a:pt x="448" y="187"/>
                  </a:cubicBezTo>
                  <a:cubicBezTo>
                    <a:pt x="311" y="202"/>
                    <a:pt x="202" y="311"/>
                    <a:pt x="188" y="447"/>
                  </a:cubicBezTo>
                  <a:lnTo>
                    <a:pt x="4" y="447"/>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2" name="组合 11"/>
          <p:cNvGrpSpPr/>
          <p:nvPr/>
        </p:nvGrpSpPr>
        <p:grpSpPr>
          <a:xfrm>
            <a:off x="4612535" y="2739586"/>
            <a:ext cx="1054647" cy="1053455"/>
            <a:chOff x="4612535" y="2942191"/>
            <a:chExt cx="1054647" cy="1053455"/>
          </a:xfrm>
          <a:effectLst>
            <a:outerShdw blurRad="190500" dist="190500" dir="5400000" algn="ctr" rotWithShape="0">
              <a:srgbClr val="000000">
                <a:alpha val="43137"/>
              </a:srgbClr>
            </a:outerShdw>
          </a:effectLst>
        </p:grpSpPr>
        <p:sp>
          <p:nvSpPr>
            <p:cNvPr id="13" name="Freeform 22"/>
            <p:cNvSpPr/>
            <p:nvPr/>
          </p:nvSpPr>
          <p:spPr bwMode="auto">
            <a:xfrm>
              <a:off x="4612535" y="2942191"/>
              <a:ext cx="796050" cy="794859"/>
            </a:xfrm>
            <a:custGeom>
              <a:avLst/>
              <a:gdLst>
                <a:gd name="T0" fmla="*/ 341 w 341"/>
                <a:gd name="T1" fmla="*/ 3 h 341"/>
                <a:gd name="T2" fmla="*/ 285 w 341"/>
                <a:gd name="T3" fmla="*/ 170 h 341"/>
                <a:gd name="T4" fmla="*/ 284 w 341"/>
                <a:gd name="T5" fmla="*/ 171 h 341"/>
                <a:gd name="T6" fmla="*/ 283 w 341"/>
                <a:gd name="T7" fmla="*/ 171 h 341"/>
                <a:gd name="T8" fmla="*/ 269 w 341"/>
                <a:gd name="T9" fmla="*/ 170 h 341"/>
                <a:gd name="T10" fmla="*/ 166 w 341"/>
                <a:gd name="T11" fmla="*/ 274 h 341"/>
                <a:gd name="T12" fmla="*/ 166 w 341"/>
                <a:gd name="T13" fmla="*/ 286 h 341"/>
                <a:gd name="T14" fmla="*/ 166 w 341"/>
                <a:gd name="T15" fmla="*/ 287 h 341"/>
                <a:gd name="T16" fmla="*/ 165 w 341"/>
                <a:gd name="T17" fmla="*/ 288 h 341"/>
                <a:gd name="T18" fmla="*/ 2 w 341"/>
                <a:gd name="T19" fmla="*/ 341 h 341"/>
                <a:gd name="T20" fmla="*/ 0 w 341"/>
                <a:gd name="T21" fmla="*/ 341 h 341"/>
                <a:gd name="T22" fmla="*/ 0 w 341"/>
                <a:gd name="T23" fmla="*/ 261 h 341"/>
                <a:gd name="T24" fmla="*/ 2 w 341"/>
                <a:gd name="T25" fmla="*/ 261 h 341"/>
                <a:gd name="T26" fmla="*/ 260 w 341"/>
                <a:gd name="T27" fmla="*/ 2 h 341"/>
                <a:gd name="T28" fmla="*/ 261 w 341"/>
                <a:gd name="T29" fmla="*/ 0 h 341"/>
                <a:gd name="T30" fmla="*/ 341 w 341"/>
                <a:gd name="T31" fmla="*/ 0 h 341"/>
                <a:gd name="T32" fmla="*/ 341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
                  </a:moveTo>
                  <a:cubicBezTo>
                    <a:pt x="336" y="62"/>
                    <a:pt x="317" y="120"/>
                    <a:pt x="285" y="170"/>
                  </a:cubicBezTo>
                  <a:cubicBezTo>
                    <a:pt x="284" y="171"/>
                    <a:pt x="284" y="171"/>
                    <a:pt x="284" y="171"/>
                  </a:cubicBezTo>
                  <a:cubicBezTo>
                    <a:pt x="283" y="171"/>
                    <a:pt x="283" y="171"/>
                    <a:pt x="283" y="171"/>
                  </a:cubicBezTo>
                  <a:cubicBezTo>
                    <a:pt x="278" y="170"/>
                    <a:pt x="274" y="170"/>
                    <a:pt x="269" y="170"/>
                  </a:cubicBezTo>
                  <a:cubicBezTo>
                    <a:pt x="212" y="170"/>
                    <a:pt x="166" y="217"/>
                    <a:pt x="166" y="274"/>
                  </a:cubicBezTo>
                  <a:cubicBezTo>
                    <a:pt x="166" y="278"/>
                    <a:pt x="166" y="282"/>
                    <a:pt x="166" y="286"/>
                  </a:cubicBezTo>
                  <a:cubicBezTo>
                    <a:pt x="166" y="287"/>
                    <a:pt x="166" y="287"/>
                    <a:pt x="166" y="287"/>
                  </a:cubicBezTo>
                  <a:cubicBezTo>
                    <a:pt x="165" y="288"/>
                    <a:pt x="165" y="288"/>
                    <a:pt x="165" y="288"/>
                  </a:cubicBezTo>
                  <a:cubicBezTo>
                    <a:pt x="116" y="318"/>
                    <a:pt x="60" y="337"/>
                    <a:pt x="2" y="341"/>
                  </a:cubicBezTo>
                  <a:cubicBezTo>
                    <a:pt x="0" y="341"/>
                    <a:pt x="0" y="341"/>
                    <a:pt x="0" y="341"/>
                  </a:cubicBezTo>
                  <a:cubicBezTo>
                    <a:pt x="0" y="261"/>
                    <a:pt x="0" y="261"/>
                    <a:pt x="0" y="261"/>
                  </a:cubicBezTo>
                  <a:cubicBezTo>
                    <a:pt x="2" y="261"/>
                    <a:pt x="2" y="261"/>
                    <a:pt x="2" y="261"/>
                  </a:cubicBezTo>
                  <a:cubicBezTo>
                    <a:pt x="138" y="247"/>
                    <a:pt x="247" y="138"/>
                    <a:pt x="260" y="2"/>
                  </a:cubicBezTo>
                  <a:cubicBezTo>
                    <a:pt x="261" y="0"/>
                    <a:pt x="261" y="0"/>
                    <a:pt x="261" y="0"/>
                  </a:cubicBezTo>
                  <a:cubicBezTo>
                    <a:pt x="341" y="0"/>
                    <a:pt x="341" y="0"/>
                    <a:pt x="341" y="0"/>
                  </a:cubicBezTo>
                  <a:lnTo>
                    <a:pt x="341" y="3"/>
                  </a:lnTo>
                  <a:close/>
                </a:path>
              </a:pathLst>
            </a:custGeom>
            <a:solidFill>
              <a:srgbClr val="2EA6EB"/>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Freeform 23"/>
            <p:cNvSpPr>
              <a:spLocks noEditPoints="1"/>
            </p:cNvSpPr>
            <p:nvPr/>
          </p:nvSpPr>
          <p:spPr bwMode="auto">
            <a:xfrm>
              <a:off x="4612535" y="2942191"/>
              <a:ext cx="1054647" cy="1053455"/>
            </a:xfrm>
            <a:custGeom>
              <a:avLst/>
              <a:gdLst>
                <a:gd name="T0" fmla="*/ 452 w 452"/>
                <a:gd name="T1" fmla="*/ 0 h 452"/>
                <a:gd name="T2" fmla="*/ 261 w 452"/>
                <a:gd name="T3" fmla="*/ 0 h 452"/>
                <a:gd name="T4" fmla="*/ 260 w 452"/>
                <a:gd name="T5" fmla="*/ 2 h 452"/>
                <a:gd name="T6" fmla="*/ 2 w 452"/>
                <a:gd name="T7" fmla="*/ 261 h 452"/>
                <a:gd name="T8" fmla="*/ 0 w 452"/>
                <a:gd name="T9" fmla="*/ 261 h 452"/>
                <a:gd name="T10" fmla="*/ 0 w 452"/>
                <a:gd name="T11" fmla="*/ 452 h 452"/>
                <a:gd name="T12" fmla="*/ 2 w 452"/>
                <a:gd name="T13" fmla="*/ 452 h 452"/>
                <a:gd name="T14" fmla="*/ 234 w 452"/>
                <a:gd name="T15" fmla="*/ 376 h 452"/>
                <a:gd name="T16" fmla="*/ 269 w 452"/>
                <a:gd name="T17" fmla="*/ 382 h 452"/>
                <a:gd name="T18" fmla="*/ 377 w 452"/>
                <a:gd name="T19" fmla="*/ 274 h 452"/>
                <a:gd name="T20" fmla="*/ 372 w 452"/>
                <a:gd name="T21" fmla="*/ 240 h 452"/>
                <a:gd name="T22" fmla="*/ 452 w 452"/>
                <a:gd name="T23" fmla="*/ 3 h 452"/>
                <a:gd name="T24" fmla="*/ 452 w 452"/>
                <a:gd name="T25" fmla="*/ 0 h 452"/>
                <a:gd name="T26" fmla="*/ 447 w 452"/>
                <a:gd name="T27" fmla="*/ 4 h 452"/>
                <a:gd name="T28" fmla="*/ 368 w 452"/>
                <a:gd name="T29" fmla="*/ 238 h 452"/>
                <a:gd name="T30" fmla="*/ 367 w 452"/>
                <a:gd name="T31" fmla="*/ 239 h 452"/>
                <a:gd name="T32" fmla="*/ 368 w 452"/>
                <a:gd name="T33" fmla="*/ 240 h 452"/>
                <a:gd name="T34" fmla="*/ 373 w 452"/>
                <a:gd name="T35" fmla="*/ 274 h 452"/>
                <a:gd name="T36" fmla="*/ 269 w 452"/>
                <a:gd name="T37" fmla="*/ 378 h 452"/>
                <a:gd name="T38" fmla="*/ 234 w 452"/>
                <a:gd name="T39" fmla="*/ 372 h 452"/>
                <a:gd name="T40" fmla="*/ 233 w 452"/>
                <a:gd name="T41" fmla="*/ 371 h 452"/>
                <a:gd name="T42" fmla="*/ 232 w 452"/>
                <a:gd name="T43" fmla="*/ 372 h 452"/>
                <a:gd name="T44" fmla="*/ 4 w 452"/>
                <a:gd name="T45" fmla="*/ 448 h 452"/>
                <a:gd name="T46" fmla="*/ 4 w 452"/>
                <a:gd name="T47" fmla="*/ 265 h 452"/>
                <a:gd name="T48" fmla="*/ 264 w 452"/>
                <a:gd name="T49" fmla="*/ 4 h 452"/>
                <a:gd name="T50" fmla="*/ 447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452" y="0"/>
                  </a:moveTo>
                  <a:cubicBezTo>
                    <a:pt x="261" y="0"/>
                    <a:pt x="261" y="0"/>
                    <a:pt x="261" y="0"/>
                  </a:cubicBezTo>
                  <a:cubicBezTo>
                    <a:pt x="260" y="2"/>
                    <a:pt x="260" y="2"/>
                    <a:pt x="260" y="2"/>
                  </a:cubicBezTo>
                  <a:cubicBezTo>
                    <a:pt x="247" y="138"/>
                    <a:pt x="138" y="247"/>
                    <a:pt x="2" y="261"/>
                  </a:cubicBezTo>
                  <a:cubicBezTo>
                    <a:pt x="0" y="261"/>
                    <a:pt x="0" y="261"/>
                    <a:pt x="0" y="261"/>
                  </a:cubicBezTo>
                  <a:cubicBezTo>
                    <a:pt x="0" y="452"/>
                    <a:pt x="0" y="452"/>
                    <a:pt x="0" y="452"/>
                  </a:cubicBezTo>
                  <a:cubicBezTo>
                    <a:pt x="2" y="452"/>
                    <a:pt x="2" y="452"/>
                    <a:pt x="2" y="452"/>
                  </a:cubicBezTo>
                  <a:cubicBezTo>
                    <a:pt x="84" y="447"/>
                    <a:pt x="165" y="421"/>
                    <a:pt x="234" y="376"/>
                  </a:cubicBezTo>
                  <a:cubicBezTo>
                    <a:pt x="245" y="380"/>
                    <a:pt x="257" y="382"/>
                    <a:pt x="269" y="382"/>
                  </a:cubicBezTo>
                  <a:cubicBezTo>
                    <a:pt x="329" y="382"/>
                    <a:pt x="377" y="333"/>
                    <a:pt x="377" y="274"/>
                  </a:cubicBezTo>
                  <a:cubicBezTo>
                    <a:pt x="377" y="262"/>
                    <a:pt x="375" y="251"/>
                    <a:pt x="372" y="240"/>
                  </a:cubicBezTo>
                  <a:cubicBezTo>
                    <a:pt x="419" y="169"/>
                    <a:pt x="446" y="87"/>
                    <a:pt x="452" y="3"/>
                  </a:cubicBezTo>
                  <a:lnTo>
                    <a:pt x="452" y="0"/>
                  </a:lnTo>
                  <a:close/>
                  <a:moveTo>
                    <a:pt x="447" y="4"/>
                  </a:moveTo>
                  <a:cubicBezTo>
                    <a:pt x="442" y="88"/>
                    <a:pt x="414" y="169"/>
                    <a:pt x="368" y="238"/>
                  </a:cubicBezTo>
                  <a:cubicBezTo>
                    <a:pt x="367" y="239"/>
                    <a:pt x="367" y="239"/>
                    <a:pt x="367" y="239"/>
                  </a:cubicBezTo>
                  <a:cubicBezTo>
                    <a:pt x="368" y="240"/>
                    <a:pt x="368" y="240"/>
                    <a:pt x="368" y="240"/>
                  </a:cubicBezTo>
                  <a:cubicBezTo>
                    <a:pt x="371" y="251"/>
                    <a:pt x="373" y="262"/>
                    <a:pt x="373" y="274"/>
                  </a:cubicBezTo>
                  <a:cubicBezTo>
                    <a:pt x="373" y="331"/>
                    <a:pt x="327" y="378"/>
                    <a:pt x="269" y="378"/>
                  </a:cubicBezTo>
                  <a:cubicBezTo>
                    <a:pt x="257" y="378"/>
                    <a:pt x="246" y="376"/>
                    <a:pt x="234" y="372"/>
                  </a:cubicBezTo>
                  <a:cubicBezTo>
                    <a:pt x="233" y="371"/>
                    <a:pt x="233" y="371"/>
                    <a:pt x="233" y="371"/>
                  </a:cubicBezTo>
                  <a:cubicBezTo>
                    <a:pt x="232" y="372"/>
                    <a:pt x="232" y="372"/>
                    <a:pt x="232" y="372"/>
                  </a:cubicBezTo>
                  <a:cubicBezTo>
                    <a:pt x="164" y="416"/>
                    <a:pt x="85" y="443"/>
                    <a:pt x="4" y="448"/>
                  </a:cubicBezTo>
                  <a:cubicBezTo>
                    <a:pt x="4" y="265"/>
                    <a:pt x="4" y="265"/>
                    <a:pt x="4" y="265"/>
                  </a:cubicBezTo>
                  <a:cubicBezTo>
                    <a:pt x="141" y="250"/>
                    <a:pt x="250" y="141"/>
                    <a:pt x="264" y="4"/>
                  </a:cubicBezTo>
                  <a:lnTo>
                    <a:pt x="447" y="4"/>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5" name="组合 14"/>
          <p:cNvGrpSpPr/>
          <p:nvPr/>
        </p:nvGrpSpPr>
        <p:grpSpPr>
          <a:xfrm>
            <a:off x="3447061" y="2739586"/>
            <a:ext cx="1054647" cy="1053455"/>
            <a:chOff x="3447061" y="2942191"/>
            <a:chExt cx="1054647" cy="1053455"/>
          </a:xfrm>
          <a:effectLst>
            <a:outerShdw blurRad="190500" dist="190500" dir="5400000" algn="ctr" rotWithShape="0">
              <a:srgbClr val="000000">
                <a:alpha val="43137"/>
              </a:srgbClr>
            </a:outerShdw>
          </a:effectLst>
        </p:grpSpPr>
        <p:sp>
          <p:nvSpPr>
            <p:cNvPr id="16" name="Freeform 24"/>
            <p:cNvSpPr/>
            <p:nvPr/>
          </p:nvSpPr>
          <p:spPr bwMode="auto">
            <a:xfrm>
              <a:off x="3705658" y="2942191"/>
              <a:ext cx="796050" cy="794859"/>
            </a:xfrm>
            <a:custGeom>
              <a:avLst/>
              <a:gdLst>
                <a:gd name="T0" fmla="*/ 0 w 341"/>
                <a:gd name="T1" fmla="*/ 3 h 341"/>
                <a:gd name="T2" fmla="*/ 56 w 341"/>
                <a:gd name="T3" fmla="*/ 170 h 341"/>
                <a:gd name="T4" fmla="*/ 56 w 341"/>
                <a:gd name="T5" fmla="*/ 171 h 341"/>
                <a:gd name="T6" fmla="*/ 58 w 341"/>
                <a:gd name="T7" fmla="*/ 171 h 341"/>
                <a:gd name="T8" fmla="*/ 71 w 341"/>
                <a:gd name="T9" fmla="*/ 170 h 341"/>
                <a:gd name="T10" fmla="*/ 175 w 341"/>
                <a:gd name="T11" fmla="*/ 274 h 341"/>
                <a:gd name="T12" fmla="*/ 174 w 341"/>
                <a:gd name="T13" fmla="*/ 286 h 341"/>
                <a:gd name="T14" fmla="*/ 174 w 341"/>
                <a:gd name="T15" fmla="*/ 287 h 341"/>
                <a:gd name="T16" fmla="*/ 175 w 341"/>
                <a:gd name="T17" fmla="*/ 288 h 341"/>
                <a:gd name="T18" fmla="*/ 339 w 341"/>
                <a:gd name="T19" fmla="*/ 341 h 341"/>
                <a:gd name="T20" fmla="*/ 341 w 341"/>
                <a:gd name="T21" fmla="*/ 341 h 341"/>
                <a:gd name="T22" fmla="*/ 341 w 341"/>
                <a:gd name="T23" fmla="*/ 261 h 341"/>
                <a:gd name="T24" fmla="*/ 339 w 341"/>
                <a:gd name="T25" fmla="*/ 261 h 341"/>
                <a:gd name="T26" fmla="*/ 80 w 341"/>
                <a:gd name="T27" fmla="*/ 2 h 341"/>
                <a:gd name="T28" fmla="*/ 80 w 341"/>
                <a:gd name="T29" fmla="*/ 0 h 341"/>
                <a:gd name="T30" fmla="*/ 0 w 341"/>
                <a:gd name="T31" fmla="*/ 0 h 341"/>
                <a:gd name="T32" fmla="*/ 0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
                  </a:moveTo>
                  <a:cubicBezTo>
                    <a:pt x="5" y="62"/>
                    <a:pt x="24" y="120"/>
                    <a:pt x="56" y="170"/>
                  </a:cubicBezTo>
                  <a:cubicBezTo>
                    <a:pt x="56" y="171"/>
                    <a:pt x="56" y="171"/>
                    <a:pt x="56" y="171"/>
                  </a:cubicBezTo>
                  <a:cubicBezTo>
                    <a:pt x="58" y="171"/>
                    <a:pt x="58" y="171"/>
                    <a:pt x="58" y="171"/>
                  </a:cubicBezTo>
                  <a:cubicBezTo>
                    <a:pt x="62" y="170"/>
                    <a:pt x="67" y="170"/>
                    <a:pt x="71" y="170"/>
                  </a:cubicBezTo>
                  <a:cubicBezTo>
                    <a:pt x="128" y="170"/>
                    <a:pt x="175" y="217"/>
                    <a:pt x="175" y="274"/>
                  </a:cubicBezTo>
                  <a:cubicBezTo>
                    <a:pt x="175" y="278"/>
                    <a:pt x="175" y="282"/>
                    <a:pt x="174" y="286"/>
                  </a:cubicBezTo>
                  <a:cubicBezTo>
                    <a:pt x="174" y="287"/>
                    <a:pt x="174" y="287"/>
                    <a:pt x="174" y="287"/>
                  </a:cubicBezTo>
                  <a:cubicBezTo>
                    <a:pt x="175" y="288"/>
                    <a:pt x="175" y="288"/>
                    <a:pt x="175" y="288"/>
                  </a:cubicBezTo>
                  <a:cubicBezTo>
                    <a:pt x="225" y="318"/>
                    <a:pt x="281" y="337"/>
                    <a:pt x="339" y="341"/>
                  </a:cubicBezTo>
                  <a:cubicBezTo>
                    <a:pt x="341" y="341"/>
                    <a:pt x="341" y="341"/>
                    <a:pt x="341" y="341"/>
                  </a:cubicBezTo>
                  <a:cubicBezTo>
                    <a:pt x="341" y="261"/>
                    <a:pt x="341" y="261"/>
                    <a:pt x="341" y="261"/>
                  </a:cubicBezTo>
                  <a:cubicBezTo>
                    <a:pt x="339" y="261"/>
                    <a:pt x="339" y="261"/>
                    <a:pt x="339" y="261"/>
                  </a:cubicBezTo>
                  <a:cubicBezTo>
                    <a:pt x="203" y="247"/>
                    <a:pt x="94" y="138"/>
                    <a:pt x="80" y="2"/>
                  </a:cubicBezTo>
                  <a:cubicBezTo>
                    <a:pt x="80" y="0"/>
                    <a:pt x="80" y="0"/>
                    <a:pt x="80" y="0"/>
                  </a:cubicBezTo>
                  <a:cubicBezTo>
                    <a:pt x="0" y="0"/>
                    <a:pt x="0" y="0"/>
                    <a:pt x="0" y="0"/>
                  </a:cubicBezTo>
                  <a:lnTo>
                    <a:pt x="0" y="3"/>
                  </a:lnTo>
                  <a:close/>
                </a:path>
              </a:pathLst>
            </a:custGeom>
            <a:solidFill>
              <a:srgbClr val="F3373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25"/>
            <p:cNvSpPr>
              <a:spLocks noEditPoints="1"/>
            </p:cNvSpPr>
            <p:nvPr/>
          </p:nvSpPr>
          <p:spPr bwMode="auto">
            <a:xfrm>
              <a:off x="3447061" y="2942191"/>
              <a:ext cx="1054647" cy="1053455"/>
            </a:xfrm>
            <a:custGeom>
              <a:avLst/>
              <a:gdLst>
                <a:gd name="T0" fmla="*/ 0 w 452"/>
                <a:gd name="T1" fmla="*/ 3 h 452"/>
                <a:gd name="T2" fmla="*/ 80 w 452"/>
                <a:gd name="T3" fmla="*/ 240 h 452"/>
                <a:gd name="T4" fmla="*/ 74 w 452"/>
                <a:gd name="T5" fmla="*/ 274 h 452"/>
                <a:gd name="T6" fmla="*/ 182 w 452"/>
                <a:gd name="T7" fmla="*/ 382 h 452"/>
                <a:gd name="T8" fmla="*/ 218 w 452"/>
                <a:gd name="T9" fmla="*/ 376 h 452"/>
                <a:gd name="T10" fmla="*/ 450 w 452"/>
                <a:gd name="T11" fmla="*/ 452 h 452"/>
                <a:gd name="T12" fmla="*/ 452 w 452"/>
                <a:gd name="T13" fmla="*/ 452 h 452"/>
                <a:gd name="T14" fmla="*/ 452 w 452"/>
                <a:gd name="T15" fmla="*/ 261 h 452"/>
                <a:gd name="T16" fmla="*/ 450 w 452"/>
                <a:gd name="T17" fmla="*/ 261 h 452"/>
                <a:gd name="T18" fmla="*/ 191 w 452"/>
                <a:gd name="T19" fmla="*/ 2 h 452"/>
                <a:gd name="T20" fmla="*/ 191 w 452"/>
                <a:gd name="T21" fmla="*/ 0 h 452"/>
                <a:gd name="T22" fmla="*/ 0 w 452"/>
                <a:gd name="T23" fmla="*/ 0 h 452"/>
                <a:gd name="T24" fmla="*/ 0 w 452"/>
                <a:gd name="T25" fmla="*/ 3 h 452"/>
                <a:gd name="T26" fmla="*/ 188 w 452"/>
                <a:gd name="T27" fmla="*/ 4 h 452"/>
                <a:gd name="T28" fmla="*/ 448 w 452"/>
                <a:gd name="T29" fmla="*/ 265 h 452"/>
                <a:gd name="T30" fmla="*/ 448 w 452"/>
                <a:gd name="T31" fmla="*/ 448 h 452"/>
                <a:gd name="T32" fmla="*/ 219 w 452"/>
                <a:gd name="T33" fmla="*/ 372 h 452"/>
                <a:gd name="T34" fmla="*/ 218 w 452"/>
                <a:gd name="T35" fmla="*/ 371 h 452"/>
                <a:gd name="T36" fmla="*/ 217 w 452"/>
                <a:gd name="T37" fmla="*/ 372 h 452"/>
                <a:gd name="T38" fmla="*/ 182 w 452"/>
                <a:gd name="T39" fmla="*/ 378 h 452"/>
                <a:gd name="T40" fmla="*/ 78 w 452"/>
                <a:gd name="T41" fmla="*/ 274 h 452"/>
                <a:gd name="T42" fmla="*/ 84 w 452"/>
                <a:gd name="T43" fmla="*/ 240 h 452"/>
                <a:gd name="T44" fmla="*/ 84 w 452"/>
                <a:gd name="T45" fmla="*/ 239 h 452"/>
                <a:gd name="T46" fmla="*/ 84 w 452"/>
                <a:gd name="T47" fmla="*/ 238 h 452"/>
                <a:gd name="T48" fmla="*/ 4 w 452"/>
                <a:gd name="T49" fmla="*/ 4 h 452"/>
                <a:gd name="T50" fmla="*/ 188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0" y="3"/>
                  </a:moveTo>
                  <a:cubicBezTo>
                    <a:pt x="5" y="87"/>
                    <a:pt x="33" y="169"/>
                    <a:pt x="80" y="240"/>
                  </a:cubicBezTo>
                  <a:cubicBezTo>
                    <a:pt x="76" y="251"/>
                    <a:pt x="74" y="262"/>
                    <a:pt x="74" y="274"/>
                  </a:cubicBezTo>
                  <a:cubicBezTo>
                    <a:pt x="74" y="333"/>
                    <a:pt x="123" y="382"/>
                    <a:pt x="182" y="382"/>
                  </a:cubicBezTo>
                  <a:cubicBezTo>
                    <a:pt x="194" y="382"/>
                    <a:pt x="206" y="380"/>
                    <a:pt x="218" y="376"/>
                  </a:cubicBezTo>
                  <a:cubicBezTo>
                    <a:pt x="287" y="421"/>
                    <a:pt x="367" y="447"/>
                    <a:pt x="450" y="452"/>
                  </a:cubicBezTo>
                  <a:cubicBezTo>
                    <a:pt x="452" y="452"/>
                    <a:pt x="452" y="452"/>
                    <a:pt x="452" y="452"/>
                  </a:cubicBezTo>
                  <a:cubicBezTo>
                    <a:pt x="452" y="261"/>
                    <a:pt x="452" y="261"/>
                    <a:pt x="452" y="261"/>
                  </a:cubicBezTo>
                  <a:cubicBezTo>
                    <a:pt x="450" y="261"/>
                    <a:pt x="450" y="261"/>
                    <a:pt x="450" y="261"/>
                  </a:cubicBezTo>
                  <a:cubicBezTo>
                    <a:pt x="314" y="247"/>
                    <a:pt x="205" y="138"/>
                    <a:pt x="191" y="2"/>
                  </a:cubicBezTo>
                  <a:cubicBezTo>
                    <a:pt x="191" y="0"/>
                    <a:pt x="191" y="0"/>
                    <a:pt x="191" y="0"/>
                  </a:cubicBezTo>
                  <a:cubicBezTo>
                    <a:pt x="0" y="0"/>
                    <a:pt x="0" y="0"/>
                    <a:pt x="0" y="0"/>
                  </a:cubicBezTo>
                  <a:lnTo>
                    <a:pt x="0" y="3"/>
                  </a:lnTo>
                  <a:close/>
                  <a:moveTo>
                    <a:pt x="188" y="4"/>
                  </a:moveTo>
                  <a:cubicBezTo>
                    <a:pt x="202" y="141"/>
                    <a:pt x="311" y="250"/>
                    <a:pt x="448" y="265"/>
                  </a:cubicBezTo>
                  <a:cubicBezTo>
                    <a:pt x="448" y="448"/>
                    <a:pt x="448" y="448"/>
                    <a:pt x="448" y="448"/>
                  </a:cubicBezTo>
                  <a:cubicBezTo>
                    <a:pt x="366" y="443"/>
                    <a:pt x="287" y="416"/>
                    <a:pt x="219" y="372"/>
                  </a:cubicBezTo>
                  <a:cubicBezTo>
                    <a:pt x="218" y="371"/>
                    <a:pt x="218" y="371"/>
                    <a:pt x="218" y="371"/>
                  </a:cubicBezTo>
                  <a:cubicBezTo>
                    <a:pt x="217" y="372"/>
                    <a:pt x="217" y="372"/>
                    <a:pt x="217" y="372"/>
                  </a:cubicBezTo>
                  <a:cubicBezTo>
                    <a:pt x="206" y="376"/>
                    <a:pt x="194" y="378"/>
                    <a:pt x="182" y="378"/>
                  </a:cubicBezTo>
                  <a:cubicBezTo>
                    <a:pt x="125" y="378"/>
                    <a:pt x="78" y="331"/>
                    <a:pt x="78" y="274"/>
                  </a:cubicBezTo>
                  <a:cubicBezTo>
                    <a:pt x="78" y="262"/>
                    <a:pt x="80" y="251"/>
                    <a:pt x="84" y="240"/>
                  </a:cubicBezTo>
                  <a:cubicBezTo>
                    <a:pt x="84" y="239"/>
                    <a:pt x="84" y="239"/>
                    <a:pt x="84" y="239"/>
                  </a:cubicBezTo>
                  <a:cubicBezTo>
                    <a:pt x="84" y="238"/>
                    <a:pt x="84" y="238"/>
                    <a:pt x="84" y="238"/>
                  </a:cubicBezTo>
                  <a:cubicBezTo>
                    <a:pt x="37" y="169"/>
                    <a:pt x="10" y="88"/>
                    <a:pt x="4" y="4"/>
                  </a:cubicBezTo>
                  <a:lnTo>
                    <a:pt x="188" y="4"/>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 name="Freeform 26"/>
          <p:cNvSpPr>
            <a:spLocks noEditPoints="1"/>
          </p:cNvSpPr>
          <p:nvPr/>
        </p:nvSpPr>
        <p:spPr bwMode="auto">
          <a:xfrm>
            <a:off x="5152372" y="3288955"/>
            <a:ext cx="193054" cy="194246"/>
          </a:xfrm>
          <a:custGeom>
            <a:avLst/>
            <a:gdLst>
              <a:gd name="T0" fmla="*/ 52 w 83"/>
              <a:gd name="T1" fmla="*/ 0 h 83"/>
              <a:gd name="T2" fmla="*/ 53 w 83"/>
              <a:gd name="T3" fmla="*/ 0 h 83"/>
              <a:gd name="T4" fmla="*/ 60 w 83"/>
              <a:gd name="T5" fmla="*/ 3 h 83"/>
              <a:gd name="T6" fmla="*/ 56 w 83"/>
              <a:gd name="T7" fmla="*/ 6 h 83"/>
              <a:gd name="T8" fmla="*/ 81 w 83"/>
              <a:gd name="T9" fmla="*/ 75 h 83"/>
              <a:gd name="T10" fmla="*/ 7 w 83"/>
              <a:gd name="T11" fmla="*/ 83 h 83"/>
              <a:gd name="T12" fmla="*/ 2 w 83"/>
              <a:gd name="T13" fmla="*/ 75 h 83"/>
              <a:gd name="T14" fmla="*/ 27 w 83"/>
              <a:gd name="T15" fmla="*/ 6 h 83"/>
              <a:gd name="T16" fmla="*/ 23 w 83"/>
              <a:gd name="T17" fmla="*/ 3 h 83"/>
              <a:gd name="T18" fmla="*/ 30 w 83"/>
              <a:gd name="T19" fmla="*/ 0 h 83"/>
              <a:gd name="T20" fmla="*/ 30 w 83"/>
              <a:gd name="T21" fmla="*/ 0 h 83"/>
              <a:gd name="T22" fmla="*/ 21 w 83"/>
              <a:gd name="T23" fmla="*/ 67 h 83"/>
              <a:gd name="T24" fmla="*/ 19 w 83"/>
              <a:gd name="T25" fmla="*/ 69 h 83"/>
              <a:gd name="T26" fmla="*/ 23 w 83"/>
              <a:gd name="T27" fmla="*/ 69 h 83"/>
              <a:gd name="T28" fmla="*/ 31 w 83"/>
              <a:gd name="T29" fmla="*/ 62 h 83"/>
              <a:gd name="T30" fmla="*/ 29 w 83"/>
              <a:gd name="T31" fmla="*/ 64 h 83"/>
              <a:gd name="T32" fmla="*/ 33 w 83"/>
              <a:gd name="T33" fmla="*/ 64 h 83"/>
              <a:gd name="T34" fmla="*/ 29 w 83"/>
              <a:gd name="T35" fmla="*/ 49 h 83"/>
              <a:gd name="T36" fmla="*/ 27 w 83"/>
              <a:gd name="T37" fmla="*/ 51 h 83"/>
              <a:gd name="T38" fmla="*/ 30 w 83"/>
              <a:gd name="T39" fmla="*/ 51 h 83"/>
              <a:gd name="T40" fmla="*/ 29 w 83"/>
              <a:gd name="T41" fmla="*/ 68 h 83"/>
              <a:gd name="T42" fmla="*/ 26 w 83"/>
              <a:gd name="T43" fmla="*/ 72 h 83"/>
              <a:gd name="T44" fmla="*/ 32 w 83"/>
              <a:gd name="T45" fmla="*/ 72 h 83"/>
              <a:gd name="T46" fmla="*/ 25 w 83"/>
              <a:gd name="T47" fmla="*/ 56 h 83"/>
              <a:gd name="T48" fmla="*/ 22 w 83"/>
              <a:gd name="T49" fmla="*/ 59 h 83"/>
              <a:gd name="T50" fmla="*/ 28 w 83"/>
              <a:gd name="T51" fmla="*/ 59 h 83"/>
              <a:gd name="T52" fmla="*/ 29 w 83"/>
              <a:gd name="T53" fmla="*/ 41 h 83"/>
              <a:gd name="T54" fmla="*/ 54 w 83"/>
              <a:gd name="T55" fmla="*/ 41 h 83"/>
              <a:gd name="T56" fmla="*/ 50 w 83"/>
              <a:gd name="T57" fmla="*/ 33 h 83"/>
              <a:gd name="T58" fmla="*/ 33 w 83"/>
              <a:gd name="T59" fmla="*/ 6 h 83"/>
              <a:gd name="T60" fmla="*/ 33 w 83"/>
              <a:gd name="T61" fmla="*/ 33 h 83"/>
              <a:gd name="T62" fmla="*/ 29 w 83"/>
              <a:gd name="T63" fmla="*/ 41 h 83"/>
              <a:gd name="T64" fmla="*/ 57 w 83"/>
              <a:gd name="T65" fmla="*/ 45 h 83"/>
              <a:gd name="T66" fmla="*/ 8 w 83"/>
              <a:gd name="T67" fmla="*/ 77 h 83"/>
              <a:gd name="T68" fmla="*/ 57 w 83"/>
              <a:gd name="T69" fmla="*/ 45 h 83"/>
              <a:gd name="T70" fmla="*/ 38 w 83"/>
              <a:gd name="T71" fmla="*/ 71 h 83"/>
              <a:gd name="T72" fmla="*/ 47 w 83"/>
              <a:gd name="T73" fmla="*/ 69 h 83"/>
              <a:gd name="T74" fmla="*/ 38 w 83"/>
              <a:gd name="T75" fmla="*/ 67 h 83"/>
              <a:gd name="T76" fmla="*/ 38 w 83"/>
              <a:gd name="T77" fmla="*/ 71 h 83"/>
              <a:gd name="T78" fmla="*/ 40 w 83"/>
              <a:gd name="T79" fmla="*/ 61 h 83"/>
              <a:gd name="T80" fmla="*/ 45 w 83"/>
              <a:gd name="T81" fmla="*/ 59 h 83"/>
              <a:gd name="T82" fmla="*/ 40 w 83"/>
              <a:gd name="T83" fmla="*/ 57 h 83"/>
              <a:gd name="T84" fmla="*/ 40 w 83"/>
              <a:gd name="T85" fmla="*/ 61 h 83"/>
              <a:gd name="T86" fmla="*/ 40 w 83"/>
              <a:gd name="T87" fmla="*/ 40 h 83"/>
              <a:gd name="T88" fmla="*/ 45 w 83"/>
              <a:gd name="T89" fmla="*/ 38 h 83"/>
              <a:gd name="T90" fmla="*/ 40 w 83"/>
              <a:gd name="T91" fmla="*/ 36 h 83"/>
              <a:gd name="T92" fmla="*/ 40 w 83"/>
              <a:gd name="T93" fmla="*/ 40 h 83"/>
              <a:gd name="T94" fmla="*/ 38 w 83"/>
              <a:gd name="T95" fmla="*/ 50 h 83"/>
              <a:gd name="T96" fmla="*/ 47 w 83"/>
              <a:gd name="T97" fmla="*/ 48 h 83"/>
              <a:gd name="T98" fmla="*/ 38 w 83"/>
              <a:gd name="T99" fmla="*/ 46 h 83"/>
              <a:gd name="T100" fmla="*/ 38 w 83"/>
              <a:gd name="T101" fmla="*/ 50 h 83"/>
              <a:gd name="T102" fmla="*/ 38 w 83"/>
              <a:gd name="T103" fmla="*/ 30 h 83"/>
              <a:gd name="T104" fmla="*/ 47 w 83"/>
              <a:gd name="T105" fmla="*/ 28 h 83"/>
              <a:gd name="T106" fmla="*/ 38 w 83"/>
              <a:gd name="T107" fmla="*/ 26 h 83"/>
              <a:gd name="T108" fmla="*/ 38 w 83"/>
              <a:gd name="T109"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83">
                <a:moveTo>
                  <a:pt x="31" y="0"/>
                </a:moveTo>
                <a:cubicBezTo>
                  <a:pt x="52" y="0"/>
                  <a:pt x="52" y="0"/>
                  <a:pt x="52" y="0"/>
                </a:cubicBezTo>
                <a:cubicBezTo>
                  <a:pt x="53" y="0"/>
                  <a:pt x="53" y="0"/>
                  <a:pt x="53" y="0"/>
                </a:cubicBezTo>
                <a:cubicBezTo>
                  <a:pt x="53" y="0"/>
                  <a:pt x="53" y="0"/>
                  <a:pt x="53" y="0"/>
                </a:cubicBezTo>
                <a:cubicBezTo>
                  <a:pt x="57" y="0"/>
                  <a:pt x="57" y="0"/>
                  <a:pt x="57" y="0"/>
                </a:cubicBezTo>
                <a:cubicBezTo>
                  <a:pt x="59" y="0"/>
                  <a:pt x="60" y="1"/>
                  <a:pt x="60" y="3"/>
                </a:cubicBezTo>
                <a:cubicBezTo>
                  <a:pt x="60" y="5"/>
                  <a:pt x="59" y="6"/>
                  <a:pt x="57" y="6"/>
                </a:cubicBezTo>
                <a:cubicBezTo>
                  <a:pt x="56" y="6"/>
                  <a:pt x="56" y="6"/>
                  <a:pt x="56" y="6"/>
                </a:cubicBezTo>
                <a:cubicBezTo>
                  <a:pt x="56" y="32"/>
                  <a:pt x="56" y="32"/>
                  <a:pt x="56" y="32"/>
                </a:cubicBezTo>
                <a:cubicBezTo>
                  <a:pt x="81" y="75"/>
                  <a:pt x="81" y="75"/>
                  <a:pt x="81" y="75"/>
                </a:cubicBezTo>
                <a:cubicBezTo>
                  <a:pt x="83" y="79"/>
                  <a:pt x="80" y="83"/>
                  <a:pt x="76" y="83"/>
                </a:cubicBezTo>
                <a:cubicBezTo>
                  <a:pt x="7" y="83"/>
                  <a:pt x="7" y="83"/>
                  <a:pt x="7" y="83"/>
                </a:cubicBezTo>
                <a:cubicBezTo>
                  <a:pt x="3" y="83"/>
                  <a:pt x="0" y="79"/>
                  <a:pt x="2" y="75"/>
                </a:cubicBezTo>
                <a:cubicBezTo>
                  <a:pt x="2" y="75"/>
                  <a:pt x="2" y="75"/>
                  <a:pt x="2" y="75"/>
                </a:cubicBezTo>
                <a:cubicBezTo>
                  <a:pt x="27" y="32"/>
                  <a:pt x="27" y="32"/>
                  <a:pt x="27" y="32"/>
                </a:cubicBezTo>
                <a:cubicBezTo>
                  <a:pt x="27" y="6"/>
                  <a:pt x="27" y="6"/>
                  <a:pt x="27" y="6"/>
                </a:cubicBezTo>
                <a:cubicBezTo>
                  <a:pt x="26" y="6"/>
                  <a:pt x="26" y="6"/>
                  <a:pt x="26" y="6"/>
                </a:cubicBezTo>
                <a:cubicBezTo>
                  <a:pt x="24" y="6"/>
                  <a:pt x="23" y="5"/>
                  <a:pt x="23" y="3"/>
                </a:cubicBezTo>
                <a:cubicBezTo>
                  <a:pt x="23" y="1"/>
                  <a:pt x="24" y="0"/>
                  <a:pt x="26" y="0"/>
                </a:cubicBezTo>
                <a:cubicBezTo>
                  <a:pt x="30" y="0"/>
                  <a:pt x="30" y="0"/>
                  <a:pt x="30" y="0"/>
                </a:cubicBezTo>
                <a:cubicBezTo>
                  <a:pt x="30" y="0"/>
                  <a:pt x="30" y="0"/>
                  <a:pt x="30" y="0"/>
                </a:cubicBezTo>
                <a:cubicBezTo>
                  <a:pt x="30" y="0"/>
                  <a:pt x="30" y="0"/>
                  <a:pt x="30" y="0"/>
                </a:cubicBezTo>
                <a:cubicBezTo>
                  <a:pt x="31" y="0"/>
                  <a:pt x="31" y="0"/>
                  <a:pt x="31" y="0"/>
                </a:cubicBezTo>
                <a:close/>
                <a:moveTo>
                  <a:pt x="21" y="67"/>
                </a:moveTo>
                <a:cubicBezTo>
                  <a:pt x="21" y="67"/>
                  <a:pt x="21" y="67"/>
                  <a:pt x="21" y="67"/>
                </a:cubicBezTo>
                <a:cubicBezTo>
                  <a:pt x="20" y="67"/>
                  <a:pt x="19" y="68"/>
                  <a:pt x="19" y="69"/>
                </a:cubicBezTo>
                <a:cubicBezTo>
                  <a:pt x="19" y="70"/>
                  <a:pt x="20" y="71"/>
                  <a:pt x="21" y="71"/>
                </a:cubicBezTo>
                <a:cubicBezTo>
                  <a:pt x="22" y="71"/>
                  <a:pt x="23" y="70"/>
                  <a:pt x="23" y="69"/>
                </a:cubicBezTo>
                <a:cubicBezTo>
                  <a:pt x="23" y="68"/>
                  <a:pt x="22" y="67"/>
                  <a:pt x="21" y="67"/>
                </a:cubicBezTo>
                <a:close/>
                <a:moveTo>
                  <a:pt x="31" y="62"/>
                </a:moveTo>
                <a:cubicBezTo>
                  <a:pt x="31" y="62"/>
                  <a:pt x="31" y="62"/>
                  <a:pt x="31" y="62"/>
                </a:cubicBezTo>
                <a:cubicBezTo>
                  <a:pt x="30" y="62"/>
                  <a:pt x="29" y="63"/>
                  <a:pt x="29" y="64"/>
                </a:cubicBezTo>
                <a:cubicBezTo>
                  <a:pt x="29" y="65"/>
                  <a:pt x="30" y="66"/>
                  <a:pt x="31" y="66"/>
                </a:cubicBezTo>
                <a:cubicBezTo>
                  <a:pt x="33" y="66"/>
                  <a:pt x="33" y="65"/>
                  <a:pt x="33" y="64"/>
                </a:cubicBezTo>
                <a:cubicBezTo>
                  <a:pt x="33" y="63"/>
                  <a:pt x="33" y="62"/>
                  <a:pt x="31" y="62"/>
                </a:cubicBezTo>
                <a:close/>
                <a:moveTo>
                  <a:pt x="29" y="49"/>
                </a:moveTo>
                <a:cubicBezTo>
                  <a:pt x="29" y="49"/>
                  <a:pt x="29" y="49"/>
                  <a:pt x="29" y="49"/>
                </a:cubicBezTo>
                <a:cubicBezTo>
                  <a:pt x="27" y="49"/>
                  <a:pt x="27" y="50"/>
                  <a:pt x="27" y="51"/>
                </a:cubicBezTo>
                <a:cubicBezTo>
                  <a:pt x="27" y="52"/>
                  <a:pt x="27" y="53"/>
                  <a:pt x="29" y="53"/>
                </a:cubicBezTo>
                <a:cubicBezTo>
                  <a:pt x="30" y="53"/>
                  <a:pt x="30" y="52"/>
                  <a:pt x="30" y="51"/>
                </a:cubicBezTo>
                <a:cubicBezTo>
                  <a:pt x="30" y="50"/>
                  <a:pt x="30" y="49"/>
                  <a:pt x="29" y="49"/>
                </a:cubicBezTo>
                <a:close/>
                <a:moveTo>
                  <a:pt x="29" y="68"/>
                </a:moveTo>
                <a:cubicBezTo>
                  <a:pt x="29" y="68"/>
                  <a:pt x="29" y="68"/>
                  <a:pt x="29" y="68"/>
                </a:cubicBezTo>
                <a:cubicBezTo>
                  <a:pt x="27" y="68"/>
                  <a:pt x="26" y="70"/>
                  <a:pt x="26" y="72"/>
                </a:cubicBezTo>
                <a:cubicBezTo>
                  <a:pt x="26" y="73"/>
                  <a:pt x="27" y="75"/>
                  <a:pt x="29" y="75"/>
                </a:cubicBezTo>
                <a:cubicBezTo>
                  <a:pt x="31" y="75"/>
                  <a:pt x="32" y="73"/>
                  <a:pt x="32" y="72"/>
                </a:cubicBezTo>
                <a:cubicBezTo>
                  <a:pt x="32" y="70"/>
                  <a:pt x="31" y="68"/>
                  <a:pt x="29" y="68"/>
                </a:cubicBezTo>
                <a:close/>
                <a:moveTo>
                  <a:pt x="25" y="56"/>
                </a:moveTo>
                <a:cubicBezTo>
                  <a:pt x="25" y="56"/>
                  <a:pt x="25" y="56"/>
                  <a:pt x="25" y="56"/>
                </a:cubicBezTo>
                <a:cubicBezTo>
                  <a:pt x="23" y="56"/>
                  <a:pt x="22" y="57"/>
                  <a:pt x="22" y="59"/>
                </a:cubicBezTo>
                <a:cubicBezTo>
                  <a:pt x="22" y="61"/>
                  <a:pt x="23" y="62"/>
                  <a:pt x="25" y="62"/>
                </a:cubicBezTo>
                <a:cubicBezTo>
                  <a:pt x="27" y="62"/>
                  <a:pt x="28" y="61"/>
                  <a:pt x="28" y="59"/>
                </a:cubicBezTo>
                <a:cubicBezTo>
                  <a:pt x="28" y="57"/>
                  <a:pt x="27" y="56"/>
                  <a:pt x="25" y="56"/>
                </a:cubicBezTo>
                <a:close/>
                <a:moveTo>
                  <a:pt x="29" y="41"/>
                </a:moveTo>
                <a:cubicBezTo>
                  <a:pt x="29" y="41"/>
                  <a:pt x="29" y="41"/>
                  <a:pt x="29" y="41"/>
                </a:cubicBezTo>
                <a:cubicBezTo>
                  <a:pt x="54" y="41"/>
                  <a:pt x="54" y="41"/>
                  <a:pt x="54" y="41"/>
                </a:cubicBezTo>
                <a:cubicBezTo>
                  <a:pt x="51" y="34"/>
                  <a:pt x="51" y="34"/>
                  <a:pt x="51" y="34"/>
                </a:cubicBezTo>
                <a:cubicBezTo>
                  <a:pt x="50" y="34"/>
                  <a:pt x="50" y="33"/>
                  <a:pt x="50" y="33"/>
                </a:cubicBezTo>
                <a:cubicBezTo>
                  <a:pt x="50" y="6"/>
                  <a:pt x="50" y="6"/>
                  <a:pt x="50" y="6"/>
                </a:cubicBezTo>
                <a:cubicBezTo>
                  <a:pt x="33" y="6"/>
                  <a:pt x="33" y="6"/>
                  <a:pt x="33" y="6"/>
                </a:cubicBezTo>
                <a:cubicBezTo>
                  <a:pt x="33" y="33"/>
                  <a:pt x="33" y="33"/>
                  <a:pt x="33" y="33"/>
                </a:cubicBezTo>
                <a:cubicBezTo>
                  <a:pt x="33" y="33"/>
                  <a:pt x="33" y="33"/>
                  <a:pt x="33" y="33"/>
                </a:cubicBezTo>
                <a:cubicBezTo>
                  <a:pt x="33" y="33"/>
                  <a:pt x="33" y="34"/>
                  <a:pt x="33" y="34"/>
                </a:cubicBezTo>
                <a:cubicBezTo>
                  <a:pt x="29" y="41"/>
                  <a:pt x="29" y="41"/>
                  <a:pt x="29" y="41"/>
                </a:cubicBezTo>
                <a:close/>
                <a:moveTo>
                  <a:pt x="57" y="45"/>
                </a:moveTo>
                <a:cubicBezTo>
                  <a:pt x="57" y="45"/>
                  <a:pt x="57" y="45"/>
                  <a:pt x="57" y="45"/>
                </a:cubicBezTo>
                <a:cubicBezTo>
                  <a:pt x="27" y="45"/>
                  <a:pt x="27" y="45"/>
                  <a:pt x="27" y="45"/>
                </a:cubicBezTo>
                <a:cubicBezTo>
                  <a:pt x="8" y="77"/>
                  <a:pt x="8" y="77"/>
                  <a:pt x="8" y="77"/>
                </a:cubicBezTo>
                <a:cubicBezTo>
                  <a:pt x="75" y="77"/>
                  <a:pt x="75" y="77"/>
                  <a:pt x="75" y="77"/>
                </a:cubicBezTo>
                <a:cubicBezTo>
                  <a:pt x="57" y="45"/>
                  <a:pt x="57" y="45"/>
                  <a:pt x="57" y="45"/>
                </a:cubicBezTo>
                <a:close/>
                <a:moveTo>
                  <a:pt x="38" y="71"/>
                </a:moveTo>
                <a:cubicBezTo>
                  <a:pt x="38" y="71"/>
                  <a:pt x="38" y="71"/>
                  <a:pt x="38" y="71"/>
                </a:cubicBezTo>
                <a:cubicBezTo>
                  <a:pt x="45" y="71"/>
                  <a:pt x="45" y="71"/>
                  <a:pt x="45" y="71"/>
                </a:cubicBezTo>
                <a:cubicBezTo>
                  <a:pt x="46" y="71"/>
                  <a:pt x="47" y="70"/>
                  <a:pt x="47" y="69"/>
                </a:cubicBezTo>
                <a:cubicBezTo>
                  <a:pt x="47" y="68"/>
                  <a:pt x="46" y="67"/>
                  <a:pt x="45" y="67"/>
                </a:cubicBezTo>
                <a:cubicBezTo>
                  <a:pt x="38" y="67"/>
                  <a:pt x="38" y="67"/>
                  <a:pt x="38" y="67"/>
                </a:cubicBezTo>
                <a:cubicBezTo>
                  <a:pt x="37" y="67"/>
                  <a:pt x="36" y="68"/>
                  <a:pt x="36" y="69"/>
                </a:cubicBezTo>
                <a:cubicBezTo>
                  <a:pt x="36" y="70"/>
                  <a:pt x="37" y="71"/>
                  <a:pt x="38" y="71"/>
                </a:cubicBezTo>
                <a:close/>
                <a:moveTo>
                  <a:pt x="40" y="61"/>
                </a:moveTo>
                <a:cubicBezTo>
                  <a:pt x="40" y="61"/>
                  <a:pt x="40" y="61"/>
                  <a:pt x="40" y="61"/>
                </a:cubicBezTo>
                <a:cubicBezTo>
                  <a:pt x="43" y="61"/>
                  <a:pt x="43" y="61"/>
                  <a:pt x="43" y="61"/>
                </a:cubicBezTo>
                <a:cubicBezTo>
                  <a:pt x="44" y="61"/>
                  <a:pt x="45" y="60"/>
                  <a:pt x="45" y="59"/>
                </a:cubicBezTo>
                <a:cubicBezTo>
                  <a:pt x="45" y="57"/>
                  <a:pt x="44" y="57"/>
                  <a:pt x="43" y="57"/>
                </a:cubicBezTo>
                <a:cubicBezTo>
                  <a:pt x="40" y="57"/>
                  <a:pt x="40" y="57"/>
                  <a:pt x="40" y="57"/>
                </a:cubicBezTo>
                <a:cubicBezTo>
                  <a:pt x="39" y="57"/>
                  <a:pt x="38" y="57"/>
                  <a:pt x="38" y="59"/>
                </a:cubicBezTo>
                <a:cubicBezTo>
                  <a:pt x="38" y="60"/>
                  <a:pt x="39" y="61"/>
                  <a:pt x="40" y="61"/>
                </a:cubicBezTo>
                <a:close/>
                <a:moveTo>
                  <a:pt x="40" y="40"/>
                </a:moveTo>
                <a:cubicBezTo>
                  <a:pt x="40" y="40"/>
                  <a:pt x="40" y="40"/>
                  <a:pt x="40" y="40"/>
                </a:cubicBezTo>
                <a:cubicBezTo>
                  <a:pt x="43" y="40"/>
                  <a:pt x="43" y="40"/>
                  <a:pt x="43" y="40"/>
                </a:cubicBezTo>
                <a:cubicBezTo>
                  <a:pt x="44" y="40"/>
                  <a:pt x="45" y="39"/>
                  <a:pt x="45" y="38"/>
                </a:cubicBezTo>
                <a:cubicBezTo>
                  <a:pt x="45" y="37"/>
                  <a:pt x="44" y="36"/>
                  <a:pt x="43" y="36"/>
                </a:cubicBezTo>
                <a:cubicBezTo>
                  <a:pt x="40" y="36"/>
                  <a:pt x="40" y="36"/>
                  <a:pt x="40" y="36"/>
                </a:cubicBezTo>
                <a:cubicBezTo>
                  <a:pt x="39" y="36"/>
                  <a:pt x="38" y="37"/>
                  <a:pt x="38" y="38"/>
                </a:cubicBezTo>
                <a:cubicBezTo>
                  <a:pt x="38" y="39"/>
                  <a:pt x="39" y="40"/>
                  <a:pt x="40" y="40"/>
                </a:cubicBezTo>
                <a:close/>
                <a:moveTo>
                  <a:pt x="38" y="50"/>
                </a:moveTo>
                <a:cubicBezTo>
                  <a:pt x="38" y="50"/>
                  <a:pt x="38" y="50"/>
                  <a:pt x="38" y="50"/>
                </a:cubicBezTo>
                <a:cubicBezTo>
                  <a:pt x="45" y="50"/>
                  <a:pt x="45" y="50"/>
                  <a:pt x="45" y="50"/>
                </a:cubicBezTo>
                <a:cubicBezTo>
                  <a:pt x="46" y="50"/>
                  <a:pt x="47" y="49"/>
                  <a:pt x="47" y="48"/>
                </a:cubicBezTo>
                <a:cubicBezTo>
                  <a:pt x="47" y="47"/>
                  <a:pt x="46" y="46"/>
                  <a:pt x="45" y="46"/>
                </a:cubicBezTo>
                <a:cubicBezTo>
                  <a:pt x="38" y="46"/>
                  <a:pt x="38" y="46"/>
                  <a:pt x="38" y="46"/>
                </a:cubicBezTo>
                <a:cubicBezTo>
                  <a:pt x="37" y="46"/>
                  <a:pt x="36" y="47"/>
                  <a:pt x="36" y="48"/>
                </a:cubicBezTo>
                <a:cubicBezTo>
                  <a:pt x="36" y="49"/>
                  <a:pt x="37" y="50"/>
                  <a:pt x="38" y="50"/>
                </a:cubicBezTo>
                <a:close/>
                <a:moveTo>
                  <a:pt x="38" y="30"/>
                </a:moveTo>
                <a:cubicBezTo>
                  <a:pt x="38" y="30"/>
                  <a:pt x="38" y="30"/>
                  <a:pt x="38" y="30"/>
                </a:cubicBezTo>
                <a:cubicBezTo>
                  <a:pt x="45" y="30"/>
                  <a:pt x="45" y="30"/>
                  <a:pt x="45" y="30"/>
                </a:cubicBezTo>
                <a:cubicBezTo>
                  <a:pt x="46" y="30"/>
                  <a:pt x="47" y="29"/>
                  <a:pt x="47" y="28"/>
                </a:cubicBezTo>
                <a:cubicBezTo>
                  <a:pt x="47" y="27"/>
                  <a:pt x="46" y="26"/>
                  <a:pt x="45" y="26"/>
                </a:cubicBezTo>
                <a:cubicBezTo>
                  <a:pt x="38" y="26"/>
                  <a:pt x="38" y="26"/>
                  <a:pt x="38" y="26"/>
                </a:cubicBezTo>
                <a:cubicBezTo>
                  <a:pt x="37" y="26"/>
                  <a:pt x="36" y="27"/>
                  <a:pt x="36" y="28"/>
                </a:cubicBezTo>
                <a:cubicBezTo>
                  <a:pt x="36" y="29"/>
                  <a:pt x="37" y="30"/>
                  <a:pt x="38" y="30"/>
                </a:cubicBezTo>
                <a:close/>
              </a:path>
            </a:pathLst>
          </a:custGeom>
          <a:solidFill>
            <a:schemeClr val="bg1">
              <a:lumMod val="5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19" name="Freeform 27"/>
          <p:cNvSpPr>
            <a:spLocks noEditPoints="1"/>
          </p:cNvSpPr>
          <p:nvPr/>
        </p:nvSpPr>
        <p:spPr bwMode="auto">
          <a:xfrm>
            <a:off x="3766434" y="1904210"/>
            <a:ext cx="196629" cy="165645"/>
          </a:xfrm>
          <a:custGeom>
            <a:avLst/>
            <a:gdLst>
              <a:gd name="T0" fmla="*/ 79 w 84"/>
              <a:gd name="T1" fmla="*/ 7 h 71"/>
              <a:gd name="T2" fmla="*/ 79 w 84"/>
              <a:gd name="T3" fmla="*/ 22 h 71"/>
              <a:gd name="T4" fmla="*/ 81 w 84"/>
              <a:gd name="T5" fmla="*/ 22 h 71"/>
              <a:gd name="T6" fmla="*/ 84 w 84"/>
              <a:gd name="T7" fmla="*/ 25 h 71"/>
              <a:gd name="T8" fmla="*/ 81 w 84"/>
              <a:gd name="T9" fmla="*/ 28 h 71"/>
              <a:gd name="T10" fmla="*/ 73 w 84"/>
              <a:gd name="T11" fmla="*/ 28 h 71"/>
              <a:gd name="T12" fmla="*/ 73 w 84"/>
              <a:gd name="T13" fmla="*/ 43 h 71"/>
              <a:gd name="T14" fmla="*/ 81 w 84"/>
              <a:gd name="T15" fmla="*/ 43 h 71"/>
              <a:gd name="T16" fmla="*/ 84 w 84"/>
              <a:gd name="T17" fmla="*/ 47 h 71"/>
              <a:gd name="T18" fmla="*/ 81 w 84"/>
              <a:gd name="T19" fmla="*/ 50 h 71"/>
              <a:gd name="T20" fmla="*/ 79 w 84"/>
              <a:gd name="T21" fmla="*/ 50 h 71"/>
              <a:gd name="T22" fmla="*/ 79 w 84"/>
              <a:gd name="T23" fmla="*/ 65 h 71"/>
              <a:gd name="T24" fmla="*/ 81 w 84"/>
              <a:gd name="T25" fmla="*/ 65 h 71"/>
              <a:gd name="T26" fmla="*/ 84 w 84"/>
              <a:gd name="T27" fmla="*/ 68 h 71"/>
              <a:gd name="T28" fmla="*/ 81 w 84"/>
              <a:gd name="T29" fmla="*/ 71 h 71"/>
              <a:gd name="T30" fmla="*/ 23 w 84"/>
              <a:gd name="T31" fmla="*/ 71 h 71"/>
              <a:gd name="T32" fmla="*/ 12 w 84"/>
              <a:gd name="T33" fmla="*/ 50 h 71"/>
              <a:gd name="T34" fmla="*/ 4 w 84"/>
              <a:gd name="T35" fmla="*/ 50 h 71"/>
              <a:gd name="T36" fmla="*/ 0 w 84"/>
              <a:gd name="T37" fmla="*/ 47 h 71"/>
              <a:gd name="T38" fmla="*/ 4 w 84"/>
              <a:gd name="T39" fmla="*/ 43 h 71"/>
              <a:gd name="T40" fmla="*/ 6 w 84"/>
              <a:gd name="T41" fmla="*/ 43 h 71"/>
              <a:gd name="T42" fmla="*/ 6 w 84"/>
              <a:gd name="T43" fmla="*/ 28 h 71"/>
              <a:gd name="T44" fmla="*/ 4 w 84"/>
              <a:gd name="T45" fmla="*/ 28 h 71"/>
              <a:gd name="T46" fmla="*/ 0 w 84"/>
              <a:gd name="T47" fmla="*/ 25 h 71"/>
              <a:gd name="T48" fmla="*/ 4 w 84"/>
              <a:gd name="T49" fmla="*/ 22 h 71"/>
              <a:gd name="T50" fmla="*/ 12 w 84"/>
              <a:gd name="T51" fmla="*/ 22 h 71"/>
              <a:gd name="T52" fmla="*/ 23 w 84"/>
              <a:gd name="T53" fmla="*/ 0 h 71"/>
              <a:gd name="T54" fmla="*/ 81 w 84"/>
              <a:gd name="T55" fmla="*/ 0 h 71"/>
              <a:gd name="T56" fmla="*/ 84 w 84"/>
              <a:gd name="T57" fmla="*/ 4 h 71"/>
              <a:gd name="T58" fmla="*/ 81 w 84"/>
              <a:gd name="T59" fmla="*/ 7 h 71"/>
              <a:gd name="T60" fmla="*/ 79 w 84"/>
              <a:gd name="T61" fmla="*/ 7 h 71"/>
              <a:gd name="T62" fmla="*/ 62 w 84"/>
              <a:gd name="T63" fmla="*/ 28 h 71"/>
              <a:gd name="T64" fmla="*/ 62 w 84"/>
              <a:gd name="T65" fmla="*/ 28 h 71"/>
              <a:gd name="T66" fmla="*/ 62 w 84"/>
              <a:gd name="T67" fmla="*/ 28 h 71"/>
              <a:gd name="T68" fmla="*/ 10 w 84"/>
              <a:gd name="T69" fmla="*/ 28 h 71"/>
              <a:gd name="T70" fmla="*/ 10 w 84"/>
              <a:gd name="T71" fmla="*/ 43 h 71"/>
              <a:gd name="T72" fmla="*/ 62 w 84"/>
              <a:gd name="T73" fmla="*/ 43 h 71"/>
              <a:gd name="T74" fmla="*/ 62 w 84"/>
              <a:gd name="T75" fmla="*/ 43 h 71"/>
              <a:gd name="T76" fmla="*/ 66 w 84"/>
              <a:gd name="T77" fmla="*/ 41 h 71"/>
              <a:gd name="T78" fmla="*/ 66 w 84"/>
              <a:gd name="T79" fmla="*/ 31 h 71"/>
              <a:gd name="T80" fmla="*/ 62 w 84"/>
              <a:gd name="T81" fmla="*/ 28 h 71"/>
              <a:gd name="T82" fmla="*/ 75 w 84"/>
              <a:gd name="T83" fmla="*/ 50 h 71"/>
              <a:gd name="T84" fmla="*/ 75 w 84"/>
              <a:gd name="T85" fmla="*/ 50 h 71"/>
              <a:gd name="T86" fmla="*/ 23 w 84"/>
              <a:gd name="T87" fmla="*/ 50 h 71"/>
              <a:gd name="T88" fmla="*/ 18 w 84"/>
              <a:gd name="T89" fmla="*/ 52 h 71"/>
              <a:gd name="T90" fmla="*/ 23 w 84"/>
              <a:gd name="T91" fmla="*/ 65 h 71"/>
              <a:gd name="T92" fmla="*/ 75 w 84"/>
              <a:gd name="T93" fmla="*/ 65 h 71"/>
              <a:gd name="T94" fmla="*/ 75 w 84"/>
              <a:gd name="T95" fmla="*/ 50 h 71"/>
              <a:gd name="T96" fmla="*/ 75 w 84"/>
              <a:gd name="T97" fmla="*/ 22 h 71"/>
              <a:gd name="T98" fmla="*/ 75 w 84"/>
              <a:gd name="T99" fmla="*/ 22 h 71"/>
              <a:gd name="T100" fmla="*/ 75 w 84"/>
              <a:gd name="T101" fmla="*/ 7 h 71"/>
              <a:gd name="T102" fmla="*/ 23 w 84"/>
              <a:gd name="T103" fmla="*/ 7 h 71"/>
              <a:gd name="T104" fmla="*/ 18 w 84"/>
              <a:gd name="T105" fmla="*/ 20 h 71"/>
              <a:gd name="T106" fmla="*/ 23 w 84"/>
              <a:gd name="T107" fmla="*/ 22 h 71"/>
              <a:gd name="T108" fmla="*/ 23 w 84"/>
              <a:gd name="T109" fmla="*/ 22 h 71"/>
              <a:gd name="T110" fmla="*/ 75 w 84"/>
              <a:gd name="T111"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71">
                <a:moveTo>
                  <a:pt x="79" y="7"/>
                </a:moveTo>
                <a:cubicBezTo>
                  <a:pt x="79" y="22"/>
                  <a:pt x="79" y="22"/>
                  <a:pt x="79" y="22"/>
                </a:cubicBezTo>
                <a:cubicBezTo>
                  <a:pt x="81" y="22"/>
                  <a:pt x="81" y="22"/>
                  <a:pt x="81" y="22"/>
                </a:cubicBezTo>
                <a:cubicBezTo>
                  <a:pt x="83" y="22"/>
                  <a:pt x="84" y="23"/>
                  <a:pt x="84" y="25"/>
                </a:cubicBezTo>
                <a:cubicBezTo>
                  <a:pt x="84" y="27"/>
                  <a:pt x="83" y="28"/>
                  <a:pt x="81" y="28"/>
                </a:cubicBezTo>
                <a:cubicBezTo>
                  <a:pt x="73" y="28"/>
                  <a:pt x="73" y="28"/>
                  <a:pt x="73" y="28"/>
                </a:cubicBezTo>
                <a:cubicBezTo>
                  <a:pt x="76" y="33"/>
                  <a:pt x="76" y="39"/>
                  <a:pt x="73" y="43"/>
                </a:cubicBezTo>
                <a:cubicBezTo>
                  <a:pt x="81" y="43"/>
                  <a:pt x="81" y="43"/>
                  <a:pt x="81" y="43"/>
                </a:cubicBezTo>
                <a:cubicBezTo>
                  <a:pt x="83" y="43"/>
                  <a:pt x="84" y="45"/>
                  <a:pt x="84" y="47"/>
                </a:cubicBezTo>
                <a:cubicBezTo>
                  <a:pt x="84" y="48"/>
                  <a:pt x="83" y="50"/>
                  <a:pt x="81" y="50"/>
                </a:cubicBezTo>
                <a:cubicBezTo>
                  <a:pt x="79" y="50"/>
                  <a:pt x="79" y="50"/>
                  <a:pt x="79" y="50"/>
                </a:cubicBezTo>
                <a:cubicBezTo>
                  <a:pt x="79" y="65"/>
                  <a:pt x="79" y="65"/>
                  <a:pt x="79" y="65"/>
                </a:cubicBezTo>
                <a:cubicBezTo>
                  <a:pt x="81" y="65"/>
                  <a:pt x="81" y="65"/>
                  <a:pt x="81" y="65"/>
                </a:cubicBezTo>
                <a:cubicBezTo>
                  <a:pt x="83" y="65"/>
                  <a:pt x="84" y="66"/>
                  <a:pt x="84" y="68"/>
                </a:cubicBezTo>
                <a:cubicBezTo>
                  <a:pt x="84" y="70"/>
                  <a:pt x="83" y="71"/>
                  <a:pt x="81" y="71"/>
                </a:cubicBezTo>
                <a:cubicBezTo>
                  <a:pt x="23" y="71"/>
                  <a:pt x="23" y="71"/>
                  <a:pt x="23" y="71"/>
                </a:cubicBezTo>
                <a:cubicBezTo>
                  <a:pt x="12" y="71"/>
                  <a:pt x="6" y="59"/>
                  <a:pt x="12" y="50"/>
                </a:cubicBezTo>
                <a:cubicBezTo>
                  <a:pt x="4" y="50"/>
                  <a:pt x="4" y="50"/>
                  <a:pt x="4" y="50"/>
                </a:cubicBezTo>
                <a:cubicBezTo>
                  <a:pt x="2" y="50"/>
                  <a:pt x="0" y="48"/>
                  <a:pt x="0" y="47"/>
                </a:cubicBezTo>
                <a:cubicBezTo>
                  <a:pt x="0" y="45"/>
                  <a:pt x="2" y="43"/>
                  <a:pt x="4" y="43"/>
                </a:cubicBezTo>
                <a:cubicBezTo>
                  <a:pt x="6" y="43"/>
                  <a:pt x="6" y="43"/>
                  <a:pt x="6" y="43"/>
                </a:cubicBezTo>
                <a:cubicBezTo>
                  <a:pt x="6" y="28"/>
                  <a:pt x="6" y="28"/>
                  <a:pt x="6" y="28"/>
                </a:cubicBezTo>
                <a:cubicBezTo>
                  <a:pt x="4" y="28"/>
                  <a:pt x="4" y="28"/>
                  <a:pt x="4" y="28"/>
                </a:cubicBezTo>
                <a:cubicBezTo>
                  <a:pt x="2" y="28"/>
                  <a:pt x="0" y="27"/>
                  <a:pt x="0" y="25"/>
                </a:cubicBezTo>
                <a:cubicBezTo>
                  <a:pt x="0" y="23"/>
                  <a:pt x="2" y="22"/>
                  <a:pt x="4" y="22"/>
                </a:cubicBezTo>
                <a:cubicBezTo>
                  <a:pt x="12" y="22"/>
                  <a:pt x="12" y="22"/>
                  <a:pt x="12" y="22"/>
                </a:cubicBezTo>
                <a:cubicBezTo>
                  <a:pt x="6" y="13"/>
                  <a:pt x="12" y="0"/>
                  <a:pt x="23" y="0"/>
                </a:cubicBezTo>
                <a:cubicBezTo>
                  <a:pt x="81" y="0"/>
                  <a:pt x="81" y="0"/>
                  <a:pt x="81" y="0"/>
                </a:cubicBezTo>
                <a:cubicBezTo>
                  <a:pt x="83" y="0"/>
                  <a:pt x="84" y="2"/>
                  <a:pt x="84" y="4"/>
                </a:cubicBezTo>
                <a:cubicBezTo>
                  <a:pt x="84" y="5"/>
                  <a:pt x="83" y="7"/>
                  <a:pt x="81" y="7"/>
                </a:cubicBezTo>
                <a:cubicBezTo>
                  <a:pt x="79" y="7"/>
                  <a:pt x="79" y="7"/>
                  <a:pt x="79" y="7"/>
                </a:cubicBezTo>
                <a:close/>
                <a:moveTo>
                  <a:pt x="62" y="28"/>
                </a:moveTo>
                <a:cubicBezTo>
                  <a:pt x="62" y="28"/>
                  <a:pt x="62" y="28"/>
                  <a:pt x="62" y="28"/>
                </a:cubicBezTo>
                <a:cubicBezTo>
                  <a:pt x="62" y="28"/>
                  <a:pt x="62" y="28"/>
                  <a:pt x="62" y="28"/>
                </a:cubicBezTo>
                <a:cubicBezTo>
                  <a:pt x="44" y="28"/>
                  <a:pt x="27" y="28"/>
                  <a:pt x="10" y="28"/>
                </a:cubicBezTo>
                <a:cubicBezTo>
                  <a:pt x="10" y="43"/>
                  <a:pt x="10" y="43"/>
                  <a:pt x="10" y="43"/>
                </a:cubicBezTo>
                <a:cubicBezTo>
                  <a:pt x="27" y="43"/>
                  <a:pt x="44" y="43"/>
                  <a:pt x="62" y="43"/>
                </a:cubicBezTo>
                <a:cubicBezTo>
                  <a:pt x="62" y="43"/>
                  <a:pt x="62" y="43"/>
                  <a:pt x="62" y="43"/>
                </a:cubicBezTo>
                <a:cubicBezTo>
                  <a:pt x="63" y="43"/>
                  <a:pt x="65" y="43"/>
                  <a:pt x="66" y="41"/>
                </a:cubicBezTo>
                <a:cubicBezTo>
                  <a:pt x="69" y="38"/>
                  <a:pt x="69" y="33"/>
                  <a:pt x="66" y="31"/>
                </a:cubicBezTo>
                <a:cubicBezTo>
                  <a:pt x="65" y="29"/>
                  <a:pt x="63" y="28"/>
                  <a:pt x="62" y="28"/>
                </a:cubicBezTo>
                <a:close/>
                <a:moveTo>
                  <a:pt x="75" y="50"/>
                </a:moveTo>
                <a:cubicBezTo>
                  <a:pt x="75" y="50"/>
                  <a:pt x="75" y="50"/>
                  <a:pt x="75" y="50"/>
                </a:cubicBezTo>
                <a:cubicBezTo>
                  <a:pt x="58" y="50"/>
                  <a:pt x="40" y="50"/>
                  <a:pt x="23" y="50"/>
                </a:cubicBezTo>
                <a:cubicBezTo>
                  <a:pt x="21" y="50"/>
                  <a:pt x="20" y="51"/>
                  <a:pt x="18" y="52"/>
                </a:cubicBezTo>
                <a:cubicBezTo>
                  <a:pt x="14" y="56"/>
                  <a:pt x="17" y="65"/>
                  <a:pt x="23" y="65"/>
                </a:cubicBezTo>
                <a:cubicBezTo>
                  <a:pt x="75" y="65"/>
                  <a:pt x="75" y="65"/>
                  <a:pt x="75" y="65"/>
                </a:cubicBezTo>
                <a:cubicBezTo>
                  <a:pt x="75" y="50"/>
                  <a:pt x="75" y="50"/>
                  <a:pt x="75" y="50"/>
                </a:cubicBezTo>
                <a:close/>
                <a:moveTo>
                  <a:pt x="75" y="22"/>
                </a:moveTo>
                <a:cubicBezTo>
                  <a:pt x="75" y="22"/>
                  <a:pt x="75" y="22"/>
                  <a:pt x="75" y="22"/>
                </a:cubicBezTo>
                <a:cubicBezTo>
                  <a:pt x="75" y="7"/>
                  <a:pt x="75" y="7"/>
                  <a:pt x="75" y="7"/>
                </a:cubicBezTo>
                <a:cubicBezTo>
                  <a:pt x="23" y="7"/>
                  <a:pt x="23" y="7"/>
                  <a:pt x="23" y="7"/>
                </a:cubicBezTo>
                <a:cubicBezTo>
                  <a:pt x="17" y="7"/>
                  <a:pt x="14" y="15"/>
                  <a:pt x="18" y="20"/>
                </a:cubicBezTo>
                <a:cubicBezTo>
                  <a:pt x="20" y="21"/>
                  <a:pt x="21" y="22"/>
                  <a:pt x="23" y="22"/>
                </a:cubicBezTo>
                <a:cubicBezTo>
                  <a:pt x="23" y="22"/>
                  <a:pt x="23" y="22"/>
                  <a:pt x="23" y="22"/>
                </a:cubicBezTo>
                <a:cubicBezTo>
                  <a:pt x="40" y="22"/>
                  <a:pt x="58" y="22"/>
                  <a:pt x="75" y="22"/>
                </a:cubicBezTo>
                <a:close/>
              </a:path>
            </a:pathLst>
          </a:custGeom>
          <a:solidFill>
            <a:schemeClr val="bg1">
              <a:lumMod val="5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0" name="Freeform 28"/>
          <p:cNvSpPr>
            <a:spLocks noEditPoints="1"/>
          </p:cNvSpPr>
          <p:nvPr/>
        </p:nvSpPr>
        <p:spPr bwMode="auto">
          <a:xfrm>
            <a:off x="3775968" y="3296105"/>
            <a:ext cx="179946" cy="179946"/>
          </a:xfrm>
          <a:custGeom>
            <a:avLst/>
            <a:gdLst>
              <a:gd name="T0" fmla="*/ 74 w 77"/>
              <a:gd name="T1" fmla="*/ 17 h 77"/>
              <a:gd name="T2" fmla="*/ 52 w 77"/>
              <a:gd name="T3" fmla="*/ 0 h 77"/>
              <a:gd name="T4" fmla="*/ 1 w 77"/>
              <a:gd name="T5" fmla="*/ 46 h 77"/>
              <a:gd name="T6" fmla="*/ 0 w 77"/>
              <a:gd name="T7" fmla="*/ 46 h 77"/>
              <a:gd name="T8" fmla="*/ 0 w 77"/>
              <a:gd name="T9" fmla="*/ 46 h 77"/>
              <a:gd name="T10" fmla="*/ 0 w 77"/>
              <a:gd name="T11" fmla="*/ 46 h 77"/>
              <a:gd name="T12" fmla="*/ 0 w 77"/>
              <a:gd name="T13" fmla="*/ 46 h 77"/>
              <a:gd name="T14" fmla="*/ 0 w 77"/>
              <a:gd name="T15" fmla="*/ 46 h 77"/>
              <a:gd name="T16" fmla="*/ 0 w 77"/>
              <a:gd name="T17" fmla="*/ 46 h 77"/>
              <a:gd name="T18" fmla="*/ 0 w 77"/>
              <a:gd name="T19" fmla="*/ 46 h 77"/>
              <a:gd name="T20" fmla="*/ 0 w 77"/>
              <a:gd name="T21" fmla="*/ 46 h 77"/>
              <a:gd name="T22" fmla="*/ 0 w 77"/>
              <a:gd name="T23" fmla="*/ 47 h 77"/>
              <a:gd name="T24" fmla="*/ 0 w 77"/>
              <a:gd name="T25" fmla="*/ 47 h 77"/>
              <a:gd name="T26" fmla="*/ 0 w 77"/>
              <a:gd name="T27" fmla="*/ 47 h 77"/>
              <a:gd name="T28" fmla="*/ 0 w 77"/>
              <a:gd name="T29" fmla="*/ 47 h 77"/>
              <a:gd name="T30" fmla="*/ 0 w 77"/>
              <a:gd name="T31" fmla="*/ 47 h 77"/>
              <a:gd name="T32" fmla="*/ 0 w 77"/>
              <a:gd name="T33" fmla="*/ 47 h 77"/>
              <a:gd name="T34" fmla="*/ 0 w 77"/>
              <a:gd name="T35" fmla="*/ 47 h 77"/>
              <a:gd name="T36" fmla="*/ 0 w 77"/>
              <a:gd name="T37" fmla="*/ 47 h 77"/>
              <a:gd name="T38" fmla="*/ 0 w 77"/>
              <a:gd name="T39" fmla="*/ 47 h 77"/>
              <a:gd name="T40" fmla="*/ 0 w 77"/>
              <a:gd name="T41" fmla="*/ 48 h 77"/>
              <a:gd name="T42" fmla="*/ 0 w 77"/>
              <a:gd name="T43" fmla="*/ 48 h 77"/>
              <a:gd name="T44" fmla="*/ 0 w 77"/>
              <a:gd name="T45" fmla="*/ 48 h 77"/>
              <a:gd name="T46" fmla="*/ 0 w 77"/>
              <a:gd name="T47" fmla="*/ 48 h 77"/>
              <a:gd name="T48" fmla="*/ 0 w 77"/>
              <a:gd name="T49" fmla="*/ 74 h 77"/>
              <a:gd name="T50" fmla="*/ 29 w 77"/>
              <a:gd name="T51" fmla="*/ 77 h 77"/>
              <a:gd name="T52" fmla="*/ 29 w 77"/>
              <a:gd name="T53" fmla="*/ 77 h 77"/>
              <a:gd name="T54" fmla="*/ 29 w 77"/>
              <a:gd name="T55" fmla="*/ 77 h 77"/>
              <a:gd name="T56" fmla="*/ 29 w 77"/>
              <a:gd name="T57" fmla="*/ 77 h 77"/>
              <a:gd name="T58" fmla="*/ 30 w 77"/>
              <a:gd name="T59" fmla="*/ 77 h 77"/>
              <a:gd name="T60" fmla="*/ 30 w 77"/>
              <a:gd name="T61" fmla="*/ 77 h 77"/>
              <a:gd name="T62" fmla="*/ 30 w 77"/>
              <a:gd name="T63" fmla="*/ 77 h 77"/>
              <a:gd name="T64" fmla="*/ 30 w 77"/>
              <a:gd name="T65" fmla="*/ 77 h 77"/>
              <a:gd name="T66" fmla="*/ 30 w 77"/>
              <a:gd name="T67" fmla="*/ 77 h 77"/>
              <a:gd name="T68" fmla="*/ 31 w 77"/>
              <a:gd name="T69" fmla="*/ 77 h 77"/>
              <a:gd name="T70" fmla="*/ 31 w 77"/>
              <a:gd name="T71" fmla="*/ 76 h 77"/>
              <a:gd name="T72" fmla="*/ 74 w 77"/>
              <a:gd name="T73" fmla="*/ 34 h 77"/>
              <a:gd name="T74" fmla="*/ 77 w 77"/>
              <a:gd name="T75" fmla="*/ 25 h 77"/>
              <a:gd name="T76" fmla="*/ 38 w 77"/>
              <a:gd name="T77" fmla="*/ 18 h 77"/>
              <a:gd name="T78" fmla="*/ 11 w 77"/>
              <a:gd name="T79" fmla="*/ 52 h 77"/>
              <a:gd name="T80" fmla="*/ 38 w 77"/>
              <a:gd name="T81" fmla="*/ 18 h 77"/>
              <a:gd name="T82" fmla="*/ 6 w 77"/>
              <a:gd name="T83" fmla="*/ 71 h 77"/>
              <a:gd name="T84" fmla="*/ 21 w 77"/>
              <a:gd name="T85" fmla="*/ 71 h 77"/>
              <a:gd name="T86" fmla="*/ 14 w 77"/>
              <a:gd name="T87" fmla="*/ 55 h 77"/>
              <a:gd name="T88" fmla="*/ 44 w 77"/>
              <a:gd name="T89" fmla="*/ 24 h 77"/>
              <a:gd name="T90" fmla="*/ 22 w 77"/>
              <a:gd name="T91" fmla="*/ 63 h 77"/>
              <a:gd name="T92" fmla="*/ 29 w 77"/>
              <a:gd name="T93" fmla="*/ 69 h 77"/>
              <a:gd name="T94" fmla="*/ 25 w 77"/>
              <a:gd name="T95" fmla="*/ 66 h 77"/>
              <a:gd name="T96" fmla="*/ 59 w 77"/>
              <a:gd name="T97" fmla="*/ 39 h 77"/>
              <a:gd name="T98" fmla="*/ 71 w 77"/>
              <a:gd name="T99" fmla="*/ 25 h 77"/>
              <a:gd name="T100" fmla="*/ 71 w 77"/>
              <a:gd name="T101" fmla="*/ 25 h 77"/>
              <a:gd name="T102" fmla="*/ 66 w 77"/>
              <a:gd name="T103" fmla="*/ 32 h 77"/>
              <a:gd name="T104" fmla="*/ 64 w 77"/>
              <a:gd name="T105" fmla="*/ 34 h 77"/>
              <a:gd name="T106" fmla="*/ 45 w 77"/>
              <a:gd name="T107" fmla="*/ 11 h 77"/>
              <a:gd name="T108" fmla="*/ 52 w 77"/>
              <a:gd name="T109" fmla="*/ 6 h 77"/>
              <a:gd name="T110" fmla="*/ 69 w 77"/>
              <a:gd name="T111"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77">
                <a:moveTo>
                  <a:pt x="77" y="25"/>
                </a:moveTo>
                <a:cubicBezTo>
                  <a:pt x="77" y="22"/>
                  <a:pt x="76" y="19"/>
                  <a:pt x="74" y="17"/>
                </a:cubicBezTo>
                <a:cubicBezTo>
                  <a:pt x="60" y="3"/>
                  <a:pt x="60" y="3"/>
                  <a:pt x="60" y="3"/>
                </a:cubicBezTo>
                <a:cubicBezTo>
                  <a:pt x="58" y="1"/>
                  <a:pt x="55" y="0"/>
                  <a:pt x="52" y="0"/>
                </a:cubicBezTo>
                <a:cubicBezTo>
                  <a:pt x="49" y="0"/>
                  <a:pt x="45" y="1"/>
                  <a:pt x="43" y="3"/>
                </a:cubicBezTo>
                <a:cubicBezTo>
                  <a:pt x="29" y="17"/>
                  <a:pt x="15" y="32"/>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74"/>
                  <a:pt x="0" y="74"/>
                  <a:pt x="0" y="74"/>
                </a:cubicBezTo>
                <a:cubicBezTo>
                  <a:pt x="0" y="76"/>
                  <a:pt x="1" y="77"/>
                  <a:pt x="3"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1" y="77"/>
                  <a:pt x="31" y="77"/>
                  <a:pt x="31" y="77"/>
                </a:cubicBezTo>
                <a:cubicBezTo>
                  <a:pt x="31" y="77"/>
                  <a:pt x="31" y="77"/>
                  <a:pt x="31" y="77"/>
                </a:cubicBezTo>
                <a:cubicBezTo>
                  <a:pt x="31" y="76"/>
                  <a:pt x="31" y="76"/>
                  <a:pt x="31" y="76"/>
                </a:cubicBezTo>
                <a:cubicBezTo>
                  <a:pt x="31" y="76"/>
                  <a:pt x="31" y="76"/>
                  <a:pt x="31" y="76"/>
                </a:cubicBezTo>
                <a:cubicBezTo>
                  <a:pt x="31" y="76"/>
                  <a:pt x="31" y="76"/>
                  <a:pt x="31" y="76"/>
                </a:cubicBezTo>
                <a:cubicBezTo>
                  <a:pt x="45" y="62"/>
                  <a:pt x="59" y="48"/>
                  <a:pt x="74" y="34"/>
                </a:cubicBezTo>
                <a:cubicBezTo>
                  <a:pt x="76" y="31"/>
                  <a:pt x="77" y="28"/>
                  <a:pt x="77" y="25"/>
                </a:cubicBezTo>
                <a:cubicBezTo>
                  <a:pt x="77" y="25"/>
                  <a:pt x="77" y="25"/>
                  <a:pt x="77" y="25"/>
                </a:cubicBezTo>
                <a:close/>
                <a:moveTo>
                  <a:pt x="38" y="18"/>
                </a:moveTo>
                <a:cubicBezTo>
                  <a:pt x="38" y="18"/>
                  <a:pt x="38" y="18"/>
                  <a:pt x="38" y="18"/>
                </a:cubicBezTo>
                <a:cubicBezTo>
                  <a:pt x="42" y="22"/>
                  <a:pt x="42" y="22"/>
                  <a:pt x="42" y="22"/>
                </a:cubicBezTo>
                <a:cubicBezTo>
                  <a:pt x="11" y="52"/>
                  <a:pt x="11" y="52"/>
                  <a:pt x="11" y="52"/>
                </a:cubicBezTo>
                <a:cubicBezTo>
                  <a:pt x="7" y="48"/>
                  <a:pt x="7" y="48"/>
                  <a:pt x="7" y="48"/>
                </a:cubicBezTo>
                <a:cubicBezTo>
                  <a:pt x="38" y="18"/>
                  <a:pt x="38" y="18"/>
                  <a:pt x="38" y="18"/>
                </a:cubicBezTo>
                <a:close/>
                <a:moveTo>
                  <a:pt x="6" y="71"/>
                </a:moveTo>
                <a:cubicBezTo>
                  <a:pt x="6" y="71"/>
                  <a:pt x="6" y="71"/>
                  <a:pt x="6" y="71"/>
                </a:cubicBezTo>
                <a:cubicBezTo>
                  <a:pt x="6" y="56"/>
                  <a:pt x="6" y="56"/>
                  <a:pt x="6" y="56"/>
                </a:cubicBezTo>
                <a:cubicBezTo>
                  <a:pt x="21" y="71"/>
                  <a:pt x="21" y="71"/>
                  <a:pt x="21" y="71"/>
                </a:cubicBezTo>
                <a:cubicBezTo>
                  <a:pt x="6" y="71"/>
                  <a:pt x="6" y="71"/>
                  <a:pt x="6" y="71"/>
                </a:cubicBezTo>
                <a:close/>
                <a:moveTo>
                  <a:pt x="14" y="55"/>
                </a:moveTo>
                <a:cubicBezTo>
                  <a:pt x="14" y="55"/>
                  <a:pt x="14" y="55"/>
                  <a:pt x="14" y="55"/>
                </a:cubicBezTo>
                <a:cubicBezTo>
                  <a:pt x="44" y="24"/>
                  <a:pt x="44" y="24"/>
                  <a:pt x="44" y="24"/>
                </a:cubicBezTo>
                <a:cubicBezTo>
                  <a:pt x="52" y="32"/>
                  <a:pt x="52" y="32"/>
                  <a:pt x="52" y="32"/>
                </a:cubicBezTo>
                <a:cubicBezTo>
                  <a:pt x="22" y="63"/>
                  <a:pt x="22" y="63"/>
                  <a:pt x="22" y="63"/>
                </a:cubicBezTo>
                <a:cubicBezTo>
                  <a:pt x="14" y="55"/>
                  <a:pt x="14" y="55"/>
                  <a:pt x="14" y="55"/>
                </a:cubicBezTo>
                <a:close/>
                <a:moveTo>
                  <a:pt x="29" y="69"/>
                </a:moveTo>
                <a:cubicBezTo>
                  <a:pt x="29" y="69"/>
                  <a:pt x="29" y="69"/>
                  <a:pt x="29" y="69"/>
                </a:cubicBezTo>
                <a:cubicBezTo>
                  <a:pt x="25" y="66"/>
                  <a:pt x="25" y="66"/>
                  <a:pt x="25" y="66"/>
                </a:cubicBezTo>
                <a:cubicBezTo>
                  <a:pt x="55" y="35"/>
                  <a:pt x="55" y="35"/>
                  <a:pt x="55" y="35"/>
                </a:cubicBezTo>
                <a:cubicBezTo>
                  <a:pt x="59" y="39"/>
                  <a:pt x="59" y="39"/>
                  <a:pt x="59" y="39"/>
                </a:cubicBezTo>
                <a:cubicBezTo>
                  <a:pt x="29" y="69"/>
                  <a:pt x="29" y="69"/>
                  <a:pt x="29" y="69"/>
                </a:cubicBezTo>
                <a:close/>
                <a:moveTo>
                  <a:pt x="71" y="25"/>
                </a:moveTo>
                <a:cubicBezTo>
                  <a:pt x="71" y="25"/>
                  <a:pt x="71" y="25"/>
                  <a:pt x="71" y="25"/>
                </a:cubicBezTo>
                <a:cubicBezTo>
                  <a:pt x="71" y="25"/>
                  <a:pt x="71" y="25"/>
                  <a:pt x="71" y="25"/>
                </a:cubicBezTo>
                <a:cubicBezTo>
                  <a:pt x="71" y="27"/>
                  <a:pt x="70" y="28"/>
                  <a:pt x="69" y="29"/>
                </a:cubicBezTo>
                <a:cubicBezTo>
                  <a:pt x="66" y="32"/>
                  <a:pt x="66" y="32"/>
                  <a:pt x="66" y="32"/>
                </a:cubicBezTo>
                <a:cubicBezTo>
                  <a:pt x="64" y="34"/>
                  <a:pt x="64" y="34"/>
                  <a:pt x="64" y="34"/>
                </a:cubicBezTo>
                <a:cubicBezTo>
                  <a:pt x="64" y="34"/>
                  <a:pt x="64" y="34"/>
                  <a:pt x="64" y="34"/>
                </a:cubicBezTo>
                <a:cubicBezTo>
                  <a:pt x="42" y="13"/>
                  <a:pt x="42" y="13"/>
                  <a:pt x="42" y="13"/>
                </a:cubicBezTo>
                <a:cubicBezTo>
                  <a:pt x="45" y="11"/>
                  <a:pt x="45" y="11"/>
                  <a:pt x="45" y="11"/>
                </a:cubicBezTo>
                <a:cubicBezTo>
                  <a:pt x="48" y="8"/>
                  <a:pt x="48" y="8"/>
                  <a:pt x="48" y="8"/>
                </a:cubicBezTo>
                <a:cubicBezTo>
                  <a:pt x="49" y="7"/>
                  <a:pt x="50" y="6"/>
                  <a:pt x="52" y="6"/>
                </a:cubicBezTo>
                <a:cubicBezTo>
                  <a:pt x="53" y="6"/>
                  <a:pt x="54" y="7"/>
                  <a:pt x="55" y="8"/>
                </a:cubicBezTo>
                <a:cubicBezTo>
                  <a:pt x="69" y="21"/>
                  <a:pt x="69" y="21"/>
                  <a:pt x="69" y="21"/>
                </a:cubicBezTo>
                <a:cubicBezTo>
                  <a:pt x="70" y="22"/>
                  <a:pt x="71" y="24"/>
                  <a:pt x="71" y="25"/>
                </a:cubicBezTo>
                <a:close/>
              </a:path>
            </a:pathLst>
          </a:custGeom>
          <a:solidFill>
            <a:schemeClr val="bg1">
              <a:lumMod val="5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1" name="Freeform 29"/>
          <p:cNvSpPr>
            <a:spLocks noEditPoints="1"/>
          </p:cNvSpPr>
          <p:nvPr/>
        </p:nvSpPr>
        <p:spPr bwMode="auto">
          <a:xfrm>
            <a:off x="5149988" y="1885143"/>
            <a:ext cx="197821" cy="203780"/>
          </a:xfrm>
          <a:custGeom>
            <a:avLst/>
            <a:gdLst>
              <a:gd name="T0" fmla="*/ 80 w 85"/>
              <a:gd name="T1" fmla="*/ 48 h 87"/>
              <a:gd name="T2" fmla="*/ 76 w 85"/>
              <a:gd name="T3" fmla="*/ 45 h 87"/>
              <a:gd name="T4" fmla="*/ 77 w 85"/>
              <a:gd name="T5" fmla="*/ 43 h 87"/>
              <a:gd name="T6" fmla="*/ 36 w 85"/>
              <a:gd name="T7" fmla="*/ 16 h 87"/>
              <a:gd name="T8" fmla="*/ 39 w 85"/>
              <a:gd name="T9" fmla="*/ 12 h 87"/>
              <a:gd name="T10" fmla="*/ 26 w 85"/>
              <a:gd name="T11" fmla="*/ 1 h 87"/>
              <a:gd name="T12" fmla="*/ 21 w 85"/>
              <a:gd name="T13" fmla="*/ 2 h 87"/>
              <a:gd name="T14" fmla="*/ 1 w 85"/>
              <a:gd name="T15" fmla="*/ 37 h 87"/>
              <a:gd name="T16" fmla="*/ 14 w 85"/>
              <a:gd name="T17" fmla="*/ 48 h 87"/>
              <a:gd name="T18" fmla="*/ 18 w 85"/>
              <a:gd name="T19" fmla="*/ 47 h 87"/>
              <a:gd name="T20" fmla="*/ 23 w 85"/>
              <a:gd name="T21" fmla="*/ 45 h 87"/>
              <a:gd name="T22" fmla="*/ 22 w 85"/>
              <a:gd name="T23" fmla="*/ 49 h 87"/>
              <a:gd name="T24" fmla="*/ 39 w 85"/>
              <a:gd name="T25" fmla="*/ 69 h 87"/>
              <a:gd name="T26" fmla="*/ 22 w 85"/>
              <a:gd name="T27" fmla="*/ 81 h 87"/>
              <a:gd name="T28" fmla="*/ 22 w 85"/>
              <a:gd name="T29" fmla="*/ 87 h 87"/>
              <a:gd name="T30" fmla="*/ 67 w 85"/>
              <a:gd name="T31" fmla="*/ 84 h 87"/>
              <a:gd name="T32" fmla="*/ 46 w 85"/>
              <a:gd name="T33" fmla="*/ 81 h 87"/>
              <a:gd name="T34" fmla="*/ 51 w 85"/>
              <a:gd name="T35" fmla="*/ 67 h 87"/>
              <a:gd name="T36" fmla="*/ 60 w 85"/>
              <a:gd name="T37" fmla="*/ 66 h 87"/>
              <a:gd name="T38" fmla="*/ 64 w 85"/>
              <a:gd name="T39" fmla="*/ 65 h 87"/>
              <a:gd name="T40" fmla="*/ 70 w 85"/>
              <a:gd name="T41" fmla="*/ 65 h 87"/>
              <a:gd name="T42" fmla="*/ 73 w 85"/>
              <a:gd name="T43" fmla="*/ 67 h 87"/>
              <a:gd name="T44" fmla="*/ 80 w 85"/>
              <a:gd name="T45" fmla="*/ 60 h 87"/>
              <a:gd name="T46" fmla="*/ 84 w 85"/>
              <a:gd name="T47" fmla="*/ 54 h 87"/>
              <a:gd name="T48" fmla="*/ 84 w 85"/>
              <a:gd name="T49" fmla="*/ 54 h 87"/>
              <a:gd name="T50" fmla="*/ 17 w 85"/>
              <a:gd name="T51" fmla="*/ 37 h 87"/>
              <a:gd name="T52" fmla="*/ 16 w 85"/>
              <a:gd name="T53" fmla="*/ 37 h 87"/>
              <a:gd name="T54" fmla="*/ 14 w 85"/>
              <a:gd name="T55" fmla="*/ 41 h 87"/>
              <a:gd name="T56" fmla="*/ 25 w 85"/>
              <a:gd name="T57" fmla="*/ 8 h 87"/>
              <a:gd name="T58" fmla="*/ 30 w 85"/>
              <a:gd name="T59" fmla="*/ 14 h 87"/>
              <a:gd name="T60" fmla="*/ 29 w 85"/>
              <a:gd name="T61" fmla="*/ 15 h 87"/>
              <a:gd name="T62" fmla="*/ 48 w 85"/>
              <a:gd name="T63" fmla="*/ 62 h 87"/>
              <a:gd name="T64" fmla="*/ 43 w 85"/>
              <a:gd name="T65" fmla="*/ 63 h 87"/>
              <a:gd name="T66" fmla="*/ 33 w 85"/>
              <a:gd name="T67" fmla="*/ 59 h 87"/>
              <a:gd name="T68" fmla="*/ 29 w 85"/>
              <a:gd name="T69" fmla="*/ 48 h 87"/>
              <a:gd name="T70" fmla="*/ 48 w 85"/>
              <a:gd name="T71" fmla="*/ 62 h 87"/>
              <a:gd name="T72" fmla="*/ 62 w 85"/>
              <a:gd name="T73" fmla="*/ 56 h 87"/>
              <a:gd name="T74" fmla="*/ 60 w 85"/>
              <a:gd name="T75" fmla="*/ 59 h 87"/>
              <a:gd name="T76" fmla="*/ 57 w 85"/>
              <a:gd name="T77" fmla="*/ 57 h 87"/>
              <a:gd name="T78" fmla="*/ 28 w 85"/>
              <a:gd name="T79" fmla="*/ 40 h 87"/>
              <a:gd name="T80" fmla="*/ 28 w 85"/>
              <a:gd name="T81" fmla="*/ 40 h 87"/>
              <a:gd name="T82" fmla="*/ 28 w 85"/>
              <a:gd name="T83" fmla="*/ 40 h 87"/>
              <a:gd name="T84" fmla="*/ 31 w 85"/>
              <a:gd name="T85" fmla="*/ 20 h 87"/>
              <a:gd name="T86" fmla="*/ 69 w 85"/>
              <a:gd name="T87" fmla="*/ 44 h 87"/>
              <a:gd name="T88" fmla="*/ 68 w 85"/>
              <a:gd name="T89" fmla="*/ 45 h 87"/>
              <a:gd name="T90" fmla="*/ 62 w 85"/>
              <a:gd name="T91" fmla="*/ 56 h 87"/>
              <a:gd name="T92" fmla="*/ 75 w 85"/>
              <a:gd name="T93" fmla="*/ 57 h 87"/>
              <a:gd name="T94" fmla="*/ 73 w 85"/>
              <a:gd name="T95" fmla="*/ 60 h 87"/>
              <a:gd name="T96" fmla="*/ 70 w 85"/>
              <a:gd name="T97" fmla="*/ 50 h 87"/>
              <a:gd name="T98" fmla="*/ 75 w 85"/>
              <a:gd name="T99"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 h="87">
                <a:moveTo>
                  <a:pt x="83" y="49"/>
                </a:moveTo>
                <a:cubicBezTo>
                  <a:pt x="80" y="48"/>
                  <a:pt x="80" y="48"/>
                  <a:pt x="80" y="48"/>
                </a:cubicBezTo>
                <a:cubicBezTo>
                  <a:pt x="80" y="48"/>
                  <a:pt x="80" y="48"/>
                  <a:pt x="80" y="48"/>
                </a:cubicBezTo>
                <a:cubicBezTo>
                  <a:pt x="76" y="45"/>
                  <a:pt x="76" y="45"/>
                  <a:pt x="76" y="45"/>
                </a:cubicBezTo>
                <a:cubicBezTo>
                  <a:pt x="77" y="43"/>
                  <a:pt x="77" y="43"/>
                  <a:pt x="77" y="43"/>
                </a:cubicBezTo>
                <a:cubicBezTo>
                  <a:pt x="77" y="43"/>
                  <a:pt x="77" y="43"/>
                  <a:pt x="77" y="43"/>
                </a:cubicBezTo>
                <a:cubicBezTo>
                  <a:pt x="78" y="41"/>
                  <a:pt x="77" y="39"/>
                  <a:pt x="76" y="39"/>
                </a:cubicBezTo>
                <a:cubicBezTo>
                  <a:pt x="36" y="16"/>
                  <a:pt x="36" y="16"/>
                  <a:pt x="36" y="16"/>
                </a:cubicBezTo>
                <a:cubicBezTo>
                  <a:pt x="39" y="12"/>
                  <a:pt x="39" y="12"/>
                  <a:pt x="39" y="12"/>
                </a:cubicBezTo>
                <a:cubicBezTo>
                  <a:pt x="39" y="12"/>
                  <a:pt x="39" y="12"/>
                  <a:pt x="39" y="12"/>
                </a:cubicBezTo>
                <a:cubicBezTo>
                  <a:pt x="39" y="10"/>
                  <a:pt x="39" y="8"/>
                  <a:pt x="37" y="8"/>
                </a:cubicBezTo>
                <a:cubicBezTo>
                  <a:pt x="26" y="1"/>
                  <a:pt x="26" y="1"/>
                  <a:pt x="26" y="1"/>
                </a:cubicBezTo>
                <a:cubicBezTo>
                  <a:pt x="26" y="1"/>
                  <a:pt x="26" y="1"/>
                  <a:pt x="26" y="1"/>
                </a:cubicBezTo>
                <a:cubicBezTo>
                  <a:pt x="24" y="0"/>
                  <a:pt x="22" y="1"/>
                  <a:pt x="21" y="2"/>
                </a:cubicBezTo>
                <a:cubicBezTo>
                  <a:pt x="1" y="37"/>
                  <a:pt x="1" y="37"/>
                  <a:pt x="1" y="37"/>
                </a:cubicBezTo>
                <a:cubicBezTo>
                  <a:pt x="1" y="37"/>
                  <a:pt x="1" y="37"/>
                  <a:pt x="1" y="37"/>
                </a:cubicBezTo>
                <a:cubicBezTo>
                  <a:pt x="0" y="39"/>
                  <a:pt x="1" y="41"/>
                  <a:pt x="2" y="42"/>
                </a:cubicBezTo>
                <a:cubicBezTo>
                  <a:pt x="14" y="48"/>
                  <a:pt x="14" y="48"/>
                  <a:pt x="14" y="48"/>
                </a:cubicBezTo>
                <a:cubicBezTo>
                  <a:pt x="14" y="48"/>
                  <a:pt x="14" y="48"/>
                  <a:pt x="14" y="48"/>
                </a:cubicBezTo>
                <a:cubicBezTo>
                  <a:pt x="15" y="49"/>
                  <a:pt x="17" y="49"/>
                  <a:pt x="18" y="47"/>
                </a:cubicBezTo>
                <a:cubicBezTo>
                  <a:pt x="20" y="43"/>
                  <a:pt x="20" y="43"/>
                  <a:pt x="20" y="43"/>
                </a:cubicBezTo>
                <a:cubicBezTo>
                  <a:pt x="23" y="45"/>
                  <a:pt x="23" y="45"/>
                  <a:pt x="23" y="45"/>
                </a:cubicBezTo>
                <a:cubicBezTo>
                  <a:pt x="22" y="45"/>
                  <a:pt x="22" y="45"/>
                  <a:pt x="22" y="45"/>
                </a:cubicBezTo>
                <a:cubicBezTo>
                  <a:pt x="22" y="46"/>
                  <a:pt x="22" y="48"/>
                  <a:pt x="22" y="49"/>
                </a:cubicBezTo>
                <a:cubicBezTo>
                  <a:pt x="22" y="54"/>
                  <a:pt x="24" y="60"/>
                  <a:pt x="28" y="63"/>
                </a:cubicBezTo>
                <a:cubicBezTo>
                  <a:pt x="31" y="66"/>
                  <a:pt x="35" y="68"/>
                  <a:pt x="39" y="69"/>
                </a:cubicBezTo>
                <a:cubicBezTo>
                  <a:pt x="39" y="81"/>
                  <a:pt x="39" y="81"/>
                  <a:pt x="39" y="81"/>
                </a:cubicBezTo>
                <a:cubicBezTo>
                  <a:pt x="22" y="81"/>
                  <a:pt x="22" y="81"/>
                  <a:pt x="22" y="81"/>
                </a:cubicBezTo>
                <a:cubicBezTo>
                  <a:pt x="20" y="81"/>
                  <a:pt x="19" y="82"/>
                  <a:pt x="19" y="84"/>
                </a:cubicBezTo>
                <a:cubicBezTo>
                  <a:pt x="19" y="86"/>
                  <a:pt x="20" y="87"/>
                  <a:pt x="22" y="87"/>
                </a:cubicBezTo>
                <a:cubicBezTo>
                  <a:pt x="63" y="87"/>
                  <a:pt x="63" y="87"/>
                  <a:pt x="63" y="87"/>
                </a:cubicBezTo>
                <a:cubicBezTo>
                  <a:pt x="65" y="87"/>
                  <a:pt x="67" y="86"/>
                  <a:pt x="67" y="84"/>
                </a:cubicBezTo>
                <a:cubicBezTo>
                  <a:pt x="67" y="82"/>
                  <a:pt x="65" y="81"/>
                  <a:pt x="63" y="81"/>
                </a:cubicBezTo>
                <a:cubicBezTo>
                  <a:pt x="46" y="81"/>
                  <a:pt x="46" y="81"/>
                  <a:pt x="46" y="81"/>
                </a:cubicBezTo>
                <a:cubicBezTo>
                  <a:pt x="46" y="69"/>
                  <a:pt x="46" y="69"/>
                  <a:pt x="46" y="69"/>
                </a:cubicBezTo>
                <a:cubicBezTo>
                  <a:pt x="48" y="69"/>
                  <a:pt x="49" y="68"/>
                  <a:pt x="51" y="67"/>
                </a:cubicBezTo>
                <a:cubicBezTo>
                  <a:pt x="53" y="66"/>
                  <a:pt x="55" y="65"/>
                  <a:pt x="56" y="64"/>
                </a:cubicBezTo>
                <a:cubicBezTo>
                  <a:pt x="60" y="66"/>
                  <a:pt x="60" y="66"/>
                  <a:pt x="60" y="66"/>
                </a:cubicBezTo>
                <a:cubicBezTo>
                  <a:pt x="60" y="66"/>
                  <a:pt x="60" y="66"/>
                  <a:pt x="60" y="66"/>
                </a:cubicBezTo>
                <a:cubicBezTo>
                  <a:pt x="61" y="67"/>
                  <a:pt x="63" y="67"/>
                  <a:pt x="64" y="65"/>
                </a:cubicBezTo>
                <a:cubicBezTo>
                  <a:pt x="66" y="63"/>
                  <a:pt x="66" y="63"/>
                  <a:pt x="66" y="63"/>
                </a:cubicBezTo>
                <a:cubicBezTo>
                  <a:pt x="70" y="65"/>
                  <a:pt x="70" y="65"/>
                  <a:pt x="70" y="65"/>
                </a:cubicBezTo>
                <a:cubicBezTo>
                  <a:pt x="73" y="67"/>
                  <a:pt x="73" y="67"/>
                  <a:pt x="73" y="67"/>
                </a:cubicBezTo>
                <a:cubicBezTo>
                  <a:pt x="73" y="67"/>
                  <a:pt x="73" y="67"/>
                  <a:pt x="73" y="67"/>
                </a:cubicBezTo>
                <a:cubicBezTo>
                  <a:pt x="74" y="68"/>
                  <a:pt x="76" y="67"/>
                  <a:pt x="77" y="66"/>
                </a:cubicBezTo>
                <a:cubicBezTo>
                  <a:pt x="80" y="60"/>
                  <a:pt x="80" y="60"/>
                  <a:pt x="80" y="60"/>
                </a:cubicBezTo>
                <a:cubicBezTo>
                  <a:pt x="81" y="60"/>
                  <a:pt x="81" y="60"/>
                  <a:pt x="81" y="60"/>
                </a:cubicBezTo>
                <a:cubicBezTo>
                  <a:pt x="84" y="54"/>
                  <a:pt x="84" y="54"/>
                  <a:pt x="84" y="54"/>
                </a:cubicBezTo>
                <a:cubicBezTo>
                  <a:pt x="84" y="54"/>
                  <a:pt x="84" y="54"/>
                  <a:pt x="84" y="54"/>
                </a:cubicBezTo>
                <a:cubicBezTo>
                  <a:pt x="84" y="54"/>
                  <a:pt x="84" y="54"/>
                  <a:pt x="84" y="54"/>
                </a:cubicBezTo>
                <a:cubicBezTo>
                  <a:pt x="85" y="52"/>
                  <a:pt x="84" y="50"/>
                  <a:pt x="83" y="49"/>
                </a:cubicBezTo>
                <a:close/>
                <a:moveTo>
                  <a:pt x="17" y="37"/>
                </a:moveTo>
                <a:cubicBezTo>
                  <a:pt x="17" y="37"/>
                  <a:pt x="17" y="37"/>
                  <a:pt x="17" y="37"/>
                </a:cubicBezTo>
                <a:cubicBezTo>
                  <a:pt x="16" y="37"/>
                  <a:pt x="16" y="37"/>
                  <a:pt x="16" y="37"/>
                </a:cubicBezTo>
                <a:cubicBezTo>
                  <a:pt x="16" y="38"/>
                  <a:pt x="16" y="38"/>
                  <a:pt x="16" y="38"/>
                </a:cubicBezTo>
                <a:cubicBezTo>
                  <a:pt x="14" y="41"/>
                  <a:pt x="14" y="41"/>
                  <a:pt x="14" y="41"/>
                </a:cubicBezTo>
                <a:cubicBezTo>
                  <a:pt x="8" y="38"/>
                  <a:pt x="8" y="38"/>
                  <a:pt x="8" y="38"/>
                </a:cubicBezTo>
                <a:cubicBezTo>
                  <a:pt x="25" y="8"/>
                  <a:pt x="25" y="8"/>
                  <a:pt x="25" y="8"/>
                </a:cubicBezTo>
                <a:cubicBezTo>
                  <a:pt x="31" y="12"/>
                  <a:pt x="31" y="12"/>
                  <a:pt x="31" y="12"/>
                </a:cubicBezTo>
                <a:cubicBezTo>
                  <a:pt x="30" y="14"/>
                  <a:pt x="30" y="14"/>
                  <a:pt x="30" y="14"/>
                </a:cubicBezTo>
                <a:cubicBezTo>
                  <a:pt x="29" y="15"/>
                  <a:pt x="29" y="15"/>
                  <a:pt x="29" y="15"/>
                </a:cubicBezTo>
                <a:cubicBezTo>
                  <a:pt x="29" y="15"/>
                  <a:pt x="29" y="15"/>
                  <a:pt x="29" y="15"/>
                </a:cubicBezTo>
                <a:cubicBezTo>
                  <a:pt x="17" y="37"/>
                  <a:pt x="17" y="37"/>
                  <a:pt x="17" y="37"/>
                </a:cubicBezTo>
                <a:close/>
                <a:moveTo>
                  <a:pt x="48" y="62"/>
                </a:moveTo>
                <a:cubicBezTo>
                  <a:pt x="48" y="62"/>
                  <a:pt x="48" y="62"/>
                  <a:pt x="48" y="62"/>
                </a:cubicBezTo>
                <a:cubicBezTo>
                  <a:pt x="47" y="62"/>
                  <a:pt x="45" y="63"/>
                  <a:pt x="43" y="63"/>
                </a:cubicBezTo>
                <a:cubicBezTo>
                  <a:pt x="43" y="63"/>
                  <a:pt x="43" y="63"/>
                  <a:pt x="43" y="63"/>
                </a:cubicBezTo>
                <a:cubicBezTo>
                  <a:pt x="39" y="63"/>
                  <a:pt x="35" y="61"/>
                  <a:pt x="33" y="59"/>
                </a:cubicBezTo>
                <a:cubicBezTo>
                  <a:pt x="30" y="56"/>
                  <a:pt x="29" y="53"/>
                  <a:pt x="29" y="49"/>
                </a:cubicBezTo>
                <a:cubicBezTo>
                  <a:pt x="29" y="48"/>
                  <a:pt x="29" y="48"/>
                  <a:pt x="29" y="48"/>
                </a:cubicBezTo>
                <a:cubicBezTo>
                  <a:pt x="50" y="61"/>
                  <a:pt x="50" y="61"/>
                  <a:pt x="50" y="61"/>
                </a:cubicBezTo>
                <a:cubicBezTo>
                  <a:pt x="50" y="61"/>
                  <a:pt x="49" y="61"/>
                  <a:pt x="48" y="62"/>
                </a:cubicBezTo>
                <a:close/>
                <a:moveTo>
                  <a:pt x="62" y="56"/>
                </a:moveTo>
                <a:cubicBezTo>
                  <a:pt x="62" y="56"/>
                  <a:pt x="62" y="56"/>
                  <a:pt x="62" y="56"/>
                </a:cubicBezTo>
                <a:cubicBezTo>
                  <a:pt x="62" y="57"/>
                  <a:pt x="62" y="57"/>
                  <a:pt x="62" y="57"/>
                </a:cubicBezTo>
                <a:cubicBezTo>
                  <a:pt x="60" y="59"/>
                  <a:pt x="60" y="59"/>
                  <a:pt x="60" y="59"/>
                </a:cubicBezTo>
                <a:cubicBezTo>
                  <a:pt x="57" y="57"/>
                  <a:pt x="57" y="57"/>
                  <a:pt x="57" y="57"/>
                </a:cubicBezTo>
                <a:cubicBezTo>
                  <a:pt x="57" y="57"/>
                  <a:pt x="57" y="57"/>
                  <a:pt x="57" y="57"/>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1" y="37"/>
                  <a:pt x="21" y="37"/>
                  <a:pt x="21" y="37"/>
                </a:cubicBezTo>
                <a:cubicBezTo>
                  <a:pt x="31" y="20"/>
                  <a:pt x="31" y="20"/>
                  <a:pt x="31" y="20"/>
                </a:cubicBezTo>
                <a:cubicBezTo>
                  <a:pt x="70" y="43"/>
                  <a:pt x="70" y="43"/>
                  <a:pt x="70" y="43"/>
                </a:cubicBezTo>
                <a:cubicBezTo>
                  <a:pt x="69" y="44"/>
                  <a:pt x="69" y="44"/>
                  <a:pt x="69" y="44"/>
                </a:cubicBezTo>
                <a:cubicBezTo>
                  <a:pt x="69" y="44"/>
                  <a:pt x="69" y="44"/>
                  <a:pt x="69" y="44"/>
                </a:cubicBezTo>
                <a:cubicBezTo>
                  <a:pt x="68" y="45"/>
                  <a:pt x="68" y="45"/>
                  <a:pt x="68" y="45"/>
                </a:cubicBezTo>
                <a:cubicBezTo>
                  <a:pt x="68" y="45"/>
                  <a:pt x="68" y="45"/>
                  <a:pt x="68" y="45"/>
                </a:cubicBezTo>
                <a:cubicBezTo>
                  <a:pt x="62" y="56"/>
                  <a:pt x="62" y="56"/>
                  <a:pt x="62" y="56"/>
                </a:cubicBezTo>
                <a:close/>
                <a:moveTo>
                  <a:pt x="75" y="57"/>
                </a:moveTo>
                <a:cubicBezTo>
                  <a:pt x="75" y="57"/>
                  <a:pt x="75" y="57"/>
                  <a:pt x="75" y="57"/>
                </a:cubicBezTo>
                <a:cubicBezTo>
                  <a:pt x="75" y="57"/>
                  <a:pt x="75" y="57"/>
                  <a:pt x="75" y="57"/>
                </a:cubicBezTo>
                <a:cubicBezTo>
                  <a:pt x="73" y="60"/>
                  <a:pt x="73" y="60"/>
                  <a:pt x="73" y="60"/>
                </a:cubicBezTo>
                <a:cubicBezTo>
                  <a:pt x="67" y="56"/>
                  <a:pt x="67" y="56"/>
                  <a:pt x="67" y="56"/>
                </a:cubicBezTo>
                <a:cubicBezTo>
                  <a:pt x="70" y="50"/>
                  <a:pt x="70" y="50"/>
                  <a:pt x="70" y="50"/>
                </a:cubicBezTo>
                <a:cubicBezTo>
                  <a:pt x="77" y="53"/>
                  <a:pt x="77" y="53"/>
                  <a:pt x="77" y="53"/>
                </a:cubicBezTo>
                <a:cubicBezTo>
                  <a:pt x="75" y="57"/>
                  <a:pt x="75" y="57"/>
                  <a:pt x="75" y="57"/>
                </a:cubicBezTo>
                <a:close/>
              </a:path>
            </a:pathLst>
          </a:custGeom>
          <a:solidFill>
            <a:schemeClr val="bg1">
              <a:lumMod val="5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2" name="任意多边形 28"/>
          <p:cNvSpPr/>
          <p:nvPr/>
        </p:nvSpPr>
        <p:spPr>
          <a:xfrm>
            <a:off x="5408585" y="1651571"/>
            <a:ext cx="652249" cy="154443"/>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ffectLst>
            <a:outerShdw blurRad="190500" dist="190500" dir="5400000" algn="ctr" rotWithShape="0">
              <a:srgbClr val="000000">
                <a:alpha val="43137"/>
              </a:srgbClr>
            </a:outerShdw>
          </a:effectLst>
          <a:extLst>
            <a:ext uri="{909E8E84-426E-40DD-AFC4-6F175D3DCCD1}">
              <a14:hiddenFill xmlns:a14="http://schemas.microsoft.com/office/drawing/2010/main">
                <a:noFill/>
              </a14:hiddenFill>
            </a:ext>
          </a:extLst>
        </p:spPr>
        <p:txBody>
          <a:bodyPr rtlCol="0" anchor="ctr"/>
          <a:lstStyle/>
          <a:p>
            <a:pPr algn="ctr"/>
            <a:endParaRPr lang="zh-CN" altLang="en-US">
              <a:cs typeface="+mn-ea"/>
              <a:sym typeface="+mn-lt"/>
            </a:endParaRPr>
          </a:p>
        </p:txBody>
      </p:sp>
      <p:sp>
        <p:nvSpPr>
          <p:cNvPr id="23" name="任意多边形 33"/>
          <p:cNvSpPr/>
          <p:nvPr/>
        </p:nvSpPr>
        <p:spPr>
          <a:xfrm flipV="1">
            <a:off x="5408585" y="3559548"/>
            <a:ext cx="652249" cy="153172"/>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ffectLst>
            <a:outerShdw blurRad="190500" dist="190500" dir="5400000" algn="ctr" rotWithShape="0">
              <a:srgbClr val="000000">
                <a:alpha val="43137"/>
              </a:srgbClr>
            </a:outerShdw>
          </a:effectLst>
          <a:extLst>
            <a:ext uri="{909E8E84-426E-40DD-AFC4-6F175D3DCCD1}">
              <a14:hiddenFill xmlns:a14="http://schemas.microsoft.com/office/drawing/2010/main">
                <a:noFill/>
              </a14:hiddenFill>
            </a:ext>
          </a:extLst>
        </p:spPr>
        <p:txBody>
          <a:bodyPr rtlCol="0" anchor="ctr"/>
          <a:lstStyle/>
          <a:p>
            <a:pPr algn="ctr"/>
            <a:endParaRPr lang="zh-CN" altLang="en-US">
              <a:cs typeface="+mn-ea"/>
              <a:sym typeface="+mn-lt"/>
            </a:endParaRPr>
          </a:p>
        </p:txBody>
      </p:sp>
      <p:sp>
        <p:nvSpPr>
          <p:cNvPr id="24" name="任意多边形 34"/>
          <p:cNvSpPr/>
          <p:nvPr/>
        </p:nvSpPr>
        <p:spPr>
          <a:xfrm flipH="1">
            <a:off x="2987716" y="1651571"/>
            <a:ext cx="717942" cy="154443"/>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ffectLst>
            <a:outerShdw blurRad="190500" dist="190500" dir="5400000" algn="ctr" rotWithShape="0">
              <a:srgbClr val="000000">
                <a:alpha val="43137"/>
              </a:srgbClr>
            </a:outerShdw>
          </a:effectLst>
          <a:extLst>
            <a:ext uri="{909E8E84-426E-40DD-AFC4-6F175D3DCCD1}">
              <a14:hiddenFill xmlns:a14="http://schemas.microsoft.com/office/drawing/2010/main">
                <a:noFill/>
              </a14:hiddenFill>
            </a:ext>
          </a:extLst>
        </p:spPr>
        <p:txBody>
          <a:bodyPr rtlCol="0" anchor="ctr"/>
          <a:lstStyle/>
          <a:p>
            <a:pPr algn="ctr"/>
            <a:endParaRPr lang="zh-CN" altLang="en-US">
              <a:cs typeface="+mn-ea"/>
              <a:sym typeface="+mn-lt"/>
            </a:endParaRPr>
          </a:p>
        </p:txBody>
      </p:sp>
      <p:sp>
        <p:nvSpPr>
          <p:cNvPr id="25" name="任意多边形 35"/>
          <p:cNvSpPr/>
          <p:nvPr/>
        </p:nvSpPr>
        <p:spPr>
          <a:xfrm flipH="1" flipV="1">
            <a:off x="2987716" y="3559548"/>
            <a:ext cx="717942" cy="153172"/>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ffectLst>
            <a:outerShdw blurRad="190500" dist="190500" dir="5400000" algn="ctr" rotWithShape="0">
              <a:srgbClr val="000000">
                <a:alpha val="43137"/>
              </a:srgbClr>
            </a:outerShdw>
          </a:effectLst>
          <a:extLst>
            <a:ext uri="{909E8E84-426E-40DD-AFC4-6F175D3DCCD1}">
              <a14:hiddenFill xmlns:a14="http://schemas.microsoft.com/office/drawing/2010/main">
                <a:noFill/>
              </a14:hiddenFill>
            </a:ext>
          </a:extLst>
        </p:spPr>
        <p:txBody>
          <a:bodyPr rtlCol="0" anchor="ctr"/>
          <a:lstStyle/>
          <a:p>
            <a:pPr algn="ctr"/>
            <a:endParaRPr lang="zh-CN" altLang="en-US">
              <a:cs typeface="+mn-ea"/>
              <a:sym typeface="+mn-lt"/>
            </a:endParaRPr>
          </a:p>
        </p:txBody>
      </p:sp>
      <p:sp>
        <p:nvSpPr>
          <p:cNvPr id="26" name="Rectangle 24"/>
          <p:cNvSpPr>
            <a:spLocks noChangeArrowheads="1"/>
          </p:cNvSpPr>
          <p:nvPr/>
        </p:nvSpPr>
        <p:spPr bwMode="auto">
          <a:xfrm>
            <a:off x="6114362" y="1585974"/>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cs typeface="+mn-ea"/>
                <a:sym typeface="+mn-lt"/>
              </a:rPr>
              <a:t>点击输入标题</a:t>
            </a:r>
          </a:p>
        </p:txBody>
      </p:sp>
      <p:sp>
        <p:nvSpPr>
          <p:cNvPr id="27" name="矩形 26"/>
          <p:cNvSpPr/>
          <p:nvPr/>
        </p:nvSpPr>
        <p:spPr>
          <a:xfrm>
            <a:off x="6114362" y="1793457"/>
            <a:ext cx="195251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28" name="Rectangle 24"/>
          <p:cNvSpPr>
            <a:spLocks noChangeArrowheads="1"/>
          </p:cNvSpPr>
          <p:nvPr/>
        </p:nvSpPr>
        <p:spPr bwMode="auto">
          <a:xfrm>
            <a:off x="6136458" y="3635776"/>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cs typeface="+mn-ea"/>
                <a:sym typeface="+mn-lt"/>
              </a:rPr>
              <a:t>点击输入标题</a:t>
            </a:r>
          </a:p>
        </p:txBody>
      </p:sp>
      <p:sp>
        <p:nvSpPr>
          <p:cNvPr id="29" name="矩形 28"/>
          <p:cNvSpPr/>
          <p:nvPr/>
        </p:nvSpPr>
        <p:spPr>
          <a:xfrm>
            <a:off x="6136458" y="3843259"/>
            <a:ext cx="195251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30" name="Rectangle 24"/>
          <p:cNvSpPr>
            <a:spLocks noChangeArrowheads="1"/>
          </p:cNvSpPr>
          <p:nvPr/>
        </p:nvSpPr>
        <p:spPr bwMode="auto">
          <a:xfrm>
            <a:off x="1463744" y="1585974"/>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cs typeface="+mn-ea"/>
                <a:sym typeface="+mn-lt"/>
              </a:rPr>
              <a:t>点击输入标题</a:t>
            </a:r>
          </a:p>
        </p:txBody>
      </p:sp>
      <p:sp>
        <p:nvSpPr>
          <p:cNvPr id="31" name="矩形 30"/>
          <p:cNvSpPr/>
          <p:nvPr/>
        </p:nvSpPr>
        <p:spPr>
          <a:xfrm>
            <a:off x="955622" y="1793457"/>
            <a:ext cx="195251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32" name="Rectangle 24"/>
          <p:cNvSpPr>
            <a:spLocks noChangeArrowheads="1"/>
          </p:cNvSpPr>
          <p:nvPr/>
        </p:nvSpPr>
        <p:spPr bwMode="auto">
          <a:xfrm>
            <a:off x="1485840" y="3635776"/>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cs typeface="+mn-ea"/>
                <a:sym typeface="+mn-lt"/>
              </a:rPr>
              <a:t>点击输入标题</a:t>
            </a:r>
          </a:p>
        </p:txBody>
      </p:sp>
      <p:sp>
        <p:nvSpPr>
          <p:cNvPr id="33" name="矩形 32"/>
          <p:cNvSpPr/>
          <p:nvPr/>
        </p:nvSpPr>
        <p:spPr>
          <a:xfrm>
            <a:off x="977718" y="3843259"/>
            <a:ext cx="195251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10"/>
          <p:cNvSpPr>
            <a:spLocks noChangeArrowheads="1"/>
          </p:cNvSpPr>
          <p:nvPr/>
        </p:nvSpPr>
        <p:spPr bwMode="auto">
          <a:xfrm>
            <a:off x="369888" y="1332366"/>
            <a:ext cx="4202112" cy="157175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cs typeface="+mn-ea"/>
              <a:sym typeface="+mn-lt"/>
            </a:endParaRPr>
          </a:p>
        </p:txBody>
      </p:sp>
      <p:sp>
        <p:nvSpPr>
          <p:cNvPr id="23555" name="Rectangle 3"/>
          <p:cNvSpPr>
            <a:spLocks noChangeArrowheads="1"/>
          </p:cNvSpPr>
          <p:nvPr/>
        </p:nvSpPr>
        <p:spPr bwMode="auto">
          <a:xfrm>
            <a:off x="4572000" y="1332366"/>
            <a:ext cx="4198938" cy="1585912"/>
          </a:xfrm>
          <a:prstGeom prst="rect">
            <a:avLst/>
          </a:pr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556" name="Rectangle 4"/>
          <p:cNvSpPr>
            <a:spLocks noChangeArrowheads="1"/>
          </p:cNvSpPr>
          <p:nvPr/>
        </p:nvSpPr>
        <p:spPr bwMode="auto">
          <a:xfrm>
            <a:off x="369888" y="2916691"/>
            <a:ext cx="4202112" cy="1585912"/>
          </a:xfrm>
          <a:prstGeom prst="rect">
            <a:avLst/>
          </a:prstGeom>
          <a:solidFill>
            <a:schemeClr val="accent2"/>
          </a:solidFill>
          <a:ln>
            <a:noFill/>
          </a:ln>
        </p:spPr>
        <p:txBody>
          <a:bodyPr/>
          <a:lstStyle/>
          <a:p>
            <a:endParaRPr lang="zh-CN" altLang="en-US">
              <a:cs typeface="+mn-ea"/>
              <a:sym typeface="+mn-lt"/>
            </a:endParaRPr>
          </a:p>
        </p:txBody>
      </p:sp>
      <p:sp>
        <p:nvSpPr>
          <p:cNvPr id="23557" name="Rectangle 5" descr="bd949a1373f082024f15da5649fbfbedaa641b36副本"/>
          <p:cNvSpPr>
            <a:spLocks noChangeArrowheads="1"/>
          </p:cNvSpPr>
          <p:nvPr/>
        </p:nvSpPr>
        <p:spPr bwMode="auto">
          <a:xfrm>
            <a:off x="4572000" y="2917485"/>
            <a:ext cx="4198938" cy="159768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cs typeface="+mn-ea"/>
              <a:sym typeface="+mn-lt"/>
            </a:endParaRPr>
          </a:p>
        </p:txBody>
      </p:sp>
      <p:grpSp>
        <p:nvGrpSpPr>
          <p:cNvPr id="23558" name="Group 6"/>
          <p:cNvGrpSpPr/>
          <p:nvPr/>
        </p:nvGrpSpPr>
        <p:grpSpPr bwMode="auto">
          <a:xfrm>
            <a:off x="4930775" y="1695903"/>
            <a:ext cx="309563" cy="254000"/>
            <a:chOff x="0" y="0"/>
            <a:chExt cx="212" cy="174"/>
          </a:xfrm>
          <a:solidFill>
            <a:schemeClr val="bg1"/>
          </a:solidFill>
        </p:grpSpPr>
        <p:sp>
          <p:nvSpPr>
            <p:cNvPr id="23559" name="Freeform 7"/>
            <p:cNvSpPr>
              <a:spLocks noEditPoints="1"/>
            </p:cNvSpPr>
            <p:nvPr/>
          </p:nvSpPr>
          <p:spPr bwMode="auto">
            <a:xfrm>
              <a:off x="0" y="0"/>
              <a:ext cx="212" cy="174"/>
            </a:xfrm>
            <a:custGeom>
              <a:avLst/>
              <a:gdLst>
                <a:gd name="T0" fmla="*/ 0 w 212"/>
                <a:gd name="T1" fmla="*/ 0 h 174"/>
                <a:gd name="T2" fmla="*/ 0 w 212"/>
                <a:gd name="T3" fmla="*/ 174 h 174"/>
                <a:gd name="T4" fmla="*/ 212 w 212"/>
                <a:gd name="T5" fmla="*/ 174 h 174"/>
                <a:gd name="T6" fmla="*/ 212 w 212"/>
                <a:gd name="T7" fmla="*/ 0 h 174"/>
                <a:gd name="T8" fmla="*/ 0 w 212"/>
                <a:gd name="T9" fmla="*/ 0 h 174"/>
                <a:gd name="T10" fmla="*/ 194 w 212"/>
                <a:gd name="T11" fmla="*/ 19 h 174"/>
                <a:gd name="T12" fmla="*/ 194 w 212"/>
                <a:gd name="T13" fmla="*/ 56 h 174"/>
                <a:gd name="T14" fmla="*/ 129 w 212"/>
                <a:gd name="T15" fmla="*/ 105 h 174"/>
                <a:gd name="T16" fmla="*/ 111 w 212"/>
                <a:gd name="T17" fmla="*/ 91 h 174"/>
                <a:gd name="T18" fmla="*/ 111 w 212"/>
                <a:gd name="T19" fmla="*/ 91 h 174"/>
                <a:gd name="T20" fmla="*/ 86 w 212"/>
                <a:gd name="T21" fmla="*/ 71 h 174"/>
                <a:gd name="T22" fmla="*/ 18 w 212"/>
                <a:gd name="T23" fmla="*/ 108 h 174"/>
                <a:gd name="T24" fmla="*/ 18 w 212"/>
                <a:gd name="T25" fmla="*/ 19 h 174"/>
                <a:gd name="T26" fmla="*/ 194 w 212"/>
                <a:gd name="T27" fmla="*/ 19 h 174"/>
                <a:gd name="T28" fmla="*/ 18 w 212"/>
                <a:gd name="T29" fmla="*/ 154 h 174"/>
                <a:gd name="T30" fmla="*/ 18 w 212"/>
                <a:gd name="T31" fmla="*/ 128 h 174"/>
                <a:gd name="T32" fmla="*/ 84 w 212"/>
                <a:gd name="T33" fmla="*/ 92 h 174"/>
                <a:gd name="T34" fmla="*/ 128 w 212"/>
                <a:gd name="T35" fmla="*/ 128 h 174"/>
                <a:gd name="T36" fmla="*/ 128 w 212"/>
                <a:gd name="T37" fmla="*/ 128 h 174"/>
                <a:gd name="T38" fmla="*/ 142 w 212"/>
                <a:gd name="T39" fmla="*/ 140 h 174"/>
                <a:gd name="T40" fmla="*/ 154 w 212"/>
                <a:gd name="T41" fmla="*/ 126 h 174"/>
                <a:gd name="T42" fmla="*/ 143 w 212"/>
                <a:gd name="T43" fmla="*/ 117 h 174"/>
                <a:gd name="T44" fmla="*/ 194 w 212"/>
                <a:gd name="T45" fmla="*/ 79 h 174"/>
                <a:gd name="T46" fmla="*/ 194 w 212"/>
                <a:gd name="T47" fmla="*/ 154 h 174"/>
                <a:gd name="T48" fmla="*/ 18 w 212"/>
                <a:gd name="T49"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174">
                  <a:moveTo>
                    <a:pt x="0" y="0"/>
                  </a:moveTo>
                  <a:lnTo>
                    <a:pt x="0" y="174"/>
                  </a:lnTo>
                  <a:lnTo>
                    <a:pt x="212" y="174"/>
                  </a:lnTo>
                  <a:lnTo>
                    <a:pt x="212" y="0"/>
                  </a:lnTo>
                  <a:lnTo>
                    <a:pt x="0" y="0"/>
                  </a:lnTo>
                  <a:close/>
                  <a:moveTo>
                    <a:pt x="194" y="19"/>
                  </a:moveTo>
                  <a:lnTo>
                    <a:pt x="194" y="56"/>
                  </a:lnTo>
                  <a:lnTo>
                    <a:pt x="129" y="105"/>
                  </a:lnTo>
                  <a:lnTo>
                    <a:pt x="111" y="91"/>
                  </a:lnTo>
                  <a:lnTo>
                    <a:pt x="111" y="91"/>
                  </a:lnTo>
                  <a:lnTo>
                    <a:pt x="86" y="71"/>
                  </a:lnTo>
                  <a:lnTo>
                    <a:pt x="18" y="108"/>
                  </a:lnTo>
                  <a:lnTo>
                    <a:pt x="18" y="19"/>
                  </a:lnTo>
                  <a:lnTo>
                    <a:pt x="194" y="19"/>
                  </a:lnTo>
                  <a:close/>
                  <a:moveTo>
                    <a:pt x="18" y="154"/>
                  </a:moveTo>
                  <a:lnTo>
                    <a:pt x="18" y="128"/>
                  </a:lnTo>
                  <a:lnTo>
                    <a:pt x="84" y="92"/>
                  </a:lnTo>
                  <a:lnTo>
                    <a:pt x="128" y="128"/>
                  </a:lnTo>
                  <a:lnTo>
                    <a:pt x="128" y="128"/>
                  </a:lnTo>
                  <a:lnTo>
                    <a:pt x="142" y="140"/>
                  </a:lnTo>
                  <a:lnTo>
                    <a:pt x="154" y="126"/>
                  </a:lnTo>
                  <a:lnTo>
                    <a:pt x="143" y="117"/>
                  </a:lnTo>
                  <a:lnTo>
                    <a:pt x="194" y="79"/>
                  </a:lnTo>
                  <a:lnTo>
                    <a:pt x="194" y="154"/>
                  </a:lnTo>
                  <a:lnTo>
                    <a:pt x="18"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3560" name="Oval 8"/>
            <p:cNvSpPr>
              <a:spLocks noChangeArrowheads="1"/>
            </p:cNvSpPr>
            <p:nvPr/>
          </p:nvSpPr>
          <p:spPr bwMode="auto">
            <a:xfrm>
              <a:off x="123" y="36"/>
              <a:ext cx="34" cy="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23561" name="Group 9"/>
          <p:cNvGrpSpPr/>
          <p:nvPr/>
        </p:nvGrpSpPr>
        <p:grpSpPr bwMode="auto">
          <a:xfrm>
            <a:off x="1152525" y="3565978"/>
            <a:ext cx="309563" cy="307975"/>
            <a:chOff x="0" y="0"/>
            <a:chExt cx="213" cy="211"/>
          </a:xfrm>
        </p:grpSpPr>
        <p:sp>
          <p:nvSpPr>
            <p:cNvPr id="23562" name="Freeform 10"/>
            <p:cNvSpPr>
              <a:spLocks noEditPoints="1"/>
            </p:cNvSpPr>
            <p:nvPr/>
          </p:nvSpPr>
          <p:spPr bwMode="auto">
            <a:xfrm>
              <a:off x="0" y="0"/>
              <a:ext cx="213" cy="211"/>
            </a:xfrm>
            <a:custGeom>
              <a:avLst/>
              <a:gdLst>
                <a:gd name="T0" fmla="*/ 195 w 213"/>
                <a:gd name="T1" fmla="*/ 155 h 211"/>
                <a:gd name="T2" fmla="*/ 58 w 213"/>
                <a:gd name="T3" fmla="*/ 155 h 211"/>
                <a:gd name="T4" fmla="*/ 58 w 213"/>
                <a:gd name="T5" fmla="*/ 18 h 211"/>
                <a:gd name="T6" fmla="*/ 103 w 213"/>
                <a:gd name="T7" fmla="*/ 18 h 211"/>
                <a:gd name="T8" fmla="*/ 103 w 213"/>
                <a:gd name="T9" fmla="*/ 0 h 211"/>
                <a:gd name="T10" fmla="*/ 39 w 213"/>
                <a:gd name="T11" fmla="*/ 0 h 211"/>
                <a:gd name="T12" fmla="*/ 39 w 213"/>
                <a:gd name="T13" fmla="*/ 38 h 211"/>
                <a:gd name="T14" fmla="*/ 0 w 213"/>
                <a:gd name="T15" fmla="*/ 38 h 211"/>
                <a:gd name="T16" fmla="*/ 0 w 213"/>
                <a:gd name="T17" fmla="*/ 211 h 211"/>
                <a:gd name="T18" fmla="*/ 174 w 213"/>
                <a:gd name="T19" fmla="*/ 211 h 211"/>
                <a:gd name="T20" fmla="*/ 174 w 213"/>
                <a:gd name="T21" fmla="*/ 173 h 211"/>
                <a:gd name="T22" fmla="*/ 213 w 213"/>
                <a:gd name="T23" fmla="*/ 173 h 211"/>
                <a:gd name="T24" fmla="*/ 213 w 213"/>
                <a:gd name="T25" fmla="*/ 108 h 211"/>
                <a:gd name="T26" fmla="*/ 195 w 213"/>
                <a:gd name="T27" fmla="*/ 108 h 211"/>
                <a:gd name="T28" fmla="*/ 195 w 213"/>
                <a:gd name="T29" fmla="*/ 155 h 211"/>
                <a:gd name="T30" fmla="*/ 155 w 213"/>
                <a:gd name="T31" fmla="*/ 193 h 211"/>
                <a:gd name="T32" fmla="*/ 19 w 213"/>
                <a:gd name="T33" fmla="*/ 193 h 211"/>
                <a:gd name="T34" fmla="*/ 19 w 213"/>
                <a:gd name="T35" fmla="*/ 56 h 211"/>
                <a:gd name="T36" fmla="*/ 39 w 213"/>
                <a:gd name="T37" fmla="*/ 56 h 211"/>
                <a:gd name="T38" fmla="*/ 39 w 213"/>
                <a:gd name="T39" fmla="*/ 173 h 211"/>
                <a:gd name="T40" fmla="*/ 155 w 213"/>
                <a:gd name="T41" fmla="*/ 173 h 211"/>
                <a:gd name="T42" fmla="*/ 155 w 213"/>
                <a:gd name="T43" fmla="*/ 1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1">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3563" name="Freeform 11"/>
            <p:cNvSpPr/>
            <p:nvPr/>
          </p:nvSpPr>
          <p:spPr bwMode="auto">
            <a:xfrm>
              <a:off x="120" y="0"/>
              <a:ext cx="93" cy="92"/>
            </a:xfrm>
            <a:custGeom>
              <a:avLst/>
              <a:gdLst>
                <a:gd name="T0" fmla="*/ 16 w 93"/>
                <a:gd name="T1" fmla="*/ 0 h 92"/>
                <a:gd name="T2" fmla="*/ 16 w 93"/>
                <a:gd name="T3" fmla="*/ 18 h 92"/>
                <a:gd name="T4" fmla="*/ 61 w 93"/>
                <a:gd name="T5" fmla="*/ 18 h 92"/>
                <a:gd name="T6" fmla="*/ 0 w 93"/>
                <a:gd name="T7" fmla="*/ 80 h 92"/>
                <a:gd name="T8" fmla="*/ 13 w 93"/>
                <a:gd name="T9" fmla="*/ 92 h 92"/>
                <a:gd name="T10" fmla="*/ 75 w 93"/>
                <a:gd name="T11" fmla="*/ 30 h 92"/>
                <a:gd name="T12" fmla="*/ 75 w 93"/>
                <a:gd name="T13" fmla="*/ 77 h 92"/>
                <a:gd name="T14" fmla="*/ 93 w 93"/>
                <a:gd name="T15" fmla="*/ 77 h 92"/>
                <a:gd name="T16" fmla="*/ 93 w 93"/>
                <a:gd name="T17" fmla="*/ 0 h 92"/>
                <a:gd name="T18" fmla="*/ 16 w 93"/>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2">
                  <a:moveTo>
                    <a:pt x="16" y="0"/>
                  </a:moveTo>
                  <a:lnTo>
                    <a:pt x="16" y="18"/>
                  </a:lnTo>
                  <a:lnTo>
                    <a:pt x="61" y="18"/>
                  </a:lnTo>
                  <a:lnTo>
                    <a:pt x="0" y="80"/>
                  </a:lnTo>
                  <a:lnTo>
                    <a:pt x="13" y="92"/>
                  </a:lnTo>
                  <a:lnTo>
                    <a:pt x="75" y="30"/>
                  </a:lnTo>
                  <a:lnTo>
                    <a:pt x="75" y="77"/>
                  </a:lnTo>
                  <a:lnTo>
                    <a:pt x="93" y="77"/>
                  </a:lnTo>
                  <a:lnTo>
                    <a:pt x="93"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23564" name="Rectangle 12"/>
          <p:cNvSpPr>
            <a:spLocks noChangeArrowheads="1"/>
          </p:cNvSpPr>
          <p:nvPr/>
        </p:nvSpPr>
        <p:spPr bwMode="auto">
          <a:xfrm>
            <a:off x="5386388" y="1714953"/>
            <a:ext cx="954107" cy="246221"/>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00" dirty="0">
                <a:solidFill>
                  <a:schemeClr val="bg1"/>
                </a:solidFill>
                <a:cs typeface="+mn-ea"/>
                <a:sym typeface="+mn-lt"/>
              </a:rPr>
              <a:t>点击输入标题</a:t>
            </a:r>
            <a:endParaRPr lang="zh-CN" altLang="zh-CN" sz="1000" dirty="0">
              <a:solidFill>
                <a:schemeClr val="bg1"/>
              </a:solidFill>
              <a:cs typeface="+mn-ea"/>
              <a:sym typeface="+mn-lt"/>
            </a:endParaRPr>
          </a:p>
        </p:txBody>
      </p:sp>
      <p:sp>
        <p:nvSpPr>
          <p:cNvPr id="23565" name="Rectangle 13"/>
          <p:cNvSpPr>
            <a:spLocks noChangeArrowheads="1"/>
          </p:cNvSpPr>
          <p:nvPr/>
        </p:nvSpPr>
        <p:spPr bwMode="auto">
          <a:xfrm>
            <a:off x="5041059" y="2131757"/>
            <a:ext cx="3673475" cy="43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endParaRPr lang="zh-CN" altLang="en-US" sz="800" dirty="0">
              <a:solidFill>
                <a:schemeClr val="bg1"/>
              </a:solidFill>
              <a:cs typeface="+mn-ea"/>
              <a:sym typeface="+mn-lt"/>
            </a:endParaRPr>
          </a:p>
          <a:p>
            <a:pPr>
              <a:lnSpc>
                <a:spcPct val="120000"/>
              </a:lnSpc>
            </a:pPr>
            <a:r>
              <a:rPr lang="zh-CN" altLang="en-US" sz="800" dirty="0">
                <a:solidFill>
                  <a:schemeClr val="bg1"/>
                </a:solidFill>
                <a:cs typeface="+mn-ea"/>
                <a:sym typeface="+mn-lt"/>
              </a:rPr>
              <a:t>幻灯片中不能直接修改的图形或文字，请进入幻灯片母版，找到对应的位置进行修改</a:t>
            </a:r>
          </a:p>
        </p:txBody>
      </p:sp>
      <p:sp>
        <p:nvSpPr>
          <p:cNvPr id="23566" name="Line 14"/>
          <p:cNvSpPr>
            <a:spLocks noChangeShapeType="1"/>
          </p:cNvSpPr>
          <p:nvPr/>
        </p:nvSpPr>
        <p:spPr bwMode="auto">
          <a:xfrm>
            <a:off x="5364163" y="1735591"/>
            <a:ext cx="1587" cy="198437"/>
          </a:xfrm>
          <a:prstGeom prst="line">
            <a:avLst/>
          </a:prstGeom>
          <a:noFill/>
          <a:ln w="6350"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23567" name="Rectangle 15"/>
          <p:cNvSpPr>
            <a:spLocks noChangeArrowheads="1"/>
          </p:cNvSpPr>
          <p:nvPr/>
        </p:nvSpPr>
        <p:spPr bwMode="auto">
          <a:xfrm>
            <a:off x="1625600" y="3585028"/>
            <a:ext cx="1107996" cy="276999"/>
          </a:xfrm>
          <a:prstGeom prst="rect">
            <a:avLst/>
          </a:prstGeom>
          <a:noFill/>
          <a:ln>
            <a:noFill/>
          </a:ln>
          <a:effectLst/>
          <a:extLst>
            <a:ext uri="{909E8E84-426E-40DD-AFC4-6F175D3DCCD1}">
              <a14:hiddenFill xmlns:a14="http://schemas.microsoft.com/office/drawing/2010/main">
                <a:solidFill>
                  <a:srgbClr val="2EA6E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cs typeface="+mn-ea"/>
                <a:sym typeface="+mn-lt"/>
              </a:rPr>
              <a:t>点击输入标题</a:t>
            </a:r>
            <a:endParaRPr lang="zh-CN" altLang="zh-CN" sz="1200" dirty="0">
              <a:solidFill>
                <a:schemeClr val="bg1"/>
              </a:solidFill>
              <a:cs typeface="+mn-ea"/>
              <a:sym typeface="+mn-lt"/>
            </a:endParaRPr>
          </a:p>
        </p:txBody>
      </p:sp>
      <p:sp>
        <p:nvSpPr>
          <p:cNvPr id="23568" name="Line 16"/>
          <p:cNvSpPr>
            <a:spLocks noChangeShapeType="1"/>
          </p:cNvSpPr>
          <p:nvPr/>
        </p:nvSpPr>
        <p:spPr bwMode="auto">
          <a:xfrm>
            <a:off x="1593850" y="3561216"/>
            <a:ext cx="0" cy="312737"/>
          </a:xfrm>
          <a:prstGeom prst="line">
            <a:avLst/>
          </a:prstGeom>
          <a:noFill/>
          <a:ln w="6350"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23569" name="Freeform 17"/>
          <p:cNvSpPr/>
          <p:nvPr/>
        </p:nvSpPr>
        <p:spPr bwMode="auto">
          <a:xfrm rot="10800000">
            <a:off x="4132263" y="1683203"/>
            <a:ext cx="441325" cy="885825"/>
          </a:xfrm>
          <a:custGeom>
            <a:avLst/>
            <a:gdLst>
              <a:gd name="T0" fmla="*/ 0 w 244"/>
              <a:gd name="T1" fmla="*/ 0 h 489"/>
              <a:gd name="T2" fmla="*/ 0 w 244"/>
              <a:gd name="T3" fmla="*/ 489 h 489"/>
              <a:gd name="T4" fmla="*/ 244 w 244"/>
              <a:gd name="T5" fmla="*/ 245 h 489"/>
              <a:gd name="T6" fmla="*/ 0 w 244"/>
              <a:gd name="T7" fmla="*/ 0 h 489"/>
            </a:gdLst>
            <a:ahLst/>
            <a:cxnLst>
              <a:cxn ang="0">
                <a:pos x="T0" y="T1"/>
              </a:cxn>
              <a:cxn ang="0">
                <a:pos x="T2" y="T3"/>
              </a:cxn>
              <a:cxn ang="0">
                <a:pos x="T4" y="T5"/>
              </a:cxn>
              <a:cxn ang="0">
                <a:pos x="T6" y="T7"/>
              </a:cxn>
            </a:cxnLst>
            <a:rect l="0" t="0" r="r" b="b"/>
            <a:pathLst>
              <a:path w="244" h="489">
                <a:moveTo>
                  <a:pt x="0" y="0"/>
                </a:moveTo>
                <a:cubicBezTo>
                  <a:pt x="0" y="489"/>
                  <a:pt x="0" y="489"/>
                  <a:pt x="0" y="489"/>
                </a:cubicBezTo>
                <a:cubicBezTo>
                  <a:pt x="135" y="489"/>
                  <a:pt x="244" y="379"/>
                  <a:pt x="244" y="245"/>
                </a:cubicBezTo>
                <a:cubicBezTo>
                  <a:pt x="244" y="110"/>
                  <a:pt x="135" y="0"/>
                  <a:pt x="0" y="0"/>
                </a:cubicBez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570" name="Freeform 18"/>
          <p:cNvSpPr/>
          <p:nvPr/>
        </p:nvSpPr>
        <p:spPr bwMode="auto">
          <a:xfrm>
            <a:off x="4572000" y="3277053"/>
            <a:ext cx="439738" cy="887413"/>
          </a:xfrm>
          <a:custGeom>
            <a:avLst/>
            <a:gdLst>
              <a:gd name="T0" fmla="*/ 0 w 244"/>
              <a:gd name="T1" fmla="*/ 0 h 489"/>
              <a:gd name="T2" fmla="*/ 0 w 244"/>
              <a:gd name="T3" fmla="*/ 489 h 489"/>
              <a:gd name="T4" fmla="*/ 244 w 244"/>
              <a:gd name="T5" fmla="*/ 245 h 489"/>
              <a:gd name="T6" fmla="*/ 0 w 244"/>
              <a:gd name="T7" fmla="*/ 0 h 489"/>
            </a:gdLst>
            <a:ahLst/>
            <a:cxnLst>
              <a:cxn ang="0">
                <a:pos x="T0" y="T1"/>
              </a:cxn>
              <a:cxn ang="0">
                <a:pos x="T2" y="T3"/>
              </a:cxn>
              <a:cxn ang="0">
                <a:pos x="T4" y="T5"/>
              </a:cxn>
              <a:cxn ang="0">
                <a:pos x="T6" y="T7"/>
              </a:cxn>
            </a:cxnLst>
            <a:rect l="0" t="0" r="r" b="b"/>
            <a:pathLst>
              <a:path w="244" h="489">
                <a:moveTo>
                  <a:pt x="0" y="0"/>
                </a:moveTo>
                <a:cubicBezTo>
                  <a:pt x="0" y="489"/>
                  <a:pt x="0" y="489"/>
                  <a:pt x="0" y="489"/>
                </a:cubicBezTo>
                <a:cubicBezTo>
                  <a:pt x="135" y="489"/>
                  <a:pt x="244" y="379"/>
                  <a:pt x="244" y="245"/>
                </a:cubicBezTo>
                <a:cubicBezTo>
                  <a:pt x="244" y="110"/>
                  <a:pt x="135" y="0"/>
                  <a:pt x="0" y="0"/>
                </a:cubicBezTo>
                <a:close/>
              </a:path>
            </a:pathLst>
          </a:custGeom>
          <a:solidFill>
            <a:schemeClr val="accent2"/>
          </a:solidFill>
          <a:ln>
            <a:noFill/>
          </a:ln>
        </p:spPr>
        <p:txBody>
          <a:bodyPr/>
          <a:lstStyle/>
          <a:p>
            <a:endParaRPr lang="zh-CN" altLang="en-US">
              <a:cs typeface="+mn-ea"/>
              <a:sym typeface="+mn-lt"/>
            </a:endParaRPr>
          </a:p>
        </p:txBody>
      </p:sp>
      <p:sp>
        <p:nvSpPr>
          <p:cNvPr id="23571" name="Freeform 19"/>
          <p:cNvSpPr/>
          <p:nvPr/>
        </p:nvSpPr>
        <p:spPr bwMode="auto">
          <a:xfrm>
            <a:off x="4687888" y="3558041"/>
            <a:ext cx="163512" cy="328612"/>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chemeClr val="bg1"/>
            </a:solidFill>
            <a:round/>
          </a:ln>
        </p:spPr>
        <p:txBody>
          <a:bodyPr/>
          <a:lstStyle/>
          <a:p>
            <a:endParaRPr lang="zh-CN" altLang="en-US">
              <a:cs typeface="+mn-ea"/>
              <a:sym typeface="+mn-lt"/>
            </a:endParaRPr>
          </a:p>
        </p:txBody>
      </p:sp>
      <p:sp>
        <p:nvSpPr>
          <p:cNvPr id="23572" name="Freeform 20"/>
          <p:cNvSpPr/>
          <p:nvPr/>
        </p:nvSpPr>
        <p:spPr bwMode="auto">
          <a:xfrm rot="10800000">
            <a:off x="4286250" y="1972128"/>
            <a:ext cx="165100" cy="330200"/>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chemeClr val="bg1"/>
            </a:solidFill>
            <a:round/>
          </a:ln>
        </p:spPr>
        <p:txBody>
          <a:bodyPr/>
          <a:lstStyle/>
          <a:p>
            <a:endParaRPr lang="zh-CN" altLang="en-US">
              <a:cs typeface="+mn-ea"/>
              <a:sym typeface="+mn-lt"/>
            </a:endParaRPr>
          </a:p>
        </p:txBody>
      </p:sp>
      <p:sp>
        <p:nvSpPr>
          <p:cNvPr id="2" name="文本占位符 1"/>
          <p:cNvSpPr>
            <a:spLocks noGrp="1"/>
          </p:cNvSpPr>
          <p:nvPr>
            <p:ph type="body" sz="quarter" idx="10"/>
          </p:nvPr>
        </p:nvSpPr>
        <p:spPr/>
        <p:txBody>
          <a:bodyPr/>
          <a:lstStyle/>
          <a:p>
            <a:r>
              <a:rPr lang="zh-CN" altLang="en-US" dirty="0">
                <a:latin typeface="Impact" panose="020B0806030902050204" pitchFamily="34" charset="0"/>
                <a:cs typeface="+mn-ea"/>
                <a:sym typeface="Impact" panose="020B0806030902050204" pitchFamily="34" charset="0"/>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14:bounceEnd="60000">
                                          <p:cBhvr additive="base">
                                            <p:cTn id="7" dur="750" fill="hold"/>
                                            <p:tgtEl>
                                              <p:spTgt spid="2355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235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0"/>
                                      </p:stCondLst>
                                      <p:childTnLst>
                                        <p:set>
                                          <p:cBhvr>
                                            <p:cTn id="10" dur="1" fill="hold">
                                              <p:stCondLst>
                                                <p:cond delay="0"/>
                                              </p:stCondLst>
                                            </p:cTn>
                                            <p:tgtEl>
                                              <p:spTgt spid="23569"/>
                                            </p:tgtEl>
                                            <p:attrNameLst>
                                              <p:attrName>style.visibility</p:attrName>
                                            </p:attrNameLst>
                                          </p:cBhvr>
                                          <p:to>
                                            <p:strVal val="visible"/>
                                          </p:to>
                                        </p:set>
                                        <p:anim calcmode="lin" valueType="num" p14:bounceEnd="60000">
                                          <p:cBhvr additive="base">
                                            <p:cTn id="11" dur="750" fill="hold"/>
                                            <p:tgtEl>
                                              <p:spTgt spid="23569"/>
                                            </p:tgtEl>
                                            <p:attrNameLst>
                                              <p:attrName>ppt_x</p:attrName>
                                            </p:attrNameLst>
                                          </p:cBhvr>
                                          <p:tavLst>
                                            <p:tav tm="0">
                                              <p:val>
                                                <p:strVal val="1+#ppt_w/2"/>
                                              </p:val>
                                            </p:tav>
                                            <p:tav tm="100000">
                                              <p:val>
                                                <p:strVal val="#ppt_x"/>
                                              </p:val>
                                            </p:tav>
                                          </p:tavLst>
                                        </p:anim>
                                        <p:anim calcmode="lin" valueType="num" p14:bounceEnd="60000">
                                          <p:cBhvr additive="base">
                                            <p:cTn id="12" dur="750" fill="hold"/>
                                            <p:tgtEl>
                                              <p:spTgt spid="2356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0"/>
                                      </p:stCondLst>
                                      <p:childTnLst>
                                        <p:set>
                                          <p:cBhvr>
                                            <p:cTn id="14" dur="1" fill="hold">
                                              <p:stCondLst>
                                                <p:cond delay="0"/>
                                              </p:stCondLst>
                                            </p:cTn>
                                            <p:tgtEl>
                                              <p:spTgt spid="23572"/>
                                            </p:tgtEl>
                                            <p:attrNameLst>
                                              <p:attrName>style.visibility</p:attrName>
                                            </p:attrNameLst>
                                          </p:cBhvr>
                                          <p:to>
                                            <p:strVal val="visible"/>
                                          </p:to>
                                        </p:set>
                                        <p:anim calcmode="lin" valueType="num" p14:bounceEnd="60000">
                                          <p:cBhvr additive="base">
                                            <p:cTn id="15" dur="750" fill="hold"/>
                                            <p:tgtEl>
                                              <p:spTgt spid="23572"/>
                                            </p:tgtEl>
                                            <p:attrNameLst>
                                              <p:attrName>ppt_x</p:attrName>
                                            </p:attrNameLst>
                                          </p:cBhvr>
                                          <p:tavLst>
                                            <p:tav tm="0">
                                              <p:val>
                                                <p:strVal val="1+#ppt_w/2"/>
                                              </p:val>
                                            </p:tav>
                                            <p:tav tm="100000">
                                              <p:val>
                                                <p:strVal val="#ppt_x"/>
                                              </p:val>
                                            </p:tav>
                                          </p:tavLst>
                                        </p:anim>
                                        <p:anim calcmode="lin" valueType="num" p14:bounceEnd="60000">
                                          <p:cBhvr additive="base">
                                            <p:cTn id="16" dur="750" fill="hold"/>
                                            <p:tgtEl>
                                              <p:spTgt spid="2357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0000">
                                      <p:stCondLst>
                                        <p:cond delay="0"/>
                                      </p:stCondLst>
                                      <p:childTnLst>
                                        <p:set>
                                          <p:cBhvr>
                                            <p:cTn id="18" dur="1" fill="hold">
                                              <p:stCondLst>
                                                <p:cond delay="0"/>
                                              </p:stCondLst>
                                            </p:cTn>
                                            <p:tgtEl>
                                              <p:spTgt spid="23555"/>
                                            </p:tgtEl>
                                            <p:attrNameLst>
                                              <p:attrName>style.visibility</p:attrName>
                                            </p:attrNameLst>
                                          </p:cBhvr>
                                          <p:to>
                                            <p:strVal val="visible"/>
                                          </p:to>
                                        </p:set>
                                        <p:anim calcmode="lin" valueType="num" p14:bounceEnd="60000">
                                          <p:cBhvr additive="base">
                                            <p:cTn id="19" dur="750" fill="hold"/>
                                            <p:tgtEl>
                                              <p:spTgt spid="23555"/>
                                            </p:tgtEl>
                                            <p:attrNameLst>
                                              <p:attrName>ppt_x</p:attrName>
                                            </p:attrNameLst>
                                          </p:cBhvr>
                                          <p:tavLst>
                                            <p:tav tm="0">
                                              <p:val>
                                                <p:strVal val="1+#ppt_w/2"/>
                                              </p:val>
                                            </p:tav>
                                            <p:tav tm="100000">
                                              <p:val>
                                                <p:strVal val="#ppt_x"/>
                                              </p:val>
                                            </p:tav>
                                          </p:tavLst>
                                        </p:anim>
                                        <p:anim calcmode="lin" valueType="num" p14:bounceEnd="60000">
                                          <p:cBhvr additive="base">
                                            <p:cTn id="20" dur="750" fill="hold"/>
                                            <p:tgtEl>
                                              <p:spTgt spid="2355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60000">
                                      <p:stCondLst>
                                        <p:cond delay="100"/>
                                      </p:stCondLst>
                                      <p:childTnLst>
                                        <p:set>
                                          <p:cBhvr>
                                            <p:cTn id="22" dur="1" fill="hold">
                                              <p:stCondLst>
                                                <p:cond delay="0"/>
                                              </p:stCondLst>
                                            </p:cTn>
                                            <p:tgtEl>
                                              <p:spTgt spid="23558"/>
                                            </p:tgtEl>
                                            <p:attrNameLst>
                                              <p:attrName>style.visibility</p:attrName>
                                            </p:attrNameLst>
                                          </p:cBhvr>
                                          <p:to>
                                            <p:strVal val="visible"/>
                                          </p:to>
                                        </p:set>
                                        <p:anim calcmode="lin" valueType="num" p14:bounceEnd="60000">
                                          <p:cBhvr additive="base">
                                            <p:cTn id="23" dur="750" fill="hold"/>
                                            <p:tgtEl>
                                              <p:spTgt spid="23558"/>
                                            </p:tgtEl>
                                            <p:attrNameLst>
                                              <p:attrName>ppt_x</p:attrName>
                                            </p:attrNameLst>
                                          </p:cBhvr>
                                          <p:tavLst>
                                            <p:tav tm="0">
                                              <p:val>
                                                <p:strVal val="1+#ppt_w/2"/>
                                              </p:val>
                                            </p:tav>
                                            <p:tav tm="100000">
                                              <p:val>
                                                <p:strVal val="#ppt_x"/>
                                              </p:val>
                                            </p:tav>
                                          </p:tavLst>
                                        </p:anim>
                                        <p:anim calcmode="lin" valueType="num" p14:bounceEnd="60000">
                                          <p:cBhvr additive="base">
                                            <p:cTn id="24" dur="750" fill="hold"/>
                                            <p:tgtEl>
                                              <p:spTgt spid="2355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0000">
                                      <p:stCondLst>
                                        <p:cond delay="100"/>
                                      </p:stCondLst>
                                      <p:childTnLst>
                                        <p:set>
                                          <p:cBhvr>
                                            <p:cTn id="26" dur="1" fill="hold">
                                              <p:stCondLst>
                                                <p:cond delay="0"/>
                                              </p:stCondLst>
                                            </p:cTn>
                                            <p:tgtEl>
                                              <p:spTgt spid="23566"/>
                                            </p:tgtEl>
                                            <p:attrNameLst>
                                              <p:attrName>style.visibility</p:attrName>
                                            </p:attrNameLst>
                                          </p:cBhvr>
                                          <p:to>
                                            <p:strVal val="visible"/>
                                          </p:to>
                                        </p:set>
                                        <p:anim calcmode="lin" valueType="num" p14:bounceEnd="60000">
                                          <p:cBhvr additive="base">
                                            <p:cTn id="27" dur="750" fill="hold"/>
                                            <p:tgtEl>
                                              <p:spTgt spid="23566"/>
                                            </p:tgtEl>
                                            <p:attrNameLst>
                                              <p:attrName>ppt_x</p:attrName>
                                            </p:attrNameLst>
                                          </p:cBhvr>
                                          <p:tavLst>
                                            <p:tav tm="0">
                                              <p:val>
                                                <p:strVal val="1+#ppt_w/2"/>
                                              </p:val>
                                            </p:tav>
                                            <p:tav tm="100000">
                                              <p:val>
                                                <p:strVal val="#ppt_x"/>
                                              </p:val>
                                            </p:tav>
                                          </p:tavLst>
                                        </p:anim>
                                        <p:anim calcmode="lin" valueType="num" p14:bounceEnd="60000">
                                          <p:cBhvr additive="base">
                                            <p:cTn id="28" dur="750" fill="hold"/>
                                            <p:tgtEl>
                                              <p:spTgt spid="2356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60000">
                                      <p:stCondLst>
                                        <p:cond delay="100"/>
                                      </p:stCondLst>
                                      <p:childTnLst>
                                        <p:set>
                                          <p:cBhvr>
                                            <p:cTn id="30" dur="1" fill="hold">
                                              <p:stCondLst>
                                                <p:cond delay="0"/>
                                              </p:stCondLst>
                                            </p:cTn>
                                            <p:tgtEl>
                                              <p:spTgt spid="23564"/>
                                            </p:tgtEl>
                                            <p:attrNameLst>
                                              <p:attrName>style.visibility</p:attrName>
                                            </p:attrNameLst>
                                          </p:cBhvr>
                                          <p:to>
                                            <p:strVal val="visible"/>
                                          </p:to>
                                        </p:set>
                                        <p:anim calcmode="lin" valueType="num" p14:bounceEnd="60000">
                                          <p:cBhvr additive="base">
                                            <p:cTn id="31" dur="750" fill="hold"/>
                                            <p:tgtEl>
                                              <p:spTgt spid="23564"/>
                                            </p:tgtEl>
                                            <p:attrNameLst>
                                              <p:attrName>ppt_x</p:attrName>
                                            </p:attrNameLst>
                                          </p:cBhvr>
                                          <p:tavLst>
                                            <p:tav tm="0">
                                              <p:val>
                                                <p:strVal val="1+#ppt_w/2"/>
                                              </p:val>
                                            </p:tav>
                                            <p:tav tm="100000">
                                              <p:val>
                                                <p:strVal val="#ppt_x"/>
                                              </p:val>
                                            </p:tav>
                                          </p:tavLst>
                                        </p:anim>
                                        <p:anim calcmode="lin" valueType="num" p14:bounceEnd="60000">
                                          <p:cBhvr additive="base">
                                            <p:cTn id="32" dur="750" fill="hold"/>
                                            <p:tgtEl>
                                              <p:spTgt spid="2356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60000">
                                      <p:stCondLst>
                                        <p:cond delay="200"/>
                                      </p:stCondLst>
                                      <p:childTnLst>
                                        <p:set>
                                          <p:cBhvr>
                                            <p:cTn id="34" dur="1" fill="hold">
                                              <p:stCondLst>
                                                <p:cond delay="0"/>
                                              </p:stCondLst>
                                            </p:cTn>
                                            <p:tgtEl>
                                              <p:spTgt spid="23557"/>
                                            </p:tgtEl>
                                            <p:attrNameLst>
                                              <p:attrName>style.visibility</p:attrName>
                                            </p:attrNameLst>
                                          </p:cBhvr>
                                          <p:to>
                                            <p:strVal val="visible"/>
                                          </p:to>
                                        </p:set>
                                        <p:anim calcmode="lin" valueType="num" p14:bounceEnd="60000">
                                          <p:cBhvr additive="base">
                                            <p:cTn id="35" dur="750" fill="hold"/>
                                            <p:tgtEl>
                                              <p:spTgt spid="23557"/>
                                            </p:tgtEl>
                                            <p:attrNameLst>
                                              <p:attrName>ppt_x</p:attrName>
                                            </p:attrNameLst>
                                          </p:cBhvr>
                                          <p:tavLst>
                                            <p:tav tm="0">
                                              <p:val>
                                                <p:strVal val="1+#ppt_w/2"/>
                                              </p:val>
                                            </p:tav>
                                            <p:tav tm="100000">
                                              <p:val>
                                                <p:strVal val="#ppt_x"/>
                                              </p:val>
                                            </p:tav>
                                          </p:tavLst>
                                        </p:anim>
                                        <p:anim calcmode="lin" valueType="num" p14:bounceEnd="60000">
                                          <p:cBhvr additive="base">
                                            <p:cTn id="36" dur="750" fill="hold"/>
                                            <p:tgtEl>
                                              <p:spTgt spid="2355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60000">
                                      <p:stCondLst>
                                        <p:cond delay="200"/>
                                      </p:stCondLst>
                                      <p:childTnLst>
                                        <p:set>
                                          <p:cBhvr>
                                            <p:cTn id="38" dur="1" fill="hold">
                                              <p:stCondLst>
                                                <p:cond delay="0"/>
                                              </p:stCondLst>
                                            </p:cTn>
                                            <p:tgtEl>
                                              <p:spTgt spid="23565"/>
                                            </p:tgtEl>
                                            <p:attrNameLst>
                                              <p:attrName>style.visibility</p:attrName>
                                            </p:attrNameLst>
                                          </p:cBhvr>
                                          <p:to>
                                            <p:strVal val="visible"/>
                                          </p:to>
                                        </p:set>
                                        <p:anim calcmode="lin" valueType="num" p14:bounceEnd="60000">
                                          <p:cBhvr additive="base">
                                            <p:cTn id="39" dur="750" fill="hold"/>
                                            <p:tgtEl>
                                              <p:spTgt spid="23565"/>
                                            </p:tgtEl>
                                            <p:attrNameLst>
                                              <p:attrName>ppt_x</p:attrName>
                                            </p:attrNameLst>
                                          </p:cBhvr>
                                          <p:tavLst>
                                            <p:tav tm="0">
                                              <p:val>
                                                <p:strVal val="1+#ppt_w/2"/>
                                              </p:val>
                                            </p:tav>
                                            <p:tav tm="100000">
                                              <p:val>
                                                <p:strVal val="#ppt_x"/>
                                              </p:val>
                                            </p:tav>
                                          </p:tavLst>
                                        </p:anim>
                                        <p:anim calcmode="lin" valueType="num" p14:bounceEnd="60000">
                                          <p:cBhvr additive="base">
                                            <p:cTn id="40" dur="750" fill="hold"/>
                                            <p:tgtEl>
                                              <p:spTgt spid="2356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60000">
                                      <p:stCondLst>
                                        <p:cond delay="200"/>
                                      </p:stCondLst>
                                      <p:childTnLst>
                                        <p:set>
                                          <p:cBhvr>
                                            <p:cTn id="42" dur="1" fill="hold">
                                              <p:stCondLst>
                                                <p:cond delay="0"/>
                                              </p:stCondLst>
                                            </p:cTn>
                                            <p:tgtEl>
                                              <p:spTgt spid="23570"/>
                                            </p:tgtEl>
                                            <p:attrNameLst>
                                              <p:attrName>style.visibility</p:attrName>
                                            </p:attrNameLst>
                                          </p:cBhvr>
                                          <p:to>
                                            <p:strVal val="visible"/>
                                          </p:to>
                                        </p:set>
                                        <p:anim calcmode="lin" valueType="num" p14:bounceEnd="60000">
                                          <p:cBhvr additive="base">
                                            <p:cTn id="43" dur="750" fill="hold"/>
                                            <p:tgtEl>
                                              <p:spTgt spid="23570"/>
                                            </p:tgtEl>
                                            <p:attrNameLst>
                                              <p:attrName>ppt_x</p:attrName>
                                            </p:attrNameLst>
                                          </p:cBhvr>
                                          <p:tavLst>
                                            <p:tav tm="0">
                                              <p:val>
                                                <p:strVal val="0-#ppt_w/2"/>
                                              </p:val>
                                            </p:tav>
                                            <p:tav tm="100000">
                                              <p:val>
                                                <p:strVal val="#ppt_x"/>
                                              </p:val>
                                            </p:tav>
                                          </p:tavLst>
                                        </p:anim>
                                        <p:anim calcmode="lin" valueType="num" p14:bounceEnd="60000">
                                          <p:cBhvr additive="base">
                                            <p:cTn id="44" dur="750" fill="hold"/>
                                            <p:tgtEl>
                                              <p:spTgt spid="2357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60000">
                                      <p:stCondLst>
                                        <p:cond delay="200"/>
                                      </p:stCondLst>
                                      <p:childTnLst>
                                        <p:set>
                                          <p:cBhvr>
                                            <p:cTn id="46" dur="1" fill="hold">
                                              <p:stCondLst>
                                                <p:cond delay="0"/>
                                              </p:stCondLst>
                                            </p:cTn>
                                            <p:tgtEl>
                                              <p:spTgt spid="23571"/>
                                            </p:tgtEl>
                                            <p:attrNameLst>
                                              <p:attrName>style.visibility</p:attrName>
                                            </p:attrNameLst>
                                          </p:cBhvr>
                                          <p:to>
                                            <p:strVal val="visible"/>
                                          </p:to>
                                        </p:set>
                                        <p:anim calcmode="lin" valueType="num" p14:bounceEnd="60000">
                                          <p:cBhvr additive="base">
                                            <p:cTn id="47" dur="750" fill="hold"/>
                                            <p:tgtEl>
                                              <p:spTgt spid="23571"/>
                                            </p:tgtEl>
                                            <p:attrNameLst>
                                              <p:attrName>ppt_x</p:attrName>
                                            </p:attrNameLst>
                                          </p:cBhvr>
                                          <p:tavLst>
                                            <p:tav tm="0">
                                              <p:val>
                                                <p:strVal val="0-#ppt_w/2"/>
                                              </p:val>
                                            </p:tav>
                                            <p:tav tm="100000">
                                              <p:val>
                                                <p:strVal val="#ppt_x"/>
                                              </p:val>
                                            </p:tav>
                                          </p:tavLst>
                                        </p:anim>
                                        <p:anim calcmode="lin" valueType="num" p14:bounceEnd="60000">
                                          <p:cBhvr additive="base">
                                            <p:cTn id="48" dur="750" fill="hold"/>
                                            <p:tgtEl>
                                              <p:spTgt spid="2357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60000">
                                      <p:stCondLst>
                                        <p:cond delay="200"/>
                                      </p:stCondLst>
                                      <p:childTnLst>
                                        <p:set>
                                          <p:cBhvr>
                                            <p:cTn id="50" dur="1" fill="hold">
                                              <p:stCondLst>
                                                <p:cond delay="0"/>
                                              </p:stCondLst>
                                            </p:cTn>
                                            <p:tgtEl>
                                              <p:spTgt spid="23556"/>
                                            </p:tgtEl>
                                            <p:attrNameLst>
                                              <p:attrName>style.visibility</p:attrName>
                                            </p:attrNameLst>
                                          </p:cBhvr>
                                          <p:to>
                                            <p:strVal val="visible"/>
                                          </p:to>
                                        </p:set>
                                        <p:anim calcmode="lin" valueType="num" p14:bounceEnd="60000">
                                          <p:cBhvr additive="base">
                                            <p:cTn id="51" dur="750" fill="hold"/>
                                            <p:tgtEl>
                                              <p:spTgt spid="23556"/>
                                            </p:tgtEl>
                                            <p:attrNameLst>
                                              <p:attrName>ppt_x</p:attrName>
                                            </p:attrNameLst>
                                          </p:cBhvr>
                                          <p:tavLst>
                                            <p:tav tm="0">
                                              <p:val>
                                                <p:strVal val="0-#ppt_w/2"/>
                                              </p:val>
                                            </p:tav>
                                            <p:tav tm="100000">
                                              <p:val>
                                                <p:strVal val="#ppt_x"/>
                                              </p:val>
                                            </p:tav>
                                          </p:tavLst>
                                        </p:anim>
                                        <p:anim calcmode="lin" valueType="num" p14:bounceEnd="60000">
                                          <p:cBhvr additive="base">
                                            <p:cTn id="52" dur="750" fill="hold"/>
                                            <p:tgtEl>
                                              <p:spTgt spid="2355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14:presetBounceEnd="60000">
                                      <p:stCondLst>
                                        <p:cond delay="300"/>
                                      </p:stCondLst>
                                      <p:childTnLst>
                                        <p:set>
                                          <p:cBhvr>
                                            <p:cTn id="54" dur="1" fill="hold">
                                              <p:stCondLst>
                                                <p:cond delay="0"/>
                                              </p:stCondLst>
                                            </p:cTn>
                                            <p:tgtEl>
                                              <p:spTgt spid="23567"/>
                                            </p:tgtEl>
                                            <p:attrNameLst>
                                              <p:attrName>style.visibility</p:attrName>
                                            </p:attrNameLst>
                                          </p:cBhvr>
                                          <p:to>
                                            <p:strVal val="visible"/>
                                          </p:to>
                                        </p:set>
                                        <p:anim calcmode="lin" valueType="num" p14:bounceEnd="60000">
                                          <p:cBhvr additive="base">
                                            <p:cTn id="55" dur="750" fill="hold"/>
                                            <p:tgtEl>
                                              <p:spTgt spid="23567"/>
                                            </p:tgtEl>
                                            <p:attrNameLst>
                                              <p:attrName>ppt_x</p:attrName>
                                            </p:attrNameLst>
                                          </p:cBhvr>
                                          <p:tavLst>
                                            <p:tav tm="0">
                                              <p:val>
                                                <p:strVal val="0-#ppt_w/2"/>
                                              </p:val>
                                            </p:tav>
                                            <p:tav tm="100000">
                                              <p:val>
                                                <p:strVal val="#ppt_x"/>
                                              </p:val>
                                            </p:tav>
                                          </p:tavLst>
                                        </p:anim>
                                        <p:anim calcmode="lin" valueType="num" p14:bounceEnd="60000">
                                          <p:cBhvr additive="base">
                                            <p:cTn id="56" dur="750" fill="hold"/>
                                            <p:tgtEl>
                                              <p:spTgt spid="2356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14:presetBounceEnd="60000">
                                      <p:stCondLst>
                                        <p:cond delay="300"/>
                                      </p:stCondLst>
                                      <p:childTnLst>
                                        <p:set>
                                          <p:cBhvr>
                                            <p:cTn id="58" dur="1" fill="hold">
                                              <p:stCondLst>
                                                <p:cond delay="0"/>
                                              </p:stCondLst>
                                            </p:cTn>
                                            <p:tgtEl>
                                              <p:spTgt spid="23568"/>
                                            </p:tgtEl>
                                            <p:attrNameLst>
                                              <p:attrName>style.visibility</p:attrName>
                                            </p:attrNameLst>
                                          </p:cBhvr>
                                          <p:to>
                                            <p:strVal val="visible"/>
                                          </p:to>
                                        </p:set>
                                        <p:anim calcmode="lin" valueType="num" p14:bounceEnd="60000">
                                          <p:cBhvr additive="base">
                                            <p:cTn id="59" dur="750" fill="hold"/>
                                            <p:tgtEl>
                                              <p:spTgt spid="23568"/>
                                            </p:tgtEl>
                                            <p:attrNameLst>
                                              <p:attrName>ppt_x</p:attrName>
                                            </p:attrNameLst>
                                          </p:cBhvr>
                                          <p:tavLst>
                                            <p:tav tm="0">
                                              <p:val>
                                                <p:strVal val="0-#ppt_w/2"/>
                                              </p:val>
                                            </p:tav>
                                            <p:tav tm="100000">
                                              <p:val>
                                                <p:strVal val="#ppt_x"/>
                                              </p:val>
                                            </p:tav>
                                          </p:tavLst>
                                        </p:anim>
                                        <p:anim calcmode="lin" valueType="num" p14:bounceEnd="60000">
                                          <p:cBhvr additive="base">
                                            <p:cTn id="60" dur="750" fill="hold"/>
                                            <p:tgtEl>
                                              <p:spTgt spid="23568"/>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14:presetBounceEnd="60000">
                                      <p:stCondLst>
                                        <p:cond delay="300"/>
                                      </p:stCondLst>
                                      <p:childTnLst>
                                        <p:set>
                                          <p:cBhvr>
                                            <p:cTn id="62" dur="1" fill="hold">
                                              <p:stCondLst>
                                                <p:cond delay="0"/>
                                              </p:stCondLst>
                                            </p:cTn>
                                            <p:tgtEl>
                                              <p:spTgt spid="23561"/>
                                            </p:tgtEl>
                                            <p:attrNameLst>
                                              <p:attrName>style.visibility</p:attrName>
                                            </p:attrNameLst>
                                          </p:cBhvr>
                                          <p:to>
                                            <p:strVal val="visible"/>
                                          </p:to>
                                        </p:set>
                                        <p:anim calcmode="lin" valueType="num" p14:bounceEnd="60000">
                                          <p:cBhvr additive="base">
                                            <p:cTn id="63" dur="750" fill="hold"/>
                                            <p:tgtEl>
                                              <p:spTgt spid="23561"/>
                                            </p:tgtEl>
                                            <p:attrNameLst>
                                              <p:attrName>ppt_x</p:attrName>
                                            </p:attrNameLst>
                                          </p:cBhvr>
                                          <p:tavLst>
                                            <p:tav tm="0">
                                              <p:val>
                                                <p:strVal val="0-#ppt_w/2"/>
                                              </p:val>
                                            </p:tav>
                                            <p:tav tm="100000">
                                              <p:val>
                                                <p:strVal val="#ppt_x"/>
                                              </p:val>
                                            </p:tav>
                                          </p:tavLst>
                                        </p:anim>
                                        <p:anim calcmode="lin" valueType="num" p14:bounceEnd="60000">
                                          <p:cBhvr additive="base">
                                            <p:cTn id="64" dur="750" fill="hold"/>
                                            <p:tgtEl>
                                              <p:spTgt spid="235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7" grpId="0" animBg="1"/>
          <p:bldP spid="23564" grpId="0"/>
          <p:bldP spid="23565" grpId="0"/>
          <p:bldP spid="23566" grpId="0" animBg="1"/>
          <p:bldP spid="23567" grpId="0"/>
          <p:bldP spid="23568" grpId="0" animBg="1"/>
          <p:bldP spid="23569" grpId="0" animBg="1"/>
          <p:bldP spid="23570" grpId="0" animBg="1"/>
          <p:bldP spid="23571" grpId="0" animBg="1"/>
          <p:bldP spid="2357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750" fill="hold"/>
                                            <p:tgtEl>
                                              <p:spTgt spid="23554"/>
                                            </p:tgtEl>
                                            <p:attrNameLst>
                                              <p:attrName>ppt_x</p:attrName>
                                            </p:attrNameLst>
                                          </p:cBhvr>
                                          <p:tavLst>
                                            <p:tav tm="0">
                                              <p:val>
                                                <p:strVal val="0-#ppt_w/2"/>
                                              </p:val>
                                            </p:tav>
                                            <p:tav tm="100000">
                                              <p:val>
                                                <p:strVal val="#ppt_x"/>
                                              </p:val>
                                            </p:tav>
                                          </p:tavLst>
                                        </p:anim>
                                        <p:anim calcmode="lin" valueType="num">
                                          <p:cBhvr additive="base">
                                            <p:cTn id="8" dur="750" fill="hold"/>
                                            <p:tgtEl>
                                              <p:spTgt spid="235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569"/>
                                            </p:tgtEl>
                                            <p:attrNameLst>
                                              <p:attrName>style.visibility</p:attrName>
                                            </p:attrNameLst>
                                          </p:cBhvr>
                                          <p:to>
                                            <p:strVal val="visible"/>
                                          </p:to>
                                        </p:set>
                                        <p:anim calcmode="lin" valueType="num">
                                          <p:cBhvr additive="base">
                                            <p:cTn id="11" dur="750" fill="hold"/>
                                            <p:tgtEl>
                                              <p:spTgt spid="23569"/>
                                            </p:tgtEl>
                                            <p:attrNameLst>
                                              <p:attrName>ppt_x</p:attrName>
                                            </p:attrNameLst>
                                          </p:cBhvr>
                                          <p:tavLst>
                                            <p:tav tm="0">
                                              <p:val>
                                                <p:strVal val="1+#ppt_w/2"/>
                                              </p:val>
                                            </p:tav>
                                            <p:tav tm="100000">
                                              <p:val>
                                                <p:strVal val="#ppt_x"/>
                                              </p:val>
                                            </p:tav>
                                          </p:tavLst>
                                        </p:anim>
                                        <p:anim calcmode="lin" valueType="num">
                                          <p:cBhvr additive="base">
                                            <p:cTn id="12" dur="750" fill="hold"/>
                                            <p:tgtEl>
                                              <p:spTgt spid="2356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3572"/>
                                            </p:tgtEl>
                                            <p:attrNameLst>
                                              <p:attrName>style.visibility</p:attrName>
                                            </p:attrNameLst>
                                          </p:cBhvr>
                                          <p:to>
                                            <p:strVal val="visible"/>
                                          </p:to>
                                        </p:set>
                                        <p:anim calcmode="lin" valueType="num">
                                          <p:cBhvr additive="base">
                                            <p:cTn id="15" dur="750" fill="hold"/>
                                            <p:tgtEl>
                                              <p:spTgt spid="23572"/>
                                            </p:tgtEl>
                                            <p:attrNameLst>
                                              <p:attrName>ppt_x</p:attrName>
                                            </p:attrNameLst>
                                          </p:cBhvr>
                                          <p:tavLst>
                                            <p:tav tm="0">
                                              <p:val>
                                                <p:strVal val="1+#ppt_w/2"/>
                                              </p:val>
                                            </p:tav>
                                            <p:tav tm="100000">
                                              <p:val>
                                                <p:strVal val="#ppt_x"/>
                                              </p:val>
                                            </p:tav>
                                          </p:tavLst>
                                        </p:anim>
                                        <p:anim calcmode="lin" valueType="num">
                                          <p:cBhvr additive="base">
                                            <p:cTn id="16" dur="750" fill="hold"/>
                                            <p:tgtEl>
                                              <p:spTgt spid="2357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3555"/>
                                            </p:tgtEl>
                                            <p:attrNameLst>
                                              <p:attrName>style.visibility</p:attrName>
                                            </p:attrNameLst>
                                          </p:cBhvr>
                                          <p:to>
                                            <p:strVal val="visible"/>
                                          </p:to>
                                        </p:set>
                                        <p:anim calcmode="lin" valueType="num">
                                          <p:cBhvr additive="base">
                                            <p:cTn id="19" dur="750" fill="hold"/>
                                            <p:tgtEl>
                                              <p:spTgt spid="23555"/>
                                            </p:tgtEl>
                                            <p:attrNameLst>
                                              <p:attrName>ppt_x</p:attrName>
                                            </p:attrNameLst>
                                          </p:cBhvr>
                                          <p:tavLst>
                                            <p:tav tm="0">
                                              <p:val>
                                                <p:strVal val="1+#ppt_w/2"/>
                                              </p:val>
                                            </p:tav>
                                            <p:tav tm="100000">
                                              <p:val>
                                                <p:strVal val="#ppt_x"/>
                                              </p:val>
                                            </p:tav>
                                          </p:tavLst>
                                        </p:anim>
                                        <p:anim calcmode="lin" valueType="num">
                                          <p:cBhvr additive="base">
                                            <p:cTn id="20" dur="750" fill="hold"/>
                                            <p:tgtEl>
                                              <p:spTgt spid="2355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
                                      </p:stCondLst>
                                      <p:childTnLst>
                                        <p:set>
                                          <p:cBhvr>
                                            <p:cTn id="22" dur="1" fill="hold">
                                              <p:stCondLst>
                                                <p:cond delay="0"/>
                                              </p:stCondLst>
                                            </p:cTn>
                                            <p:tgtEl>
                                              <p:spTgt spid="23558"/>
                                            </p:tgtEl>
                                            <p:attrNameLst>
                                              <p:attrName>style.visibility</p:attrName>
                                            </p:attrNameLst>
                                          </p:cBhvr>
                                          <p:to>
                                            <p:strVal val="visible"/>
                                          </p:to>
                                        </p:set>
                                        <p:anim calcmode="lin" valueType="num">
                                          <p:cBhvr additive="base">
                                            <p:cTn id="23" dur="750" fill="hold"/>
                                            <p:tgtEl>
                                              <p:spTgt spid="23558"/>
                                            </p:tgtEl>
                                            <p:attrNameLst>
                                              <p:attrName>ppt_x</p:attrName>
                                            </p:attrNameLst>
                                          </p:cBhvr>
                                          <p:tavLst>
                                            <p:tav tm="0">
                                              <p:val>
                                                <p:strVal val="1+#ppt_w/2"/>
                                              </p:val>
                                            </p:tav>
                                            <p:tav tm="100000">
                                              <p:val>
                                                <p:strVal val="#ppt_x"/>
                                              </p:val>
                                            </p:tav>
                                          </p:tavLst>
                                        </p:anim>
                                        <p:anim calcmode="lin" valueType="num">
                                          <p:cBhvr additive="base">
                                            <p:cTn id="24" dur="750" fill="hold"/>
                                            <p:tgtEl>
                                              <p:spTgt spid="2355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
                                      </p:stCondLst>
                                      <p:childTnLst>
                                        <p:set>
                                          <p:cBhvr>
                                            <p:cTn id="26" dur="1" fill="hold">
                                              <p:stCondLst>
                                                <p:cond delay="0"/>
                                              </p:stCondLst>
                                            </p:cTn>
                                            <p:tgtEl>
                                              <p:spTgt spid="23566"/>
                                            </p:tgtEl>
                                            <p:attrNameLst>
                                              <p:attrName>style.visibility</p:attrName>
                                            </p:attrNameLst>
                                          </p:cBhvr>
                                          <p:to>
                                            <p:strVal val="visible"/>
                                          </p:to>
                                        </p:set>
                                        <p:anim calcmode="lin" valueType="num">
                                          <p:cBhvr additive="base">
                                            <p:cTn id="27" dur="750" fill="hold"/>
                                            <p:tgtEl>
                                              <p:spTgt spid="23566"/>
                                            </p:tgtEl>
                                            <p:attrNameLst>
                                              <p:attrName>ppt_x</p:attrName>
                                            </p:attrNameLst>
                                          </p:cBhvr>
                                          <p:tavLst>
                                            <p:tav tm="0">
                                              <p:val>
                                                <p:strVal val="1+#ppt_w/2"/>
                                              </p:val>
                                            </p:tav>
                                            <p:tav tm="100000">
                                              <p:val>
                                                <p:strVal val="#ppt_x"/>
                                              </p:val>
                                            </p:tav>
                                          </p:tavLst>
                                        </p:anim>
                                        <p:anim calcmode="lin" valueType="num">
                                          <p:cBhvr additive="base">
                                            <p:cTn id="28" dur="750" fill="hold"/>
                                            <p:tgtEl>
                                              <p:spTgt spid="2356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
                                      </p:stCondLst>
                                      <p:childTnLst>
                                        <p:set>
                                          <p:cBhvr>
                                            <p:cTn id="30" dur="1" fill="hold">
                                              <p:stCondLst>
                                                <p:cond delay="0"/>
                                              </p:stCondLst>
                                            </p:cTn>
                                            <p:tgtEl>
                                              <p:spTgt spid="23564"/>
                                            </p:tgtEl>
                                            <p:attrNameLst>
                                              <p:attrName>style.visibility</p:attrName>
                                            </p:attrNameLst>
                                          </p:cBhvr>
                                          <p:to>
                                            <p:strVal val="visible"/>
                                          </p:to>
                                        </p:set>
                                        <p:anim calcmode="lin" valueType="num">
                                          <p:cBhvr additive="base">
                                            <p:cTn id="31" dur="750" fill="hold"/>
                                            <p:tgtEl>
                                              <p:spTgt spid="23564"/>
                                            </p:tgtEl>
                                            <p:attrNameLst>
                                              <p:attrName>ppt_x</p:attrName>
                                            </p:attrNameLst>
                                          </p:cBhvr>
                                          <p:tavLst>
                                            <p:tav tm="0">
                                              <p:val>
                                                <p:strVal val="1+#ppt_w/2"/>
                                              </p:val>
                                            </p:tav>
                                            <p:tav tm="100000">
                                              <p:val>
                                                <p:strVal val="#ppt_x"/>
                                              </p:val>
                                            </p:tav>
                                          </p:tavLst>
                                        </p:anim>
                                        <p:anim calcmode="lin" valueType="num">
                                          <p:cBhvr additive="base">
                                            <p:cTn id="32" dur="750" fill="hold"/>
                                            <p:tgtEl>
                                              <p:spTgt spid="2356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
                                      </p:stCondLst>
                                      <p:childTnLst>
                                        <p:set>
                                          <p:cBhvr>
                                            <p:cTn id="34" dur="1" fill="hold">
                                              <p:stCondLst>
                                                <p:cond delay="0"/>
                                              </p:stCondLst>
                                            </p:cTn>
                                            <p:tgtEl>
                                              <p:spTgt spid="23557"/>
                                            </p:tgtEl>
                                            <p:attrNameLst>
                                              <p:attrName>style.visibility</p:attrName>
                                            </p:attrNameLst>
                                          </p:cBhvr>
                                          <p:to>
                                            <p:strVal val="visible"/>
                                          </p:to>
                                        </p:set>
                                        <p:anim calcmode="lin" valueType="num">
                                          <p:cBhvr additive="base">
                                            <p:cTn id="35" dur="750" fill="hold"/>
                                            <p:tgtEl>
                                              <p:spTgt spid="23557"/>
                                            </p:tgtEl>
                                            <p:attrNameLst>
                                              <p:attrName>ppt_x</p:attrName>
                                            </p:attrNameLst>
                                          </p:cBhvr>
                                          <p:tavLst>
                                            <p:tav tm="0">
                                              <p:val>
                                                <p:strVal val="1+#ppt_w/2"/>
                                              </p:val>
                                            </p:tav>
                                            <p:tav tm="100000">
                                              <p:val>
                                                <p:strVal val="#ppt_x"/>
                                              </p:val>
                                            </p:tav>
                                          </p:tavLst>
                                        </p:anim>
                                        <p:anim calcmode="lin" valueType="num">
                                          <p:cBhvr additive="base">
                                            <p:cTn id="36" dur="750" fill="hold"/>
                                            <p:tgtEl>
                                              <p:spTgt spid="2355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00"/>
                                      </p:stCondLst>
                                      <p:childTnLst>
                                        <p:set>
                                          <p:cBhvr>
                                            <p:cTn id="38" dur="1" fill="hold">
                                              <p:stCondLst>
                                                <p:cond delay="0"/>
                                              </p:stCondLst>
                                            </p:cTn>
                                            <p:tgtEl>
                                              <p:spTgt spid="23565"/>
                                            </p:tgtEl>
                                            <p:attrNameLst>
                                              <p:attrName>style.visibility</p:attrName>
                                            </p:attrNameLst>
                                          </p:cBhvr>
                                          <p:to>
                                            <p:strVal val="visible"/>
                                          </p:to>
                                        </p:set>
                                        <p:anim calcmode="lin" valueType="num">
                                          <p:cBhvr additive="base">
                                            <p:cTn id="39" dur="750" fill="hold"/>
                                            <p:tgtEl>
                                              <p:spTgt spid="23565"/>
                                            </p:tgtEl>
                                            <p:attrNameLst>
                                              <p:attrName>ppt_x</p:attrName>
                                            </p:attrNameLst>
                                          </p:cBhvr>
                                          <p:tavLst>
                                            <p:tav tm="0">
                                              <p:val>
                                                <p:strVal val="1+#ppt_w/2"/>
                                              </p:val>
                                            </p:tav>
                                            <p:tav tm="100000">
                                              <p:val>
                                                <p:strVal val="#ppt_x"/>
                                              </p:val>
                                            </p:tav>
                                          </p:tavLst>
                                        </p:anim>
                                        <p:anim calcmode="lin" valueType="num">
                                          <p:cBhvr additive="base">
                                            <p:cTn id="40" dur="750" fill="hold"/>
                                            <p:tgtEl>
                                              <p:spTgt spid="2356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00"/>
                                      </p:stCondLst>
                                      <p:childTnLst>
                                        <p:set>
                                          <p:cBhvr>
                                            <p:cTn id="42" dur="1" fill="hold">
                                              <p:stCondLst>
                                                <p:cond delay="0"/>
                                              </p:stCondLst>
                                            </p:cTn>
                                            <p:tgtEl>
                                              <p:spTgt spid="23570"/>
                                            </p:tgtEl>
                                            <p:attrNameLst>
                                              <p:attrName>style.visibility</p:attrName>
                                            </p:attrNameLst>
                                          </p:cBhvr>
                                          <p:to>
                                            <p:strVal val="visible"/>
                                          </p:to>
                                        </p:set>
                                        <p:anim calcmode="lin" valueType="num">
                                          <p:cBhvr additive="base">
                                            <p:cTn id="43" dur="750" fill="hold"/>
                                            <p:tgtEl>
                                              <p:spTgt spid="23570"/>
                                            </p:tgtEl>
                                            <p:attrNameLst>
                                              <p:attrName>ppt_x</p:attrName>
                                            </p:attrNameLst>
                                          </p:cBhvr>
                                          <p:tavLst>
                                            <p:tav tm="0">
                                              <p:val>
                                                <p:strVal val="0-#ppt_w/2"/>
                                              </p:val>
                                            </p:tav>
                                            <p:tav tm="100000">
                                              <p:val>
                                                <p:strVal val="#ppt_x"/>
                                              </p:val>
                                            </p:tav>
                                          </p:tavLst>
                                        </p:anim>
                                        <p:anim calcmode="lin" valueType="num">
                                          <p:cBhvr additive="base">
                                            <p:cTn id="44" dur="750" fill="hold"/>
                                            <p:tgtEl>
                                              <p:spTgt spid="2357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200"/>
                                      </p:stCondLst>
                                      <p:childTnLst>
                                        <p:set>
                                          <p:cBhvr>
                                            <p:cTn id="46" dur="1" fill="hold">
                                              <p:stCondLst>
                                                <p:cond delay="0"/>
                                              </p:stCondLst>
                                            </p:cTn>
                                            <p:tgtEl>
                                              <p:spTgt spid="23571"/>
                                            </p:tgtEl>
                                            <p:attrNameLst>
                                              <p:attrName>style.visibility</p:attrName>
                                            </p:attrNameLst>
                                          </p:cBhvr>
                                          <p:to>
                                            <p:strVal val="visible"/>
                                          </p:to>
                                        </p:set>
                                        <p:anim calcmode="lin" valueType="num">
                                          <p:cBhvr additive="base">
                                            <p:cTn id="47" dur="750" fill="hold"/>
                                            <p:tgtEl>
                                              <p:spTgt spid="23571"/>
                                            </p:tgtEl>
                                            <p:attrNameLst>
                                              <p:attrName>ppt_x</p:attrName>
                                            </p:attrNameLst>
                                          </p:cBhvr>
                                          <p:tavLst>
                                            <p:tav tm="0">
                                              <p:val>
                                                <p:strVal val="0-#ppt_w/2"/>
                                              </p:val>
                                            </p:tav>
                                            <p:tav tm="100000">
                                              <p:val>
                                                <p:strVal val="#ppt_x"/>
                                              </p:val>
                                            </p:tav>
                                          </p:tavLst>
                                        </p:anim>
                                        <p:anim calcmode="lin" valueType="num">
                                          <p:cBhvr additive="base">
                                            <p:cTn id="48" dur="750" fill="hold"/>
                                            <p:tgtEl>
                                              <p:spTgt spid="2357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200"/>
                                      </p:stCondLst>
                                      <p:childTnLst>
                                        <p:set>
                                          <p:cBhvr>
                                            <p:cTn id="50" dur="1" fill="hold">
                                              <p:stCondLst>
                                                <p:cond delay="0"/>
                                              </p:stCondLst>
                                            </p:cTn>
                                            <p:tgtEl>
                                              <p:spTgt spid="23556"/>
                                            </p:tgtEl>
                                            <p:attrNameLst>
                                              <p:attrName>style.visibility</p:attrName>
                                            </p:attrNameLst>
                                          </p:cBhvr>
                                          <p:to>
                                            <p:strVal val="visible"/>
                                          </p:to>
                                        </p:set>
                                        <p:anim calcmode="lin" valueType="num">
                                          <p:cBhvr additive="base">
                                            <p:cTn id="51" dur="750" fill="hold"/>
                                            <p:tgtEl>
                                              <p:spTgt spid="23556"/>
                                            </p:tgtEl>
                                            <p:attrNameLst>
                                              <p:attrName>ppt_x</p:attrName>
                                            </p:attrNameLst>
                                          </p:cBhvr>
                                          <p:tavLst>
                                            <p:tav tm="0">
                                              <p:val>
                                                <p:strVal val="0-#ppt_w/2"/>
                                              </p:val>
                                            </p:tav>
                                            <p:tav tm="100000">
                                              <p:val>
                                                <p:strVal val="#ppt_x"/>
                                              </p:val>
                                            </p:tav>
                                          </p:tavLst>
                                        </p:anim>
                                        <p:anim calcmode="lin" valueType="num">
                                          <p:cBhvr additive="base">
                                            <p:cTn id="52" dur="750" fill="hold"/>
                                            <p:tgtEl>
                                              <p:spTgt spid="2355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300"/>
                                      </p:stCondLst>
                                      <p:childTnLst>
                                        <p:set>
                                          <p:cBhvr>
                                            <p:cTn id="54" dur="1" fill="hold">
                                              <p:stCondLst>
                                                <p:cond delay="0"/>
                                              </p:stCondLst>
                                            </p:cTn>
                                            <p:tgtEl>
                                              <p:spTgt spid="23567"/>
                                            </p:tgtEl>
                                            <p:attrNameLst>
                                              <p:attrName>style.visibility</p:attrName>
                                            </p:attrNameLst>
                                          </p:cBhvr>
                                          <p:to>
                                            <p:strVal val="visible"/>
                                          </p:to>
                                        </p:set>
                                        <p:anim calcmode="lin" valueType="num">
                                          <p:cBhvr additive="base">
                                            <p:cTn id="55" dur="750" fill="hold"/>
                                            <p:tgtEl>
                                              <p:spTgt spid="23567"/>
                                            </p:tgtEl>
                                            <p:attrNameLst>
                                              <p:attrName>ppt_x</p:attrName>
                                            </p:attrNameLst>
                                          </p:cBhvr>
                                          <p:tavLst>
                                            <p:tav tm="0">
                                              <p:val>
                                                <p:strVal val="0-#ppt_w/2"/>
                                              </p:val>
                                            </p:tav>
                                            <p:tav tm="100000">
                                              <p:val>
                                                <p:strVal val="#ppt_x"/>
                                              </p:val>
                                            </p:tav>
                                          </p:tavLst>
                                        </p:anim>
                                        <p:anim calcmode="lin" valueType="num">
                                          <p:cBhvr additive="base">
                                            <p:cTn id="56" dur="750" fill="hold"/>
                                            <p:tgtEl>
                                              <p:spTgt spid="2356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300"/>
                                      </p:stCondLst>
                                      <p:childTnLst>
                                        <p:set>
                                          <p:cBhvr>
                                            <p:cTn id="58" dur="1" fill="hold">
                                              <p:stCondLst>
                                                <p:cond delay="0"/>
                                              </p:stCondLst>
                                            </p:cTn>
                                            <p:tgtEl>
                                              <p:spTgt spid="23568"/>
                                            </p:tgtEl>
                                            <p:attrNameLst>
                                              <p:attrName>style.visibility</p:attrName>
                                            </p:attrNameLst>
                                          </p:cBhvr>
                                          <p:to>
                                            <p:strVal val="visible"/>
                                          </p:to>
                                        </p:set>
                                        <p:anim calcmode="lin" valueType="num">
                                          <p:cBhvr additive="base">
                                            <p:cTn id="59" dur="750" fill="hold"/>
                                            <p:tgtEl>
                                              <p:spTgt spid="23568"/>
                                            </p:tgtEl>
                                            <p:attrNameLst>
                                              <p:attrName>ppt_x</p:attrName>
                                            </p:attrNameLst>
                                          </p:cBhvr>
                                          <p:tavLst>
                                            <p:tav tm="0">
                                              <p:val>
                                                <p:strVal val="0-#ppt_w/2"/>
                                              </p:val>
                                            </p:tav>
                                            <p:tav tm="100000">
                                              <p:val>
                                                <p:strVal val="#ppt_x"/>
                                              </p:val>
                                            </p:tav>
                                          </p:tavLst>
                                        </p:anim>
                                        <p:anim calcmode="lin" valueType="num">
                                          <p:cBhvr additive="base">
                                            <p:cTn id="60" dur="750" fill="hold"/>
                                            <p:tgtEl>
                                              <p:spTgt spid="23568"/>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300"/>
                                      </p:stCondLst>
                                      <p:childTnLst>
                                        <p:set>
                                          <p:cBhvr>
                                            <p:cTn id="62" dur="1" fill="hold">
                                              <p:stCondLst>
                                                <p:cond delay="0"/>
                                              </p:stCondLst>
                                            </p:cTn>
                                            <p:tgtEl>
                                              <p:spTgt spid="23561"/>
                                            </p:tgtEl>
                                            <p:attrNameLst>
                                              <p:attrName>style.visibility</p:attrName>
                                            </p:attrNameLst>
                                          </p:cBhvr>
                                          <p:to>
                                            <p:strVal val="visible"/>
                                          </p:to>
                                        </p:set>
                                        <p:anim calcmode="lin" valueType="num">
                                          <p:cBhvr additive="base">
                                            <p:cTn id="63" dur="750" fill="hold"/>
                                            <p:tgtEl>
                                              <p:spTgt spid="23561"/>
                                            </p:tgtEl>
                                            <p:attrNameLst>
                                              <p:attrName>ppt_x</p:attrName>
                                            </p:attrNameLst>
                                          </p:cBhvr>
                                          <p:tavLst>
                                            <p:tav tm="0">
                                              <p:val>
                                                <p:strVal val="0-#ppt_w/2"/>
                                              </p:val>
                                            </p:tav>
                                            <p:tav tm="100000">
                                              <p:val>
                                                <p:strVal val="#ppt_x"/>
                                              </p:val>
                                            </p:tav>
                                          </p:tavLst>
                                        </p:anim>
                                        <p:anim calcmode="lin" valueType="num">
                                          <p:cBhvr additive="base">
                                            <p:cTn id="64" dur="750" fill="hold"/>
                                            <p:tgtEl>
                                              <p:spTgt spid="235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7" grpId="0" animBg="1"/>
          <p:bldP spid="23564" grpId="0"/>
          <p:bldP spid="23565" grpId="0"/>
          <p:bldP spid="23566" grpId="0" animBg="1"/>
          <p:bldP spid="23567" grpId="0"/>
          <p:bldP spid="23568" grpId="0" animBg="1"/>
          <p:bldP spid="23569" grpId="0" animBg="1"/>
          <p:bldP spid="23570" grpId="0" animBg="1"/>
          <p:bldP spid="23571" grpId="0" animBg="1"/>
          <p:bldP spid="23572" grpId="0" animBg="1"/>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2520" y="4475952"/>
            <a:ext cx="609600" cy="609600"/>
          </a:xfrm>
          <a:prstGeom prst="rect">
            <a:avLst/>
          </a:prstGeom>
        </p:spPr>
      </p:pic>
      <p:sp>
        <p:nvSpPr>
          <p:cNvPr id="21" name="Freeform 7"/>
          <p:cNvSpPr/>
          <p:nvPr/>
        </p:nvSpPr>
        <p:spPr bwMode="auto">
          <a:xfrm rot="11100084">
            <a:off x="2255372" y="1510940"/>
            <a:ext cx="1112633" cy="1019561"/>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2" name="Freeform 8"/>
          <p:cNvSpPr/>
          <p:nvPr/>
        </p:nvSpPr>
        <p:spPr bwMode="auto">
          <a:xfrm rot="11100084">
            <a:off x="2435961" y="2445154"/>
            <a:ext cx="600234" cy="615077"/>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3" name="Oval 9"/>
          <p:cNvSpPr>
            <a:spLocks noChangeArrowheads="1"/>
          </p:cNvSpPr>
          <p:nvPr/>
        </p:nvSpPr>
        <p:spPr bwMode="auto">
          <a:xfrm rot="11100084">
            <a:off x="2079046" y="2568996"/>
            <a:ext cx="506964" cy="507925"/>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4" name="Oval 10"/>
          <p:cNvSpPr>
            <a:spLocks noChangeArrowheads="1"/>
          </p:cNvSpPr>
          <p:nvPr/>
        </p:nvSpPr>
        <p:spPr bwMode="auto">
          <a:xfrm rot="11100084">
            <a:off x="1479171" y="2639668"/>
            <a:ext cx="576113" cy="574257"/>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5" name="Oval 11"/>
          <p:cNvSpPr>
            <a:spLocks noChangeArrowheads="1"/>
          </p:cNvSpPr>
          <p:nvPr/>
        </p:nvSpPr>
        <p:spPr bwMode="auto">
          <a:xfrm rot="11100084">
            <a:off x="2282222" y="3546519"/>
            <a:ext cx="413762" cy="412834"/>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6" name="Oval 12"/>
          <p:cNvSpPr>
            <a:spLocks noChangeArrowheads="1"/>
          </p:cNvSpPr>
          <p:nvPr/>
        </p:nvSpPr>
        <p:spPr bwMode="auto">
          <a:xfrm rot="11100084">
            <a:off x="1772572" y="3983014"/>
            <a:ext cx="256050" cy="256050"/>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7" name="Oval 13"/>
          <p:cNvSpPr>
            <a:spLocks noChangeArrowheads="1"/>
          </p:cNvSpPr>
          <p:nvPr/>
        </p:nvSpPr>
        <p:spPr bwMode="auto">
          <a:xfrm rot="11100084">
            <a:off x="1495404" y="4307334"/>
            <a:ext cx="86278" cy="87205"/>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8" name="Oval 14"/>
          <p:cNvSpPr>
            <a:spLocks noChangeArrowheads="1"/>
          </p:cNvSpPr>
          <p:nvPr/>
        </p:nvSpPr>
        <p:spPr bwMode="auto">
          <a:xfrm rot="11100084">
            <a:off x="2442598" y="3431683"/>
            <a:ext cx="85350" cy="85350"/>
          </a:xfrm>
          <a:prstGeom prst="ellipse">
            <a:avLst/>
          </a:prstGeom>
          <a:solidFill>
            <a:srgbClr val="2EA6EB">
              <a:alpha val="70000"/>
            </a:srgb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29" name="Oval 15"/>
          <p:cNvSpPr>
            <a:spLocks noChangeArrowheads="1"/>
          </p:cNvSpPr>
          <p:nvPr/>
        </p:nvSpPr>
        <p:spPr bwMode="auto">
          <a:xfrm rot="11100084">
            <a:off x="1919791" y="3232359"/>
            <a:ext cx="87205" cy="88133"/>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0" name="Freeform 16"/>
          <p:cNvSpPr/>
          <p:nvPr/>
        </p:nvSpPr>
        <p:spPr bwMode="auto">
          <a:xfrm rot="11100084">
            <a:off x="1955775" y="3468303"/>
            <a:ext cx="376653" cy="377581"/>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1" name="Oval 17"/>
          <p:cNvSpPr>
            <a:spLocks noChangeArrowheads="1"/>
          </p:cNvSpPr>
          <p:nvPr/>
        </p:nvSpPr>
        <p:spPr bwMode="auto">
          <a:xfrm rot="11100084">
            <a:off x="2430093" y="3227326"/>
            <a:ext cx="141013" cy="1437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2" name="Oval 18"/>
          <p:cNvSpPr>
            <a:spLocks noChangeArrowheads="1"/>
          </p:cNvSpPr>
          <p:nvPr/>
        </p:nvSpPr>
        <p:spPr bwMode="auto">
          <a:xfrm rot="11100084">
            <a:off x="1654415" y="4599832"/>
            <a:ext cx="142869" cy="142868"/>
          </a:xfrm>
          <a:prstGeom prst="ellipse">
            <a:avLst/>
          </a:prstGeom>
          <a:solidFill>
            <a:srgbClr val="2EA6EB"/>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3" name="Oval 19"/>
          <p:cNvSpPr>
            <a:spLocks noChangeArrowheads="1"/>
          </p:cNvSpPr>
          <p:nvPr/>
        </p:nvSpPr>
        <p:spPr bwMode="auto">
          <a:xfrm rot="11100084">
            <a:off x="1445386" y="3576433"/>
            <a:ext cx="312641" cy="312641"/>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4" name="Oval 20"/>
          <p:cNvSpPr>
            <a:spLocks noChangeArrowheads="1"/>
          </p:cNvSpPr>
          <p:nvPr/>
        </p:nvSpPr>
        <p:spPr bwMode="auto">
          <a:xfrm rot="11100084">
            <a:off x="1489869" y="3067204"/>
            <a:ext cx="312641" cy="31449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5" name="Oval 21"/>
          <p:cNvSpPr>
            <a:spLocks noChangeArrowheads="1"/>
          </p:cNvSpPr>
          <p:nvPr/>
        </p:nvSpPr>
        <p:spPr bwMode="auto">
          <a:xfrm rot="11100084">
            <a:off x="1151287" y="3507470"/>
            <a:ext cx="141013" cy="141013"/>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6" name="Freeform 22"/>
          <p:cNvSpPr/>
          <p:nvPr/>
        </p:nvSpPr>
        <p:spPr bwMode="auto">
          <a:xfrm rot="11100084">
            <a:off x="758384" y="1860694"/>
            <a:ext cx="622297" cy="600233"/>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7" name="Freeform 23"/>
          <p:cNvSpPr/>
          <p:nvPr/>
        </p:nvSpPr>
        <p:spPr bwMode="auto">
          <a:xfrm rot="11100084">
            <a:off x="400163" y="828295"/>
            <a:ext cx="864017" cy="894319"/>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8" name="Freeform 24"/>
          <p:cNvSpPr/>
          <p:nvPr/>
        </p:nvSpPr>
        <p:spPr bwMode="auto">
          <a:xfrm rot="11100084">
            <a:off x="1130945" y="2553327"/>
            <a:ext cx="415618" cy="355316"/>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39" name="Freeform 25"/>
          <p:cNvSpPr/>
          <p:nvPr/>
        </p:nvSpPr>
        <p:spPr bwMode="auto">
          <a:xfrm rot="11100084">
            <a:off x="731764" y="357717"/>
            <a:ext cx="622297" cy="581208"/>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0" name="Freeform 26"/>
          <p:cNvSpPr/>
          <p:nvPr/>
        </p:nvSpPr>
        <p:spPr bwMode="auto">
          <a:xfrm rot="11100084">
            <a:off x="2961940" y="1150330"/>
            <a:ext cx="781730" cy="753306"/>
          </a:xfrm>
          <a:prstGeom prst="ellipse">
            <a:avLst/>
          </a:prstGeom>
          <a:solidFill>
            <a:schemeClr val="accent4">
              <a:alpha val="7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1" name="Freeform 27"/>
          <p:cNvSpPr/>
          <p:nvPr/>
        </p:nvSpPr>
        <p:spPr bwMode="auto">
          <a:xfrm rot="11100084">
            <a:off x="1893359" y="231518"/>
            <a:ext cx="1229226" cy="1173323"/>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2" name="Freeform 28"/>
          <p:cNvSpPr/>
          <p:nvPr/>
        </p:nvSpPr>
        <p:spPr bwMode="auto">
          <a:xfrm rot="11100084">
            <a:off x="1128539" y="1043704"/>
            <a:ext cx="874838" cy="872054"/>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3" name="Oval 30"/>
          <p:cNvSpPr>
            <a:spLocks noChangeArrowheads="1"/>
          </p:cNvSpPr>
          <p:nvPr/>
        </p:nvSpPr>
        <p:spPr bwMode="auto">
          <a:xfrm rot="11100084">
            <a:off x="1011360" y="2831294"/>
            <a:ext cx="493546" cy="496329"/>
          </a:xfrm>
          <a:prstGeom prst="ellipse">
            <a:avLst/>
          </a:prstGeom>
          <a:solidFill>
            <a:srgbClr val="F33735"/>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4" name="Oval 11"/>
          <p:cNvSpPr>
            <a:spLocks noChangeArrowheads="1"/>
          </p:cNvSpPr>
          <p:nvPr/>
        </p:nvSpPr>
        <p:spPr bwMode="auto">
          <a:xfrm rot="11100084">
            <a:off x="1774051" y="1977709"/>
            <a:ext cx="557332" cy="556080"/>
          </a:xfrm>
          <a:prstGeom prst="ellipse">
            <a:avLst/>
          </a:prstGeom>
          <a:solidFill>
            <a:schemeClr val="accent4">
              <a:alpha val="7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5" name="Oval 11"/>
          <p:cNvSpPr>
            <a:spLocks noChangeArrowheads="1"/>
          </p:cNvSpPr>
          <p:nvPr/>
        </p:nvSpPr>
        <p:spPr bwMode="auto">
          <a:xfrm rot="11100084">
            <a:off x="1671608" y="3298515"/>
            <a:ext cx="249471" cy="248912"/>
          </a:xfrm>
          <a:prstGeom prst="ellipse">
            <a:avLst/>
          </a:prstGeom>
          <a:solidFill>
            <a:schemeClr val="accent5">
              <a:lumMod val="60000"/>
              <a:lumOff val="40000"/>
            </a:schemeClr>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46" name="TextBox 143"/>
          <p:cNvSpPr txBox="1"/>
          <p:nvPr/>
        </p:nvSpPr>
        <p:spPr>
          <a:xfrm>
            <a:off x="3491880" y="2011788"/>
            <a:ext cx="4176465" cy="523220"/>
          </a:xfrm>
          <a:prstGeom prst="rect">
            <a:avLst/>
          </a:prstGeom>
          <a:noFill/>
        </p:spPr>
        <p:txBody>
          <a:bodyPr wrap="square" rtlCol="0">
            <a:spAutoFit/>
          </a:bodyPr>
          <a:lstStyle/>
          <a:p>
            <a:r>
              <a:rPr lang="zh-CN" altLang="en-US" sz="2800" b="1" dirty="0">
                <a:ln w="6350">
                  <a:noFill/>
                </a:ln>
                <a:solidFill>
                  <a:schemeClr val="tx2"/>
                </a:solidFill>
                <a:cs typeface="+mn-ea"/>
                <a:sym typeface="+mn-lt"/>
              </a:rPr>
              <a:t>谢谢收看  欢迎下载</a:t>
            </a:r>
          </a:p>
        </p:txBody>
      </p:sp>
      <p:sp>
        <p:nvSpPr>
          <p:cNvPr id="59" name="Freeform 26"/>
          <p:cNvSpPr/>
          <p:nvPr/>
        </p:nvSpPr>
        <p:spPr bwMode="auto">
          <a:xfrm rot="11100084">
            <a:off x="2948519" y="1148089"/>
            <a:ext cx="781730" cy="753306"/>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
        <p:nvSpPr>
          <p:cNvPr id="61" name="Oval 11"/>
          <p:cNvSpPr>
            <a:spLocks noChangeArrowheads="1"/>
          </p:cNvSpPr>
          <p:nvPr/>
        </p:nvSpPr>
        <p:spPr bwMode="auto">
          <a:xfrm rot="11100084">
            <a:off x="1760630" y="1975468"/>
            <a:ext cx="557332" cy="556080"/>
          </a:xfrm>
          <a:prstGeom prst="ellipse">
            <a:avLst/>
          </a:prstGeom>
          <a:solidFill>
            <a:srgbClr val="EBB690"/>
          </a:solidFill>
          <a:ln>
            <a:noFill/>
          </a:ln>
          <a:effectLst>
            <a:outerShdw blurRad="190500" dist="190500" dir="5400000" algn="ctr" rotWithShape="0">
              <a:srgbClr val="000000">
                <a:alpha val="43137"/>
              </a:srgbClr>
            </a:outerShdw>
          </a:effectLst>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wd">
                                    <p:tmPct val="10000"/>
                                  </p:iterate>
                                  <p:childTnLst>
                                    <p:set>
                                      <p:cBhvr>
                                        <p:cTn id="6" dur="1" fill="hold">
                                          <p:stCondLst>
                                            <p:cond delay="0"/>
                                          </p:stCondLst>
                                        </p:cTn>
                                        <p:tgtEl>
                                          <p:spTgt spid="46"/>
                                        </p:tgtEl>
                                        <p:attrNameLst>
                                          <p:attrName>style.visibility</p:attrName>
                                        </p:attrNameLst>
                                      </p:cBhvr>
                                      <p:to>
                                        <p:strVal val="visible"/>
                                      </p:to>
                                    </p:set>
                                    <p:animScale>
                                      <p:cBhvr>
                                        <p:cTn id="7"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
                                        </p:tgtEl>
                                        <p:attrNameLst>
                                          <p:attrName>ppt_x</p:attrName>
                                          <p:attrName>ppt_y</p:attrName>
                                        </p:attrNameLst>
                                      </p:cBhvr>
                                    </p:animMotion>
                                    <p:animEffect transition="in" filter="fade">
                                      <p:cBhvr>
                                        <p:cTn id="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remove" display="0">
                  <p:stCondLst>
                    <p:cond delay="indefinite"/>
                  </p:stCondLst>
                  <p:endCondLst>
                    <p:cond evt="onStopAudio" delay="0">
                      <p:tgtEl>
                        <p:sldTgt/>
                      </p:tgtEl>
                    </p:cond>
                  </p:endCondLst>
                </p:cTn>
                <p:tgtEl>
                  <p:spTgt spid="2"/>
                </p:tgtEl>
              </p:cMediaNode>
            </p:audio>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reeform 3"/>
          <p:cNvSpPr/>
          <p:nvPr/>
        </p:nvSpPr>
        <p:spPr bwMode="auto">
          <a:xfrm>
            <a:off x="1872854" y="1644650"/>
            <a:ext cx="688975" cy="693738"/>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accent5">
                <a:lumMod val="60000"/>
                <a:lumOff val="40000"/>
              </a:schemeClr>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1509" name="Freeform 5"/>
          <p:cNvSpPr/>
          <p:nvPr/>
        </p:nvSpPr>
        <p:spPr bwMode="auto">
          <a:xfrm>
            <a:off x="5427266" y="1644650"/>
            <a:ext cx="688975" cy="693738"/>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accent5">
                <a:lumMod val="60000"/>
                <a:lumOff val="40000"/>
              </a:schemeClr>
            </a:solidFill>
            <a:prstDash val="dash"/>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1511" name="Freeform 7"/>
          <p:cNvSpPr/>
          <p:nvPr/>
        </p:nvSpPr>
        <p:spPr bwMode="auto">
          <a:xfrm>
            <a:off x="3587354" y="3370263"/>
            <a:ext cx="693737" cy="693737"/>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D74B4B"/>
            </a:solidFill>
            <a:prstDash val="dash"/>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1513" name="Freeform 9"/>
          <p:cNvSpPr/>
          <p:nvPr/>
        </p:nvSpPr>
        <p:spPr bwMode="auto">
          <a:xfrm>
            <a:off x="7194154" y="3370263"/>
            <a:ext cx="690562" cy="693737"/>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rgbClr val="D74B4B"/>
            </a:solidFill>
            <a:prstDash val="dash"/>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grpSp>
        <p:nvGrpSpPr>
          <p:cNvPr id="3" name="组合 2"/>
          <p:cNvGrpSpPr/>
          <p:nvPr/>
        </p:nvGrpSpPr>
        <p:grpSpPr>
          <a:xfrm>
            <a:off x="6706791" y="2882900"/>
            <a:ext cx="976313" cy="974725"/>
            <a:chOff x="6706791" y="2882900"/>
            <a:chExt cx="976313" cy="974725"/>
          </a:xfrm>
        </p:grpSpPr>
        <p:sp>
          <p:nvSpPr>
            <p:cNvPr id="21512" name="Oval 8"/>
            <p:cNvSpPr>
              <a:spLocks noChangeArrowheads="1"/>
            </p:cNvSpPr>
            <p:nvPr/>
          </p:nvSpPr>
          <p:spPr bwMode="auto">
            <a:xfrm>
              <a:off x="6706791" y="2882900"/>
              <a:ext cx="976313" cy="974725"/>
            </a:xfrm>
            <a:prstGeom prst="ellipse">
              <a:avLst/>
            </a:prstGeom>
            <a:solidFill>
              <a:schemeClr val="accent2"/>
            </a:solidFill>
            <a:ln>
              <a:noFill/>
            </a:ln>
            <a:effectLst>
              <a:outerShdw blurRad="139700" dist="190500" dir="5400000" algn="ctr" rotWithShape="0">
                <a:srgbClr val="000000">
                  <a:alpha val="43137"/>
                </a:srgbClr>
              </a:outerShdw>
            </a:effectLst>
          </p:spPr>
          <p:txBody>
            <a:bodyPr/>
            <a:lstStyle/>
            <a:p>
              <a:endParaRPr lang="zh-CN" altLang="en-US">
                <a:cs typeface="+mn-ea"/>
                <a:sym typeface="+mn-lt"/>
              </a:endParaRPr>
            </a:p>
          </p:txBody>
        </p:sp>
        <p:sp>
          <p:nvSpPr>
            <p:cNvPr id="21514" name="Freeform 10"/>
            <p:cNvSpPr>
              <a:spLocks noEditPoints="1"/>
            </p:cNvSpPr>
            <p:nvPr/>
          </p:nvSpPr>
          <p:spPr bwMode="auto">
            <a:xfrm>
              <a:off x="7006829" y="3182938"/>
              <a:ext cx="376237" cy="374650"/>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5" name="组合 4"/>
          <p:cNvGrpSpPr/>
          <p:nvPr/>
        </p:nvGrpSpPr>
        <p:grpSpPr>
          <a:xfrm>
            <a:off x="3093641" y="2882900"/>
            <a:ext cx="974725" cy="974725"/>
            <a:chOff x="3093641" y="2882900"/>
            <a:chExt cx="974725" cy="974725"/>
          </a:xfrm>
        </p:grpSpPr>
        <p:sp>
          <p:nvSpPr>
            <p:cNvPr id="21510" name="Oval 6"/>
            <p:cNvSpPr>
              <a:spLocks noChangeArrowheads="1"/>
            </p:cNvSpPr>
            <p:nvPr/>
          </p:nvSpPr>
          <p:spPr bwMode="auto">
            <a:xfrm>
              <a:off x="3093641" y="2882900"/>
              <a:ext cx="974725" cy="974725"/>
            </a:xfrm>
            <a:prstGeom prst="ellipse">
              <a:avLst/>
            </a:prstGeom>
            <a:solidFill>
              <a:schemeClr val="accent2"/>
            </a:solidFill>
            <a:ln>
              <a:noFill/>
            </a:ln>
            <a:effectLst>
              <a:outerShdw blurRad="139700" dist="190500" dir="5400000" algn="ctr" rotWithShape="0">
                <a:srgbClr val="000000">
                  <a:alpha val="43137"/>
                </a:srgbClr>
              </a:outerShdw>
            </a:effectLst>
          </p:spPr>
          <p:txBody>
            <a:bodyPr/>
            <a:lstStyle/>
            <a:p>
              <a:endParaRPr lang="zh-CN" altLang="en-US">
                <a:cs typeface="+mn-ea"/>
                <a:sym typeface="+mn-lt"/>
              </a:endParaRPr>
            </a:p>
          </p:txBody>
        </p:sp>
        <p:grpSp>
          <p:nvGrpSpPr>
            <p:cNvPr id="21515" name="Group 11"/>
            <p:cNvGrpSpPr/>
            <p:nvPr/>
          </p:nvGrpSpPr>
          <p:grpSpPr bwMode="auto">
            <a:xfrm>
              <a:off x="3400029" y="3205163"/>
              <a:ext cx="374650" cy="330200"/>
              <a:chOff x="0" y="0"/>
              <a:chExt cx="236" cy="208"/>
            </a:xfrm>
          </p:grpSpPr>
          <p:sp>
            <p:nvSpPr>
              <p:cNvPr id="21516"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517"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grpSp>
        <p:nvGrpSpPr>
          <p:cNvPr id="4" name="组合 3"/>
          <p:cNvGrpSpPr/>
          <p:nvPr/>
        </p:nvGrpSpPr>
        <p:grpSpPr>
          <a:xfrm>
            <a:off x="4931966" y="1851025"/>
            <a:ext cx="971550" cy="976313"/>
            <a:chOff x="4931966" y="1851025"/>
            <a:chExt cx="971550" cy="976313"/>
          </a:xfrm>
        </p:grpSpPr>
        <p:sp>
          <p:nvSpPr>
            <p:cNvPr id="21508" name="Oval 4"/>
            <p:cNvSpPr>
              <a:spLocks noChangeArrowheads="1"/>
            </p:cNvSpPr>
            <p:nvPr/>
          </p:nvSpPr>
          <p:spPr bwMode="auto">
            <a:xfrm>
              <a:off x="4931966" y="1851025"/>
              <a:ext cx="971550" cy="976313"/>
            </a:xfrm>
            <a:prstGeom prst="ellipse">
              <a:avLst/>
            </a:prstGeom>
            <a:solidFill>
              <a:srgbClr val="2EA6EB"/>
            </a:solidFill>
            <a:ln>
              <a:noFill/>
            </a:ln>
            <a:effectLst>
              <a:outerShdw blurRad="1397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1518" name="Group 14"/>
            <p:cNvGrpSpPr/>
            <p:nvPr/>
          </p:nvGrpSpPr>
          <p:grpSpPr bwMode="auto">
            <a:xfrm>
              <a:off x="5235179" y="2151063"/>
              <a:ext cx="379412" cy="376237"/>
              <a:chOff x="0" y="0"/>
              <a:chExt cx="239" cy="237"/>
            </a:xfrm>
          </p:grpSpPr>
          <p:sp>
            <p:nvSpPr>
              <p:cNvPr id="21519"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520"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521"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522"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grpSp>
        <p:nvGrpSpPr>
          <p:cNvPr id="6" name="组合 5"/>
          <p:cNvGrpSpPr/>
          <p:nvPr/>
        </p:nvGrpSpPr>
        <p:grpSpPr>
          <a:xfrm>
            <a:off x="1379141" y="1851025"/>
            <a:ext cx="974725" cy="976313"/>
            <a:chOff x="1379141" y="1851025"/>
            <a:chExt cx="974725" cy="976313"/>
          </a:xfrm>
        </p:grpSpPr>
        <p:sp>
          <p:nvSpPr>
            <p:cNvPr id="21506" name="Oval 2"/>
            <p:cNvSpPr>
              <a:spLocks noChangeArrowheads="1"/>
            </p:cNvSpPr>
            <p:nvPr/>
          </p:nvSpPr>
          <p:spPr bwMode="auto">
            <a:xfrm>
              <a:off x="1379141" y="1851025"/>
              <a:ext cx="974725" cy="976313"/>
            </a:xfrm>
            <a:prstGeom prst="ellipse">
              <a:avLst/>
            </a:prstGeom>
            <a:solidFill>
              <a:schemeClr val="accent5">
                <a:lumMod val="60000"/>
                <a:lumOff val="40000"/>
              </a:schemeClr>
            </a:solidFill>
            <a:ln>
              <a:noFill/>
            </a:ln>
            <a:effectLst>
              <a:outerShdw blurRad="1397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1523" name="Group 19"/>
            <p:cNvGrpSpPr/>
            <p:nvPr/>
          </p:nvGrpSpPr>
          <p:grpSpPr bwMode="auto">
            <a:xfrm>
              <a:off x="1685529" y="2162175"/>
              <a:ext cx="374650" cy="376238"/>
              <a:chOff x="0" y="0"/>
              <a:chExt cx="236" cy="237"/>
            </a:xfrm>
          </p:grpSpPr>
          <p:sp>
            <p:nvSpPr>
              <p:cNvPr id="21524"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525"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sp>
        <p:nvSpPr>
          <p:cNvPr id="21526" name="Rectangle 22"/>
          <p:cNvSpPr>
            <a:spLocks noChangeArrowheads="1"/>
          </p:cNvSpPr>
          <p:nvPr/>
        </p:nvSpPr>
        <p:spPr bwMode="auto">
          <a:xfrm>
            <a:off x="2842816" y="2052638"/>
            <a:ext cx="15128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r>
              <a:rPr lang="zh-CN" altLang="en-US" sz="1200" dirty="0">
                <a:solidFill>
                  <a:schemeClr val="tx1">
                    <a:lumMod val="75000"/>
                    <a:lumOff val="25000"/>
                  </a:schemeClr>
                </a:solidFill>
                <a:cs typeface="+mn-ea"/>
                <a:sym typeface="+mn-lt"/>
              </a:rPr>
              <a:t>步骤二</a:t>
            </a:r>
            <a:endParaRPr lang="en-US" altLang="zh-CN" sz="1200" dirty="0">
              <a:solidFill>
                <a:schemeClr val="tx1">
                  <a:lumMod val="75000"/>
                  <a:lumOff val="25000"/>
                </a:schemeClr>
              </a:solidFill>
              <a:cs typeface="+mn-ea"/>
              <a:sym typeface="+mn-lt"/>
            </a:endParaRPr>
          </a:p>
          <a:p>
            <a:pPr lvl="0" algn="ct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21527" name="Rectangle 23"/>
          <p:cNvSpPr>
            <a:spLocks noChangeArrowheads="1"/>
          </p:cNvSpPr>
          <p:nvPr/>
        </p:nvSpPr>
        <p:spPr bwMode="auto">
          <a:xfrm>
            <a:off x="1115616" y="3132138"/>
            <a:ext cx="15128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accent1"/>
                </a:solidFill>
                <a:cs typeface="+mn-ea"/>
                <a:sym typeface="+mn-lt"/>
              </a:rPr>
              <a:t>步骤一</a:t>
            </a:r>
            <a:endParaRPr lang="en-US" altLang="zh-CN" sz="1200" dirty="0">
              <a:solidFill>
                <a:schemeClr val="accent1"/>
              </a:solidFill>
              <a:cs typeface="+mn-ea"/>
              <a:sym typeface="+mn-lt"/>
            </a:endParaRPr>
          </a:p>
          <a:p>
            <a:pPr algn="ct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21528" name="Rectangle 24"/>
          <p:cNvSpPr>
            <a:spLocks noChangeArrowheads="1"/>
          </p:cNvSpPr>
          <p:nvPr/>
        </p:nvSpPr>
        <p:spPr bwMode="auto">
          <a:xfrm>
            <a:off x="6371829" y="2052638"/>
            <a:ext cx="15128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r>
              <a:rPr lang="zh-CN" altLang="en-US" sz="1200" dirty="0">
                <a:solidFill>
                  <a:schemeClr val="tx1">
                    <a:lumMod val="75000"/>
                    <a:lumOff val="25000"/>
                  </a:schemeClr>
                </a:solidFill>
                <a:cs typeface="+mn-ea"/>
                <a:sym typeface="+mn-lt"/>
              </a:rPr>
              <a:t>步骤四</a:t>
            </a:r>
            <a:endParaRPr lang="en-US" altLang="zh-CN" sz="1200" dirty="0">
              <a:solidFill>
                <a:schemeClr val="tx1">
                  <a:lumMod val="75000"/>
                  <a:lumOff val="25000"/>
                </a:schemeClr>
              </a:solidFill>
              <a:cs typeface="+mn-ea"/>
              <a:sym typeface="+mn-lt"/>
            </a:endParaRPr>
          </a:p>
          <a:p>
            <a:pPr lvl="0" algn="ct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21529" name="Rectangle 25"/>
          <p:cNvSpPr>
            <a:spLocks noChangeArrowheads="1"/>
          </p:cNvSpPr>
          <p:nvPr/>
        </p:nvSpPr>
        <p:spPr bwMode="auto">
          <a:xfrm>
            <a:off x="4644629" y="3132138"/>
            <a:ext cx="15128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r>
              <a:rPr lang="zh-CN" altLang="en-US" sz="1200" dirty="0">
                <a:solidFill>
                  <a:schemeClr val="accent1"/>
                </a:solidFill>
                <a:cs typeface="+mn-ea"/>
                <a:sym typeface="+mn-lt"/>
              </a:rPr>
              <a:t>步骤三</a:t>
            </a:r>
            <a:endParaRPr lang="en-US" altLang="zh-CN" sz="1200" dirty="0">
              <a:solidFill>
                <a:schemeClr val="accent1"/>
              </a:solidFill>
              <a:cs typeface="+mn-ea"/>
              <a:sym typeface="+mn-lt"/>
            </a:endParaRPr>
          </a:p>
          <a:p>
            <a:pPr lvl="0" algn="ctr"/>
            <a:r>
              <a:rPr lang="zh-CN" altLang="en-US" sz="800" dirty="0">
                <a:solidFill>
                  <a:schemeClr val="bg1">
                    <a:lumMod val="50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0000">
                                      <p:stCondLst>
                                        <p:cond delay="0"/>
                                      </p:stCondLst>
                                      <p:childTnLst>
                                        <p:set>
                                          <p:cBhvr>
                                            <p:cTn id="11" dur="1" fill="hold">
                                              <p:stCondLst>
                                                <p:cond delay="0"/>
                                              </p:stCondLst>
                                            </p:cTn>
                                            <p:tgtEl>
                                              <p:spTgt spid="21527"/>
                                            </p:tgtEl>
                                            <p:attrNameLst>
                                              <p:attrName>style.visibility</p:attrName>
                                            </p:attrNameLst>
                                          </p:cBhvr>
                                          <p:to>
                                            <p:strVal val="visible"/>
                                          </p:to>
                                        </p:set>
                                        <p:anim calcmode="lin" valueType="num" p14:bounceEnd="60000">
                                          <p:cBhvr additive="base">
                                            <p:cTn id="12" dur="750" fill="hold"/>
                                            <p:tgtEl>
                                              <p:spTgt spid="21527"/>
                                            </p:tgtEl>
                                            <p:attrNameLst>
                                              <p:attrName>ppt_x</p:attrName>
                                            </p:attrNameLst>
                                          </p:cBhvr>
                                          <p:tavLst>
                                            <p:tav tm="0">
                                              <p:val>
                                                <p:strVal val="#ppt_x"/>
                                              </p:val>
                                            </p:tav>
                                            <p:tav tm="100000">
                                              <p:val>
                                                <p:strVal val="#ppt_x"/>
                                              </p:val>
                                            </p:tav>
                                          </p:tavLst>
                                        </p:anim>
                                        <p:anim calcmode="lin" valueType="num" p14:bounceEnd="60000">
                                          <p:cBhvr additive="base">
                                            <p:cTn id="13" dur="750" fill="hold"/>
                                            <p:tgtEl>
                                              <p:spTgt spid="21527"/>
                                            </p:tgtEl>
                                            <p:attrNameLst>
                                              <p:attrName>ppt_y</p:attrName>
                                            </p:attrNameLst>
                                          </p:cBhvr>
                                          <p:tavLst>
                                            <p:tav tm="0">
                                              <p:val>
                                                <p:strVal val="1+#ppt_h/2"/>
                                              </p:val>
                                            </p:tav>
                                            <p:tav tm="100000">
                                              <p:val>
                                                <p:strVal val="#ppt_y"/>
                                              </p:val>
                                            </p:tav>
                                          </p:tavLst>
                                        </p:anim>
                                      </p:childTnLst>
                                    </p:cTn>
                                  </p:par>
                                  <p:par>
                                    <p:cTn id="14" presetID="22" presetClass="entr" presetSubtype="8" fill="hold" grpId="0" nodeType="withEffect">
                                      <p:stCondLst>
                                        <p:cond delay="300"/>
                                      </p:stCondLst>
                                      <p:childTnLst>
                                        <p:set>
                                          <p:cBhvr>
                                            <p:cTn id="15" dur="1" fill="hold">
                                              <p:stCondLst>
                                                <p:cond delay="0"/>
                                              </p:stCondLst>
                                            </p:cTn>
                                            <p:tgtEl>
                                              <p:spTgt spid="21507"/>
                                            </p:tgtEl>
                                            <p:attrNameLst>
                                              <p:attrName>style.visibility</p:attrName>
                                            </p:attrNameLst>
                                          </p:cBhvr>
                                          <p:to>
                                            <p:strVal val="visible"/>
                                          </p:to>
                                        </p:set>
                                        <p:animEffect transition="in" filter="wipe(left)">
                                          <p:cBhvr>
                                            <p:cTn id="16" dur="500"/>
                                            <p:tgtEl>
                                              <p:spTgt spid="2150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fill="hold" nodeType="clickEffect" p14:presetBounceEnd="50000">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14:bounceEnd="50000">
                                          <p:cBhvr additive="base">
                                            <p:cTn id="21"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2" dur="10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1" fill="hold" grpId="0" nodeType="afterEffect" p14:presetBounceEnd="60000">
                                      <p:stCondLst>
                                        <p:cond delay="0"/>
                                      </p:stCondLst>
                                      <p:childTnLst>
                                        <p:set>
                                          <p:cBhvr>
                                            <p:cTn id="25" dur="1" fill="hold">
                                              <p:stCondLst>
                                                <p:cond delay="0"/>
                                              </p:stCondLst>
                                            </p:cTn>
                                            <p:tgtEl>
                                              <p:spTgt spid="21526"/>
                                            </p:tgtEl>
                                            <p:attrNameLst>
                                              <p:attrName>style.visibility</p:attrName>
                                            </p:attrNameLst>
                                          </p:cBhvr>
                                          <p:to>
                                            <p:strVal val="visible"/>
                                          </p:to>
                                        </p:set>
                                        <p:anim calcmode="lin" valueType="num" p14:bounceEnd="60000">
                                          <p:cBhvr additive="base">
                                            <p:cTn id="26" dur="750" fill="hold"/>
                                            <p:tgtEl>
                                              <p:spTgt spid="21526"/>
                                            </p:tgtEl>
                                            <p:attrNameLst>
                                              <p:attrName>ppt_x</p:attrName>
                                            </p:attrNameLst>
                                          </p:cBhvr>
                                          <p:tavLst>
                                            <p:tav tm="0">
                                              <p:val>
                                                <p:strVal val="#ppt_x"/>
                                              </p:val>
                                            </p:tav>
                                            <p:tav tm="100000">
                                              <p:val>
                                                <p:strVal val="#ppt_x"/>
                                              </p:val>
                                            </p:tav>
                                          </p:tavLst>
                                        </p:anim>
                                        <p:anim calcmode="lin" valueType="num" p14:bounceEnd="60000">
                                          <p:cBhvr additive="base">
                                            <p:cTn id="27" dur="750" fill="hold"/>
                                            <p:tgtEl>
                                              <p:spTgt spid="21526"/>
                                            </p:tgtEl>
                                            <p:attrNameLst>
                                              <p:attrName>ppt_y</p:attrName>
                                            </p:attrNameLst>
                                          </p:cBhvr>
                                          <p:tavLst>
                                            <p:tav tm="0">
                                              <p:val>
                                                <p:strVal val="0-#ppt_h/2"/>
                                              </p:val>
                                            </p:tav>
                                            <p:tav tm="100000">
                                              <p:val>
                                                <p:strVal val="#ppt_y"/>
                                              </p:val>
                                            </p:tav>
                                          </p:tavLst>
                                        </p:anim>
                                      </p:childTnLst>
                                    </p:cTn>
                                  </p:par>
                                  <p:par>
                                    <p:cTn id="28" presetID="22" presetClass="entr" presetSubtype="8" fill="hold" grpId="0" nodeType="withEffect">
                                      <p:stCondLst>
                                        <p:cond delay="300"/>
                                      </p:stCondLst>
                                      <p:childTnLst>
                                        <p:set>
                                          <p:cBhvr>
                                            <p:cTn id="29" dur="1" fill="hold">
                                              <p:stCondLst>
                                                <p:cond delay="0"/>
                                              </p:stCondLst>
                                            </p:cTn>
                                            <p:tgtEl>
                                              <p:spTgt spid="21511"/>
                                            </p:tgtEl>
                                            <p:attrNameLst>
                                              <p:attrName>style.visibility</p:attrName>
                                            </p:attrNameLst>
                                          </p:cBhvr>
                                          <p:to>
                                            <p:strVal val="visible"/>
                                          </p:to>
                                        </p:set>
                                        <p:animEffect transition="in" filter="wipe(left)">
                                          <p:cBhvr>
                                            <p:cTn id="30" dur="500"/>
                                            <p:tgtEl>
                                              <p:spTgt spid="215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fill="hold" nodeType="clickEffect" p14:presetBounceEnd="50000">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14:bounceEnd="50000">
                                          <p:cBhvr additive="base">
                                            <p:cTn id="3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4"/>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14:presetBounceEnd="60000">
                                      <p:stCondLst>
                                        <p:cond delay="0"/>
                                      </p:stCondLst>
                                      <p:childTnLst>
                                        <p:set>
                                          <p:cBhvr>
                                            <p:cTn id="39" dur="1" fill="hold">
                                              <p:stCondLst>
                                                <p:cond delay="0"/>
                                              </p:stCondLst>
                                            </p:cTn>
                                            <p:tgtEl>
                                              <p:spTgt spid="21529"/>
                                            </p:tgtEl>
                                            <p:attrNameLst>
                                              <p:attrName>style.visibility</p:attrName>
                                            </p:attrNameLst>
                                          </p:cBhvr>
                                          <p:to>
                                            <p:strVal val="visible"/>
                                          </p:to>
                                        </p:set>
                                        <p:anim calcmode="lin" valueType="num" p14:bounceEnd="60000">
                                          <p:cBhvr additive="base">
                                            <p:cTn id="40" dur="750" fill="hold"/>
                                            <p:tgtEl>
                                              <p:spTgt spid="21529"/>
                                            </p:tgtEl>
                                            <p:attrNameLst>
                                              <p:attrName>ppt_x</p:attrName>
                                            </p:attrNameLst>
                                          </p:cBhvr>
                                          <p:tavLst>
                                            <p:tav tm="0">
                                              <p:val>
                                                <p:strVal val="#ppt_x"/>
                                              </p:val>
                                            </p:tav>
                                            <p:tav tm="100000">
                                              <p:val>
                                                <p:strVal val="#ppt_x"/>
                                              </p:val>
                                            </p:tav>
                                          </p:tavLst>
                                        </p:anim>
                                        <p:anim calcmode="lin" valueType="num" p14:bounceEnd="60000">
                                          <p:cBhvr additive="base">
                                            <p:cTn id="41" dur="750" fill="hold"/>
                                            <p:tgtEl>
                                              <p:spTgt spid="21529"/>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300"/>
                                      </p:stCondLst>
                                      <p:childTnLst>
                                        <p:set>
                                          <p:cBhvr>
                                            <p:cTn id="43" dur="1" fill="hold">
                                              <p:stCondLst>
                                                <p:cond delay="0"/>
                                              </p:stCondLst>
                                            </p:cTn>
                                            <p:tgtEl>
                                              <p:spTgt spid="21509"/>
                                            </p:tgtEl>
                                            <p:attrNameLst>
                                              <p:attrName>style.visibility</p:attrName>
                                            </p:attrNameLst>
                                          </p:cBhvr>
                                          <p:to>
                                            <p:strVal val="visible"/>
                                          </p:to>
                                        </p:set>
                                        <p:animEffect transition="in" filter="wipe(left)">
                                          <p:cBhvr>
                                            <p:cTn id="44" dur="500"/>
                                            <p:tgtEl>
                                              <p:spTgt spid="2150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fill="hold" nodeType="clickEffect" p14:presetBounceEnd="50000">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14:bounceEnd="50000">
                                          <p:cBhvr additive="base">
                                            <p:cTn id="49"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50" dur="10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1" fill="hold" grpId="0" nodeType="afterEffect" p14:presetBounceEnd="60000">
                                      <p:stCondLst>
                                        <p:cond delay="0"/>
                                      </p:stCondLst>
                                      <p:childTnLst>
                                        <p:set>
                                          <p:cBhvr>
                                            <p:cTn id="53" dur="1" fill="hold">
                                              <p:stCondLst>
                                                <p:cond delay="0"/>
                                              </p:stCondLst>
                                            </p:cTn>
                                            <p:tgtEl>
                                              <p:spTgt spid="21528"/>
                                            </p:tgtEl>
                                            <p:attrNameLst>
                                              <p:attrName>style.visibility</p:attrName>
                                            </p:attrNameLst>
                                          </p:cBhvr>
                                          <p:to>
                                            <p:strVal val="visible"/>
                                          </p:to>
                                        </p:set>
                                        <p:anim calcmode="lin" valueType="num" p14:bounceEnd="60000">
                                          <p:cBhvr additive="base">
                                            <p:cTn id="54" dur="750" fill="hold"/>
                                            <p:tgtEl>
                                              <p:spTgt spid="21528"/>
                                            </p:tgtEl>
                                            <p:attrNameLst>
                                              <p:attrName>ppt_x</p:attrName>
                                            </p:attrNameLst>
                                          </p:cBhvr>
                                          <p:tavLst>
                                            <p:tav tm="0">
                                              <p:val>
                                                <p:strVal val="#ppt_x"/>
                                              </p:val>
                                            </p:tav>
                                            <p:tav tm="100000">
                                              <p:val>
                                                <p:strVal val="#ppt_x"/>
                                              </p:val>
                                            </p:tav>
                                          </p:tavLst>
                                        </p:anim>
                                        <p:anim calcmode="lin" valueType="num" p14:bounceEnd="60000">
                                          <p:cBhvr additive="base">
                                            <p:cTn id="55" dur="750" fill="hold"/>
                                            <p:tgtEl>
                                              <p:spTgt spid="21528"/>
                                            </p:tgtEl>
                                            <p:attrNameLst>
                                              <p:attrName>ppt_y</p:attrName>
                                            </p:attrNameLst>
                                          </p:cBhvr>
                                          <p:tavLst>
                                            <p:tav tm="0">
                                              <p:val>
                                                <p:strVal val="0-#ppt_h/2"/>
                                              </p:val>
                                            </p:tav>
                                            <p:tav tm="100000">
                                              <p:val>
                                                <p:strVal val="#ppt_y"/>
                                              </p:val>
                                            </p:tav>
                                          </p:tavLst>
                                        </p:anim>
                                      </p:childTnLst>
                                    </p:cTn>
                                  </p:par>
                                  <p:par>
                                    <p:cTn id="56" presetID="22" presetClass="entr" presetSubtype="8" fill="hold" grpId="0" nodeType="withEffect">
                                      <p:stCondLst>
                                        <p:cond delay="300"/>
                                      </p:stCondLst>
                                      <p:childTnLst>
                                        <p:set>
                                          <p:cBhvr>
                                            <p:cTn id="57" dur="1" fill="hold">
                                              <p:stCondLst>
                                                <p:cond delay="0"/>
                                              </p:stCondLst>
                                            </p:cTn>
                                            <p:tgtEl>
                                              <p:spTgt spid="21513"/>
                                            </p:tgtEl>
                                            <p:attrNameLst>
                                              <p:attrName>style.visibility</p:attrName>
                                            </p:attrNameLst>
                                          </p:cBhvr>
                                          <p:to>
                                            <p:strVal val="visible"/>
                                          </p:to>
                                        </p:set>
                                        <p:animEffect transition="in" filter="wipe(left)">
                                          <p:cBhvr>
                                            <p:cTn id="58"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9" grpId="0" animBg="1"/>
          <p:bldP spid="21511" grpId="0" animBg="1"/>
          <p:bldP spid="21513" grpId="0" animBg="1"/>
          <p:bldP spid="21526" grpId="0"/>
          <p:bldP spid="21527" grpId="0"/>
          <p:bldP spid="21528" grpId="0"/>
          <p:bldP spid="2152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1527"/>
                                            </p:tgtEl>
                                            <p:attrNameLst>
                                              <p:attrName>style.visibility</p:attrName>
                                            </p:attrNameLst>
                                          </p:cBhvr>
                                          <p:to>
                                            <p:strVal val="visible"/>
                                          </p:to>
                                        </p:set>
                                        <p:anim calcmode="lin" valueType="num">
                                          <p:cBhvr additive="base">
                                            <p:cTn id="12" dur="750" fill="hold"/>
                                            <p:tgtEl>
                                              <p:spTgt spid="21527"/>
                                            </p:tgtEl>
                                            <p:attrNameLst>
                                              <p:attrName>ppt_x</p:attrName>
                                            </p:attrNameLst>
                                          </p:cBhvr>
                                          <p:tavLst>
                                            <p:tav tm="0">
                                              <p:val>
                                                <p:strVal val="#ppt_x"/>
                                              </p:val>
                                            </p:tav>
                                            <p:tav tm="100000">
                                              <p:val>
                                                <p:strVal val="#ppt_x"/>
                                              </p:val>
                                            </p:tav>
                                          </p:tavLst>
                                        </p:anim>
                                        <p:anim calcmode="lin" valueType="num">
                                          <p:cBhvr additive="base">
                                            <p:cTn id="13" dur="750" fill="hold"/>
                                            <p:tgtEl>
                                              <p:spTgt spid="21527"/>
                                            </p:tgtEl>
                                            <p:attrNameLst>
                                              <p:attrName>ppt_y</p:attrName>
                                            </p:attrNameLst>
                                          </p:cBhvr>
                                          <p:tavLst>
                                            <p:tav tm="0">
                                              <p:val>
                                                <p:strVal val="1+#ppt_h/2"/>
                                              </p:val>
                                            </p:tav>
                                            <p:tav tm="100000">
                                              <p:val>
                                                <p:strVal val="#ppt_y"/>
                                              </p:val>
                                            </p:tav>
                                          </p:tavLst>
                                        </p:anim>
                                      </p:childTnLst>
                                    </p:cTn>
                                  </p:par>
                                  <p:par>
                                    <p:cTn id="14" presetID="22" presetClass="entr" presetSubtype="8" fill="hold" grpId="0" nodeType="withEffect">
                                      <p:stCondLst>
                                        <p:cond delay="300"/>
                                      </p:stCondLst>
                                      <p:childTnLst>
                                        <p:set>
                                          <p:cBhvr>
                                            <p:cTn id="15" dur="1" fill="hold">
                                              <p:stCondLst>
                                                <p:cond delay="0"/>
                                              </p:stCondLst>
                                            </p:cTn>
                                            <p:tgtEl>
                                              <p:spTgt spid="21507"/>
                                            </p:tgtEl>
                                            <p:attrNameLst>
                                              <p:attrName>style.visibility</p:attrName>
                                            </p:attrNameLst>
                                          </p:cBhvr>
                                          <p:to>
                                            <p:strVal val="visible"/>
                                          </p:to>
                                        </p:set>
                                        <p:animEffect transition="in" filter="wipe(left)">
                                          <p:cBhvr>
                                            <p:cTn id="16" dur="500"/>
                                            <p:tgtEl>
                                              <p:spTgt spid="2150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1" fill="hold" grpId="0" nodeType="afterEffect">
                                      <p:stCondLst>
                                        <p:cond delay="0"/>
                                      </p:stCondLst>
                                      <p:childTnLst>
                                        <p:set>
                                          <p:cBhvr>
                                            <p:cTn id="25" dur="1" fill="hold">
                                              <p:stCondLst>
                                                <p:cond delay="0"/>
                                              </p:stCondLst>
                                            </p:cTn>
                                            <p:tgtEl>
                                              <p:spTgt spid="21526"/>
                                            </p:tgtEl>
                                            <p:attrNameLst>
                                              <p:attrName>style.visibility</p:attrName>
                                            </p:attrNameLst>
                                          </p:cBhvr>
                                          <p:to>
                                            <p:strVal val="visible"/>
                                          </p:to>
                                        </p:set>
                                        <p:anim calcmode="lin" valueType="num">
                                          <p:cBhvr additive="base">
                                            <p:cTn id="26" dur="750" fill="hold"/>
                                            <p:tgtEl>
                                              <p:spTgt spid="21526"/>
                                            </p:tgtEl>
                                            <p:attrNameLst>
                                              <p:attrName>ppt_x</p:attrName>
                                            </p:attrNameLst>
                                          </p:cBhvr>
                                          <p:tavLst>
                                            <p:tav tm="0">
                                              <p:val>
                                                <p:strVal val="#ppt_x"/>
                                              </p:val>
                                            </p:tav>
                                            <p:tav tm="100000">
                                              <p:val>
                                                <p:strVal val="#ppt_x"/>
                                              </p:val>
                                            </p:tav>
                                          </p:tavLst>
                                        </p:anim>
                                        <p:anim calcmode="lin" valueType="num">
                                          <p:cBhvr additive="base">
                                            <p:cTn id="27" dur="750" fill="hold"/>
                                            <p:tgtEl>
                                              <p:spTgt spid="21526"/>
                                            </p:tgtEl>
                                            <p:attrNameLst>
                                              <p:attrName>ppt_y</p:attrName>
                                            </p:attrNameLst>
                                          </p:cBhvr>
                                          <p:tavLst>
                                            <p:tav tm="0">
                                              <p:val>
                                                <p:strVal val="0-#ppt_h/2"/>
                                              </p:val>
                                            </p:tav>
                                            <p:tav tm="100000">
                                              <p:val>
                                                <p:strVal val="#ppt_y"/>
                                              </p:val>
                                            </p:tav>
                                          </p:tavLst>
                                        </p:anim>
                                      </p:childTnLst>
                                    </p:cTn>
                                  </p:par>
                                  <p:par>
                                    <p:cTn id="28" presetID="22" presetClass="entr" presetSubtype="8" fill="hold" grpId="0" nodeType="withEffect">
                                      <p:stCondLst>
                                        <p:cond delay="300"/>
                                      </p:stCondLst>
                                      <p:childTnLst>
                                        <p:set>
                                          <p:cBhvr>
                                            <p:cTn id="29" dur="1" fill="hold">
                                              <p:stCondLst>
                                                <p:cond delay="0"/>
                                              </p:stCondLst>
                                            </p:cTn>
                                            <p:tgtEl>
                                              <p:spTgt spid="21511"/>
                                            </p:tgtEl>
                                            <p:attrNameLst>
                                              <p:attrName>style.visibility</p:attrName>
                                            </p:attrNameLst>
                                          </p:cBhvr>
                                          <p:to>
                                            <p:strVal val="visible"/>
                                          </p:to>
                                        </p:set>
                                        <p:animEffect transition="in" filter="wipe(left)">
                                          <p:cBhvr>
                                            <p:cTn id="30" dur="500"/>
                                            <p:tgtEl>
                                              <p:spTgt spid="215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ppt_x"/>
                                              </p:val>
                                            </p:tav>
                                            <p:tav tm="100000">
                                              <p:val>
                                                <p:strVal val="#ppt_x"/>
                                              </p:val>
                                            </p:tav>
                                          </p:tavLst>
                                        </p:anim>
                                        <p:anim calcmode="lin" valueType="num">
                                          <p:cBhvr additive="base">
                                            <p:cTn id="36" dur="1000" fill="hold"/>
                                            <p:tgtEl>
                                              <p:spTgt spid="4"/>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1529"/>
                                            </p:tgtEl>
                                            <p:attrNameLst>
                                              <p:attrName>style.visibility</p:attrName>
                                            </p:attrNameLst>
                                          </p:cBhvr>
                                          <p:to>
                                            <p:strVal val="visible"/>
                                          </p:to>
                                        </p:set>
                                        <p:anim calcmode="lin" valueType="num">
                                          <p:cBhvr additive="base">
                                            <p:cTn id="40" dur="750" fill="hold"/>
                                            <p:tgtEl>
                                              <p:spTgt spid="21529"/>
                                            </p:tgtEl>
                                            <p:attrNameLst>
                                              <p:attrName>ppt_x</p:attrName>
                                            </p:attrNameLst>
                                          </p:cBhvr>
                                          <p:tavLst>
                                            <p:tav tm="0">
                                              <p:val>
                                                <p:strVal val="#ppt_x"/>
                                              </p:val>
                                            </p:tav>
                                            <p:tav tm="100000">
                                              <p:val>
                                                <p:strVal val="#ppt_x"/>
                                              </p:val>
                                            </p:tav>
                                          </p:tavLst>
                                        </p:anim>
                                        <p:anim calcmode="lin" valueType="num">
                                          <p:cBhvr additive="base">
                                            <p:cTn id="41" dur="750" fill="hold"/>
                                            <p:tgtEl>
                                              <p:spTgt spid="21529"/>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300"/>
                                      </p:stCondLst>
                                      <p:childTnLst>
                                        <p:set>
                                          <p:cBhvr>
                                            <p:cTn id="43" dur="1" fill="hold">
                                              <p:stCondLst>
                                                <p:cond delay="0"/>
                                              </p:stCondLst>
                                            </p:cTn>
                                            <p:tgtEl>
                                              <p:spTgt spid="21509"/>
                                            </p:tgtEl>
                                            <p:attrNameLst>
                                              <p:attrName>style.visibility</p:attrName>
                                            </p:attrNameLst>
                                          </p:cBhvr>
                                          <p:to>
                                            <p:strVal val="visible"/>
                                          </p:to>
                                        </p:set>
                                        <p:animEffect transition="in" filter="wipe(left)">
                                          <p:cBhvr>
                                            <p:cTn id="44" dur="500"/>
                                            <p:tgtEl>
                                              <p:spTgt spid="2150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1000" fill="hold"/>
                                            <p:tgtEl>
                                              <p:spTgt spid="3"/>
                                            </p:tgtEl>
                                            <p:attrNameLst>
                                              <p:attrName>ppt_x</p:attrName>
                                            </p:attrNameLst>
                                          </p:cBhvr>
                                          <p:tavLst>
                                            <p:tav tm="0">
                                              <p:val>
                                                <p:strVal val="#ppt_x"/>
                                              </p:val>
                                            </p:tav>
                                            <p:tav tm="100000">
                                              <p:val>
                                                <p:strVal val="#ppt_x"/>
                                              </p:val>
                                            </p:tav>
                                          </p:tavLst>
                                        </p:anim>
                                        <p:anim calcmode="lin" valueType="num">
                                          <p:cBhvr additive="base">
                                            <p:cTn id="50" dur="10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1" fill="hold" grpId="0" nodeType="afterEffect">
                                      <p:stCondLst>
                                        <p:cond delay="0"/>
                                      </p:stCondLst>
                                      <p:childTnLst>
                                        <p:set>
                                          <p:cBhvr>
                                            <p:cTn id="53" dur="1" fill="hold">
                                              <p:stCondLst>
                                                <p:cond delay="0"/>
                                              </p:stCondLst>
                                            </p:cTn>
                                            <p:tgtEl>
                                              <p:spTgt spid="21528"/>
                                            </p:tgtEl>
                                            <p:attrNameLst>
                                              <p:attrName>style.visibility</p:attrName>
                                            </p:attrNameLst>
                                          </p:cBhvr>
                                          <p:to>
                                            <p:strVal val="visible"/>
                                          </p:to>
                                        </p:set>
                                        <p:anim calcmode="lin" valueType="num">
                                          <p:cBhvr additive="base">
                                            <p:cTn id="54" dur="750" fill="hold"/>
                                            <p:tgtEl>
                                              <p:spTgt spid="21528"/>
                                            </p:tgtEl>
                                            <p:attrNameLst>
                                              <p:attrName>ppt_x</p:attrName>
                                            </p:attrNameLst>
                                          </p:cBhvr>
                                          <p:tavLst>
                                            <p:tav tm="0">
                                              <p:val>
                                                <p:strVal val="#ppt_x"/>
                                              </p:val>
                                            </p:tav>
                                            <p:tav tm="100000">
                                              <p:val>
                                                <p:strVal val="#ppt_x"/>
                                              </p:val>
                                            </p:tav>
                                          </p:tavLst>
                                        </p:anim>
                                        <p:anim calcmode="lin" valueType="num">
                                          <p:cBhvr additive="base">
                                            <p:cTn id="55" dur="750" fill="hold"/>
                                            <p:tgtEl>
                                              <p:spTgt spid="21528"/>
                                            </p:tgtEl>
                                            <p:attrNameLst>
                                              <p:attrName>ppt_y</p:attrName>
                                            </p:attrNameLst>
                                          </p:cBhvr>
                                          <p:tavLst>
                                            <p:tav tm="0">
                                              <p:val>
                                                <p:strVal val="0-#ppt_h/2"/>
                                              </p:val>
                                            </p:tav>
                                            <p:tav tm="100000">
                                              <p:val>
                                                <p:strVal val="#ppt_y"/>
                                              </p:val>
                                            </p:tav>
                                          </p:tavLst>
                                        </p:anim>
                                      </p:childTnLst>
                                    </p:cTn>
                                  </p:par>
                                  <p:par>
                                    <p:cTn id="56" presetID="22" presetClass="entr" presetSubtype="8" fill="hold" grpId="0" nodeType="withEffect">
                                      <p:stCondLst>
                                        <p:cond delay="300"/>
                                      </p:stCondLst>
                                      <p:childTnLst>
                                        <p:set>
                                          <p:cBhvr>
                                            <p:cTn id="57" dur="1" fill="hold">
                                              <p:stCondLst>
                                                <p:cond delay="0"/>
                                              </p:stCondLst>
                                            </p:cTn>
                                            <p:tgtEl>
                                              <p:spTgt spid="21513"/>
                                            </p:tgtEl>
                                            <p:attrNameLst>
                                              <p:attrName>style.visibility</p:attrName>
                                            </p:attrNameLst>
                                          </p:cBhvr>
                                          <p:to>
                                            <p:strVal val="visible"/>
                                          </p:to>
                                        </p:set>
                                        <p:animEffect transition="in" filter="wipe(left)">
                                          <p:cBhvr>
                                            <p:cTn id="58"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9" grpId="0" animBg="1"/>
          <p:bldP spid="21511" grpId="0" animBg="1"/>
          <p:bldP spid="21513" grpId="0" animBg="1"/>
          <p:bldP spid="21526" grpId="0"/>
          <p:bldP spid="21527" grpId="0"/>
          <p:bldP spid="21528" grpId="0"/>
          <p:bldP spid="2152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bwMode="auto">
          <a:xfrm>
            <a:off x="802982" y="2915767"/>
            <a:ext cx="1637470" cy="826946"/>
          </a:xfrm>
          <a:custGeom>
            <a:avLst/>
            <a:gdLst>
              <a:gd name="T0" fmla="*/ 27 w 2184400"/>
              <a:gd name="T1" fmla="*/ 0 h 1117600"/>
              <a:gd name="T2" fmla="*/ 5538 w 2184400"/>
              <a:gd name="T3" fmla="*/ 0 h 1117600"/>
              <a:gd name="T4" fmla="*/ 5483 w 2184400"/>
              <a:gd name="T5" fmla="*/ 433 h 1117600"/>
              <a:gd name="T6" fmla="*/ 23190 w 2184400"/>
              <a:gd name="T7" fmla="*/ 14625 h 1117600"/>
              <a:gd name="T8" fmla="*/ 40896 w 2184400"/>
              <a:gd name="T9" fmla="*/ 433 h 1117600"/>
              <a:gd name="T10" fmla="*/ 40843 w 2184400"/>
              <a:gd name="T11" fmla="*/ 0 h 1117600"/>
              <a:gd name="T12" fmla="*/ 46353 w 2184400"/>
              <a:gd name="T13" fmla="*/ 0 h 1117600"/>
              <a:gd name="T14" fmla="*/ 46379 w 2184400"/>
              <a:gd name="T15" fmla="*/ 433 h 1117600"/>
              <a:gd name="T16" fmla="*/ 23190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5">
              <a:lumMod val="60000"/>
              <a:lumOff val="40000"/>
            </a:schemeClr>
          </a:solidFill>
          <a:ln w="12700" cap="flat" cmpd="sng" algn="ctr">
            <a:noFill/>
            <a:prstDash val="solid"/>
            <a:miter lim="800000"/>
          </a:ln>
          <a:effectLst>
            <a:outerShdw blurRad="190500" dist="190500" dir="54000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19" name="任意多边形 18"/>
          <p:cNvSpPr/>
          <p:nvPr/>
        </p:nvSpPr>
        <p:spPr bwMode="auto">
          <a:xfrm>
            <a:off x="3709232" y="2915767"/>
            <a:ext cx="1637471" cy="826946"/>
          </a:xfrm>
          <a:custGeom>
            <a:avLst/>
            <a:gdLst>
              <a:gd name="T0" fmla="*/ 27 w 2184400"/>
              <a:gd name="T1" fmla="*/ 0 h 1117600"/>
              <a:gd name="T2" fmla="*/ 5538 w 2184400"/>
              <a:gd name="T3" fmla="*/ 0 h 1117600"/>
              <a:gd name="T4" fmla="*/ 5483 w 2184400"/>
              <a:gd name="T5" fmla="*/ 433 h 1117600"/>
              <a:gd name="T6" fmla="*/ 23190 w 2184400"/>
              <a:gd name="T7" fmla="*/ 14625 h 1117600"/>
              <a:gd name="T8" fmla="*/ 40897 w 2184400"/>
              <a:gd name="T9" fmla="*/ 433 h 1117600"/>
              <a:gd name="T10" fmla="*/ 40843 w 2184400"/>
              <a:gd name="T11" fmla="*/ 0 h 1117600"/>
              <a:gd name="T12" fmla="*/ 46354 w 2184400"/>
              <a:gd name="T13" fmla="*/ 0 h 1117600"/>
              <a:gd name="T14" fmla="*/ 46380 w 2184400"/>
              <a:gd name="T15" fmla="*/ 433 h 1117600"/>
              <a:gd name="T16" fmla="*/ 23190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5">
              <a:lumMod val="60000"/>
              <a:lumOff val="40000"/>
            </a:schemeClr>
          </a:solidFill>
          <a:ln w="12700" cap="flat" cmpd="sng" algn="ctr">
            <a:noFill/>
            <a:prstDash val="solid"/>
            <a:miter lim="800000"/>
          </a:ln>
          <a:effectLst>
            <a:outerShdw blurRad="190500" dist="190500" dir="54000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21" name="任意多边形 20"/>
          <p:cNvSpPr/>
          <p:nvPr/>
        </p:nvSpPr>
        <p:spPr bwMode="auto">
          <a:xfrm>
            <a:off x="6591599" y="2915767"/>
            <a:ext cx="1637470" cy="826946"/>
          </a:xfrm>
          <a:custGeom>
            <a:avLst/>
            <a:gdLst>
              <a:gd name="T0" fmla="*/ 27 w 2184400"/>
              <a:gd name="T1" fmla="*/ 0 h 1117600"/>
              <a:gd name="T2" fmla="*/ 5538 w 2184400"/>
              <a:gd name="T3" fmla="*/ 0 h 1117600"/>
              <a:gd name="T4" fmla="*/ 5483 w 2184400"/>
              <a:gd name="T5" fmla="*/ 433 h 1117600"/>
              <a:gd name="T6" fmla="*/ 23190 w 2184400"/>
              <a:gd name="T7" fmla="*/ 14625 h 1117600"/>
              <a:gd name="T8" fmla="*/ 40896 w 2184400"/>
              <a:gd name="T9" fmla="*/ 433 h 1117600"/>
              <a:gd name="T10" fmla="*/ 40843 w 2184400"/>
              <a:gd name="T11" fmla="*/ 0 h 1117600"/>
              <a:gd name="T12" fmla="*/ 46353 w 2184400"/>
              <a:gd name="T13" fmla="*/ 0 h 1117600"/>
              <a:gd name="T14" fmla="*/ 46379 w 2184400"/>
              <a:gd name="T15" fmla="*/ 433 h 1117600"/>
              <a:gd name="T16" fmla="*/ 23190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5">
              <a:lumMod val="60000"/>
              <a:lumOff val="40000"/>
            </a:schemeClr>
          </a:solidFill>
          <a:ln w="12700" cap="flat" cmpd="sng" algn="ctr">
            <a:noFill/>
            <a:prstDash val="solid"/>
            <a:miter lim="800000"/>
          </a:ln>
          <a:effectLst>
            <a:outerShdw blurRad="190500" dist="190500" dir="54000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23" name="任意多边形 22"/>
          <p:cNvSpPr/>
          <p:nvPr/>
        </p:nvSpPr>
        <p:spPr bwMode="auto">
          <a:xfrm flipV="1">
            <a:off x="2261331" y="2087329"/>
            <a:ext cx="1637471" cy="828437"/>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7 w 2184400"/>
              <a:gd name="T9" fmla="*/ 445 h 1117600"/>
              <a:gd name="T10" fmla="*/ 40843 w 2184400"/>
              <a:gd name="T11" fmla="*/ 0 h 1117600"/>
              <a:gd name="T12" fmla="*/ 46354 w 2184400"/>
              <a:gd name="T13" fmla="*/ 0 h 1117600"/>
              <a:gd name="T14" fmla="*/ 46380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5">
              <a:lumMod val="60000"/>
              <a:lumOff val="40000"/>
            </a:schemeClr>
          </a:solidFill>
          <a:ln w="12700" cap="flat" cmpd="sng" algn="ctr">
            <a:noFill/>
            <a:prstDash val="solid"/>
            <a:miter lim="800000"/>
          </a:ln>
          <a:effectLst>
            <a:outerShdw blurRad="190500" dist="190500" dir="54000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25" name="任意多边形 24"/>
          <p:cNvSpPr/>
          <p:nvPr/>
        </p:nvSpPr>
        <p:spPr bwMode="auto">
          <a:xfrm flipV="1">
            <a:off x="5157132" y="2087329"/>
            <a:ext cx="1637471" cy="828437"/>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7 w 2184400"/>
              <a:gd name="T9" fmla="*/ 445 h 1117600"/>
              <a:gd name="T10" fmla="*/ 40843 w 2184400"/>
              <a:gd name="T11" fmla="*/ 0 h 1117600"/>
              <a:gd name="T12" fmla="*/ 46354 w 2184400"/>
              <a:gd name="T13" fmla="*/ 0 h 1117600"/>
              <a:gd name="T14" fmla="*/ 46380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5">
              <a:lumMod val="60000"/>
              <a:lumOff val="40000"/>
            </a:schemeClr>
          </a:solidFill>
          <a:ln w="12700" cap="flat" cmpd="sng" algn="ctr">
            <a:noFill/>
            <a:prstDash val="solid"/>
            <a:miter lim="800000"/>
          </a:ln>
          <a:effectLst>
            <a:outerShdw blurRad="190500" dist="190500" dir="54000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18" name="任意多边形 17"/>
          <p:cNvSpPr/>
          <p:nvPr/>
        </p:nvSpPr>
        <p:spPr bwMode="auto">
          <a:xfrm>
            <a:off x="2247897" y="2915767"/>
            <a:ext cx="1638964" cy="826946"/>
          </a:xfrm>
          <a:custGeom>
            <a:avLst/>
            <a:gdLst>
              <a:gd name="T0" fmla="*/ 27 w 2184400"/>
              <a:gd name="T1" fmla="*/ 0 h 1117600"/>
              <a:gd name="T2" fmla="*/ 5624 w 2184400"/>
              <a:gd name="T3" fmla="*/ 0 h 1117600"/>
              <a:gd name="T4" fmla="*/ 5569 w 2184400"/>
              <a:gd name="T5" fmla="*/ 433 h 1117600"/>
              <a:gd name="T6" fmla="*/ 23552 w 2184400"/>
              <a:gd name="T7" fmla="*/ 14625 h 1117600"/>
              <a:gd name="T8" fmla="*/ 41535 w 2184400"/>
              <a:gd name="T9" fmla="*/ 433 h 1117600"/>
              <a:gd name="T10" fmla="*/ 41480 w 2184400"/>
              <a:gd name="T11" fmla="*/ 0 h 1117600"/>
              <a:gd name="T12" fmla="*/ 47077 w 2184400"/>
              <a:gd name="T13" fmla="*/ 0 h 1117600"/>
              <a:gd name="T14" fmla="*/ 47104 w 2184400"/>
              <a:gd name="T15" fmla="*/ 433 h 1117600"/>
              <a:gd name="T16" fmla="*/ 23552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2"/>
          </a:solidFill>
          <a:ln w="12700" cap="flat" cmpd="sng" algn="ctr">
            <a:noFill/>
            <a:prstDash val="solid"/>
            <a:miter lim="800000"/>
          </a:ln>
          <a:effectLst>
            <a:outerShdw blurRad="190500" dist="190500" dir="54000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20" name="任意多边形 19"/>
          <p:cNvSpPr/>
          <p:nvPr/>
        </p:nvSpPr>
        <p:spPr bwMode="auto">
          <a:xfrm>
            <a:off x="5145191" y="2915767"/>
            <a:ext cx="1637471" cy="826946"/>
          </a:xfrm>
          <a:custGeom>
            <a:avLst/>
            <a:gdLst>
              <a:gd name="T0" fmla="*/ 27 w 2184400"/>
              <a:gd name="T1" fmla="*/ 0 h 1117600"/>
              <a:gd name="T2" fmla="*/ 5538 w 2184400"/>
              <a:gd name="T3" fmla="*/ 0 h 1117600"/>
              <a:gd name="T4" fmla="*/ 5483 w 2184400"/>
              <a:gd name="T5" fmla="*/ 433 h 1117600"/>
              <a:gd name="T6" fmla="*/ 23190 w 2184400"/>
              <a:gd name="T7" fmla="*/ 14625 h 1117600"/>
              <a:gd name="T8" fmla="*/ 40897 w 2184400"/>
              <a:gd name="T9" fmla="*/ 433 h 1117600"/>
              <a:gd name="T10" fmla="*/ 40843 w 2184400"/>
              <a:gd name="T11" fmla="*/ 0 h 1117600"/>
              <a:gd name="T12" fmla="*/ 46354 w 2184400"/>
              <a:gd name="T13" fmla="*/ 0 h 1117600"/>
              <a:gd name="T14" fmla="*/ 46380 w 2184400"/>
              <a:gd name="T15" fmla="*/ 433 h 1117600"/>
              <a:gd name="T16" fmla="*/ 23190 w 2184400"/>
              <a:gd name="T17" fmla="*/ 19021 h 1117600"/>
              <a:gd name="T18" fmla="*/ 0 w 2184400"/>
              <a:gd name="T19" fmla="*/ 433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2"/>
          </a:solidFill>
          <a:ln w="12700" cap="flat" cmpd="sng" algn="ctr">
            <a:noFill/>
            <a:prstDash val="solid"/>
            <a:miter lim="800000"/>
          </a:ln>
          <a:effectLst>
            <a:outerShdw blurRad="190500" dist="190500" dir="54000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22" name="任意多边形 21"/>
          <p:cNvSpPr/>
          <p:nvPr/>
        </p:nvSpPr>
        <p:spPr bwMode="auto">
          <a:xfrm flipV="1">
            <a:off x="802982" y="2087329"/>
            <a:ext cx="1637470" cy="828437"/>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6 w 2184400"/>
              <a:gd name="T9" fmla="*/ 445 h 1117600"/>
              <a:gd name="T10" fmla="*/ 40843 w 2184400"/>
              <a:gd name="T11" fmla="*/ 0 h 1117600"/>
              <a:gd name="T12" fmla="*/ 46353 w 2184400"/>
              <a:gd name="T13" fmla="*/ 0 h 1117600"/>
              <a:gd name="T14" fmla="*/ 46379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2"/>
          </a:solidFill>
          <a:ln w="12700" cap="flat" cmpd="sng" algn="ctr">
            <a:noFill/>
            <a:prstDash val="solid"/>
            <a:miter lim="800000"/>
          </a:ln>
          <a:effectLst>
            <a:outerShdw blurRad="190500" dist="1905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24" name="任意多边形 23"/>
          <p:cNvSpPr/>
          <p:nvPr/>
        </p:nvSpPr>
        <p:spPr bwMode="auto">
          <a:xfrm flipV="1">
            <a:off x="3697291" y="2087329"/>
            <a:ext cx="1637471" cy="828437"/>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7 w 2184400"/>
              <a:gd name="T9" fmla="*/ 445 h 1117600"/>
              <a:gd name="T10" fmla="*/ 40843 w 2184400"/>
              <a:gd name="T11" fmla="*/ 0 h 1117600"/>
              <a:gd name="T12" fmla="*/ 46354 w 2184400"/>
              <a:gd name="T13" fmla="*/ 0 h 1117600"/>
              <a:gd name="T14" fmla="*/ 46380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2"/>
          </a:solidFill>
          <a:ln w="12700" cap="flat" cmpd="sng" algn="ctr">
            <a:noFill/>
            <a:prstDash val="solid"/>
            <a:miter lim="800000"/>
          </a:ln>
          <a:effectLst>
            <a:outerShdw blurRad="190500" dist="1905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26" name="任意多边形 25"/>
          <p:cNvSpPr/>
          <p:nvPr/>
        </p:nvSpPr>
        <p:spPr bwMode="auto">
          <a:xfrm flipV="1">
            <a:off x="6591599" y="2087329"/>
            <a:ext cx="1637470" cy="828437"/>
          </a:xfrm>
          <a:custGeom>
            <a:avLst/>
            <a:gdLst>
              <a:gd name="T0" fmla="*/ 27 w 2184400"/>
              <a:gd name="T1" fmla="*/ 0 h 1117600"/>
              <a:gd name="T2" fmla="*/ 5538 w 2184400"/>
              <a:gd name="T3" fmla="*/ 0 h 1117600"/>
              <a:gd name="T4" fmla="*/ 5483 w 2184400"/>
              <a:gd name="T5" fmla="*/ 445 h 1117600"/>
              <a:gd name="T6" fmla="*/ 23190 w 2184400"/>
              <a:gd name="T7" fmla="*/ 15080 h 1117600"/>
              <a:gd name="T8" fmla="*/ 40896 w 2184400"/>
              <a:gd name="T9" fmla="*/ 445 h 1117600"/>
              <a:gd name="T10" fmla="*/ 40843 w 2184400"/>
              <a:gd name="T11" fmla="*/ 0 h 1117600"/>
              <a:gd name="T12" fmla="*/ 46353 w 2184400"/>
              <a:gd name="T13" fmla="*/ 0 h 1117600"/>
              <a:gd name="T14" fmla="*/ 46379 w 2184400"/>
              <a:gd name="T15" fmla="*/ 445 h 1117600"/>
              <a:gd name="T16" fmla="*/ 23190 w 2184400"/>
              <a:gd name="T17" fmla="*/ 19613 h 1117600"/>
              <a:gd name="T18" fmla="*/ 0 w 2184400"/>
              <a:gd name="T19" fmla="*/ 44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accent2"/>
          </a:solidFill>
          <a:ln w="12700" cap="flat" cmpd="sng" algn="ctr">
            <a:noFill/>
            <a:prstDash val="solid"/>
            <a:miter lim="800000"/>
          </a:ln>
          <a:effectLst>
            <a:outerShdw blurRad="190500" dist="190500" algn="ctr" rotWithShape="0">
              <a:srgbClr val="000000">
                <a:alpha val="43137"/>
              </a:srgbClr>
            </a:outerShdw>
          </a:effectLst>
        </p:spPr>
        <p:txBody>
          <a:bodyPr anchor="ctr"/>
          <a:lstStyle/>
          <a:p>
            <a:pPr defTabSz="685800">
              <a:defRPr/>
            </a:pPr>
            <a:endParaRPr lang="zh-CN" altLang="en-US" sz="1690">
              <a:solidFill>
                <a:srgbClr val="FFC000"/>
              </a:solidFill>
              <a:cs typeface="+mn-ea"/>
              <a:sym typeface="+mn-lt"/>
            </a:endParaRPr>
          </a:p>
        </p:txBody>
      </p:sp>
      <p:sp>
        <p:nvSpPr>
          <p:cNvPr id="102415" name="文本框 27"/>
          <p:cNvSpPr txBox="1">
            <a:spLocks noChangeArrowheads="1"/>
          </p:cNvSpPr>
          <p:nvPr/>
        </p:nvSpPr>
        <p:spPr bwMode="auto">
          <a:xfrm>
            <a:off x="1246308" y="2573943"/>
            <a:ext cx="735892" cy="691204"/>
          </a:xfrm>
          <a:prstGeom prst="rect">
            <a:avLst/>
          </a:prstGeom>
          <a:noFill/>
          <a:ln w="9525">
            <a:noFill/>
            <a:miter lim="800000"/>
          </a:ln>
          <a:effectLst>
            <a:outerShdw blurRad="190500" dist="190500" dir="5400000" algn="ctr" rotWithShape="0">
              <a:srgbClr val="000000">
                <a:alpha val="43137"/>
              </a:srgbClr>
            </a:outerShdw>
          </a:effectLst>
        </p:spPr>
        <p:txBody>
          <a:bodyPr lIns="68250" tIns="34125" rIns="68250" bIns="34125">
            <a:spAutoFit/>
          </a:bodyPr>
          <a:lstStyle/>
          <a:p>
            <a:pPr algn="ctr" defTabSz="681990">
              <a:defRPr/>
            </a:pPr>
            <a:r>
              <a:rPr lang="en-US" altLang="zh-CN" sz="4045">
                <a:solidFill>
                  <a:srgbClr val="5F5F5F"/>
                </a:solidFill>
                <a:cs typeface="+mn-ea"/>
                <a:sym typeface="+mn-lt"/>
              </a:rPr>
              <a:t>01</a:t>
            </a:r>
            <a:endParaRPr lang="zh-CN" altLang="en-US" sz="4045">
              <a:solidFill>
                <a:srgbClr val="5F5F5F"/>
              </a:solidFill>
              <a:cs typeface="+mn-ea"/>
              <a:sym typeface="+mn-lt"/>
            </a:endParaRPr>
          </a:p>
        </p:txBody>
      </p:sp>
      <p:sp>
        <p:nvSpPr>
          <p:cNvPr id="102416" name="文本框 28"/>
          <p:cNvSpPr txBox="1">
            <a:spLocks noChangeArrowheads="1"/>
          </p:cNvSpPr>
          <p:nvPr/>
        </p:nvSpPr>
        <p:spPr bwMode="auto">
          <a:xfrm>
            <a:off x="2694208" y="2573943"/>
            <a:ext cx="735892" cy="691204"/>
          </a:xfrm>
          <a:prstGeom prst="rect">
            <a:avLst/>
          </a:prstGeom>
          <a:noFill/>
          <a:ln w="9525">
            <a:noFill/>
            <a:miter lim="800000"/>
          </a:ln>
          <a:effectLst>
            <a:outerShdw blurRad="190500" dist="190500" dir="5400000" algn="ctr" rotWithShape="0">
              <a:srgbClr val="000000">
                <a:alpha val="43137"/>
              </a:srgbClr>
            </a:outerShdw>
          </a:effectLst>
        </p:spPr>
        <p:txBody>
          <a:bodyPr lIns="68250" tIns="34125" rIns="68250" bIns="34125">
            <a:spAutoFit/>
          </a:bodyPr>
          <a:lstStyle/>
          <a:p>
            <a:pPr algn="ctr" defTabSz="681990">
              <a:defRPr/>
            </a:pPr>
            <a:r>
              <a:rPr lang="en-US" altLang="zh-CN" sz="4045">
                <a:solidFill>
                  <a:srgbClr val="5F5F5F"/>
                </a:solidFill>
                <a:cs typeface="+mn-ea"/>
                <a:sym typeface="+mn-lt"/>
              </a:rPr>
              <a:t>02</a:t>
            </a:r>
            <a:endParaRPr lang="zh-CN" altLang="en-US" sz="4045">
              <a:solidFill>
                <a:srgbClr val="5F5F5F"/>
              </a:solidFill>
              <a:cs typeface="+mn-ea"/>
              <a:sym typeface="+mn-lt"/>
            </a:endParaRPr>
          </a:p>
        </p:txBody>
      </p:sp>
      <p:sp>
        <p:nvSpPr>
          <p:cNvPr id="102417" name="文本框 29"/>
          <p:cNvSpPr txBox="1">
            <a:spLocks noChangeArrowheads="1"/>
          </p:cNvSpPr>
          <p:nvPr/>
        </p:nvSpPr>
        <p:spPr bwMode="auto">
          <a:xfrm>
            <a:off x="4152559" y="2573943"/>
            <a:ext cx="737384" cy="691204"/>
          </a:xfrm>
          <a:prstGeom prst="rect">
            <a:avLst/>
          </a:prstGeom>
          <a:noFill/>
          <a:ln w="9525">
            <a:noFill/>
            <a:miter lim="800000"/>
          </a:ln>
          <a:effectLst>
            <a:outerShdw blurRad="190500" dist="190500" dir="5400000" algn="ctr" rotWithShape="0">
              <a:srgbClr val="000000">
                <a:alpha val="43137"/>
              </a:srgbClr>
            </a:outerShdw>
          </a:effectLst>
        </p:spPr>
        <p:txBody>
          <a:bodyPr lIns="68250" tIns="34125" rIns="68250" bIns="34125">
            <a:spAutoFit/>
          </a:bodyPr>
          <a:lstStyle/>
          <a:p>
            <a:pPr algn="ctr" defTabSz="681990">
              <a:defRPr/>
            </a:pPr>
            <a:r>
              <a:rPr lang="en-US" altLang="zh-CN" sz="4045">
                <a:solidFill>
                  <a:srgbClr val="5F5F5F"/>
                </a:solidFill>
                <a:cs typeface="+mn-ea"/>
                <a:sym typeface="+mn-lt"/>
              </a:rPr>
              <a:t>03</a:t>
            </a:r>
            <a:endParaRPr lang="zh-CN" altLang="en-US" sz="4045">
              <a:solidFill>
                <a:srgbClr val="5F5F5F"/>
              </a:solidFill>
              <a:cs typeface="+mn-ea"/>
              <a:sym typeface="+mn-lt"/>
            </a:endParaRPr>
          </a:p>
        </p:txBody>
      </p:sp>
      <p:sp>
        <p:nvSpPr>
          <p:cNvPr id="102418" name="文本框 30"/>
          <p:cNvSpPr txBox="1">
            <a:spLocks noChangeArrowheads="1"/>
          </p:cNvSpPr>
          <p:nvPr/>
        </p:nvSpPr>
        <p:spPr bwMode="auto">
          <a:xfrm>
            <a:off x="5625834" y="2573943"/>
            <a:ext cx="737384" cy="691204"/>
          </a:xfrm>
          <a:prstGeom prst="rect">
            <a:avLst/>
          </a:prstGeom>
          <a:noFill/>
          <a:ln w="9525">
            <a:noFill/>
            <a:miter lim="800000"/>
          </a:ln>
          <a:effectLst>
            <a:outerShdw blurRad="190500" dist="190500" dir="5400000" algn="ctr" rotWithShape="0">
              <a:srgbClr val="000000">
                <a:alpha val="43137"/>
              </a:srgbClr>
            </a:outerShdw>
          </a:effectLst>
        </p:spPr>
        <p:txBody>
          <a:bodyPr lIns="68250" tIns="34125" rIns="68250" bIns="34125">
            <a:spAutoFit/>
          </a:bodyPr>
          <a:lstStyle/>
          <a:p>
            <a:pPr algn="ctr" defTabSz="681990">
              <a:defRPr/>
            </a:pPr>
            <a:r>
              <a:rPr lang="en-US" altLang="zh-CN" sz="4045">
                <a:solidFill>
                  <a:srgbClr val="5F5F5F"/>
                </a:solidFill>
                <a:cs typeface="+mn-ea"/>
                <a:sym typeface="+mn-lt"/>
              </a:rPr>
              <a:t>04</a:t>
            </a:r>
            <a:endParaRPr lang="zh-CN" altLang="en-US" sz="4045">
              <a:solidFill>
                <a:srgbClr val="5F5F5F"/>
              </a:solidFill>
              <a:cs typeface="+mn-ea"/>
              <a:sym typeface="+mn-lt"/>
            </a:endParaRPr>
          </a:p>
        </p:txBody>
      </p:sp>
      <p:sp>
        <p:nvSpPr>
          <p:cNvPr id="102419" name="文本框 31"/>
          <p:cNvSpPr txBox="1">
            <a:spLocks noChangeArrowheads="1"/>
          </p:cNvSpPr>
          <p:nvPr/>
        </p:nvSpPr>
        <p:spPr bwMode="auto">
          <a:xfrm>
            <a:off x="7048360" y="2573943"/>
            <a:ext cx="737384" cy="691204"/>
          </a:xfrm>
          <a:prstGeom prst="rect">
            <a:avLst/>
          </a:prstGeom>
          <a:noFill/>
          <a:ln w="9525">
            <a:noFill/>
            <a:miter lim="800000"/>
          </a:ln>
          <a:effectLst>
            <a:outerShdw blurRad="190500" dist="190500" dir="5400000" algn="ctr" rotWithShape="0">
              <a:srgbClr val="000000">
                <a:alpha val="43137"/>
              </a:srgbClr>
            </a:outerShdw>
          </a:effectLst>
        </p:spPr>
        <p:txBody>
          <a:bodyPr lIns="68250" tIns="34125" rIns="68250" bIns="34125">
            <a:spAutoFit/>
          </a:bodyPr>
          <a:lstStyle/>
          <a:p>
            <a:pPr algn="ctr" defTabSz="681990">
              <a:defRPr/>
            </a:pPr>
            <a:r>
              <a:rPr lang="en-US" altLang="zh-CN" sz="4045">
                <a:solidFill>
                  <a:srgbClr val="5F5F5F"/>
                </a:solidFill>
                <a:cs typeface="+mn-ea"/>
                <a:sym typeface="+mn-lt"/>
              </a:rPr>
              <a:t>05</a:t>
            </a:r>
            <a:endParaRPr lang="zh-CN" altLang="en-US" sz="4045">
              <a:solidFill>
                <a:srgbClr val="5F5F5F"/>
              </a:solidFill>
              <a:cs typeface="+mn-ea"/>
              <a:sym typeface="+mn-lt"/>
            </a:endParaRPr>
          </a:p>
        </p:txBody>
      </p:sp>
      <p:grpSp>
        <p:nvGrpSpPr>
          <p:cNvPr id="102430" name="Group 30"/>
          <p:cNvGrpSpPr/>
          <p:nvPr/>
        </p:nvGrpSpPr>
        <p:grpSpPr bwMode="auto">
          <a:xfrm>
            <a:off x="626844" y="1008207"/>
            <a:ext cx="2067364" cy="1134438"/>
            <a:chOff x="376" y="840"/>
            <a:chExt cx="1385" cy="760"/>
          </a:xfrm>
        </p:grpSpPr>
        <p:sp>
          <p:nvSpPr>
            <p:cNvPr id="46109" name="文本框 32"/>
            <p:cNvSpPr txBox="1">
              <a:spLocks noChangeArrowheads="1"/>
            </p:cNvSpPr>
            <p:nvPr/>
          </p:nvSpPr>
          <p:spPr bwMode="auto">
            <a:xfrm>
              <a:off x="376" y="840"/>
              <a:ext cx="1385" cy="254"/>
            </a:xfrm>
            <a:prstGeom prst="rect">
              <a:avLst/>
            </a:prstGeom>
            <a:noFill/>
            <a:ln w="9525">
              <a:noFill/>
              <a:miter lim="800000"/>
            </a:ln>
          </p:spPr>
          <p:txBody>
            <a:bodyPr lIns="68250" tIns="34125" rIns="68250" bIns="34125">
              <a:spAutoFit/>
            </a:bodyPr>
            <a:lstStyle/>
            <a:p>
              <a:pPr algn="ctr" defTabSz="681990">
                <a:lnSpc>
                  <a:spcPct val="150000"/>
                </a:lnSpc>
                <a:defRPr/>
              </a:pPr>
              <a:r>
                <a:rPr lang="zh-CN" altLang="en-US" sz="1505">
                  <a:solidFill>
                    <a:srgbClr val="5F5F5F"/>
                  </a:solidFill>
                  <a:cs typeface="+mn-ea"/>
                  <a:sym typeface="+mn-lt"/>
                </a:rPr>
                <a:t>点击输入标题</a:t>
              </a:r>
            </a:p>
          </p:txBody>
        </p:sp>
        <p:sp>
          <p:nvSpPr>
            <p:cNvPr id="46110" name="矩形 33"/>
            <p:cNvSpPr>
              <a:spLocks noChangeArrowheads="1"/>
            </p:cNvSpPr>
            <p:nvPr/>
          </p:nvSpPr>
          <p:spPr bwMode="auto">
            <a:xfrm>
              <a:off x="399" y="1089"/>
              <a:ext cx="1310" cy="511"/>
            </a:xfrm>
            <a:prstGeom prst="rect">
              <a:avLst/>
            </a:prstGeom>
            <a:noFill/>
            <a:ln w="9525">
              <a:noFill/>
              <a:miter lim="800000"/>
            </a:ln>
          </p:spPr>
          <p:txBody>
            <a:bodyPr lIns="68250" tIns="34125" rIns="68250" bIns="34125">
              <a:spAutoFit/>
            </a:bodyPr>
            <a:lstStyle/>
            <a:p>
              <a:pPr algn="just" defTabSz="681990">
                <a:lnSpc>
                  <a:spcPct val="150000"/>
                </a:lnSpc>
                <a:tabLst>
                  <a:tab pos="1013460" algn="l"/>
                </a:tabLst>
                <a:defRPr/>
              </a:pPr>
              <a:r>
                <a:rPr lang="zh-CN" altLang="en-US" sz="750">
                  <a:solidFill>
                    <a:srgbClr val="595959"/>
                  </a:solidFill>
                  <a:cs typeface="+mn-ea"/>
                  <a:sym typeface="+mn-lt"/>
                </a:rPr>
                <a:t>详写内容</a:t>
              </a:r>
              <a:r>
                <a:rPr lang="en-US" altLang="zh-CN" sz="750">
                  <a:solidFill>
                    <a:srgbClr val="595959"/>
                  </a:solidFill>
                  <a:cs typeface="+mn-ea"/>
                  <a:sym typeface="+mn-lt"/>
                </a:rPr>
                <a:t>……</a:t>
              </a:r>
              <a:r>
                <a:rPr lang="zh-CN" altLang="en-US" sz="750">
                  <a:solidFill>
                    <a:srgbClr val="595959"/>
                  </a:solidFill>
                  <a:cs typeface="+mn-ea"/>
                  <a:sym typeface="+mn-lt"/>
                </a:rPr>
                <a:t>点击输入本栏的具体文字，简明扼要的说明分项内容，此为概念图解，请根据您的具体内容酌情修改</a:t>
              </a:r>
              <a:endParaRPr lang="en-US" altLang="zh-CN" sz="750">
                <a:solidFill>
                  <a:srgbClr val="595959"/>
                </a:solidFill>
                <a:cs typeface="+mn-ea"/>
                <a:sym typeface="+mn-lt"/>
              </a:endParaRPr>
            </a:p>
            <a:p>
              <a:pPr algn="just" defTabSz="681990">
                <a:lnSpc>
                  <a:spcPct val="150000"/>
                </a:lnSpc>
                <a:tabLst>
                  <a:tab pos="1013460" algn="l"/>
                </a:tabLst>
                <a:defRPr/>
              </a:pPr>
              <a:endParaRPr lang="en-US" altLang="zh-CN" sz="750">
                <a:solidFill>
                  <a:srgbClr val="7F7F7F"/>
                </a:solidFill>
                <a:cs typeface="+mn-ea"/>
                <a:sym typeface="+mn-lt"/>
              </a:endParaRPr>
            </a:p>
          </p:txBody>
        </p:sp>
      </p:grpSp>
      <p:grpSp>
        <p:nvGrpSpPr>
          <p:cNvPr id="102433" name="Group 33"/>
          <p:cNvGrpSpPr/>
          <p:nvPr/>
        </p:nvGrpSpPr>
        <p:grpSpPr bwMode="auto">
          <a:xfrm>
            <a:off x="2076237" y="3812866"/>
            <a:ext cx="2067364" cy="1132944"/>
            <a:chOff x="1390" y="2533"/>
            <a:chExt cx="1385" cy="759"/>
          </a:xfrm>
        </p:grpSpPr>
        <p:sp>
          <p:nvSpPr>
            <p:cNvPr id="46107" name="文本框 34"/>
            <p:cNvSpPr txBox="1">
              <a:spLocks noChangeArrowheads="1"/>
            </p:cNvSpPr>
            <p:nvPr/>
          </p:nvSpPr>
          <p:spPr bwMode="auto">
            <a:xfrm>
              <a:off x="1390" y="2533"/>
              <a:ext cx="1385" cy="254"/>
            </a:xfrm>
            <a:prstGeom prst="rect">
              <a:avLst/>
            </a:prstGeom>
            <a:noFill/>
            <a:ln w="9525">
              <a:noFill/>
              <a:miter lim="800000"/>
            </a:ln>
          </p:spPr>
          <p:txBody>
            <a:bodyPr lIns="68250" tIns="34125" rIns="68250" bIns="34125">
              <a:spAutoFit/>
            </a:bodyPr>
            <a:lstStyle/>
            <a:p>
              <a:pPr algn="ctr" defTabSz="681990">
                <a:lnSpc>
                  <a:spcPct val="150000"/>
                </a:lnSpc>
                <a:defRPr/>
              </a:pPr>
              <a:r>
                <a:rPr lang="zh-CN" altLang="en-US" sz="1505">
                  <a:solidFill>
                    <a:srgbClr val="5F5F5F"/>
                  </a:solidFill>
                  <a:cs typeface="+mn-ea"/>
                  <a:sym typeface="+mn-lt"/>
                </a:rPr>
                <a:t>点击输入标题</a:t>
              </a:r>
            </a:p>
          </p:txBody>
        </p:sp>
        <p:sp>
          <p:nvSpPr>
            <p:cNvPr id="46108" name="矩形 35"/>
            <p:cNvSpPr>
              <a:spLocks noChangeArrowheads="1"/>
            </p:cNvSpPr>
            <p:nvPr/>
          </p:nvSpPr>
          <p:spPr bwMode="auto">
            <a:xfrm>
              <a:off x="1413" y="2781"/>
              <a:ext cx="1309" cy="511"/>
            </a:xfrm>
            <a:prstGeom prst="rect">
              <a:avLst/>
            </a:prstGeom>
            <a:noFill/>
            <a:ln w="9525">
              <a:noFill/>
              <a:miter lim="800000"/>
            </a:ln>
          </p:spPr>
          <p:txBody>
            <a:bodyPr lIns="68250" tIns="34125" rIns="68250" bIns="34125">
              <a:spAutoFit/>
            </a:bodyPr>
            <a:lstStyle/>
            <a:p>
              <a:pPr algn="just" defTabSz="681990">
                <a:lnSpc>
                  <a:spcPct val="150000"/>
                </a:lnSpc>
                <a:tabLst>
                  <a:tab pos="1013460" algn="l"/>
                </a:tabLst>
                <a:defRPr/>
              </a:pPr>
              <a:r>
                <a:rPr lang="zh-CN" altLang="en-US" sz="750">
                  <a:solidFill>
                    <a:srgbClr val="595959"/>
                  </a:solidFill>
                  <a:cs typeface="+mn-ea"/>
                  <a:sym typeface="+mn-lt"/>
                </a:rPr>
                <a:t>详写内容</a:t>
              </a:r>
              <a:r>
                <a:rPr lang="en-US" altLang="zh-CN" sz="750">
                  <a:solidFill>
                    <a:srgbClr val="595959"/>
                  </a:solidFill>
                  <a:cs typeface="+mn-ea"/>
                  <a:sym typeface="+mn-lt"/>
                </a:rPr>
                <a:t>……</a:t>
              </a:r>
              <a:r>
                <a:rPr lang="zh-CN" altLang="en-US" sz="750">
                  <a:solidFill>
                    <a:srgbClr val="595959"/>
                  </a:solidFill>
                  <a:cs typeface="+mn-ea"/>
                  <a:sym typeface="+mn-lt"/>
                </a:rPr>
                <a:t>点击输入本栏的具体文字，简明扼要的说明分项内容，此为概念图解，请根据您的具体内容酌情修改</a:t>
              </a:r>
              <a:endParaRPr lang="en-US" altLang="zh-CN" sz="750">
                <a:solidFill>
                  <a:srgbClr val="595959"/>
                </a:solidFill>
                <a:cs typeface="+mn-ea"/>
                <a:sym typeface="+mn-lt"/>
              </a:endParaRPr>
            </a:p>
            <a:p>
              <a:pPr algn="just" defTabSz="681990">
                <a:lnSpc>
                  <a:spcPct val="150000"/>
                </a:lnSpc>
                <a:tabLst>
                  <a:tab pos="1013460" algn="l"/>
                </a:tabLst>
                <a:defRPr/>
              </a:pPr>
              <a:endParaRPr lang="en-US" altLang="zh-CN" sz="750">
                <a:solidFill>
                  <a:srgbClr val="7F7F7F"/>
                </a:solidFill>
                <a:cs typeface="+mn-ea"/>
                <a:sym typeface="+mn-lt"/>
              </a:endParaRPr>
            </a:p>
          </p:txBody>
        </p:sp>
      </p:grpSp>
      <p:grpSp>
        <p:nvGrpSpPr>
          <p:cNvPr id="102434" name="Group 34"/>
          <p:cNvGrpSpPr/>
          <p:nvPr/>
        </p:nvGrpSpPr>
        <p:grpSpPr bwMode="auto">
          <a:xfrm>
            <a:off x="4979504" y="3812866"/>
            <a:ext cx="2067363" cy="1132944"/>
            <a:chOff x="3335" y="2533"/>
            <a:chExt cx="1385" cy="759"/>
          </a:xfrm>
        </p:grpSpPr>
        <p:sp>
          <p:nvSpPr>
            <p:cNvPr id="46105" name="文本框 36"/>
            <p:cNvSpPr txBox="1">
              <a:spLocks noChangeArrowheads="1"/>
            </p:cNvSpPr>
            <p:nvPr/>
          </p:nvSpPr>
          <p:spPr bwMode="auto">
            <a:xfrm>
              <a:off x="3335" y="2533"/>
              <a:ext cx="1385" cy="254"/>
            </a:xfrm>
            <a:prstGeom prst="rect">
              <a:avLst/>
            </a:prstGeom>
            <a:noFill/>
            <a:ln w="9525">
              <a:noFill/>
              <a:miter lim="800000"/>
            </a:ln>
          </p:spPr>
          <p:txBody>
            <a:bodyPr lIns="68250" tIns="34125" rIns="68250" bIns="34125">
              <a:spAutoFit/>
            </a:bodyPr>
            <a:lstStyle/>
            <a:p>
              <a:pPr algn="ctr" defTabSz="681990">
                <a:lnSpc>
                  <a:spcPct val="150000"/>
                </a:lnSpc>
                <a:defRPr/>
              </a:pPr>
              <a:r>
                <a:rPr lang="zh-CN" altLang="en-US" sz="1505">
                  <a:solidFill>
                    <a:srgbClr val="5F5F5F"/>
                  </a:solidFill>
                  <a:cs typeface="+mn-ea"/>
                  <a:sym typeface="+mn-lt"/>
                </a:rPr>
                <a:t>点击输入标题</a:t>
              </a:r>
            </a:p>
          </p:txBody>
        </p:sp>
        <p:sp>
          <p:nvSpPr>
            <p:cNvPr id="46106" name="矩形 37"/>
            <p:cNvSpPr>
              <a:spLocks noChangeArrowheads="1"/>
            </p:cNvSpPr>
            <p:nvPr/>
          </p:nvSpPr>
          <p:spPr bwMode="auto">
            <a:xfrm>
              <a:off x="3358" y="2781"/>
              <a:ext cx="1309" cy="511"/>
            </a:xfrm>
            <a:prstGeom prst="rect">
              <a:avLst/>
            </a:prstGeom>
            <a:noFill/>
            <a:ln w="9525">
              <a:noFill/>
              <a:miter lim="800000"/>
            </a:ln>
          </p:spPr>
          <p:txBody>
            <a:bodyPr lIns="68250" tIns="34125" rIns="68250" bIns="34125">
              <a:spAutoFit/>
            </a:bodyPr>
            <a:lstStyle/>
            <a:p>
              <a:pPr algn="just" defTabSz="681990">
                <a:lnSpc>
                  <a:spcPct val="150000"/>
                </a:lnSpc>
                <a:tabLst>
                  <a:tab pos="1013460" algn="l"/>
                </a:tabLst>
                <a:defRPr/>
              </a:pPr>
              <a:r>
                <a:rPr lang="zh-CN" altLang="en-US" sz="750">
                  <a:solidFill>
                    <a:srgbClr val="595959"/>
                  </a:solidFill>
                  <a:cs typeface="+mn-ea"/>
                  <a:sym typeface="+mn-lt"/>
                </a:rPr>
                <a:t>详写内容</a:t>
              </a:r>
              <a:r>
                <a:rPr lang="en-US" altLang="zh-CN" sz="750">
                  <a:solidFill>
                    <a:srgbClr val="595959"/>
                  </a:solidFill>
                  <a:cs typeface="+mn-ea"/>
                  <a:sym typeface="+mn-lt"/>
                </a:rPr>
                <a:t>……</a:t>
              </a:r>
              <a:r>
                <a:rPr lang="zh-CN" altLang="en-US" sz="750">
                  <a:solidFill>
                    <a:srgbClr val="595959"/>
                  </a:solidFill>
                  <a:cs typeface="+mn-ea"/>
                  <a:sym typeface="+mn-lt"/>
                </a:rPr>
                <a:t>点击输入本栏的具体文字，简明扼要的说明分项内容，此为概念图解，请根据您的具体内容酌情修改</a:t>
              </a:r>
              <a:endParaRPr lang="en-US" altLang="zh-CN" sz="750">
                <a:solidFill>
                  <a:srgbClr val="595959"/>
                </a:solidFill>
                <a:cs typeface="+mn-ea"/>
                <a:sym typeface="+mn-lt"/>
              </a:endParaRPr>
            </a:p>
            <a:p>
              <a:pPr algn="just" defTabSz="681990">
                <a:lnSpc>
                  <a:spcPct val="150000"/>
                </a:lnSpc>
                <a:tabLst>
                  <a:tab pos="1013460" algn="l"/>
                </a:tabLst>
                <a:defRPr/>
              </a:pPr>
              <a:endParaRPr lang="en-US" altLang="zh-CN" sz="750">
                <a:solidFill>
                  <a:srgbClr val="7F7F7F"/>
                </a:solidFill>
                <a:cs typeface="+mn-ea"/>
                <a:sym typeface="+mn-lt"/>
              </a:endParaRPr>
            </a:p>
          </p:txBody>
        </p:sp>
      </p:grpSp>
      <p:grpSp>
        <p:nvGrpSpPr>
          <p:cNvPr id="102432" name="Group 32"/>
          <p:cNvGrpSpPr/>
          <p:nvPr/>
        </p:nvGrpSpPr>
        <p:grpSpPr bwMode="auto">
          <a:xfrm>
            <a:off x="6427401" y="1008207"/>
            <a:ext cx="2067364" cy="1134438"/>
            <a:chOff x="4262" y="840"/>
            <a:chExt cx="1385" cy="760"/>
          </a:xfrm>
        </p:grpSpPr>
        <p:sp>
          <p:nvSpPr>
            <p:cNvPr id="46103" name="文本框 38"/>
            <p:cNvSpPr txBox="1">
              <a:spLocks noChangeArrowheads="1"/>
            </p:cNvSpPr>
            <p:nvPr/>
          </p:nvSpPr>
          <p:spPr bwMode="auto">
            <a:xfrm>
              <a:off x="4262" y="840"/>
              <a:ext cx="1385" cy="254"/>
            </a:xfrm>
            <a:prstGeom prst="rect">
              <a:avLst/>
            </a:prstGeom>
            <a:noFill/>
            <a:ln w="9525">
              <a:noFill/>
              <a:miter lim="800000"/>
            </a:ln>
          </p:spPr>
          <p:txBody>
            <a:bodyPr lIns="68250" tIns="34125" rIns="68250" bIns="34125">
              <a:spAutoFit/>
            </a:bodyPr>
            <a:lstStyle/>
            <a:p>
              <a:pPr algn="ctr" defTabSz="681990">
                <a:lnSpc>
                  <a:spcPct val="150000"/>
                </a:lnSpc>
                <a:defRPr/>
              </a:pPr>
              <a:r>
                <a:rPr lang="zh-CN" altLang="en-US" sz="1505">
                  <a:solidFill>
                    <a:srgbClr val="5F5F5F"/>
                  </a:solidFill>
                  <a:cs typeface="+mn-ea"/>
                  <a:sym typeface="+mn-lt"/>
                </a:rPr>
                <a:t>点击输入标题</a:t>
              </a:r>
            </a:p>
          </p:txBody>
        </p:sp>
        <p:sp>
          <p:nvSpPr>
            <p:cNvPr id="46104" name="矩形 39"/>
            <p:cNvSpPr>
              <a:spLocks noChangeArrowheads="1"/>
            </p:cNvSpPr>
            <p:nvPr/>
          </p:nvSpPr>
          <p:spPr bwMode="auto">
            <a:xfrm>
              <a:off x="4285" y="1089"/>
              <a:ext cx="1309" cy="511"/>
            </a:xfrm>
            <a:prstGeom prst="rect">
              <a:avLst/>
            </a:prstGeom>
            <a:noFill/>
            <a:ln w="9525">
              <a:noFill/>
              <a:miter lim="800000"/>
            </a:ln>
          </p:spPr>
          <p:txBody>
            <a:bodyPr lIns="68250" tIns="34125" rIns="68250" bIns="34125">
              <a:spAutoFit/>
            </a:bodyPr>
            <a:lstStyle/>
            <a:p>
              <a:pPr algn="just" defTabSz="681990">
                <a:lnSpc>
                  <a:spcPct val="150000"/>
                </a:lnSpc>
                <a:tabLst>
                  <a:tab pos="1013460" algn="l"/>
                </a:tabLst>
                <a:defRPr/>
              </a:pPr>
              <a:r>
                <a:rPr lang="zh-CN" altLang="en-US" sz="750">
                  <a:solidFill>
                    <a:srgbClr val="595959"/>
                  </a:solidFill>
                  <a:cs typeface="+mn-ea"/>
                  <a:sym typeface="+mn-lt"/>
                </a:rPr>
                <a:t>详写内容</a:t>
              </a:r>
              <a:r>
                <a:rPr lang="en-US" altLang="zh-CN" sz="750">
                  <a:solidFill>
                    <a:srgbClr val="595959"/>
                  </a:solidFill>
                  <a:cs typeface="+mn-ea"/>
                  <a:sym typeface="+mn-lt"/>
                </a:rPr>
                <a:t>……</a:t>
              </a:r>
              <a:r>
                <a:rPr lang="zh-CN" altLang="en-US" sz="750">
                  <a:solidFill>
                    <a:srgbClr val="595959"/>
                  </a:solidFill>
                  <a:cs typeface="+mn-ea"/>
                  <a:sym typeface="+mn-lt"/>
                </a:rPr>
                <a:t>点击输入本栏的具体文字，简明扼要的说明分项内容，此为概念图解，请根据您的具体内容酌情修改</a:t>
              </a:r>
              <a:endParaRPr lang="en-US" altLang="zh-CN" sz="750">
                <a:solidFill>
                  <a:srgbClr val="595959"/>
                </a:solidFill>
                <a:cs typeface="+mn-ea"/>
                <a:sym typeface="+mn-lt"/>
              </a:endParaRPr>
            </a:p>
            <a:p>
              <a:pPr algn="just" defTabSz="681990">
                <a:lnSpc>
                  <a:spcPct val="150000"/>
                </a:lnSpc>
                <a:tabLst>
                  <a:tab pos="1013460" algn="l"/>
                </a:tabLst>
                <a:defRPr/>
              </a:pPr>
              <a:endParaRPr lang="en-US" altLang="zh-CN" sz="750">
                <a:solidFill>
                  <a:srgbClr val="7F7F7F"/>
                </a:solidFill>
                <a:cs typeface="+mn-ea"/>
                <a:sym typeface="+mn-lt"/>
              </a:endParaRPr>
            </a:p>
          </p:txBody>
        </p:sp>
      </p:grpSp>
      <p:grpSp>
        <p:nvGrpSpPr>
          <p:cNvPr id="102431" name="Group 31"/>
          <p:cNvGrpSpPr/>
          <p:nvPr/>
        </p:nvGrpSpPr>
        <p:grpSpPr bwMode="auto">
          <a:xfrm>
            <a:off x="3567424" y="1008207"/>
            <a:ext cx="2065870" cy="1134438"/>
            <a:chOff x="2346" y="840"/>
            <a:chExt cx="1384" cy="760"/>
          </a:xfrm>
        </p:grpSpPr>
        <p:sp>
          <p:nvSpPr>
            <p:cNvPr id="46101" name="文本框 40"/>
            <p:cNvSpPr txBox="1">
              <a:spLocks noChangeArrowheads="1"/>
            </p:cNvSpPr>
            <p:nvPr/>
          </p:nvSpPr>
          <p:spPr bwMode="auto">
            <a:xfrm>
              <a:off x="2346" y="840"/>
              <a:ext cx="1384" cy="254"/>
            </a:xfrm>
            <a:prstGeom prst="rect">
              <a:avLst/>
            </a:prstGeom>
            <a:noFill/>
            <a:ln w="9525">
              <a:noFill/>
              <a:miter lim="800000"/>
            </a:ln>
          </p:spPr>
          <p:txBody>
            <a:bodyPr lIns="68250" tIns="34125" rIns="68250" bIns="34125">
              <a:spAutoFit/>
            </a:bodyPr>
            <a:lstStyle/>
            <a:p>
              <a:pPr algn="ctr" defTabSz="681990">
                <a:lnSpc>
                  <a:spcPct val="150000"/>
                </a:lnSpc>
                <a:defRPr/>
              </a:pPr>
              <a:r>
                <a:rPr lang="zh-CN" altLang="en-US" sz="1505">
                  <a:solidFill>
                    <a:srgbClr val="5F5F5F"/>
                  </a:solidFill>
                  <a:cs typeface="+mn-ea"/>
                  <a:sym typeface="+mn-lt"/>
                </a:rPr>
                <a:t>点击输入标题</a:t>
              </a:r>
            </a:p>
          </p:txBody>
        </p:sp>
        <p:sp>
          <p:nvSpPr>
            <p:cNvPr id="46102" name="矩形 41"/>
            <p:cNvSpPr>
              <a:spLocks noChangeArrowheads="1"/>
            </p:cNvSpPr>
            <p:nvPr/>
          </p:nvSpPr>
          <p:spPr bwMode="auto">
            <a:xfrm>
              <a:off x="2369" y="1089"/>
              <a:ext cx="1309" cy="511"/>
            </a:xfrm>
            <a:prstGeom prst="rect">
              <a:avLst/>
            </a:prstGeom>
            <a:noFill/>
            <a:ln w="9525">
              <a:noFill/>
              <a:miter lim="800000"/>
            </a:ln>
          </p:spPr>
          <p:txBody>
            <a:bodyPr lIns="68250" tIns="34125" rIns="68250" bIns="34125">
              <a:spAutoFit/>
            </a:bodyPr>
            <a:lstStyle/>
            <a:p>
              <a:pPr algn="just" defTabSz="681990">
                <a:lnSpc>
                  <a:spcPct val="150000"/>
                </a:lnSpc>
                <a:tabLst>
                  <a:tab pos="1013460" algn="l"/>
                </a:tabLst>
                <a:defRPr/>
              </a:pPr>
              <a:r>
                <a:rPr lang="zh-CN" altLang="en-US" sz="750">
                  <a:solidFill>
                    <a:srgbClr val="595959"/>
                  </a:solidFill>
                  <a:cs typeface="+mn-ea"/>
                  <a:sym typeface="+mn-lt"/>
                </a:rPr>
                <a:t>详写内容</a:t>
              </a:r>
              <a:r>
                <a:rPr lang="en-US" altLang="zh-CN" sz="750">
                  <a:solidFill>
                    <a:srgbClr val="595959"/>
                  </a:solidFill>
                  <a:cs typeface="+mn-ea"/>
                  <a:sym typeface="+mn-lt"/>
                </a:rPr>
                <a:t>……</a:t>
              </a:r>
              <a:r>
                <a:rPr lang="zh-CN" altLang="en-US" sz="750">
                  <a:solidFill>
                    <a:srgbClr val="595959"/>
                  </a:solidFill>
                  <a:cs typeface="+mn-ea"/>
                  <a:sym typeface="+mn-lt"/>
                </a:rPr>
                <a:t>点击输入本栏的具体文字，简明扼要的说明分项内容，此为概念图解，请根据您的具体内容酌情修改</a:t>
              </a:r>
              <a:endParaRPr lang="en-US" altLang="zh-CN" sz="750">
                <a:solidFill>
                  <a:srgbClr val="595959"/>
                </a:solidFill>
                <a:cs typeface="+mn-ea"/>
                <a:sym typeface="+mn-lt"/>
              </a:endParaRPr>
            </a:p>
            <a:p>
              <a:pPr algn="just" defTabSz="681990">
                <a:lnSpc>
                  <a:spcPct val="150000"/>
                </a:lnSpc>
                <a:tabLst>
                  <a:tab pos="1013460" algn="l"/>
                </a:tabLst>
                <a:defRPr/>
              </a:pPr>
              <a:endParaRPr lang="en-US" altLang="zh-CN" sz="750">
                <a:solidFill>
                  <a:srgbClr val="7F7F7F"/>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02415"/>
                                        </p:tgtEl>
                                        <p:attrNameLst>
                                          <p:attrName>style.visibility</p:attrName>
                                        </p:attrNameLst>
                                      </p:cBhvr>
                                      <p:to>
                                        <p:strVal val="visible"/>
                                      </p:to>
                                    </p:set>
                                    <p:animEffect transition="in" filter="dissolve">
                                      <p:cBhvr>
                                        <p:cTn id="47" dur="500"/>
                                        <p:tgtEl>
                                          <p:spTgt spid="102415"/>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02416"/>
                                        </p:tgtEl>
                                        <p:attrNameLst>
                                          <p:attrName>style.visibility</p:attrName>
                                        </p:attrNameLst>
                                      </p:cBhvr>
                                      <p:to>
                                        <p:strVal val="visible"/>
                                      </p:to>
                                    </p:set>
                                    <p:animEffect transition="in" filter="dissolve">
                                      <p:cBhvr>
                                        <p:cTn id="51" dur="500"/>
                                        <p:tgtEl>
                                          <p:spTgt spid="102416"/>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02417"/>
                                        </p:tgtEl>
                                        <p:attrNameLst>
                                          <p:attrName>style.visibility</p:attrName>
                                        </p:attrNameLst>
                                      </p:cBhvr>
                                      <p:to>
                                        <p:strVal val="visible"/>
                                      </p:to>
                                    </p:set>
                                    <p:animEffect transition="in" filter="dissolve">
                                      <p:cBhvr>
                                        <p:cTn id="55" dur="500"/>
                                        <p:tgtEl>
                                          <p:spTgt spid="102417"/>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102418"/>
                                        </p:tgtEl>
                                        <p:attrNameLst>
                                          <p:attrName>style.visibility</p:attrName>
                                        </p:attrNameLst>
                                      </p:cBhvr>
                                      <p:to>
                                        <p:strVal val="visible"/>
                                      </p:to>
                                    </p:set>
                                    <p:animEffect transition="in" filter="dissolve">
                                      <p:cBhvr>
                                        <p:cTn id="59" dur="500"/>
                                        <p:tgtEl>
                                          <p:spTgt spid="102418"/>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102419"/>
                                        </p:tgtEl>
                                        <p:attrNameLst>
                                          <p:attrName>style.visibility</p:attrName>
                                        </p:attrNameLst>
                                      </p:cBhvr>
                                      <p:to>
                                        <p:strVal val="visible"/>
                                      </p:to>
                                    </p:set>
                                    <p:animEffect transition="in" filter="dissolve">
                                      <p:cBhvr>
                                        <p:cTn id="63" dur="500"/>
                                        <p:tgtEl>
                                          <p:spTgt spid="102419"/>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102430"/>
                                        </p:tgtEl>
                                        <p:attrNameLst>
                                          <p:attrName>style.visibility</p:attrName>
                                        </p:attrNameLst>
                                      </p:cBhvr>
                                      <p:to>
                                        <p:strVal val="visible"/>
                                      </p:to>
                                    </p:set>
                                    <p:animEffect transition="in" filter="fade">
                                      <p:cBhvr>
                                        <p:cTn id="67" dur="1000"/>
                                        <p:tgtEl>
                                          <p:spTgt spid="102430"/>
                                        </p:tgtEl>
                                      </p:cBhvr>
                                    </p:animEffect>
                                    <p:anim calcmode="lin" valueType="num">
                                      <p:cBhvr>
                                        <p:cTn id="68" dur="1000" fill="hold"/>
                                        <p:tgtEl>
                                          <p:spTgt spid="102430"/>
                                        </p:tgtEl>
                                        <p:attrNameLst>
                                          <p:attrName>ppt_x</p:attrName>
                                        </p:attrNameLst>
                                      </p:cBhvr>
                                      <p:tavLst>
                                        <p:tav tm="0">
                                          <p:val>
                                            <p:strVal val="#ppt_x"/>
                                          </p:val>
                                        </p:tav>
                                        <p:tav tm="100000">
                                          <p:val>
                                            <p:strVal val="#ppt_x"/>
                                          </p:val>
                                        </p:tav>
                                      </p:tavLst>
                                    </p:anim>
                                    <p:anim calcmode="lin" valueType="num">
                                      <p:cBhvr>
                                        <p:cTn id="69" dur="1000" fill="hold"/>
                                        <p:tgtEl>
                                          <p:spTgt spid="1024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2431"/>
                                        </p:tgtEl>
                                        <p:attrNameLst>
                                          <p:attrName>style.visibility</p:attrName>
                                        </p:attrNameLst>
                                      </p:cBhvr>
                                      <p:to>
                                        <p:strVal val="visible"/>
                                      </p:to>
                                    </p:set>
                                    <p:animEffect transition="in" filter="fade">
                                      <p:cBhvr>
                                        <p:cTn id="72" dur="1000"/>
                                        <p:tgtEl>
                                          <p:spTgt spid="102431"/>
                                        </p:tgtEl>
                                      </p:cBhvr>
                                    </p:animEffect>
                                    <p:anim calcmode="lin" valueType="num">
                                      <p:cBhvr>
                                        <p:cTn id="73" dur="1000" fill="hold"/>
                                        <p:tgtEl>
                                          <p:spTgt spid="102431"/>
                                        </p:tgtEl>
                                        <p:attrNameLst>
                                          <p:attrName>ppt_x</p:attrName>
                                        </p:attrNameLst>
                                      </p:cBhvr>
                                      <p:tavLst>
                                        <p:tav tm="0">
                                          <p:val>
                                            <p:strVal val="#ppt_x"/>
                                          </p:val>
                                        </p:tav>
                                        <p:tav tm="100000">
                                          <p:val>
                                            <p:strVal val="#ppt_x"/>
                                          </p:val>
                                        </p:tav>
                                      </p:tavLst>
                                    </p:anim>
                                    <p:anim calcmode="lin" valueType="num">
                                      <p:cBhvr>
                                        <p:cTn id="74" dur="1000" fill="hold"/>
                                        <p:tgtEl>
                                          <p:spTgt spid="10243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2432"/>
                                        </p:tgtEl>
                                        <p:attrNameLst>
                                          <p:attrName>style.visibility</p:attrName>
                                        </p:attrNameLst>
                                      </p:cBhvr>
                                      <p:to>
                                        <p:strVal val="visible"/>
                                      </p:to>
                                    </p:set>
                                    <p:animEffect transition="in" filter="fade">
                                      <p:cBhvr>
                                        <p:cTn id="77" dur="1000"/>
                                        <p:tgtEl>
                                          <p:spTgt spid="102432"/>
                                        </p:tgtEl>
                                      </p:cBhvr>
                                    </p:animEffect>
                                    <p:anim calcmode="lin" valueType="num">
                                      <p:cBhvr>
                                        <p:cTn id="78" dur="1000" fill="hold"/>
                                        <p:tgtEl>
                                          <p:spTgt spid="102432"/>
                                        </p:tgtEl>
                                        <p:attrNameLst>
                                          <p:attrName>ppt_x</p:attrName>
                                        </p:attrNameLst>
                                      </p:cBhvr>
                                      <p:tavLst>
                                        <p:tav tm="0">
                                          <p:val>
                                            <p:strVal val="#ppt_x"/>
                                          </p:val>
                                        </p:tav>
                                        <p:tav tm="100000">
                                          <p:val>
                                            <p:strVal val="#ppt_x"/>
                                          </p:val>
                                        </p:tav>
                                      </p:tavLst>
                                    </p:anim>
                                    <p:anim calcmode="lin" valueType="num">
                                      <p:cBhvr>
                                        <p:cTn id="79" dur="1000" fill="hold"/>
                                        <p:tgtEl>
                                          <p:spTgt spid="10243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102434"/>
                                        </p:tgtEl>
                                        <p:attrNameLst>
                                          <p:attrName>style.visibility</p:attrName>
                                        </p:attrNameLst>
                                      </p:cBhvr>
                                      <p:to>
                                        <p:strVal val="visible"/>
                                      </p:to>
                                    </p:set>
                                    <p:animEffect transition="in" filter="fade">
                                      <p:cBhvr>
                                        <p:cTn id="82" dur="1000"/>
                                        <p:tgtEl>
                                          <p:spTgt spid="102434"/>
                                        </p:tgtEl>
                                      </p:cBhvr>
                                    </p:animEffect>
                                    <p:anim calcmode="lin" valueType="num">
                                      <p:cBhvr>
                                        <p:cTn id="83" dur="1000" fill="hold"/>
                                        <p:tgtEl>
                                          <p:spTgt spid="102434"/>
                                        </p:tgtEl>
                                        <p:attrNameLst>
                                          <p:attrName>ppt_x</p:attrName>
                                        </p:attrNameLst>
                                      </p:cBhvr>
                                      <p:tavLst>
                                        <p:tav tm="0">
                                          <p:val>
                                            <p:strVal val="#ppt_x"/>
                                          </p:val>
                                        </p:tav>
                                        <p:tav tm="100000">
                                          <p:val>
                                            <p:strVal val="#ppt_x"/>
                                          </p:val>
                                        </p:tav>
                                      </p:tavLst>
                                    </p:anim>
                                    <p:anim calcmode="lin" valueType="num">
                                      <p:cBhvr>
                                        <p:cTn id="84" dur="1000" fill="hold"/>
                                        <p:tgtEl>
                                          <p:spTgt spid="102434"/>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02433"/>
                                        </p:tgtEl>
                                        <p:attrNameLst>
                                          <p:attrName>style.visibility</p:attrName>
                                        </p:attrNameLst>
                                      </p:cBhvr>
                                      <p:to>
                                        <p:strVal val="visible"/>
                                      </p:to>
                                    </p:set>
                                    <p:animEffect transition="in" filter="fade">
                                      <p:cBhvr>
                                        <p:cTn id="87" dur="1000"/>
                                        <p:tgtEl>
                                          <p:spTgt spid="102433"/>
                                        </p:tgtEl>
                                      </p:cBhvr>
                                    </p:animEffect>
                                    <p:anim calcmode="lin" valueType="num">
                                      <p:cBhvr>
                                        <p:cTn id="88" dur="1000" fill="hold"/>
                                        <p:tgtEl>
                                          <p:spTgt spid="102433"/>
                                        </p:tgtEl>
                                        <p:attrNameLst>
                                          <p:attrName>ppt_x</p:attrName>
                                        </p:attrNameLst>
                                      </p:cBhvr>
                                      <p:tavLst>
                                        <p:tav tm="0">
                                          <p:val>
                                            <p:strVal val="#ppt_x"/>
                                          </p:val>
                                        </p:tav>
                                        <p:tav tm="100000">
                                          <p:val>
                                            <p:strVal val="#ppt_x"/>
                                          </p:val>
                                        </p:tav>
                                      </p:tavLst>
                                    </p:anim>
                                    <p:anim calcmode="lin" valueType="num">
                                      <p:cBhvr>
                                        <p:cTn id="89" dur="1000" fill="hold"/>
                                        <p:tgtEl>
                                          <p:spTgt spid="102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18" grpId="0" animBg="1"/>
      <p:bldP spid="20" grpId="0" animBg="1"/>
      <p:bldP spid="22" grpId="0" animBg="1"/>
      <p:bldP spid="24" grpId="0" animBg="1"/>
      <p:bldP spid="26" grpId="0" animBg="1"/>
      <p:bldP spid="102415" grpId="0"/>
      <p:bldP spid="102416" grpId="0"/>
      <p:bldP spid="102417" grpId="0"/>
      <p:bldP spid="102418" grpId="0"/>
      <p:bldP spid="1024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973149" y="1676842"/>
            <a:ext cx="2056914" cy="615363"/>
          </a:xfrm>
          <a:prstGeom prst="rect">
            <a:avLst/>
          </a:prstGeom>
          <a:noFill/>
          <a:ln w="9525">
            <a:noFill/>
            <a:miter lim="800000"/>
          </a:ln>
        </p:spPr>
        <p:txBody>
          <a:bodyPr lIns="0" tIns="0" rIns="0" bIns="0">
            <a:spAutoFit/>
          </a:bodyPr>
          <a:lstStyle/>
          <a:p>
            <a:pPr algn="just" defTabSz="685800">
              <a:lnSpc>
                <a:spcPts val="1225"/>
              </a:lnSpc>
              <a:defRPr/>
            </a:pPr>
            <a:r>
              <a:rPr lang="zh-CN" altLang="en-US" sz="940">
                <a:solidFill>
                  <a:schemeClr val="tx1">
                    <a:lumMod val="65000"/>
                    <a:lumOff val="35000"/>
                  </a:schemeClr>
                </a:solidFill>
                <a:cs typeface="+mn-ea"/>
                <a:sym typeface="+mn-lt"/>
              </a:rPr>
              <a:t>点击输入本栏文字内容，文字内容需概括精炼，无需多余的文字修饰，在不改动排版的情况下，尽量控制在四点内说明，标题将每个具体意义概括提出观点</a:t>
            </a:r>
            <a:endParaRPr lang="en-US" altLang="zh-CN" sz="940">
              <a:solidFill>
                <a:schemeClr val="tx1">
                  <a:lumMod val="65000"/>
                  <a:lumOff val="35000"/>
                </a:schemeClr>
              </a:solidFill>
              <a:cs typeface="+mn-ea"/>
              <a:sym typeface="+mn-lt"/>
            </a:endParaRPr>
          </a:p>
        </p:txBody>
      </p:sp>
      <p:sp>
        <p:nvSpPr>
          <p:cNvPr id="19" name="TextBox 18"/>
          <p:cNvSpPr txBox="1">
            <a:spLocks noChangeArrowheads="1"/>
          </p:cNvSpPr>
          <p:nvPr/>
        </p:nvSpPr>
        <p:spPr bwMode="auto">
          <a:xfrm>
            <a:off x="6084088" y="1676842"/>
            <a:ext cx="2056914" cy="615363"/>
          </a:xfrm>
          <a:prstGeom prst="rect">
            <a:avLst/>
          </a:prstGeom>
          <a:noFill/>
          <a:ln w="9525">
            <a:noFill/>
            <a:miter lim="800000"/>
          </a:ln>
        </p:spPr>
        <p:txBody>
          <a:bodyPr lIns="0" tIns="0" rIns="0" bIns="0">
            <a:spAutoFit/>
          </a:bodyPr>
          <a:lstStyle/>
          <a:p>
            <a:pPr algn="just" defTabSz="685800">
              <a:lnSpc>
                <a:spcPts val="1225"/>
              </a:lnSpc>
              <a:defRPr/>
            </a:pPr>
            <a:r>
              <a:rPr lang="zh-CN" altLang="en-US" sz="940">
                <a:solidFill>
                  <a:schemeClr val="tx1">
                    <a:lumMod val="65000"/>
                    <a:lumOff val="35000"/>
                  </a:schemeClr>
                </a:solidFill>
                <a:cs typeface="+mn-ea"/>
                <a:sym typeface="+mn-lt"/>
              </a:rPr>
              <a:t>点击输入本栏文字内容，文字内容需概括精炼，无需多余的文字修饰，在不改动排版的情况下，尽量控制在四点内说明，标题将每个具体意义概括提出观点</a:t>
            </a:r>
            <a:endParaRPr lang="en-US" altLang="zh-CN" sz="940">
              <a:solidFill>
                <a:schemeClr val="tx1">
                  <a:lumMod val="65000"/>
                  <a:lumOff val="35000"/>
                </a:schemeClr>
              </a:solidFill>
              <a:cs typeface="+mn-ea"/>
              <a:sym typeface="+mn-lt"/>
            </a:endParaRPr>
          </a:p>
        </p:txBody>
      </p:sp>
      <p:sp>
        <p:nvSpPr>
          <p:cNvPr id="20" name="TextBox 19"/>
          <p:cNvSpPr txBox="1">
            <a:spLocks noChangeArrowheads="1"/>
          </p:cNvSpPr>
          <p:nvPr/>
        </p:nvSpPr>
        <p:spPr bwMode="auto">
          <a:xfrm>
            <a:off x="973149" y="3400888"/>
            <a:ext cx="2056914" cy="615363"/>
          </a:xfrm>
          <a:prstGeom prst="rect">
            <a:avLst/>
          </a:prstGeom>
          <a:noFill/>
          <a:ln w="9525">
            <a:noFill/>
            <a:miter lim="800000"/>
          </a:ln>
        </p:spPr>
        <p:txBody>
          <a:bodyPr lIns="0" tIns="0" rIns="0" bIns="0">
            <a:spAutoFit/>
          </a:bodyPr>
          <a:lstStyle/>
          <a:p>
            <a:pPr algn="just" defTabSz="685800">
              <a:lnSpc>
                <a:spcPts val="1225"/>
              </a:lnSpc>
              <a:defRPr/>
            </a:pPr>
            <a:r>
              <a:rPr lang="zh-CN" altLang="en-US" sz="940">
                <a:solidFill>
                  <a:schemeClr val="tx1">
                    <a:lumMod val="65000"/>
                    <a:lumOff val="35000"/>
                  </a:schemeClr>
                </a:solidFill>
                <a:cs typeface="+mn-ea"/>
                <a:sym typeface="+mn-lt"/>
              </a:rPr>
              <a:t>点击输入本栏文字内容，文字内容需概括精炼，无需多余的文字修饰，在不改动排版的情况下，尽量控制在四点内说明，标题将每个具体意义概括提出观点</a:t>
            </a:r>
            <a:endParaRPr lang="en-US" altLang="zh-CN" sz="940">
              <a:solidFill>
                <a:schemeClr val="tx1">
                  <a:lumMod val="65000"/>
                  <a:lumOff val="35000"/>
                </a:schemeClr>
              </a:solidFill>
              <a:cs typeface="+mn-ea"/>
              <a:sym typeface="+mn-lt"/>
            </a:endParaRPr>
          </a:p>
        </p:txBody>
      </p:sp>
      <p:sp>
        <p:nvSpPr>
          <p:cNvPr id="21" name="TextBox 20"/>
          <p:cNvSpPr txBox="1">
            <a:spLocks noChangeArrowheads="1"/>
          </p:cNvSpPr>
          <p:nvPr/>
        </p:nvSpPr>
        <p:spPr bwMode="auto">
          <a:xfrm>
            <a:off x="6084088" y="3400888"/>
            <a:ext cx="2056914" cy="615363"/>
          </a:xfrm>
          <a:prstGeom prst="rect">
            <a:avLst/>
          </a:prstGeom>
          <a:noFill/>
          <a:ln w="9525">
            <a:noFill/>
            <a:miter lim="800000"/>
          </a:ln>
        </p:spPr>
        <p:txBody>
          <a:bodyPr lIns="0" tIns="0" rIns="0" bIns="0">
            <a:spAutoFit/>
          </a:bodyPr>
          <a:lstStyle/>
          <a:p>
            <a:pPr algn="just" defTabSz="685800">
              <a:lnSpc>
                <a:spcPts val="1225"/>
              </a:lnSpc>
              <a:defRPr/>
            </a:pPr>
            <a:r>
              <a:rPr lang="zh-CN" altLang="en-US" sz="940">
                <a:solidFill>
                  <a:schemeClr val="tx1">
                    <a:lumMod val="65000"/>
                    <a:lumOff val="35000"/>
                  </a:schemeClr>
                </a:solidFill>
                <a:cs typeface="+mn-ea"/>
                <a:sym typeface="+mn-lt"/>
              </a:rPr>
              <a:t>点击输入本栏文字内容，文字内容需概括精炼，无需多余的文字修饰，在不改动排版的情况下，尽量控制在四点内说明，标题将每个具体意义概括提出观点</a:t>
            </a:r>
            <a:endParaRPr lang="en-US" altLang="zh-CN" sz="940">
              <a:solidFill>
                <a:schemeClr val="tx1">
                  <a:lumMod val="65000"/>
                  <a:lumOff val="35000"/>
                </a:schemeClr>
              </a:solidFill>
              <a:cs typeface="+mn-ea"/>
              <a:sym typeface="+mn-lt"/>
            </a:endParaRPr>
          </a:p>
        </p:txBody>
      </p:sp>
      <p:sp>
        <p:nvSpPr>
          <p:cNvPr id="25" name="TextBox 24"/>
          <p:cNvSpPr txBox="1">
            <a:spLocks noChangeArrowheads="1"/>
          </p:cNvSpPr>
          <p:nvPr/>
        </p:nvSpPr>
        <p:spPr bwMode="auto">
          <a:xfrm>
            <a:off x="973147" y="1418607"/>
            <a:ext cx="1388193" cy="202621"/>
          </a:xfrm>
          <a:prstGeom prst="rect">
            <a:avLst/>
          </a:prstGeom>
          <a:noFill/>
          <a:ln w="9525">
            <a:noFill/>
            <a:miter lim="800000"/>
          </a:ln>
        </p:spPr>
        <p:txBody>
          <a:bodyPr lIns="0" tIns="0" rIns="0" bIns="0">
            <a:spAutoFit/>
          </a:bodyPr>
          <a:lstStyle/>
          <a:p>
            <a:pPr defTabSz="685800">
              <a:defRPr/>
            </a:pPr>
            <a:r>
              <a:rPr lang="zh-CN" altLang="en-US" sz="1315">
                <a:solidFill>
                  <a:schemeClr val="tx1">
                    <a:lumMod val="65000"/>
                    <a:lumOff val="35000"/>
                  </a:schemeClr>
                </a:solidFill>
                <a:cs typeface="+mn-ea"/>
                <a:sym typeface="+mn-lt"/>
              </a:rPr>
              <a:t>标题关键字</a:t>
            </a:r>
          </a:p>
        </p:txBody>
      </p:sp>
      <p:sp>
        <p:nvSpPr>
          <p:cNvPr id="37" name="TextBox 36"/>
          <p:cNvSpPr txBox="1">
            <a:spLocks noChangeArrowheads="1"/>
          </p:cNvSpPr>
          <p:nvPr/>
        </p:nvSpPr>
        <p:spPr bwMode="auto">
          <a:xfrm>
            <a:off x="973147" y="3154595"/>
            <a:ext cx="1388193" cy="202621"/>
          </a:xfrm>
          <a:prstGeom prst="rect">
            <a:avLst/>
          </a:prstGeom>
          <a:noFill/>
          <a:ln w="9525">
            <a:noFill/>
            <a:miter lim="800000"/>
          </a:ln>
        </p:spPr>
        <p:txBody>
          <a:bodyPr lIns="0" tIns="0" rIns="0" bIns="0">
            <a:spAutoFit/>
          </a:bodyPr>
          <a:lstStyle/>
          <a:p>
            <a:pPr defTabSz="685800">
              <a:defRPr/>
            </a:pPr>
            <a:r>
              <a:rPr lang="zh-CN" altLang="en-US" sz="1315">
                <a:solidFill>
                  <a:schemeClr val="tx1">
                    <a:lumMod val="65000"/>
                    <a:lumOff val="35000"/>
                  </a:schemeClr>
                </a:solidFill>
                <a:cs typeface="+mn-ea"/>
                <a:sym typeface="+mn-lt"/>
              </a:rPr>
              <a:t>标题关键字</a:t>
            </a:r>
          </a:p>
        </p:txBody>
      </p:sp>
      <p:sp>
        <p:nvSpPr>
          <p:cNvPr id="38" name="TextBox 37"/>
          <p:cNvSpPr txBox="1">
            <a:spLocks noChangeArrowheads="1"/>
          </p:cNvSpPr>
          <p:nvPr/>
        </p:nvSpPr>
        <p:spPr bwMode="auto">
          <a:xfrm>
            <a:off x="6084087" y="1418607"/>
            <a:ext cx="1388193" cy="202621"/>
          </a:xfrm>
          <a:prstGeom prst="rect">
            <a:avLst/>
          </a:prstGeom>
          <a:noFill/>
          <a:ln w="9525">
            <a:noFill/>
            <a:miter lim="800000"/>
          </a:ln>
        </p:spPr>
        <p:txBody>
          <a:bodyPr lIns="0" tIns="0" rIns="0" bIns="0">
            <a:spAutoFit/>
          </a:bodyPr>
          <a:lstStyle/>
          <a:p>
            <a:pPr defTabSz="685800">
              <a:defRPr/>
            </a:pPr>
            <a:r>
              <a:rPr lang="zh-CN" altLang="en-US" sz="1315">
                <a:solidFill>
                  <a:schemeClr val="tx1">
                    <a:lumMod val="65000"/>
                    <a:lumOff val="35000"/>
                  </a:schemeClr>
                </a:solidFill>
                <a:cs typeface="+mn-ea"/>
                <a:sym typeface="+mn-lt"/>
              </a:rPr>
              <a:t>标题关键字</a:t>
            </a:r>
          </a:p>
        </p:txBody>
      </p:sp>
      <p:sp>
        <p:nvSpPr>
          <p:cNvPr id="39" name="TextBox 38"/>
          <p:cNvSpPr txBox="1">
            <a:spLocks noChangeArrowheads="1"/>
          </p:cNvSpPr>
          <p:nvPr/>
        </p:nvSpPr>
        <p:spPr bwMode="auto">
          <a:xfrm>
            <a:off x="6084087" y="3154595"/>
            <a:ext cx="1388193" cy="202621"/>
          </a:xfrm>
          <a:prstGeom prst="rect">
            <a:avLst/>
          </a:prstGeom>
          <a:noFill/>
          <a:ln w="9525">
            <a:noFill/>
            <a:miter lim="800000"/>
          </a:ln>
        </p:spPr>
        <p:txBody>
          <a:bodyPr lIns="0" tIns="0" rIns="0" bIns="0">
            <a:spAutoFit/>
          </a:bodyPr>
          <a:lstStyle/>
          <a:p>
            <a:pPr defTabSz="685800">
              <a:defRPr/>
            </a:pPr>
            <a:r>
              <a:rPr lang="zh-CN" altLang="en-US" sz="1315">
                <a:solidFill>
                  <a:schemeClr val="tx1">
                    <a:lumMod val="65000"/>
                    <a:lumOff val="35000"/>
                  </a:schemeClr>
                </a:solidFill>
                <a:cs typeface="+mn-ea"/>
                <a:sym typeface="+mn-lt"/>
              </a:rPr>
              <a:t>标题关键字</a:t>
            </a:r>
          </a:p>
        </p:txBody>
      </p:sp>
      <p:grpSp>
        <p:nvGrpSpPr>
          <p:cNvPr id="58414" name="Group 46"/>
          <p:cNvGrpSpPr/>
          <p:nvPr/>
        </p:nvGrpSpPr>
        <p:grpSpPr bwMode="auto">
          <a:xfrm>
            <a:off x="3218139" y="1420101"/>
            <a:ext cx="2707723" cy="2707723"/>
            <a:chOff x="2155" y="930"/>
            <a:chExt cx="1814" cy="1814"/>
          </a:xfrm>
          <a:effectLst>
            <a:outerShdw blurRad="190500" dist="190500" dir="5400000" algn="ctr" rotWithShape="0">
              <a:srgbClr val="000000">
                <a:alpha val="43137"/>
              </a:srgbClr>
            </a:outerShdw>
          </a:effectLst>
        </p:grpSpPr>
        <p:sp>
          <p:nvSpPr>
            <p:cNvPr id="62476" name="椭圆 168"/>
            <p:cNvSpPr>
              <a:spLocks noChangeArrowheads="1"/>
            </p:cNvSpPr>
            <p:nvPr/>
          </p:nvSpPr>
          <p:spPr bwMode="auto">
            <a:xfrm rot="2700000">
              <a:off x="2769" y="930"/>
              <a:ext cx="1200" cy="1200"/>
            </a:xfrm>
            <a:custGeom>
              <a:avLst/>
              <a:gdLst>
                <a:gd name="T0" fmla="*/ 0 w 2207694"/>
                <a:gd name="T1" fmla="*/ 0 h 2207694"/>
                <a:gd name="T2" fmla="*/ 0 w 2207694"/>
                <a:gd name="T3" fmla="*/ 0 h 2207694"/>
                <a:gd name="T4" fmla="*/ 0 w 2207694"/>
                <a:gd name="T5" fmla="*/ 0 h 2207694"/>
                <a:gd name="T6" fmla="*/ 0 w 2207694"/>
                <a:gd name="T7" fmla="*/ 0 h 2207694"/>
                <a:gd name="T8" fmla="*/ 0 w 2207694"/>
                <a:gd name="T9" fmla="*/ 0 h 2207694"/>
                <a:gd name="T10" fmla="*/ 0 w 2207694"/>
                <a:gd name="T11" fmla="*/ 0 h 2207694"/>
                <a:gd name="T12" fmla="*/ 0 w 2207694"/>
                <a:gd name="T13" fmla="*/ 0 h 2207694"/>
                <a:gd name="T14" fmla="*/ 0 w 2207694"/>
                <a:gd name="T15" fmla="*/ 0 h 2207694"/>
                <a:gd name="T16" fmla="*/ 0 w 2207694"/>
                <a:gd name="T17" fmla="*/ 0 h 2207694"/>
                <a:gd name="T18" fmla="*/ 0 w 2207694"/>
                <a:gd name="T19" fmla="*/ 0 h 2207694"/>
                <a:gd name="T20" fmla="*/ 0 w 2207694"/>
                <a:gd name="T21" fmla="*/ 0 h 2207694"/>
                <a:gd name="T22" fmla="*/ 0 w 2207694"/>
                <a:gd name="T23" fmla="*/ 0 h 2207694"/>
                <a:gd name="T24" fmla="*/ 0 w 2207694"/>
                <a:gd name="T25" fmla="*/ 0 h 2207694"/>
                <a:gd name="T26" fmla="*/ 0 w 2207694"/>
                <a:gd name="T27" fmla="*/ 0 h 2207694"/>
                <a:gd name="T28" fmla="*/ 0 w 2207694"/>
                <a:gd name="T29" fmla="*/ 0 h 2207694"/>
                <a:gd name="T30" fmla="*/ 0 w 2207694"/>
                <a:gd name="T31" fmla="*/ 0 h 2207694"/>
                <a:gd name="T32" fmla="*/ 0 w 2207694"/>
                <a:gd name="T33" fmla="*/ 0 h 2207694"/>
                <a:gd name="T34" fmla="*/ 0 w 2207694"/>
                <a:gd name="T35" fmla="*/ 0 h 2207694"/>
                <a:gd name="T36" fmla="*/ 0 w 2207694"/>
                <a:gd name="T37" fmla="*/ 0 h 22076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4"/>
                <a:gd name="T58" fmla="*/ 0 h 2207694"/>
                <a:gd name="T59" fmla="*/ 2207694 w 2207694"/>
                <a:gd name="T60" fmla="*/ 2207694 h 22076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4" h="2207694">
                  <a:moveTo>
                    <a:pt x="1240201" y="2198410"/>
                  </a:moveTo>
                  <a:cubicBezTo>
                    <a:pt x="1195601" y="2204855"/>
                    <a:pt x="1150057" y="2207694"/>
                    <a:pt x="1103851" y="2207694"/>
                  </a:cubicBezTo>
                  <a:lnTo>
                    <a:pt x="1240201" y="2198410"/>
                  </a:lnTo>
                  <a:close/>
                  <a:moveTo>
                    <a:pt x="1396176" y="2167304"/>
                  </a:moveTo>
                  <a:cubicBezTo>
                    <a:pt x="1355911" y="2179613"/>
                    <a:pt x="1314389" y="2188486"/>
                    <a:pt x="1271865" y="2193577"/>
                  </a:cubicBezTo>
                  <a:lnTo>
                    <a:pt x="1396176" y="2167304"/>
                  </a:ln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2EA6EB"/>
            </a:solidFill>
            <a:ln w="9525">
              <a:noFill/>
              <a:round/>
            </a:ln>
          </p:spPr>
          <p:txBody>
            <a:bodyPr anchor="ctr"/>
            <a:lstStyle/>
            <a:p>
              <a:pPr defTabSz="685800">
                <a:defRPr/>
              </a:pPr>
              <a:endParaRPr lang="zh-CN" altLang="en-US" sz="1690">
                <a:solidFill>
                  <a:schemeClr val="tx1">
                    <a:lumMod val="65000"/>
                    <a:lumOff val="35000"/>
                  </a:schemeClr>
                </a:solidFill>
                <a:cs typeface="+mn-ea"/>
                <a:sym typeface="+mn-lt"/>
              </a:endParaRPr>
            </a:p>
          </p:txBody>
        </p:sp>
        <p:sp>
          <p:nvSpPr>
            <p:cNvPr id="62477" name="椭圆 161"/>
            <p:cNvSpPr>
              <a:spLocks noChangeArrowheads="1"/>
            </p:cNvSpPr>
            <p:nvPr/>
          </p:nvSpPr>
          <p:spPr bwMode="auto">
            <a:xfrm rot="2700000">
              <a:off x="2163" y="938"/>
              <a:ext cx="1200" cy="1200"/>
            </a:xfrm>
            <a:custGeom>
              <a:avLst/>
              <a:gdLst>
                <a:gd name="T0" fmla="*/ 0 w 2207690"/>
                <a:gd name="T1" fmla="*/ 0 h 2207691"/>
                <a:gd name="T2" fmla="*/ 0 w 2207690"/>
                <a:gd name="T3" fmla="*/ 0 h 2207691"/>
                <a:gd name="T4" fmla="*/ 0 w 2207690"/>
                <a:gd name="T5" fmla="*/ 0 h 2207691"/>
                <a:gd name="T6" fmla="*/ 0 w 2207690"/>
                <a:gd name="T7" fmla="*/ 0 h 2207691"/>
                <a:gd name="T8" fmla="*/ 0 w 2207690"/>
                <a:gd name="T9" fmla="*/ 0 h 2207691"/>
                <a:gd name="T10" fmla="*/ 0 w 2207690"/>
                <a:gd name="T11" fmla="*/ 0 h 2207691"/>
                <a:gd name="T12" fmla="*/ 0 w 2207690"/>
                <a:gd name="T13" fmla="*/ 0 h 2207691"/>
                <a:gd name="T14" fmla="*/ 0 w 2207690"/>
                <a:gd name="T15" fmla="*/ 0 h 2207691"/>
                <a:gd name="T16" fmla="*/ 0 w 2207690"/>
                <a:gd name="T17" fmla="*/ 0 h 2207691"/>
                <a:gd name="T18" fmla="*/ 0 w 2207690"/>
                <a:gd name="T19" fmla="*/ 0 h 2207691"/>
                <a:gd name="T20" fmla="*/ 0 w 2207690"/>
                <a:gd name="T21" fmla="*/ 0 h 2207691"/>
                <a:gd name="T22" fmla="*/ 0 w 2207690"/>
                <a:gd name="T23" fmla="*/ 0 h 2207691"/>
                <a:gd name="T24" fmla="*/ 0 w 2207690"/>
                <a:gd name="T25" fmla="*/ 0 h 2207691"/>
                <a:gd name="T26" fmla="*/ 0 w 2207690"/>
                <a:gd name="T27" fmla="*/ 0 h 2207691"/>
                <a:gd name="T28" fmla="*/ 0 w 2207690"/>
                <a:gd name="T29" fmla="*/ 0 h 2207691"/>
                <a:gd name="T30" fmla="*/ 0 w 2207690"/>
                <a:gd name="T31" fmla="*/ 0 h 2207691"/>
                <a:gd name="T32" fmla="*/ 0 w 2207690"/>
                <a:gd name="T33" fmla="*/ 0 h 2207691"/>
                <a:gd name="T34" fmla="*/ 0 w 2207690"/>
                <a:gd name="T35" fmla="*/ 0 h 2207691"/>
                <a:gd name="T36" fmla="*/ 0 w 2207690"/>
                <a:gd name="T37" fmla="*/ 0 h 22076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0"/>
                <a:gd name="T58" fmla="*/ 0 h 2207691"/>
                <a:gd name="T59" fmla="*/ 2207690 w 2207690"/>
                <a:gd name="T60" fmla="*/ 2207691 h 22076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lnTo>
                    <a:pt x="2199826" y="976772"/>
                  </a:lnTo>
                  <a:close/>
                  <a:moveTo>
                    <a:pt x="2174170" y="838223"/>
                  </a:moveTo>
                  <a:cubicBezTo>
                    <a:pt x="2184491" y="874470"/>
                    <a:pt x="2191713" y="911752"/>
                    <a:pt x="2195714" y="949832"/>
                  </a:cubicBezTo>
                  <a:lnTo>
                    <a:pt x="2174170" y="838223"/>
                  </a:ln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rgbClr val="F33735"/>
            </a:solidFill>
            <a:ln w="9525">
              <a:noFill/>
              <a:round/>
            </a:ln>
          </p:spPr>
          <p:txBody>
            <a:bodyPr anchor="ctr"/>
            <a:lstStyle/>
            <a:p>
              <a:pPr defTabSz="685800">
                <a:defRPr/>
              </a:pPr>
              <a:endParaRPr lang="zh-CN" altLang="en-US" sz="1690">
                <a:solidFill>
                  <a:schemeClr val="tx1">
                    <a:lumMod val="65000"/>
                    <a:lumOff val="35000"/>
                  </a:schemeClr>
                </a:solidFill>
                <a:cs typeface="+mn-ea"/>
                <a:sym typeface="+mn-lt"/>
              </a:endParaRPr>
            </a:p>
          </p:txBody>
        </p:sp>
        <p:sp>
          <p:nvSpPr>
            <p:cNvPr id="62478" name="椭圆 162"/>
            <p:cNvSpPr>
              <a:spLocks noChangeArrowheads="1"/>
            </p:cNvSpPr>
            <p:nvPr/>
          </p:nvSpPr>
          <p:spPr bwMode="auto">
            <a:xfrm rot="2700000">
              <a:off x="2761" y="1538"/>
              <a:ext cx="1201" cy="1200"/>
            </a:xfrm>
            <a:custGeom>
              <a:avLst/>
              <a:gdLst>
                <a:gd name="T0" fmla="*/ 0 w 2207694"/>
                <a:gd name="T1" fmla="*/ 0 h 2207694"/>
                <a:gd name="T2" fmla="*/ 0 w 2207694"/>
                <a:gd name="T3" fmla="*/ 0 h 2207694"/>
                <a:gd name="T4" fmla="*/ 0 w 2207694"/>
                <a:gd name="T5" fmla="*/ 0 h 2207694"/>
                <a:gd name="T6" fmla="*/ 0 w 2207694"/>
                <a:gd name="T7" fmla="*/ 0 h 2207694"/>
                <a:gd name="T8" fmla="*/ 0 w 2207694"/>
                <a:gd name="T9" fmla="*/ 0 h 2207694"/>
                <a:gd name="T10" fmla="*/ 0 w 2207694"/>
                <a:gd name="T11" fmla="*/ 0 h 2207694"/>
                <a:gd name="T12" fmla="*/ 0 w 2207694"/>
                <a:gd name="T13" fmla="*/ 0 h 2207694"/>
                <a:gd name="T14" fmla="*/ 0 w 2207694"/>
                <a:gd name="T15" fmla="*/ 0 h 2207694"/>
                <a:gd name="T16" fmla="*/ 0 w 2207694"/>
                <a:gd name="T17" fmla="*/ 0 h 2207694"/>
                <a:gd name="T18" fmla="*/ 0 w 2207694"/>
                <a:gd name="T19" fmla="*/ 0 h 2207694"/>
                <a:gd name="T20" fmla="*/ 0 w 2207694"/>
                <a:gd name="T21" fmla="*/ 0 h 2207694"/>
                <a:gd name="T22" fmla="*/ 0 w 2207694"/>
                <a:gd name="T23" fmla="*/ 0 h 2207694"/>
                <a:gd name="T24" fmla="*/ 0 w 2207694"/>
                <a:gd name="T25" fmla="*/ 0 h 2207694"/>
                <a:gd name="T26" fmla="*/ 0 w 2207694"/>
                <a:gd name="T27" fmla="*/ 0 h 2207694"/>
                <a:gd name="T28" fmla="*/ 0 w 2207694"/>
                <a:gd name="T29" fmla="*/ 0 h 2207694"/>
                <a:gd name="T30" fmla="*/ 0 w 2207694"/>
                <a:gd name="T31" fmla="*/ 0 h 22076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7694"/>
                <a:gd name="T49" fmla="*/ 0 h 2207694"/>
                <a:gd name="T50" fmla="*/ 2207694 w 2207694"/>
                <a:gd name="T51" fmla="*/ 2207694 h 22076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rgbClr val="F33735"/>
            </a:solidFill>
            <a:ln w="9525">
              <a:noFill/>
              <a:round/>
            </a:ln>
          </p:spPr>
          <p:txBody>
            <a:bodyPr anchor="ctr"/>
            <a:lstStyle/>
            <a:p>
              <a:pPr defTabSz="685800">
                <a:defRPr/>
              </a:pPr>
              <a:endParaRPr lang="zh-CN" altLang="en-US" sz="1690">
                <a:solidFill>
                  <a:schemeClr val="tx1">
                    <a:lumMod val="65000"/>
                    <a:lumOff val="35000"/>
                  </a:schemeClr>
                </a:solidFill>
                <a:cs typeface="+mn-ea"/>
                <a:sym typeface="+mn-lt"/>
              </a:endParaRPr>
            </a:p>
          </p:txBody>
        </p:sp>
        <p:sp>
          <p:nvSpPr>
            <p:cNvPr id="62479" name="椭圆 163"/>
            <p:cNvSpPr>
              <a:spLocks noChangeArrowheads="1"/>
            </p:cNvSpPr>
            <p:nvPr/>
          </p:nvSpPr>
          <p:spPr bwMode="auto">
            <a:xfrm rot="2700000">
              <a:off x="2155" y="1544"/>
              <a:ext cx="1200" cy="1200"/>
            </a:xfrm>
            <a:custGeom>
              <a:avLst/>
              <a:gdLst>
                <a:gd name="T0" fmla="*/ 0 w 2207690"/>
                <a:gd name="T1" fmla="*/ 0 h 2207692"/>
                <a:gd name="T2" fmla="*/ 0 w 2207690"/>
                <a:gd name="T3" fmla="*/ 0 h 2207692"/>
                <a:gd name="T4" fmla="*/ 0 w 2207690"/>
                <a:gd name="T5" fmla="*/ 0 h 2207692"/>
                <a:gd name="T6" fmla="*/ 0 w 2207690"/>
                <a:gd name="T7" fmla="*/ 0 h 2207692"/>
                <a:gd name="T8" fmla="*/ 0 w 2207690"/>
                <a:gd name="T9" fmla="*/ 0 h 2207692"/>
                <a:gd name="T10" fmla="*/ 0 w 2207690"/>
                <a:gd name="T11" fmla="*/ 0 h 2207692"/>
                <a:gd name="T12" fmla="*/ 0 w 2207690"/>
                <a:gd name="T13" fmla="*/ 0 h 2207692"/>
                <a:gd name="T14" fmla="*/ 0 w 2207690"/>
                <a:gd name="T15" fmla="*/ 0 h 2207692"/>
                <a:gd name="T16" fmla="*/ 0 w 2207690"/>
                <a:gd name="T17" fmla="*/ 0 h 2207692"/>
                <a:gd name="T18" fmla="*/ 0 w 2207690"/>
                <a:gd name="T19" fmla="*/ 0 h 2207692"/>
                <a:gd name="T20" fmla="*/ 0 w 2207690"/>
                <a:gd name="T21" fmla="*/ 0 h 2207692"/>
                <a:gd name="T22" fmla="*/ 0 w 2207690"/>
                <a:gd name="T23" fmla="*/ 0 h 2207692"/>
                <a:gd name="T24" fmla="*/ 0 w 2207690"/>
                <a:gd name="T25" fmla="*/ 0 h 2207692"/>
                <a:gd name="T26" fmla="*/ 0 w 2207690"/>
                <a:gd name="T27" fmla="*/ 0 h 2207692"/>
                <a:gd name="T28" fmla="*/ 0 w 2207690"/>
                <a:gd name="T29" fmla="*/ 0 h 2207692"/>
                <a:gd name="T30" fmla="*/ 0 w 2207690"/>
                <a:gd name="T31" fmla="*/ 0 h 2207692"/>
                <a:gd name="T32" fmla="*/ 0 w 2207690"/>
                <a:gd name="T33" fmla="*/ 0 h 2207692"/>
                <a:gd name="T34" fmla="*/ 0 w 2207690"/>
                <a:gd name="T35" fmla="*/ 0 h 2207692"/>
                <a:gd name="T36" fmla="*/ 0 w 2207690"/>
                <a:gd name="T37" fmla="*/ 0 h 22076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0"/>
                <a:gd name="T58" fmla="*/ 0 h 2207692"/>
                <a:gd name="T59" fmla="*/ 2207690 w 2207690"/>
                <a:gd name="T60" fmla="*/ 2207692 h 22076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0" h="2207692">
                  <a:moveTo>
                    <a:pt x="2195631" y="1258405"/>
                  </a:moveTo>
                  <a:cubicBezTo>
                    <a:pt x="2191595" y="1296645"/>
                    <a:pt x="2184315" y="1334081"/>
                    <a:pt x="2173913" y="1370472"/>
                  </a:cubicBezTo>
                  <a:lnTo>
                    <a:pt x="2195631" y="1258405"/>
                  </a:lnTo>
                  <a:close/>
                  <a:moveTo>
                    <a:pt x="2207690" y="1103924"/>
                  </a:moveTo>
                  <a:cubicBezTo>
                    <a:pt x="2207691" y="1147015"/>
                    <a:pt x="2205219" y="1189529"/>
                    <a:pt x="2199774" y="1231259"/>
                  </a:cubicBezTo>
                  <a:lnTo>
                    <a:pt x="2207690" y="1103924"/>
                  </a:ln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2EA6EB"/>
            </a:solidFill>
            <a:ln w="9525">
              <a:noFill/>
              <a:round/>
            </a:ln>
          </p:spPr>
          <p:txBody>
            <a:bodyPr anchor="ctr"/>
            <a:lstStyle/>
            <a:p>
              <a:pPr defTabSz="685800">
                <a:defRPr/>
              </a:pPr>
              <a:endParaRPr lang="zh-CN" altLang="en-US" sz="1690">
                <a:solidFill>
                  <a:schemeClr val="tx1">
                    <a:lumMod val="65000"/>
                    <a:lumOff val="35000"/>
                  </a:schemeClr>
                </a:solidFill>
                <a:cs typeface="+mn-ea"/>
                <a:sym typeface="+mn-lt"/>
              </a:endParaRPr>
            </a:p>
          </p:txBody>
        </p:sp>
      </p:grpSp>
      <p:sp>
        <p:nvSpPr>
          <p:cNvPr id="58412" name="椭圆 23"/>
          <p:cNvSpPr>
            <a:spLocks noChangeArrowheads="1"/>
          </p:cNvSpPr>
          <p:nvPr/>
        </p:nvSpPr>
        <p:spPr bwMode="auto">
          <a:xfrm>
            <a:off x="3819690" y="2027621"/>
            <a:ext cx="1494174" cy="1494174"/>
          </a:xfrm>
          <a:prstGeom prst="ellipse">
            <a:avLst/>
          </a:prstGeom>
          <a:solidFill>
            <a:srgbClr val="F2F2F2"/>
          </a:solidFill>
          <a:ln w="9525">
            <a:noFill/>
            <a:round/>
          </a:ln>
          <a:effectLst>
            <a:outerShdw blurRad="254000" dist="254000" dir="5400000" algn="ctr" rotWithShape="0">
              <a:srgbClr val="000000">
                <a:alpha val="43137"/>
              </a:srgbClr>
            </a:outerShdw>
          </a:effectLst>
        </p:spPr>
        <p:txBody>
          <a:bodyPr anchor="ctr"/>
          <a:lstStyle/>
          <a:p>
            <a:pPr algn="ctr" defTabSz="859790">
              <a:defRPr/>
            </a:pPr>
            <a:endParaRPr lang="zh-CN" altLang="zh-CN" sz="1880">
              <a:solidFill>
                <a:schemeClr val="tx1">
                  <a:lumMod val="65000"/>
                  <a:lumOff val="35000"/>
                </a:schemeClr>
              </a:solidFill>
              <a:cs typeface="+mn-ea"/>
              <a:sym typeface="+mn-lt"/>
            </a:endParaRPr>
          </a:p>
        </p:txBody>
      </p:sp>
      <p:sp>
        <p:nvSpPr>
          <p:cNvPr id="58401" name="Text Box 33"/>
          <p:cNvSpPr txBox="1">
            <a:spLocks noChangeArrowheads="1"/>
          </p:cNvSpPr>
          <p:nvPr/>
        </p:nvSpPr>
        <p:spPr bwMode="auto">
          <a:xfrm>
            <a:off x="3827153" y="2503786"/>
            <a:ext cx="1489696" cy="737446"/>
          </a:xfrm>
          <a:prstGeom prst="rect">
            <a:avLst/>
          </a:prstGeom>
          <a:noFill/>
          <a:ln w="9525">
            <a:noFill/>
            <a:miter lim="800000"/>
          </a:ln>
        </p:spPr>
        <p:txBody>
          <a:bodyPr>
            <a:spAutoFit/>
          </a:bodyPr>
          <a:lstStyle/>
          <a:p>
            <a:pPr algn="ctr" defTabSz="859790">
              <a:lnSpc>
                <a:spcPct val="50000"/>
              </a:lnSpc>
              <a:spcBef>
                <a:spcPct val="50000"/>
              </a:spcBef>
              <a:defRPr/>
            </a:pPr>
            <a:r>
              <a:rPr lang="zh-CN" altLang="en-US" sz="2630" dirty="0">
                <a:solidFill>
                  <a:schemeClr val="tx1">
                    <a:lumMod val="65000"/>
                    <a:lumOff val="35000"/>
                  </a:schemeClr>
                </a:solidFill>
                <a:cs typeface="+mn-ea"/>
                <a:sym typeface="+mn-lt"/>
              </a:rPr>
              <a:t>标题</a:t>
            </a:r>
          </a:p>
          <a:p>
            <a:pPr algn="ctr" defTabSz="859790">
              <a:lnSpc>
                <a:spcPct val="50000"/>
              </a:lnSpc>
              <a:spcBef>
                <a:spcPct val="50000"/>
              </a:spcBef>
              <a:defRPr/>
            </a:pPr>
            <a:r>
              <a:rPr lang="zh-CN" altLang="en-US" sz="2630" dirty="0">
                <a:solidFill>
                  <a:schemeClr val="tx1">
                    <a:lumMod val="65000"/>
                    <a:lumOff val="35000"/>
                  </a:schemeClr>
                </a:solidFill>
                <a:cs typeface="+mn-ea"/>
                <a:sym typeface="+mn-lt"/>
              </a:rPr>
              <a:t>内容</a:t>
            </a: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8412"/>
                                        </p:tgtEl>
                                        <p:attrNameLst>
                                          <p:attrName>style.visibility</p:attrName>
                                        </p:attrNameLst>
                                      </p:cBhvr>
                                      <p:to>
                                        <p:strVal val="visible"/>
                                      </p:to>
                                    </p:set>
                                    <p:anim calcmode="lin" valueType="num">
                                      <p:cBhvr>
                                        <p:cTn id="7" dur="500" fill="hold"/>
                                        <p:tgtEl>
                                          <p:spTgt spid="58412"/>
                                        </p:tgtEl>
                                        <p:attrNameLst>
                                          <p:attrName>ppt_w</p:attrName>
                                        </p:attrNameLst>
                                      </p:cBhvr>
                                      <p:tavLst>
                                        <p:tav tm="0">
                                          <p:val>
                                            <p:fltVal val="0"/>
                                          </p:val>
                                        </p:tav>
                                        <p:tav tm="100000">
                                          <p:val>
                                            <p:strVal val="#ppt_w"/>
                                          </p:val>
                                        </p:tav>
                                      </p:tavLst>
                                    </p:anim>
                                    <p:anim calcmode="lin" valueType="num">
                                      <p:cBhvr>
                                        <p:cTn id="8" dur="500" fill="hold"/>
                                        <p:tgtEl>
                                          <p:spTgt spid="58412"/>
                                        </p:tgtEl>
                                        <p:attrNameLst>
                                          <p:attrName>ppt_h</p:attrName>
                                        </p:attrNameLst>
                                      </p:cBhvr>
                                      <p:tavLst>
                                        <p:tav tm="0">
                                          <p:val>
                                            <p:fltVal val="0"/>
                                          </p:val>
                                        </p:tav>
                                        <p:tav tm="100000">
                                          <p:val>
                                            <p:strVal val="#ppt_h"/>
                                          </p:val>
                                        </p:tav>
                                      </p:tavLst>
                                    </p:anim>
                                    <p:anim calcmode="lin" valueType="num">
                                      <p:cBhvr>
                                        <p:cTn id="9" dur="500" fill="hold"/>
                                        <p:tgtEl>
                                          <p:spTgt spid="58412"/>
                                        </p:tgtEl>
                                        <p:attrNameLst>
                                          <p:attrName>style.rotation</p:attrName>
                                        </p:attrNameLst>
                                      </p:cBhvr>
                                      <p:tavLst>
                                        <p:tav tm="0">
                                          <p:val>
                                            <p:fltVal val="360"/>
                                          </p:val>
                                        </p:tav>
                                        <p:tav tm="100000">
                                          <p:val>
                                            <p:fltVal val="0"/>
                                          </p:val>
                                        </p:tav>
                                      </p:tavLst>
                                    </p:anim>
                                    <p:animEffect transition="in" filter="fade">
                                      <p:cBhvr>
                                        <p:cTn id="10" dur="500"/>
                                        <p:tgtEl>
                                          <p:spTgt spid="5841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58401"/>
                                        </p:tgtEl>
                                        <p:attrNameLst>
                                          <p:attrName>style.visibility</p:attrName>
                                        </p:attrNameLst>
                                      </p:cBhvr>
                                      <p:to>
                                        <p:strVal val="visible"/>
                                      </p:to>
                                    </p:set>
                                    <p:anim calcmode="lin" valueType="num">
                                      <p:cBhvr>
                                        <p:cTn id="14" dur="500" fill="hold"/>
                                        <p:tgtEl>
                                          <p:spTgt spid="58401"/>
                                        </p:tgtEl>
                                        <p:attrNameLst>
                                          <p:attrName>ppt_w</p:attrName>
                                        </p:attrNameLst>
                                      </p:cBhvr>
                                      <p:tavLst>
                                        <p:tav tm="0">
                                          <p:val>
                                            <p:fltVal val="0"/>
                                          </p:val>
                                        </p:tav>
                                        <p:tav tm="100000">
                                          <p:val>
                                            <p:strVal val="#ppt_w"/>
                                          </p:val>
                                        </p:tav>
                                      </p:tavLst>
                                    </p:anim>
                                    <p:anim calcmode="lin" valueType="num">
                                      <p:cBhvr>
                                        <p:cTn id="15" dur="500" fill="hold"/>
                                        <p:tgtEl>
                                          <p:spTgt spid="58401"/>
                                        </p:tgtEl>
                                        <p:attrNameLst>
                                          <p:attrName>ppt_h</p:attrName>
                                        </p:attrNameLst>
                                      </p:cBhvr>
                                      <p:tavLst>
                                        <p:tav tm="0">
                                          <p:val>
                                            <p:fltVal val="0"/>
                                          </p:val>
                                        </p:tav>
                                        <p:tav tm="100000">
                                          <p:val>
                                            <p:strVal val="#ppt_h"/>
                                          </p:val>
                                        </p:tav>
                                      </p:tavLst>
                                    </p:anim>
                                    <p:animEffect transition="in" filter="fade">
                                      <p:cBhvr>
                                        <p:cTn id="16" dur="500"/>
                                        <p:tgtEl>
                                          <p:spTgt spid="58401"/>
                                        </p:tgtEl>
                                      </p:cBhvr>
                                    </p:animEffect>
                                  </p:childTnLst>
                                </p:cTn>
                              </p:par>
                            </p:childTnLst>
                          </p:cTn>
                        </p:par>
                        <p:par>
                          <p:cTn id="17" fill="hold">
                            <p:stCondLst>
                              <p:cond delay="1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58414"/>
                                        </p:tgtEl>
                                        <p:attrNameLst>
                                          <p:attrName>style.visibility</p:attrName>
                                        </p:attrNameLst>
                                      </p:cBhvr>
                                      <p:to>
                                        <p:strVal val="visible"/>
                                      </p:to>
                                    </p:set>
                                    <p:anim calcmode="lin" valueType="num">
                                      <p:cBhvr>
                                        <p:cTn id="20" dur="1000" fill="hold"/>
                                        <p:tgtEl>
                                          <p:spTgt spid="58414"/>
                                        </p:tgtEl>
                                        <p:attrNameLst>
                                          <p:attrName>ppt_w</p:attrName>
                                        </p:attrNameLst>
                                      </p:cBhvr>
                                      <p:tavLst>
                                        <p:tav tm="0">
                                          <p:val>
                                            <p:fltVal val="0"/>
                                          </p:val>
                                        </p:tav>
                                        <p:tav tm="100000">
                                          <p:val>
                                            <p:strVal val="#ppt_w"/>
                                          </p:val>
                                        </p:tav>
                                      </p:tavLst>
                                    </p:anim>
                                    <p:anim calcmode="lin" valueType="num">
                                      <p:cBhvr>
                                        <p:cTn id="21" dur="1000" fill="hold"/>
                                        <p:tgtEl>
                                          <p:spTgt spid="58414"/>
                                        </p:tgtEl>
                                        <p:attrNameLst>
                                          <p:attrName>ppt_h</p:attrName>
                                        </p:attrNameLst>
                                      </p:cBhvr>
                                      <p:tavLst>
                                        <p:tav tm="0">
                                          <p:val>
                                            <p:fltVal val="0"/>
                                          </p:val>
                                        </p:tav>
                                        <p:tav tm="100000">
                                          <p:val>
                                            <p:strVal val="#ppt_h"/>
                                          </p:val>
                                        </p:tav>
                                      </p:tavLst>
                                    </p:anim>
                                    <p:anim calcmode="lin" valueType="num">
                                      <p:cBhvr>
                                        <p:cTn id="22" dur="1000" fill="hold"/>
                                        <p:tgtEl>
                                          <p:spTgt spid="58414"/>
                                        </p:tgtEl>
                                        <p:attrNameLst>
                                          <p:attrName>style.rotation</p:attrName>
                                        </p:attrNameLst>
                                      </p:cBhvr>
                                      <p:tavLst>
                                        <p:tav tm="0">
                                          <p:val>
                                            <p:fltVal val="90"/>
                                          </p:val>
                                        </p:tav>
                                        <p:tav tm="100000">
                                          <p:val>
                                            <p:fltVal val="0"/>
                                          </p:val>
                                        </p:tav>
                                      </p:tavLst>
                                    </p:anim>
                                    <p:animEffect transition="in" filter="fade">
                                      <p:cBhvr>
                                        <p:cTn id="23" dur="1000"/>
                                        <p:tgtEl>
                                          <p:spTgt spid="58414"/>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right)">
                                      <p:cBhvr>
                                        <p:cTn id="42" dur="500"/>
                                        <p:tgtEl>
                                          <p:spTgt spid="3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5" grpId="0"/>
      <p:bldP spid="37" grpId="0"/>
      <p:bldP spid="38" grpId="0"/>
      <p:bldP spid="39" grpId="0"/>
      <p:bldP spid="58412" grpId="0" animBg="1"/>
      <p:bldP spid="584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97"/>
          <p:cNvSpPr/>
          <p:nvPr/>
        </p:nvSpPr>
        <p:spPr bwMode="auto">
          <a:xfrm>
            <a:off x="4287838" y="2730500"/>
            <a:ext cx="1492250" cy="1422400"/>
          </a:xfrm>
          <a:custGeom>
            <a:avLst/>
            <a:gdLst>
              <a:gd name="T0" fmla="*/ 19 w 1060"/>
              <a:gd name="T1" fmla="*/ 370 h 1010"/>
              <a:gd name="T2" fmla="*/ 602 w 1060"/>
              <a:gd name="T3" fmla="*/ 57 h 1010"/>
              <a:gd name="T4" fmla="*/ 1012 w 1060"/>
              <a:gd name="T5" fmla="*/ 577 h 1010"/>
              <a:gd name="T6" fmla="*/ 824 w 1060"/>
              <a:gd name="T7" fmla="*/ 830 h 1010"/>
              <a:gd name="T8" fmla="*/ 967 w 1060"/>
              <a:gd name="T9" fmla="*/ 949 h 1010"/>
              <a:gd name="T10" fmla="*/ 63 w 1060"/>
              <a:gd name="T11" fmla="*/ 635 h 1010"/>
              <a:gd name="T12" fmla="*/ 63 w 1060"/>
              <a:gd name="T13" fmla="*/ 635 h 1010"/>
              <a:gd name="T14" fmla="*/ 19 w 1060"/>
              <a:gd name="T15" fmla="*/ 37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101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1" name="Freeform 98"/>
          <p:cNvSpPr/>
          <p:nvPr/>
        </p:nvSpPr>
        <p:spPr bwMode="auto">
          <a:xfrm>
            <a:off x="4629150" y="1074737"/>
            <a:ext cx="2263775" cy="2219325"/>
          </a:xfrm>
          <a:custGeom>
            <a:avLst/>
            <a:gdLst>
              <a:gd name="T0" fmla="*/ 911 w 1608"/>
              <a:gd name="T1" fmla="*/ 104 h 1577"/>
              <a:gd name="T2" fmla="*/ 109 w 1608"/>
              <a:gd name="T3" fmla="*/ 549 h 1577"/>
              <a:gd name="T4" fmla="*/ 513 w 1608"/>
              <a:gd name="T5" fmla="*/ 1372 h 1577"/>
              <a:gd name="T6" fmla="*/ 972 w 1608"/>
              <a:gd name="T7" fmla="*/ 1334 h 1577"/>
              <a:gd name="T8" fmla="*/ 1031 w 1608"/>
              <a:gd name="T9" fmla="*/ 1577 h 1577"/>
              <a:gd name="T10" fmla="*/ 1227 w 1608"/>
              <a:gd name="T11" fmla="*/ 337 h 1577"/>
              <a:gd name="T12" fmla="*/ 1227 w 1608"/>
              <a:gd name="T13" fmla="*/ 337 h 1577"/>
              <a:gd name="T14" fmla="*/ 911 w 1608"/>
              <a:gd name="T15" fmla="*/ 104 h 1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8" h="1577">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cs typeface="+mn-ea"/>
              <a:sym typeface="+mn-lt"/>
            </a:endParaRPr>
          </a:p>
        </p:txBody>
      </p:sp>
      <p:sp>
        <p:nvSpPr>
          <p:cNvPr id="52" name="Freeform 99"/>
          <p:cNvSpPr/>
          <p:nvPr/>
        </p:nvSpPr>
        <p:spPr bwMode="auto">
          <a:xfrm>
            <a:off x="5626100" y="3441700"/>
            <a:ext cx="1531938" cy="1706563"/>
          </a:xfrm>
          <a:custGeom>
            <a:avLst/>
            <a:gdLst>
              <a:gd name="T0" fmla="*/ 479 w 1088"/>
              <a:gd name="T1" fmla="*/ 1119 h 1119"/>
              <a:gd name="T2" fmla="*/ 424 w 1088"/>
              <a:gd name="T3" fmla="*/ 947 h 1119"/>
              <a:gd name="T4" fmla="*/ 228 w 1088"/>
              <a:gd name="T5" fmla="*/ 796 h 1119"/>
              <a:gd name="T6" fmla="*/ 85 w 1088"/>
              <a:gd name="T7" fmla="*/ 683 h 1119"/>
              <a:gd name="T8" fmla="*/ 25 w 1088"/>
              <a:gd name="T9" fmla="*/ 677 h 1119"/>
              <a:gd name="T10" fmla="*/ 25 w 1088"/>
              <a:gd name="T11" fmla="*/ 615 h 1119"/>
              <a:gd name="T12" fmla="*/ 167 w 1088"/>
              <a:gd name="T13" fmla="*/ 590 h 1119"/>
              <a:gd name="T14" fmla="*/ 331 w 1088"/>
              <a:gd name="T15" fmla="*/ 674 h 1119"/>
              <a:gd name="T16" fmla="*/ 419 w 1088"/>
              <a:gd name="T17" fmla="*/ 567 h 1119"/>
              <a:gd name="T18" fmla="*/ 339 w 1088"/>
              <a:gd name="T19" fmla="*/ 308 h 1119"/>
              <a:gd name="T20" fmla="*/ 299 w 1088"/>
              <a:gd name="T21" fmla="*/ 111 h 1119"/>
              <a:gd name="T22" fmla="*/ 345 w 1088"/>
              <a:gd name="T23" fmla="*/ 57 h 1119"/>
              <a:gd name="T24" fmla="*/ 429 w 1088"/>
              <a:gd name="T25" fmla="*/ 219 h 1119"/>
              <a:gd name="T26" fmla="*/ 525 w 1088"/>
              <a:gd name="T27" fmla="*/ 443 h 1119"/>
              <a:gd name="T28" fmla="*/ 541 w 1088"/>
              <a:gd name="T29" fmla="*/ 371 h 1119"/>
              <a:gd name="T30" fmla="*/ 542 w 1088"/>
              <a:gd name="T31" fmla="*/ 78 h 1119"/>
              <a:gd name="T32" fmla="*/ 603 w 1088"/>
              <a:gd name="T33" fmla="*/ 7 h 1119"/>
              <a:gd name="T34" fmla="*/ 638 w 1088"/>
              <a:gd name="T35" fmla="*/ 219 h 1119"/>
              <a:gd name="T36" fmla="*/ 647 w 1088"/>
              <a:gd name="T37" fmla="*/ 407 h 1119"/>
              <a:gd name="T38" fmla="*/ 668 w 1088"/>
              <a:gd name="T39" fmla="*/ 450 h 1119"/>
              <a:gd name="T40" fmla="*/ 745 w 1088"/>
              <a:gd name="T41" fmla="*/ 334 h 1119"/>
              <a:gd name="T42" fmla="*/ 813 w 1088"/>
              <a:gd name="T43" fmla="*/ 125 h 1119"/>
              <a:gd name="T44" fmla="*/ 875 w 1088"/>
              <a:gd name="T45" fmla="*/ 82 h 1119"/>
              <a:gd name="T46" fmla="*/ 857 w 1088"/>
              <a:gd name="T47" fmla="*/ 272 h 1119"/>
              <a:gd name="T48" fmla="*/ 807 w 1088"/>
              <a:gd name="T49" fmla="*/ 436 h 1119"/>
              <a:gd name="T50" fmla="*/ 802 w 1088"/>
              <a:gd name="T51" fmla="*/ 508 h 1119"/>
              <a:gd name="T52" fmla="*/ 881 w 1088"/>
              <a:gd name="T53" fmla="*/ 450 h 1119"/>
              <a:gd name="T54" fmla="*/ 1005 w 1088"/>
              <a:gd name="T55" fmla="*/ 283 h 1119"/>
              <a:gd name="T56" fmla="*/ 1067 w 1088"/>
              <a:gd name="T57" fmla="*/ 253 h 1119"/>
              <a:gd name="T58" fmla="*/ 985 w 1088"/>
              <a:gd name="T59" fmla="*/ 441 h 1119"/>
              <a:gd name="T60" fmla="*/ 889 w 1088"/>
              <a:gd name="T61" fmla="*/ 667 h 1119"/>
              <a:gd name="T62" fmla="*/ 858 w 1088"/>
              <a:gd name="T63" fmla="*/ 889 h 1119"/>
              <a:gd name="T64" fmla="*/ 803 w 1088"/>
              <a:gd name="T65" fmla="*/ 1031 h 1119"/>
              <a:gd name="T66" fmla="*/ 803 w 1088"/>
              <a:gd name="T67" fmla="*/ 1119 h 1119"/>
              <a:gd name="T68" fmla="*/ 479 w 1088"/>
              <a:gd name="T6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8" h="1119">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chemeClr val="bg1">
              <a:lumMod val="85000"/>
            </a:schemeClr>
          </a:solidFill>
          <a:ln>
            <a:noFill/>
          </a:ln>
        </p:spPr>
        <p:txBody>
          <a:bodyPr/>
          <a:lstStyle/>
          <a:p>
            <a:endParaRPr lang="zh-CN" altLang="en-US">
              <a:cs typeface="+mn-ea"/>
              <a:sym typeface="+mn-lt"/>
            </a:endParaRPr>
          </a:p>
        </p:txBody>
      </p:sp>
      <p:sp>
        <p:nvSpPr>
          <p:cNvPr id="54" name="Freeform 100"/>
          <p:cNvSpPr/>
          <p:nvPr/>
        </p:nvSpPr>
        <p:spPr bwMode="auto">
          <a:xfrm>
            <a:off x="5886450" y="1192212"/>
            <a:ext cx="1785938" cy="1970088"/>
          </a:xfrm>
          <a:custGeom>
            <a:avLst/>
            <a:gdLst>
              <a:gd name="T0" fmla="*/ 1117 w 1269"/>
              <a:gd name="T1" fmla="*/ 285 h 1399"/>
              <a:gd name="T2" fmla="*/ 317 w 1269"/>
              <a:gd name="T3" fmla="*/ 194 h 1399"/>
              <a:gd name="T4" fmla="*/ 185 w 1269"/>
              <a:gd name="T5" fmla="*/ 988 h 1399"/>
              <a:gd name="T6" fmla="*/ 532 w 1269"/>
              <a:gd name="T7" fmla="*/ 1195 h 1399"/>
              <a:gd name="T8" fmla="*/ 450 w 1269"/>
              <a:gd name="T9" fmla="*/ 1399 h 1399"/>
              <a:gd name="T10" fmla="*/ 1224 w 1269"/>
              <a:gd name="T11" fmla="*/ 613 h 1399"/>
              <a:gd name="T12" fmla="*/ 1224 w 1269"/>
              <a:gd name="T13" fmla="*/ 613 h 1399"/>
              <a:gd name="T14" fmla="*/ 1117 w 1269"/>
              <a:gd name="T15" fmla="*/ 285 h 1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39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Freeform 101"/>
          <p:cNvSpPr/>
          <p:nvPr/>
        </p:nvSpPr>
        <p:spPr bwMode="auto">
          <a:xfrm>
            <a:off x="6956425" y="2181225"/>
            <a:ext cx="1465263" cy="1412875"/>
          </a:xfrm>
          <a:custGeom>
            <a:avLst/>
            <a:gdLst>
              <a:gd name="T0" fmla="*/ 1041 w 1041"/>
              <a:gd name="T1" fmla="*/ 423 h 1004"/>
              <a:gd name="T2" fmla="*/ 536 w 1041"/>
              <a:gd name="T3" fmla="*/ 0 h 1004"/>
              <a:gd name="T4" fmla="*/ 31 w 1041"/>
              <a:gd name="T5" fmla="*/ 423 h 1004"/>
              <a:gd name="T6" fmla="*/ 163 w 1041"/>
              <a:gd name="T7" fmla="*/ 708 h 1004"/>
              <a:gd name="T8" fmla="*/ 0 w 1041"/>
              <a:gd name="T9" fmla="*/ 795 h 1004"/>
              <a:gd name="T10" fmla="*/ 944 w 1041"/>
              <a:gd name="T11" fmla="*/ 672 h 1004"/>
              <a:gd name="T12" fmla="*/ 944 w 1041"/>
              <a:gd name="T13" fmla="*/ 672 h 1004"/>
              <a:gd name="T14" fmla="*/ 1041 w 1041"/>
              <a:gd name="T15" fmla="*/ 423 h 10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1004">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cs typeface="+mn-ea"/>
              <a:sym typeface="+mn-lt"/>
            </a:endParaRPr>
          </a:p>
        </p:txBody>
      </p:sp>
      <p:sp>
        <p:nvSpPr>
          <p:cNvPr id="57" name="Freeform 102"/>
          <p:cNvSpPr/>
          <p:nvPr/>
        </p:nvSpPr>
        <p:spPr bwMode="auto">
          <a:xfrm>
            <a:off x="7213600" y="2979737"/>
            <a:ext cx="1371600" cy="1279525"/>
          </a:xfrm>
          <a:custGeom>
            <a:avLst/>
            <a:gdLst>
              <a:gd name="T0" fmla="*/ 919 w 974"/>
              <a:gd name="T1" fmla="*/ 522 h 908"/>
              <a:gd name="T2" fmla="*/ 615 w 974"/>
              <a:gd name="T3" fmla="*/ 65 h 908"/>
              <a:gd name="T4" fmla="*/ 112 w 974"/>
              <a:gd name="T5" fmla="*/ 285 h 908"/>
              <a:gd name="T6" fmla="*/ 150 w 974"/>
              <a:gd name="T7" fmla="*/ 544 h 908"/>
              <a:gd name="T8" fmla="*/ 0 w 974"/>
              <a:gd name="T9" fmla="*/ 575 h 908"/>
              <a:gd name="T10" fmla="*/ 784 w 974"/>
              <a:gd name="T11" fmla="*/ 698 h 908"/>
              <a:gd name="T12" fmla="*/ 783 w 974"/>
              <a:gd name="T13" fmla="*/ 698 h 908"/>
              <a:gd name="T14" fmla="*/ 919 w 974"/>
              <a:gd name="T15" fmla="*/ 522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908">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rgbClr val="2EA6EB"/>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Freeform 103"/>
          <p:cNvSpPr/>
          <p:nvPr/>
        </p:nvSpPr>
        <p:spPr bwMode="auto">
          <a:xfrm>
            <a:off x="7527925" y="2363787"/>
            <a:ext cx="322263" cy="295275"/>
          </a:xfrm>
          <a:custGeom>
            <a:avLst/>
            <a:gdLst>
              <a:gd name="T0" fmla="*/ 70 w 229"/>
              <a:gd name="T1" fmla="*/ 99 h 210"/>
              <a:gd name="T2" fmla="*/ 70 w 229"/>
              <a:gd name="T3" fmla="*/ 99 h 210"/>
              <a:gd name="T4" fmla="*/ 26 w 229"/>
              <a:gd name="T5" fmla="*/ 144 h 210"/>
              <a:gd name="T6" fmla="*/ 17 w 229"/>
              <a:gd name="T7" fmla="*/ 164 h 210"/>
              <a:gd name="T8" fmla="*/ 26 w 229"/>
              <a:gd name="T9" fmla="*/ 184 h 210"/>
              <a:gd name="T10" fmla="*/ 26 w 229"/>
              <a:gd name="T11" fmla="*/ 184 h 210"/>
              <a:gd name="T12" fmla="*/ 46 w 229"/>
              <a:gd name="T13" fmla="*/ 192 h 210"/>
              <a:gd name="T14" fmla="*/ 66 w 229"/>
              <a:gd name="T15" fmla="*/ 184 h 210"/>
              <a:gd name="T16" fmla="*/ 116 w 229"/>
              <a:gd name="T17" fmla="*/ 134 h 210"/>
              <a:gd name="T18" fmla="*/ 116 w 229"/>
              <a:gd name="T19" fmla="*/ 133 h 210"/>
              <a:gd name="T20" fmla="*/ 170 w 229"/>
              <a:gd name="T21" fmla="*/ 79 h 210"/>
              <a:gd name="T22" fmla="*/ 174 w 229"/>
              <a:gd name="T23" fmla="*/ 71 h 210"/>
              <a:gd name="T24" fmla="*/ 170 w 229"/>
              <a:gd name="T25" fmla="*/ 62 h 210"/>
              <a:gd name="T26" fmla="*/ 161 w 229"/>
              <a:gd name="T27" fmla="*/ 58 h 210"/>
              <a:gd name="T28" fmla="*/ 153 w 229"/>
              <a:gd name="T29" fmla="*/ 62 h 210"/>
              <a:gd name="T30" fmla="*/ 75 w 229"/>
              <a:gd name="T31" fmla="*/ 139 h 210"/>
              <a:gd name="T32" fmla="*/ 62 w 229"/>
              <a:gd name="T33" fmla="*/ 139 h 210"/>
              <a:gd name="T34" fmla="*/ 62 w 229"/>
              <a:gd name="T35" fmla="*/ 127 h 210"/>
              <a:gd name="T36" fmla="*/ 140 w 229"/>
              <a:gd name="T37" fmla="*/ 49 h 210"/>
              <a:gd name="T38" fmla="*/ 161 w 229"/>
              <a:gd name="T39" fmla="*/ 41 h 210"/>
              <a:gd name="T40" fmla="*/ 183 w 229"/>
              <a:gd name="T41" fmla="*/ 49 h 210"/>
              <a:gd name="T42" fmla="*/ 191 w 229"/>
              <a:gd name="T43" fmla="*/ 71 h 210"/>
              <a:gd name="T44" fmla="*/ 183 w 229"/>
              <a:gd name="T45" fmla="*/ 92 h 210"/>
              <a:gd name="T46" fmla="*/ 129 w 229"/>
              <a:gd name="T47" fmla="*/ 146 h 210"/>
              <a:gd name="T48" fmla="*/ 129 w 229"/>
              <a:gd name="T49" fmla="*/ 146 h 210"/>
              <a:gd name="T50" fmla="*/ 128 w 229"/>
              <a:gd name="T51" fmla="*/ 146 h 210"/>
              <a:gd name="T52" fmla="*/ 78 w 229"/>
              <a:gd name="T53" fmla="*/ 196 h 210"/>
              <a:gd name="T54" fmla="*/ 46 w 229"/>
              <a:gd name="T55" fmla="*/ 210 h 210"/>
              <a:gd name="T56" fmla="*/ 14 w 229"/>
              <a:gd name="T57" fmla="*/ 197 h 210"/>
              <a:gd name="T58" fmla="*/ 13 w 229"/>
              <a:gd name="T59" fmla="*/ 196 h 210"/>
              <a:gd name="T60" fmla="*/ 13 w 229"/>
              <a:gd name="T61" fmla="*/ 196 h 210"/>
              <a:gd name="T62" fmla="*/ 0 w 229"/>
              <a:gd name="T63" fmla="*/ 164 h 210"/>
              <a:gd name="T64" fmla="*/ 13 w 229"/>
              <a:gd name="T65" fmla="*/ 131 h 210"/>
              <a:gd name="T66" fmla="*/ 63 w 229"/>
              <a:gd name="T67" fmla="*/ 81 h 210"/>
              <a:gd name="T68" fmla="*/ 64 w 229"/>
              <a:gd name="T69" fmla="*/ 81 h 210"/>
              <a:gd name="T70" fmla="*/ 127 w 229"/>
              <a:gd name="T71" fmla="*/ 18 h 210"/>
              <a:gd name="T72" fmla="*/ 169 w 229"/>
              <a:gd name="T73" fmla="*/ 0 h 210"/>
              <a:gd name="T74" fmla="*/ 212 w 229"/>
              <a:gd name="T75" fmla="*/ 18 h 210"/>
              <a:gd name="T76" fmla="*/ 229 w 229"/>
              <a:gd name="T77" fmla="*/ 60 h 210"/>
              <a:gd name="T78" fmla="*/ 212 w 229"/>
              <a:gd name="T79" fmla="*/ 102 h 210"/>
              <a:gd name="T80" fmla="*/ 125 w 229"/>
              <a:gd name="T81" fmla="*/ 189 h 210"/>
              <a:gd name="T82" fmla="*/ 112 w 229"/>
              <a:gd name="T83" fmla="*/ 189 h 210"/>
              <a:gd name="T84" fmla="*/ 112 w 229"/>
              <a:gd name="T85" fmla="*/ 177 h 210"/>
              <a:gd name="T86" fmla="*/ 199 w 229"/>
              <a:gd name="T87" fmla="*/ 90 h 210"/>
              <a:gd name="T88" fmla="*/ 212 w 229"/>
              <a:gd name="T89" fmla="*/ 60 h 210"/>
              <a:gd name="T90" fmla="*/ 199 w 229"/>
              <a:gd name="T91" fmla="*/ 30 h 210"/>
              <a:gd name="T92" fmla="*/ 169 w 229"/>
              <a:gd name="T93" fmla="*/ 18 h 210"/>
              <a:gd name="T94" fmla="*/ 139 w 229"/>
              <a:gd name="T95" fmla="*/ 30 h 210"/>
              <a:gd name="T96" fmla="*/ 70 w 229"/>
              <a:gd name="T97"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210">
                <a:moveTo>
                  <a:pt x="70" y="99"/>
                </a:moveTo>
                <a:cubicBezTo>
                  <a:pt x="70" y="99"/>
                  <a:pt x="70" y="99"/>
                  <a:pt x="70" y="99"/>
                </a:cubicBezTo>
                <a:cubicBezTo>
                  <a:pt x="26" y="144"/>
                  <a:pt x="26" y="144"/>
                  <a:pt x="26" y="144"/>
                </a:cubicBezTo>
                <a:cubicBezTo>
                  <a:pt x="20" y="149"/>
                  <a:pt x="17" y="156"/>
                  <a:pt x="17" y="164"/>
                </a:cubicBezTo>
                <a:cubicBezTo>
                  <a:pt x="17" y="171"/>
                  <a:pt x="20" y="178"/>
                  <a:pt x="26" y="184"/>
                </a:cubicBezTo>
                <a:cubicBezTo>
                  <a:pt x="26" y="184"/>
                  <a:pt x="26" y="184"/>
                  <a:pt x="26" y="184"/>
                </a:cubicBezTo>
                <a:cubicBezTo>
                  <a:pt x="31" y="189"/>
                  <a:pt x="39" y="192"/>
                  <a:pt x="46" y="192"/>
                </a:cubicBezTo>
                <a:cubicBezTo>
                  <a:pt x="53" y="192"/>
                  <a:pt x="60" y="189"/>
                  <a:pt x="66" y="184"/>
                </a:cubicBezTo>
                <a:cubicBezTo>
                  <a:pt x="116" y="134"/>
                  <a:pt x="116" y="134"/>
                  <a:pt x="116" y="134"/>
                </a:cubicBezTo>
                <a:cubicBezTo>
                  <a:pt x="116" y="133"/>
                  <a:pt x="116" y="133"/>
                  <a:pt x="116" y="133"/>
                </a:cubicBezTo>
                <a:cubicBezTo>
                  <a:pt x="170" y="79"/>
                  <a:pt x="170" y="79"/>
                  <a:pt x="170" y="79"/>
                </a:cubicBezTo>
                <a:cubicBezTo>
                  <a:pt x="173" y="77"/>
                  <a:pt x="174" y="74"/>
                  <a:pt x="174" y="71"/>
                </a:cubicBezTo>
                <a:cubicBezTo>
                  <a:pt x="174" y="67"/>
                  <a:pt x="173" y="64"/>
                  <a:pt x="170" y="62"/>
                </a:cubicBezTo>
                <a:cubicBezTo>
                  <a:pt x="168" y="59"/>
                  <a:pt x="165" y="58"/>
                  <a:pt x="161" y="58"/>
                </a:cubicBezTo>
                <a:cubicBezTo>
                  <a:pt x="158" y="58"/>
                  <a:pt x="155" y="59"/>
                  <a:pt x="153" y="62"/>
                </a:cubicBezTo>
                <a:cubicBezTo>
                  <a:pt x="75" y="139"/>
                  <a:pt x="75" y="139"/>
                  <a:pt x="75" y="139"/>
                </a:cubicBezTo>
                <a:cubicBezTo>
                  <a:pt x="71" y="143"/>
                  <a:pt x="66" y="143"/>
                  <a:pt x="62" y="139"/>
                </a:cubicBezTo>
                <a:cubicBezTo>
                  <a:pt x="59" y="136"/>
                  <a:pt x="59" y="130"/>
                  <a:pt x="62" y="127"/>
                </a:cubicBezTo>
                <a:cubicBezTo>
                  <a:pt x="140" y="49"/>
                  <a:pt x="140" y="49"/>
                  <a:pt x="140" y="49"/>
                </a:cubicBezTo>
                <a:cubicBezTo>
                  <a:pt x="146" y="43"/>
                  <a:pt x="154" y="41"/>
                  <a:pt x="161" y="41"/>
                </a:cubicBezTo>
                <a:cubicBezTo>
                  <a:pt x="169" y="41"/>
                  <a:pt x="177" y="43"/>
                  <a:pt x="183" y="49"/>
                </a:cubicBezTo>
                <a:cubicBezTo>
                  <a:pt x="189" y="55"/>
                  <a:pt x="191" y="63"/>
                  <a:pt x="191" y="71"/>
                </a:cubicBezTo>
                <a:cubicBezTo>
                  <a:pt x="191" y="78"/>
                  <a:pt x="189" y="86"/>
                  <a:pt x="183" y="92"/>
                </a:cubicBezTo>
                <a:cubicBezTo>
                  <a:pt x="129" y="146"/>
                  <a:pt x="129" y="146"/>
                  <a:pt x="129" y="146"/>
                </a:cubicBezTo>
                <a:cubicBezTo>
                  <a:pt x="129" y="146"/>
                  <a:pt x="129" y="146"/>
                  <a:pt x="129" y="146"/>
                </a:cubicBezTo>
                <a:cubicBezTo>
                  <a:pt x="128" y="146"/>
                  <a:pt x="128" y="146"/>
                  <a:pt x="128" y="146"/>
                </a:cubicBezTo>
                <a:cubicBezTo>
                  <a:pt x="78" y="196"/>
                  <a:pt x="78" y="196"/>
                  <a:pt x="78" y="196"/>
                </a:cubicBezTo>
                <a:cubicBezTo>
                  <a:pt x="69" y="205"/>
                  <a:pt x="58" y="210"/>
                  <a:pt x="46" y="210"/>
                </a:cubicBezTo>
                <a:cubicBezTo>
                  <a:pt x="34" y="210"/>
                  <a:pt x="23" y="205"/>
                  <a:pt x="14" y="197"/>
                </a:cubicBezTo>
                <a:cubicBezTo>
                  <a:pt x="13" y="196"/>
                  <a:pt x="13" y="196"/>
                  <a:pt x="13" y="196"/>
                </a:cubicBezTo>
                <a:cubicBezTo>
                  <a:pt x="13" y="196"/>
                  <a:pt x="13" y="196"/>
                  <a:pt x="13" y="196"/>
                </a:cubicBezTo>
                <a:cubicBezTo>
                  <a:pt x="4" y="187"/>
                  <a:pt x="0" y="175"/>
                  <a:pt x="0" y="164"/>
                </a:cubicBezTo>
                <a:cubicBezTo>
                  <a:pt x="0" y="152"/>
                  <a:pt x="4" y="140"/>
                  <a:pt x="13" y="131"/>
                </a:cubicBezTo>
                <a:cubicBezTo>
                  <a:pt x="63" y="81"/>
                  <a:pt x="63" y="81"/>
                  <a:pt x="63" y="81"/>
                </a:cubicBezTo>
                <a:cubicBezTo>
                  <a:pt x="64" y="81"/>
                  <a:pt x="64" y="81"/>
                  <a:pt x="64" y="81"/>
                </a:cubicBezTo>
                <a:cubicBezTo>
                  <a:pt x="127" y="18"/>
                  <a:pt x="127" y="18"/>
                  <a:pt x="127" y="18"/>
                </a:cubicBezTo>
                <a:cubicBezTo>
                  <a:pt x="139" y="6"/>
                  <a:pt x="154" y="0"/>
                  <a:pt x="169" y="0"/>
                </a:cubicBezTo>
                <a:cubicBezTo>
                  <a:pt x="185" y="0"/>
                  <a:pt x="200" y="6"/>
                  <a:pt x="212" y="18"/>
                </a:cubicBezTo>
                <a:cubicBezTo>
                  <a:pt x="223" y="29"/>
                  <a:pt x="229" y="45"/>
                  <a:pt x="229" y="60"/>
                </a:cubicBezTo>
                <a:cubicBezTo>
                  <a:pt x="229" y="75"/>
                  <a:pt x="223" y="91"/>
                  <a:pt x="212" y="102"/>
                </a:cubicBezTo>
                <a:cubicBezTo>
                  <a:pt x="125" y="189"/>
                  <a:pt x="125" y="189"/>
                  <a:pt x="125" y="189"/>
                </a:cubicBezTo>
                <a:cubicBezTo>
                  <a:pt x="121" y="193"/>
                  <a:pt x="116" y="193"/>
                  <a:pt x="112" y="189"/>
                </a:cubicBezTo>
                <a:cubicBezTo>
                  <a:pt x="109" y="186"/>
                  <a:pt x="109" y="180"/>
                  <a:pt x="112" y="177"/>
                </a:cubicBezTo>
                <a:cubicBezTo>
                  <a:pt x="199" y="90"/>
                  <a:pt x="199" y="90"/>
                  <a:pt x="199" y="90"/>
                </a:cubicBezTo>
                <a:cubicBezTo>
                  <a:pt x="207" y="82"/>
                  <a:pt x="212" y="71"/>
                  <a:pt x="212" y="60"/>
                </a:cubicBezTo>
                <a:cubicBezTo>
                  <a:pt x="212" y="49"/>
                  <a:pt x="207" y="38"/>
                  <a:pt x="199" y="30"/>
                </a:cubicBezTo>
                <a:cubicBezTo>
                  <a:pt x="191" y="22"/>
                  <a:pt x="180" y="18"/>
                  <a:pt x="169" y="18"/>
                </a:cubicBezTo>
                <a:cubicBezTo>
                  <a:pt x="158" y="18"/>
                  <a:pt x="148" y="22"/>
                  <a:pt x="139" y="30"/>
                </a:cubicBezTo>
                <a:cubicBezTo>
                  <a:pt x="70" y="99"/>
                  <a:pt x="70" y="99"/>
                  <a:pt x="70"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104"/>
          <p:cNvSpPr>
            <a:spLocks noEditPoints="1"/>
          </p:cNvSpPr>
          <p:nvPr/>
        </p:nvSpPr>
        <p:spPr bwMode="auto">
          <a:xfrm>
            <a:off x="5219700" y="1708150"/>
            <a:ext cx="306388" cy="306387"/>
          </a:xfrm>
          <a:custGeom>
            <a:avLst/>
            <a:gdLst>
              <a:gd name="T0" fmla="*/ 185 w 217"/>
              <a:gd name="T1" fmla="*/ 77 h 217"/>
              <a:gd name="T2" fmla="*/ 197 w 217"/>
              <a:gd name="T3" fmla="*/ 56 h 217"/>
              <a:gd name="T4" fmla="*/ 174 w 217"/>
              <a:gd name="T5" fmla="*/ 20 h 217"/>
              <a:gd name="T6" fmla="*/ 146 w 217"/>
              <a:gd name="T7" fmla="*/ 35 h 217"/>
              <a:gd name="T8" fmla="*/ 134 w 217"/>
              <a:gd name="T9" fmla="*/ 9 h 217"/>
              <a:gd name="T10" fmla="*/ 83 w 217"/>
              <a:gd name="T11" fmla="*/ 9 h 217"/>
              <a:gd name="T12" fmla="*/ 71 w 217"/>
              <a:gd name="T13" fmla="*/ 35 h 217"/>
              <a:gd name="T14" fmla="*/ 44 w 217"/>
              <a:gd name="T15" fmla="*/ 20 h 217"/>
              <a:gd name="T16" fmla="*/ 20 w 217"/>
              <a:gd name="T17" fmla="*/ 56 h 217"/>
              <a:gd name="T18" fmla="*/ 32 w 217"/>
              <a:gd name="T19" fmla="*/ 77 h 217"/>
              <a:gd name="T20" fmla="*/ 0 w 217"/>
              <a:gd name="T21" fmla="*/ 92 h 217"/>
              <a:gd name="T22" fmla="*/ 30 w 217"/>
              <a:gd name="T23" fmla="*/ 134 h 217"/>
              <a:gd name="T24" fmla="*/ 35 w 217"/>
              <a:gd name="T25" fmla="*/ 146 h 217"/>
              <a:gd name="T26" fmla="*/ 20 w 217"/>
              <a:gd name="T27" fmla="*/ 173 h 217"/>
              <a:gd name="T28" fmla="*/ 56 w 217"/>
              <a:gd name="T29" fmla="*/ 197 h 217"/>
              <a:gd name="T30" fmla="*/ 77 w 217"/>
              <a:gd name="T31" fmla="*/ 185 h 217"/>
              <a:gd name="T32" fmla="*/ 92 w 217"/>
              <a:gd name="T33" fmla="*/ 217 h 217"/>
              <a:gd name="T34" fmla="*/ 134 w 217"/>
              <a:gd name="T35" fmla="*/ 187 h 217"/>
              <a:gd name="T36" fmla="*/ 161 w 217"/>
              <a:gd name="T37" fmla="*/ 197 h 217"/>
              <a:gd name="T38" fmla="*/ 197 w 217"/>
              <a:gd name="T39" fmla="*/ 174 h 217"/>
              <a:gd name="T40" fmla="*/ 182 w 217"/>
              <a:gd name="T41" fmla="*/ 146 h 217"/>
              <a:gd name="T42" fmla="*/ 208 w 217"/>
              <a:gd name="T43" fmla="*/ 134 h 217"/>
              <a:gd name="T44" fmla="*/ 217 w 217"/>
              <a:gd name="T45" fmla="*/ 92 h 217"/>
              <a:gd name="T46" fmla="*/ 200 w 217"/>
              <a:gd name="T47" fmla="*/ 116 h 217"/>
              <a:gd name="T48" fmla="*/ 169 w 217"/>
              <a:gd name="T49" fmla="*/ 133 h 217"/>
              <a:gd name="T50" fmla="*/ 165 w 217"/>
              <a:gd name="T51" fmla="*/ 154 h 217"/>
              <a:gd name="T52" fmla="*/ 154 w 217"/>
              <a:gd name="T53" fmla="*/ 165 h 217"/>
              <a:gd name="T54" fmla="*/ 123 w 217"/>
              <a:gd name="T55" fmla="*/ 172 h 217"/>
              <a:gd name="T56" fmla="*/ 101 w 217"/>
              <a:gd name="T57" fmla="*/ 199 h 217"/>
              <a:gd name="T58" fmla="*/ 84 w 217"/>
              <a:gd name="T59" fmla="*/ 169 h 217"/>
              <a:gd name="T60" fmla="*/ 63 w 217"/>
              <a:gd name="T61" fmla="*/ 165 h 217"/>
              <a:gd name="T62" fmla="*/ 39 w 217"/>
              <a:gd name="T63" fmla="*/ 167 h 217"/>
              <a:gd name="T64" fmla="*/ 48 w 217"/>
              <a:gd name="T65" fmla="*/ 133 h 217"/>
              <a:gd name="T66" fmla="*/ 36 w 217"/>
              <a:gd name="T67" fmla="*/ 116 h 217"/>
              <a:gd name="T68" fmla="*/ 36 w 217"/>
              <a:gd name="T69" fmla="*/ 101 h 217"/>
              <a:gd name="T70" fmla="*/ 48 w 217"/>
              <a:gd name="T71" fmla="*/ 83 h 217"/>
              <a:gd name="T72" fmla="*/ 52 w 217"/>
              <a:gd name="T73" fmla="*/ 63 h 217"/>
              <a:gd name="T74" fmla="*/ 63 w 217"/>
              <a:gd name="T75" fmla="*/ 52 h 217"/>
              <a:gd name="T76" fmla="*/ 94 w 217"/>
              <a:gd name="T77" fmla="*/ 45 h 217"/>
              <a:gd name="T78" fmla="*/ 101 w 217"/>
              <a:gd name="T79" fmla="*/ 18 h 217"/>
              <a:gd name="T80" fmla="*/ 124 w 217"/>
              <a:gd name="T81" fmla="*/ 45 h 217"/>
              <a:gd name="T82" fmla="*/ 154 w 217"/>
              <a:gd name="T83" fmla="*/ 51 h 217"/>
              <a:gd name="T84" fmla="*/ 165 w 217"/>
              <a:gd name="T85" fmla="*/ 63 h 217"/>
              <a:gd name="T86" fmla="*/ 169 w 217"/>
              <a:gd name="T87" fmla="*/ 84 h 217"/>
              <a:gd name="T88" fmla="*/ 181 w 217"/>
              <a:gd name="T89" fmla="*/ 101 h 217"/>
              <a:gd name="T90" fmla="*/ 109 w 217"/>
              <a:gd name="T91" fmla="*/ 71 h 217"/>
              <a:gd name="T92" fmla="*/ 71 w 217"/>
              <a:gd name="T93" fmla="*/ 108 h 217"/>
              <a:gd name="T94" fmla="*/ 135 w 217"/>
              <a:gd name="T95" fmla="*/ 135 h 217"/>
              <a:gd name="T96" fmla="*/ 109 w 217"/>
              <a:gd name="T97" fmla="*/ 71 h 217"/>
              <a:gd name="T98" fmla="*/ 109 w 217"/>
              <a:gd name="T99" fmla="*/ 135 h 217"/>
              <a:gd name="T100" fmla="*/ 90 w 217"/>
              <a:gd name="T101" fmla="*/ 90 h 217"/>
              <a:gd name="T102" fmla="*/ 135 w 217"/>
              <a:gd name="T103" fmla="*/ 1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217">
                <a:moveTo>
                  <a:pt x="208" y="83"/>
                </a:moveTo>
                <a:cubicBezTo>
                  <a:pt x="187" y="83"/>
                  <a:pt x="187" y="83"/>
                  <a:pt x="187" y="83"/>
                </a:cubicBezTo>
                <a:cubicBezTo>
                  <a:pt x="187" y="81"/>
                  <a:pt x="186" y="79"/>
                  <a:pt x="185" y="77"/>
                </a:cubicBezTo>
                <a:cubicBezTo>
                  <a:pt x="185" y="77"/>
                  <a:pt x="185" y="77"/>
                  <a:pt x="185" y="77"/>
                </a:cubicBezTo>
                <a:cubicBezTo>
                  <a:pt x="184" y="75"/>
                  <a:pt x="183" y="73"/>
                  <a:pt x="182" y="71"/>
                </a:cubicBezTo>
                <a:cubicBezTo>
                  <a:pt x="197" y="56"/>
                  <a:pt x="197" y="56"/>
                  <a:pt x="197" y="56"/>
                </a:cubicBezTo>
                <a:cubicBezTo>
                  <a:pt x="197" y="56"/>
                  <a:pt x="197" y="56"/>
                  <a:pt x="197" y="56"/>
                </a:cubicBezTo>
                <a:cubicBezTo>
                  <a:pt x="201" y="52"/>
                  <a:pt x="201" y="47"/>
                  <a:pt x="197" y="43"/>
                </a:cubicBezTo>
                <a:cubicBezTo>
                  <a:pt x="174" y="20"/>
                  <a:pt x="174" y="20"/>
                  <a:pt x="174" y="20"/>
                </a:cubicBezTo>
                <a:cubicBezTo>
                  <a:pt x="174" y="20"/>
                  <a:pt x="174" y="20"/>
                  <a:pt x="174" y="20"/>
                </a:cubicBezTo>
                <a:cubicBezTo>
                  <a:pt x="170" y="16"/>
                  <a:pt x="165" y="16"/>
                  <a:pt x="161" y="20"/>
                </a:cubicBezTo>
                <a:cubicBezTo>
                  <a:pt x="146" y="35"/>
                  <a:pt x="146" y="35"/>
                  <a:pt x="146" y="35"/>
                </a:cubicBezTo>
                <a:cubicBezTo>
                  <a:pt x="144" y="34"/>
                  <a:pt x="142" y="33"/>
                  <a:pt x="140" y="32"/>
                </a:cubicBezTo>
                <a:cubicBezTo>
                  <a:pt x="138" y="31"/>
                  <a:pt x="136" y="30"/>
                  <a:pt x="134" y="30"/>
                </a:cubicBezTo>
                <a:cubicBezTo>
                  <a:pt x="134" y="9"/>
                  <a:pt x="134" y="9"/>
                  <a:pt x="134" y="9"/>
                </a:cubicBezTo>
                <a:cubicBezTo>
                  <a:pt x="134" y="4"/>
                  <a:pt x="130" y="0"/>
                  <a:pt x="125" y="0"/>
                </a:cubicBezTo>
                <a:cubicBezTo>
                  <a:pt x="92" y="0"/>
                  <a:pt x="92" y="0"/>
                  <a:pt x="92" y="0"/>
                </a:cubicBezTo>
                <a:cubicBezTo>
                  <a:pt x="87" y="0"/>
                  <a:pt x="83" y="4"/>
                  <a:pt x="83" y="9"/>
                </a:cubicBezTo>
                <a:cubicBezTo>
                  <a:pt x="83" y="30"/>
                  <a:pt x="83" y="30"/>
                  <a:pt x="83" y="30"/>
                </a:cubicBezTo>
                <a:cubicBezTo>
                  <a:pt x="81" y="30"/>
                  <a:pt x="79" y="31"/>
                  <a:pt x="77" y="32"/>
                </a:cubicBezTo>
                <a:cubicBezTo>
                  <a:pt x="75" y="33"/>
                  <a:pt x="73" y="34"/>
                  <a:pt x="71" y="35"/>
                </a:cubicBezTo>
                <a:cubicBezTo>
                  <a:pt x="57" y="20"/>
                  <a:pt x="57" y="20"/>
                  <a:pt x="57" y="20"/>
                </a:cubicBezTo>
                <a:cubicBezTo>
                  <a:pt x="56" y="20"/>
                  <a:pt x="56" y="20"/>
                  <a:pt x="56" y="20"/>
                </a:cubicBezTo>
                <a:cubicBezTo>
                  <a:pt x="53" y="16"/>
                  <a:pt x="47" y="16"/>
                  <a:pt x="44" y="20"/>
                </a:cubicBezTo>
                <a:cubicBezTo>
                  <a:pt x="20" y="43"/>
                  <a:pt x="20" y="43"/>
                  <a:pt x="20" y="43"/>
                </a:cubicBezTo>
                <a:cubicBezTo>
                  <a:pt x="20" y="43"/>
                  <a:pt x="20" y="43"/>
                  <a:pt x="20" y="43"/>
                </a:cubicBezTo>
                <a:cubicBezTo>
                  <a:pt x="17" y="47"/>
                  <a:pt x="17" y="52"/>
                  <a:pt x="20" y="56"/>
                </a:cubicBezTo>
                <a:cubicBezTo>
                  <a:pt x="35" y="71"/>
                  <a:pt x="35" y="71"/>
                  <a:pt x="35" y="71"/>
                </a:cubicBezTo>
                <a:cubicBezTo>
                  <a:pt x="34" y="73"/>
                  <a:pt x="33" y="74"/>
                  <a:pt x="32" y="76"/>
                </a:cubicBezTo>
                <a:cubicBezTo>
                  <a:pt x="32" y="77"/>
                  <a:pt x="32" y="77"/>
                  <a:pt x="32" y="77"/>
                </a:cubicBezTo>
                <a:cubicBezTo>
                  <a:pt x="31" y="79"/>
                  <a:pt x="30" y="81"/>
                  <a:pt x="30" y="83"/>
                </a:cubicBezTo>
                <a:cubicBezTo>
                  <a:pt x="9" y="83"/>
                  <a:pt x="9" y="83"/>
                  <a:pt x="9" y="83"/>
                </a:cubicBezTo>
                <a:cubicBezTo>
                  <a:pt x="4" y="83"/>
                  <a:pt x="0" y="87"/>
                  <a:pt x="0" y="92"/>
                </a:cubicBezTo>
                <a:cubicBezTo>
                  <a:pt x="0" y="125"/>
                  <a:pt x="0" y="125"/>
                  <a:pt x="0" y="125"/>
                </a:cubicBezTo>
                <a:cubicBezTo>
                  <a:pt x="0" y="130"/>
                  <a:pt x="4" y="134"/>
                  <a:pt x="9" y="134"/>
                </a:cubicBezTo>
                <a:cubicBezTo>
                  <a:pt x="30" y="134"/>
                  <a:pt x="30" y="134"/>
                  <a:pt x="30" y="134"/>
                </a:cubicBezTo>
                <a:cubicBezTo>
                  <a:pt x="30" y="136"/>
                  <a:pt x="31" y="138"/>
                  <a:pt x="32" y="140"/>
                </a:cubicBezTo>
                <a:cubicBezTo>
                  <a:pt x="32" y="140"/>
                  <a:pt x="32" y="140"/>
                  <a:pt x="32" y="140"/>
                </a:cubicBezTo>
                <a:cubicBezTo>
                  <a:pt x="33" y="142"/>
                  <a:pt x="34" y="144"/>
                  <a:pt x="35" y="146"/>
                </a:cubicBezTo>
                <a:cubicBezTo>
                  <a:pt x="20" y="160"/>
                  <a:pt x="20" y="160"/>
                  <a:pt x="20" y="160"/>
                </a:cubicBezTo>
                <a:cubicBezTo>
                  <a:pt x="20" y="161"/>
                  <a:pt x="20" y="161"/>
                  <a:pt x="20" y="161"/>
                </a:cubicBezTo>
                <a:cubicBezTo>
                  <a:pt x="17" y="164"/>
                  <a:pt x="17" y="170"/>
                  <a:pt x="20" y="173"/>
                </a:cubicBezTo>
                <a:cubicBezTo>
                  <a:pt x="43" y="197"/>
                  <a:pt x="43" y="197"/>
                  <a:pt x="43" y="197"/>
                </a:cubicBezTo>
                <a:cubicBezTo>
                  <a:pt x="44" y="197"/>
                  <a:pt x="44" y="197"/>
                  <a:pt x="44" y="197"/>
                </a:cubicBezTo>
                <a:cubicBezTo>
                  <a:pt x="47" y="200"/>
                  <a:pt x="53" y="200"/>
                  <a:pt x="56" y="197"/>
                </a:cubicBezTo>
                <a:cubicBezTo>
                  <a:pt x="71" y="182"/>
                  <a:pt x="71" y="182"/>
                  <a:pt x="71" y="182"/>
                </a:cubicBezTo>
                <a:cubicBezTo>
                  <a:pt x="73" y="183"/>
                  <a:pt x="75" y="184"/>
                  <a:pt x="76" y="185"/>
                </a:cubicBezTo>
                <a:cubicBezTo>
                  <a:pt x="77" y="185"/>
                  <a:pt x="77" y="185"/>
                  <a:pt x="77" y="185"/>
                </a:cubicBezTo>
                <a:cubicBezTo>
                  <a:pt x="79" y="186"/>
                  <a:pt x="81" y="187"/>
                  <a:pt x="83" y="187"/>
                </a:cubicBezTo>
                <a:cubicBezTo>
                  <a:pt x="83" y="208"/>
                  <a:pt x="83" y="208"/>
                  <a:pt x="83" y="208"/>
                </a:cubicBezTo>
                <a:cubicBezTo>
                  <a:pt x="83" y="213"/>
                  <a:pt x="87" y="217"/>
                  <a:pt x="92" y="217"/>
                </a:cubicBezTo>
                <a:cubicBezTo>
                  <a:pt x="125" y="217"/>
                  <a:pt x="125" y="217"/>
                  <a:pt x="125" y="217"/>
                </a:cubicBezTo>
                <a:cubicBezTo>
                  <a:pt x="130" y="217"/>
                  <a:pt x="134" y="213"/>
                  <a:pt x="134" y="208"/>
                </a:cubicBezTo>
                <a:cubicBezTo>
                  <a:pt x="134" y="187"/>
                  <a:pt x="134" y="187"/>
                  <a:pt x="134" y="187"/>
                </a:cubicBezTo>
                <a:cubicBezTo>
                  <a:pt x="136" y="187"/>
                  <a:pt x="138" y="186"/>
                  <a:pt x="140" y="185"/>
                </a:cubicBezTo>
                <a:cubicBezTo>
                  <a:pt x="142" y="184"/>
                  <a:pt x="144" y="183"/>
                  <a:pt x="146" y="182"/>
                </a:cubicBezTo>
                <a:cubicBezTo>
                  <a:pt x="161" y="197"/>
                  <a:pt x="161" y="197"/>
                  <a:pt x="161" y="197"/>
                </a:cubicBezTo>
                <a:cubicBezTo>
                  <a:pt x="161" y="197"/>
                  <a:pt x="161" y="197"/>
                  <a:pt x="161" y="197"/>
                </a:cubicBezTo>
                <a:cubicBezTo>
                  <a:pt x="165" y="200"/>
                  <a:pt x="170" y="200"/>
                  <a:pt x="174" y="197"/>
                </a:cubicBezTo>
                <a:cubicBezTo>
                  <a:pt x="197" y="174"/>
                  <a:pt x="197" y="174"/>
                  <a:pt x="197" y="174"/>
                </a:cubicBezTo>
                <a:cubicBezTo>
                  <a:pt x="197" y="173"/>
                  <a:pt x="197" y="173"/>
                  <a:pt x="197" y="173"/>
                </a:cubicBezTo>
                <a:cubicBezTo>
                  <a:pt x="201" y="170"/>
                  <a:pt x="201" y="164"/>
                  <a:pt x="197" y="161"/>
                </a:cubicBezTo>
                <a:cubicBezTo>
                  <a:pt x="182" y="146"/>
                  <a:pt x="182" y="146"/>
                  <a:pt x="182" y="146"/>
                </a:cubicBezTo>
                <a:cubicBezTo>
                  <a:pt x="183" y="144"/>
                  <a:pt x="184" y="142"/>
                  <a:pt x="185" y="140"/>
                </a:cubicBezTo>
                <a:cubicBezTo>
                  <a:pt x="186" y="138"/>
                  <a:pt x="187" y="136"/>
                  <a:pt x="187" y="134"/>
                </a:cubicBezTo>
                <a:cubicBezTo>
                  <a:pt x="208" y="134"/>
                  <a:pt x="208" y="134"/>
                  <a:pt x="208" y="134"/>
                </a:cubicBezTo>
                <a:cubicBezTo>
                  <a:pt x="213" y="134"/>
                  <a:pt x="217" y="130"/>
                  <a:pt x="217" y="125"/>
                </a:cubicBezTo>
                <a:cubicBezTo>
                  <a:pt x="217" y="93"/>
                  <a:pt x="217" y="93"/>
                  <a:pt x="217" y="93"/>
                </a:cubicBezTo>
                <a:cubicBezTo>
                  <a:pt x="217" y="92"/>
                  <a:pt x="217" y="92"/>
                  <a:pt x="217" y="92"/>
                </a:cubicBezTo>
                <a:cubicBezTo>
                  <a:pt x="217" y="87"/>
                  <a:pt x="213" y="83"/>
                  <a:pt x="208" y="83"/>
                </a:cubicBezTo>
                <a:close/>
                <a:moveTo>
                  <a:pt x="200" y="116"/>
                </a:moveTo>
                <a:cubicBezTo>
                  <a:pt x="200" y="116"/>
                  <a:pt x="200" y="116"/>
                  <a:pt x="200" y="116"/>
                </a:cubicBezTo>
                <a:cubicBezTo>
                  <a:pt x="181" y="116"/>
                  <a:pt x="181" y="116"/>
                  <a:pt x="181" y="116"/>
                </a:cubicBezTo>
                <a:cubicBezTo>
                  <a:pt x="176" y="116"/>
                  <a:pt x="173" y="120"/>
                  <a:pt x="172" y="124"/>
                </a:cubicBezTo>
                <a:cubicBezTo>
                  <a:pt x="171" y="127"/>
                  <a:pt x="170" y="130"/>
                  <a:pt x="169" y="133"/>
                </a:cubicBezTo>
                <a:cubicBezTo>
                  <a:pt x="168" y="137"/>
                  <a:pt x="166" y="140"/>
                  <a:pt x="164" y="143"/>
                </a:cubicBezTo>
                <a:cubicBezTo>
                  <a:pt x="162" y="147"/>
                  <a:pt x="162" y="151"/>
                  <a:pt x="165" y="154"/>
                </a:cubicBezTo>
                <a:cubicBezTo>
                  <a:pt x="165" y="154"/>
                  <a:pt x="165" y="154"/>
                  <a:pt x="165" y="154"/>
                </a:cubicBezTo>
                <a:cubicBezTo>
                  <a:pt x="178" y="167"/>
                  <a:pt x="178" y="167"/>
                  <a:pt x="178" y="167"/>
                </a:cubicBezTo>
                <a:cubicBezTo>
                  <a:pt x="167" y="178"/>
                  <a:pt x="167" y="178"/>
                  <a:pt x="167" y="178"/>
                </a:cubicBezTo>
                <a:cubicBezTo>
                  <a:pt x="154" y="165"/>
                  <a:pt x="154" y="165"/>
                  <a:pt x="154" y="165"/>
                </a:cubicBezTo>
                <a:cubicBezTo>
                  <a:pt x="151" y="162"/>
                  <a:pt x="146" y="162"/>
                  <a:pt x="143" y="164"/>
                </a:cubicBezTo>
                <a:cubicBezTo>
                  <a:pt x="140" y="166"/>
                  <a:pt x="137" y="167"/>
                  <a:pt x="134" y="169"/>
                </a:cubicBezTo>
                <a:cubicBezTo>
                  <a:pt x="130" y="170"/>
                  <a:pt x="127" y="171"/>
                  <a:pt x="123" y="172"/>
                </a:cubicBezTo>
                <a:cubicBezTo>
                  <a:pt x="119" y="173"/>
                  <a:pt x="116" y="177"/>
                  <a:pt x="116" y="181"/>
                </a:cubicBezTo>
                <a:cubicBezTo>
                  <a:pt x="116" y="199"/>
                  <a:pt x="116" y="199"/>
                  <a:pt x="116" y="199"/>
                </a:cubicBezTo>
                <a:cubicBezTo>
                  <a:pt x="101" y="199"/>
                  <a:pt x="101" y="199"/>
                  <a:pt x="101" y="199"/>
                </a:cubicBezTo>
                <a:cubicBezTo>
                  <a:pt x="101" y="181"/>
                  <a:pt x="101" y="181"/>
                  <a:pt x="101" y="181"/>
                </a:cubicBezTo>
                <a:cubicBezTo>
                  <a:pt x="101" y="176"/>
                  <a:pt x="98" y="173"/>
                  <a:pt x="93" y="172"/>
                </a:cubicBezTo>
                <a:cubicBezTo>
                  <a:pt x="90" y="171"/>
                  <a:pt x="87" y="170"/>
                  <a:pt x="84" y="169"/>
                </a:cubicBezTo>
                <a:cubicBezTo>
                  <a:pt x="83" y="168"/>
                  <a:pt x="83" y="168"/>
                  <a:pt x="83" y="168"/>
                </a:cubicBezTo>
                <a:cubicBezTo>
                  <a:pt x="80" y="167"/>
                  <a:pt x="77" y="166"/>
                  <a:pt x="74" y="164"/>
                </a:cubicBezTo>
                <a:cubicBezTo>
                  <a:pt x="71" y="162"/>
                  <a:pt x="66" y="162"/>
                  <a:pt x="63" y="165"/>
                </a:cubicBezTo>
                <a:cubicBezTo>
                  <a:pt x="63" y="165"/>
                  <a:pt x="63" y="165"/>
                  <a:pt x="63" y="165"/>
                </a:cubicBezTo>
                <a:cubicBezTo>
                  <a:pt x="50" y="178"/>
                  <a:pt x="50" y="178"/>
                  <a:pt x="50" y="178"/>
                </a:cubicBezTo>
                <a:cubicBezTo>
                  <a:pt x="39" y="167"/>
                  <a:pt x="39" y="167"/>
                  <a:pt x="39" y="167"/>
                </a:cubicBezTo>
                <a:cubicBezTo>
                  <a:pt x="52" y="154"/>
                  <a:pt x="52" y="154"/>
                  <a:pt x="52" y="154"/>
                </a:cubicBezTo>
                <a:cubicBezTo>
                  <a:pt x="55" y="151"/>
                  <a:pt x="55" y="146"/>
                  <a:pt x="53" y="143"/>
                </a:cubicBezTo>
                <a:cubicBezTo>
                  <a:pt x="51" y="140"/>
                  <a:pt x="50" y="137"/>
                  <a:pt x="48" y="133"/>
                </a:cubicBezTo>
                <a:cubicBezTo>
                  <a:pt x="48" y="133"/>
                  <a:pt x="48" y="133"/>
                  <a:pt x="48" y="133"/>
                </a:cubicBezTo>
                <a:cubicBezTo>
                  <a:pt x="47" y="130"/>
                  <a:pt x="46" y="127"/>
                  <a:pt x="45" y="123"/>
                </a:cubicBezTo>
                <a:cubicBezTo>
                  <a:pt x="44" y="119"/>
                  <a:pt x="40" y="116"/>
                  <a:pt x="36" y="116"/>
                </a:cubicBezTo>
                <a:cubicBezTo>
                  <a:pt x="18" y="116"/>
                  <a:pt x="18" y="116"/>
                  <a:pt x="18" y="116"/>
                </a:cubicBezTo>
                <a:cubicBezTo>
                  <a:pt x="18" y="101"/>
                  <a:pt x="18" y="101"/>
                  <a:pt x="18" y="101"/>
                </a:cubicBezTo>
                <a:cubicBezTo>
                  <a:pt x="36" y="101"/>
                  <a:pt x="36" y="101"/>
                  <a:pt x="36" y="101"/>
                </a:cubicBezTo>
                <a:cubicBezTo>
                  <a:pt x="41" y="101"/>
                  <a:pt x="44" y="97"/>
                  <a:pt x="45" y="93"/>
                </a:cubicBezTo>
                <a:cubicBezTo>
                  <a:pt x="46" y="90"/>
                  <a:pt x="47" y="87"/>
                  <a:pt x="48" y="84"/>
                </a:cubicBezTo>
                <a:cubicBezTo>
                  <a:pt x="48" y="83"/>
                  <a:pt x="48" y="83"/>
                  <a:pt x="48" y="83"/>
                </a:cubicBezTo>
                <a:cubicBezTo>
                  <a:pt x="50" y="80"/>
                  <a:pt x="51" y="77"/>
                  <a:pt x="53" y="74"/>
                </a:cubicBezTo>
                <a:cubicBezTo>
                  <a:pt x="55" y="70"/>
                  <a:pt x="55" y="66"/>
                  <a:pt x="52" y="63"/>
                </a:cubicBezTo>
                <a:cubicBezTo>
                  <a:pt x="52" y="63"/>
                  <a:pt x="52" y="63"/>
                  <a:pt x="52" y="63"/>
                </a:cubicBezTo>
                <a:cubicBezTo>
                  <a:pt x="39" y="50"/>
                  <a:pt x="39" y="50"/>
                  <a:pt x="39" y="50"/>
                </a:cubicBezTo>
                <a:cubicBezTo>
                  <a:pt x="50" y="39"/>
                  <a:pt x="50" y="39"/>
                  <a:pt x="50" y="39"/>
                </a:cubicBezTo>
                <a:cubicBezTo>
                  <a:pt x="63" y="52"/>
                  <a:pt x="63" y="52"/>
                  <a:pt x="63" y="52"/>
                </a:cubicBezTo>
                <a:cubicBezTo>
                  <a:pt x="66" y="55"/>
                  <a:pt x="71" y="55"/>
                  <a:pt x="74" y="53"/>
                </a:cubicBezTo>
                <a:cubicBezTo>
                  <a:pt x="77" y="51"/>
                  <a:pt x="80" y="49"/>
                  <a:pt x="84" y="48"/>
                </a:cubicBezTo>
                <a:cubicBezTo>
                  <a:pt x="87" y="47"/>
                  <a:pt x="90" y="46"/>
                  <a:pt x="94" y="45"/>
                </a:cubicBezTo>
                <a:cubicBezTo>
                  <a:pt x="98" y="44"/>
                  <a:pt x="101" y="40"/>
                  <a:pt x="101" y="36"/>
                </a:cubicBezTo>
                <a:cubicBezTo>
                  <a:pt x="101" y="36"/>
                  <a:pt x="101" y="36"/>
                  <a:pt x="101" y="36"/>
                </a:cubicBezTo>
                <a:cubicBezTo>
                  <a:pt x="101" y="18"/>
                  <a:pt x="101" y="18"/>
                  <a:pt x="101" y="18"/>
                </a:cubicBezTo>
                <a:cubicBezTo>
                  <a:pt x="116" y="18"/>
                  <a:pt x="116" y="18"/>
                  <a:pt x="116" y="18"/>
                </a:cubicBezTo>
                <a:cubicBezTo>
                  <a:pt x="116" y="36"/>
                  <a:pt x="116" y="36"/>
                  <a:pt x="116" y="36"/>
                </a:cubicBezTo>
                <a:cubicBezTo>
                  <a:pt x="116" y="41"/>
                  <a:pt x="120" y="44"/>
                  <a:pt x="124" y="45"/>
                </a:cubicBezTo>
                <a:cubicBezTo>
                  <a:pt x="127" y="46"/>
                  <a:pt x="130" y="47"/>
                  <a:pt x="133" y="48"/>
                </a:cubicBezTo>
                <a:cubicBezTo>
                  <a:pt x="137" y="49"/>
                  <a:pt x="140" y="51"/>
                  <a:pt x="143" y="53"/>
                </a:cubicBezTo>
                <a:cubicBezTo>
                  <a:pt x="147" y="55"/>
                  <a:pt x="152" y="55"/>
                  <a:pt x="154" y="51"/>
                </a:cubicBezTo>
                <a:cubicBezTo>
                  <a:pt x="167" y="39"/>
                  <a:pt x="167" y="39"/>
                  <a:pt x="167" y="39"/>
                </a:cubicBezTo>
                <a:cubicBezTo>
                  <a:pt x="178" y="50"/>
                  <a:pt x="178" y="50"/>
                  <a:pt x="178" y="50"/>
                </a:cubicBezTo>
                <a:cubicBezTo>
                  <a:pt x="165" y="63"/>
                  <a:pt x="165" y="63"/>
                  <a:pt x="165" y="63"/>
                </a:cubicBezTo>
                <a:cubicBezTo>
                  <a:pt x="162" y="66"/>
                  <a:pt x="162" y="71"/>
                  <a:pt x="164" y="74"/>
                </a:cubicBezTo>
                <a:cubicBezTo>
                  <a:pt x="166" y="77"/>
                  <a:pt x="168" y="80"/>
                  <a:pt x="169" y="84"/>
                </a:cubicBezTo>
                <a:cubicBezTo>
                  <a:pt x="169" y="84"/>
                  <a:pt x="169" y="84"/>
                  <a:pt x="169" y="84"/>
                </a:cubicBezTo>
                <a:cubicBezTo>
                  <a:pt x="170" y="87"/>
                  <a:pt x="171" y="90"/>
                  <a:pt x="172" y="94"/>
                </a:cubicBezTo>
                <a:cubicBezTo>
                  <a:pt x="173" y="98"/>
                  <a:pt x="177" y="101"/>
                  <a:pt x="181" y="101"/>
                </a:cubicBezTo>
                <a:cubicBezTo>
                  <a:pt x="181" y="101"/>
                  <a:pt x="181" y="101"/>
                  <a:pt x="181" y="101"/>
                </a:cubicBezTo>
                <a:cubicBezTo>
                  <a:pt x="200" y="101"/>
                  <a:pt x="200" y="101"/>
                  <a:pt x="200" y="101"/>
                </a:cubicBezTo>
                <a:cubicBezTo>
                  <a:pt x="200" y="116"/>
                  <a:pt x="200" y="116"/>
                  <a:pt x="200" y="116"/>
                </a:cubicBezTo>
                <a:close/>
                <a:moveTo>
                  <a:pt x="109" y="71"/>
                </a:moveTo>
                <a:cubicBezTo>
                  <a:pt x="109" y="71"/>
                  <a:pt x="109" y="71"/>
                  <a:pt x="109" y="71"/>
                </a:cubicBezTo>
                <a:cubicBezTo>
                  <a:pt x="98" y="71"/>
                  <a:pt x="89" y="75"/>
                  <a:pt x="82" y="82"/>
                </a:cubicBezTo>
                <a:cubicBezTo>
                  <a:pt x="76" y="89"/>
                  <a:pt x="71" y="98"/>
                  <a:pt x="71" y="108"/>
                </a:cubicBezTo>
                <a:cubicBezTo>
                  <a:pt x="71" y="119"/>
                  <a:pt x="76" y="128"/>
                  <a:pt x="82" y="135"/>
                </a:cubicBezTo>
                <a:cubicBezTo>
                  <a:pt x="89" y="141"/>
                  <a:pt x="98" y="146"/>
                  <a:pt x="109" y="146"/>
                </a:cubicBezTo>
                <a:cubicBezTo>
                  <a:pt x="119" y="146"/>
                  <a:pt x="128" y="141"/>
                  <a:pt x="135" y="135"/>
                </a:cubicBezTo>
                <a:cubicBezTo>
                  <a:pt x="142" y="128"/>
                  <a:pt x="146" y="119"/>
                  <a:pt x="146" y="108"/>
                </a:cubicBezTo>
                <a:cubicBezTo>
                  <a:pt x="146" y="98"/>
                  <a:pt x="142" y="89"/>
                  <a:pt x="135" y="82"/>
                </a:cubicBezTo>
                <a:cubicBezTo>
                  <a:pt x="128" y="75"/>
                  <a:pt x="119" y="71"/>
                  <a:pt x="109" y="71"/>
                </a:cubicBezTo>
                <a:close/>
                <a:moveTo>
                  <a:pt x="127" y="127"/>
                </a:moveTo>
                <a:cubicBezTo>
                  <a:pt x="127" y="127"/>
                  <a:pt x="127" y="127"/>
                  <a:pt x="127" y="127"/>
                </a:cubicBezTo>
                <a:cubicBezTo>
                  <a:pt x="123" y="132"/>
                  <a:pt x="116" y="135"/>
                  <a:pt x="109" y="135"/>
                </a:cubicBezTo>
                <a:cubicBezTo>
                  <a:pt x="101" y="135"/>
                  <a:pt x="95" y="132"/>
                  <a:pt x="90" y="127"/>
                </a:cubicBezTo>
                <a:cubicBezTo>
                  <a:pt x="85" y="122"/>
                  <a:pt x="82" y="116"/>
                  <a:pt x="82" y="108"/>
                </a:cubicBezTo>
                <a:cubicBezTo>
                  <a:pt x="82" y="101"/>
                  <a:pt x="85" y="94"/>
                  <a:pt x="90" y="90"/>
                </a:cubicBezTo>
                <a:cubicBezTo>
                  <a:pt x="95" y="85"/>
                  <a:pt x="101" y="82"/>
                  <a:pt x="109" y="82"/>
                </a:cubicBezTo>
                <a:cubicBezTo>
                  <a:pt x="116" y="82"/>
                  <a:pt x="123" y="85"/>
                  <a:pt x="127" y="90"/>
                </a:cubicBezTo>
                <a:cubicBezTo>
                  <a:pt x="132" y="94"/>
                  <a:pt x="135" y="101"/>
                  <a:pt x="135" y="108"/>
                </a:cubicBezTo>
                <a:cubicBezTo>
                  <a:pt x="135" y="116"/>
                  <a:pt x="132" y="122"/>
                  <a:pt x="127"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Freeform 105"/>
          <p:cNvSpPr>
            <a:spLocks noEditPoints="1"/>
          </p:cNvSpPr>
          <p:nvPr/>
        </p:nvSpPr>
        <p:spPr bwMode="auto">
          <a:xfrm>
            <a:off x="6583363" y="1654175"/>
            <a:ext cx="327025" cy="323850"/>
          </a:xfrm>
          <a:custGeom>
            <a:avLst/>
            <a:gdLst>
              <a:gd name="T0" fmla="*/ 64 w 232"/>
              <a:gd name="T1" fmla="*/ 72 h 230"/>
              <a:gd name="T2" fmla="*/ 64 w 232"/>
              <a:gd name="T3" fmla="*/ 157 h 230"/>
              <a:gd name="T4" fmla="*/ 64 w 232"/>
              <a:gd name="T5" fmla="*/ 157 h 230"/>
              <a:gd name="T6" fmla="*/ 123 w 232"/>
              <a:gd name="T7" fmla="*/ 202 h 230"/>
              <a:gd name="T8" fmla="*/ 123 w 232"/>
              <a:gd name="T9" fmla="*/ 164 h 230"/>
              <a:gd name="T10" fmla="*/ 123 w 232"/>
              <a:gd name="T11" fmla="*/ 65 h 230"/>
              <a:gd name="T12" fmla="*/ 123 w 232"/>
              <a:gd name="T13" fmla="*/ 26 h 230"/>
              <a:gd name="T14" fmla="*/ 64 w 232"/>
              <a:gd name="T15" fmla="*/ 72 h 230"/>
              <a:gd name="T16" fmla="*/ 64 w 232"/>
              <a:gd name="T17" fmla="*/ 72 h 230"/>
              <a:gd name="T18" fmla="*/ 171 w 232"/>
              <a:gd name="T19" fmla="*/ 38 h 230"/>
              <a:gd name="T20" fmla="*/ 171 w 232"/>
              <a:gd name="T21" fmla="*/ 38 h 230"/>
              <a:gd name="T22" fmla="*/ 168 w 232"/>
              <a:gd name="T23" fmla="*/ 26 h 230"/>
              <a:gd name="T24" fmla="*/ 180 w 232"/>
              <a:gd name="T25" fmla="*/ 23 h 230"/>
              <a:gd name="T26" fmla="*/ 218 w 232"/>
              <a:gd name="T27" fmla="*/ 62 h 230"/>
              <a:gd name="T28" fmla="*/ 232 w 232"/>
              <a:gd name="T29" fmla="*/ 114 h 230"/>
              <a:gd name="T30" fmla="*/ 218 w 232"/>
              <a:gd name="T31" fmla="*/ 167 h 230"/>
              <a:gd name="T32" fmla="*/ 180 w 232"/>
              <a:gd name="T33" fmla="*/ 206 h 230"/>
              <a:gd name="T34" fmla="*/ 168 w 232"/>
              <a:gd name="T35" fmla="*/ 203 h 230"/>
              <a:gd name="T36" fmla="*/ 171 w 232"/>
              <a:gd name="T37" fmla="*/ 191 h 230"/>
              <a:gd name="T38" fmla="*/ 203 w 232"/>
              <a:gd name="T39" fmla="*/ 158 h 230"/>
              <a:gd name="T40" fmla="*/ 214 w 232"/>
              <a:gd name="T41" fmla="*/ 114 h 230"/>
              <a:gd name="T42" fmla="*/ 203 w 232"/>
              <a:gd name="T43" fmla="*/ 71 h 230"/>
              <a:gd name="T44" fmla="*/ 171 w 232"/>
              <a:gd name="T45" fmla="*/ 38 h 230"/>
              <a:gd name="T46" fmla="*/ 53 w 232"/>
              <a:gd name="T47" fmla="*/ 74 h 230"/>
              <a:gd name="T48" fmla="*/ 53 w 232"/>
              <a:gd name="T49" fmla="*/ 74 h 230"/>
              <a:gd name="T50" fmla="*/ 17 w 232"/>
              <a:gd name="T51" fmla="*/ 74 h 230"/>
              <a:gd name="T52" fmla="*/ 17 w 232"/>
              <a:gd name="T53" fmla="*/ 155 h 230"/>
              <a:gd name="T54" fmla="*/ 53 w 232"/>
              <a:gd name="T55" fmla="*/ 155 h 230"/>
              <a:gd name="T56" fmla="*/ 53 w 232"/>
              <a:gd name="T57" fmla="*/ 74 h 230"/>
              <a:gd name="T58" fmla="*/ 56 w 232"/>
              <a:gd name="T59" fmla="*/ 56 h 230"/>
              <a:gd name="T60" fmla="*/ 56 w 232"/>
              <a:gd name="T61" fmla="*/ 56 h 230"/>
              <a:gd name="T62" fmla="*/ 127 w 232"/>
              <a:gd name="T63" fmla="*/ 2 h 230"/>
              <a:gd name="T64" fmla="*/ 132 w 232"/>
              <a:gd name="T65" fmla="*/ 0 h 230"/>
              <a:gd name="T66" fmla="*/ 141 w 232"/>
              <a:gd name="T67" fmla="*/ 9 h 230"/>
              <a:gd name="T68" fmla="*/ 141 w 232"/>
              <a:gd name="T69" fmla="*/ 65 h 230"/>
              <a:gd name="T70" fmla="*/ 141 w 232"/>
              <a:gd name="T71" fmla="*/ 67 h 230"/>
              <a:gd name="T72" fmla="*/ 162 w 232"/>
              <a:gd name="T73" fmla="*/ 83 h 230"/>
              <a:gd name="T74" fmla="*/ 173 w 232"/>
              <a:gd name="T75" fmla="*/ 114 h 230"/>
              <a:gd name="T76" fmla="*/ 162 w 232"/>
              <a:gd name="T77" fmla="*/ 146 h 230"/>
              <a:gd name="T78" fmla="*/ 141 w 232"/>
              <a:gd name="T79" fmla="*/ 162 h 230"/>
              <a:gd name="T80" fmla="*/ 141 w 232"/>
              <a:gd name="T81" fmla="*/ 164 h 230"/>
              <a:gd name="T82" fmla="*/ 141 w 232"/>
              <a:gd name="T83" fmla="*/ 220 h 230"/>
              <a:gd name="T84" fmla="*/ 139 w 232"/>
              <a:gd name="T85" fmla="*/ 226 h 230"/>
              <a:gd name="T86" fmla="*/ 127 w 232"/>
              <a:gd name="T87" fmla="*/ 227 h 230"/>
              <a:gd name="T88" fmla="*/ 56 w 232"/>
              <a:gd name="T89" fmla="*/ 173 h 230"/>
              <a:gd name="T90" fmla="*/ 9 w 232"/>
              <a:gd name="T91" fmla="*/ 173 h 230"/>
              <a:gd name="T92" fmla="*/ 9 w 232"/>
              <a:gd name="T93" fmla="*/ 173 h 230"/>
              <a:gd name="T94" fmla="*/ 0 w 232"/>
              <a:gd name="T95" fmla="*/ 164 h 230"/>
              <a:gd name="T96" fmla="*/ 0 w 232"/>
              <a:gd name="T97" fmla="*/ 65 h 230"/>
              <a:gd name="T98" fmla="*/ 0 w 232"/>
              <a:gd name="T99" fmla="*/ 65 h 230"/>
              <a:gd name="T100" fmla="*/ 9 w 232"/>
              <a:gd name="T101" fmla="*/ 56 h 230"/>
              <a:gd name="T102" fmla="*/ 56 w 232"/>
              <a:gd name="T103" fmla="*/ 56 h 230"/>
              <a:gd name="T104" fmla="*/ 141 w 232"/>
              <a:gd name="T105" fmla="*/ 79 h 230"/>
              <a:gd name="T106" fmla="*/ 141 w 232"/>
              <a:gd name="T107" fmla="*/ 79 h 230"/>
              <a:gd name="T108" fmla="*/ 141 w 232"/>
              <a:gd name="T109" fmla="*/ 150 h 230"/>
              <a:gd name="T110" fmla="*/ 154 w 232"/>
              <a:gd name="T111" fmla="*/ 140 h 230"/>
              <a:gd name="T112" fmla="*/ 162 w 232"/>
              <a:gd name="T113" fmla="*/ 114 h 230"/>
              <a:gd name="T114" fmla="*/ 154 w 232"/>
              <a:gd name="T115" fmla="*/ 89 h 230"/>
              <a:gd name="T116" fmla="*/ 141 w 232"/>
              <a:gd name="T117" fmla="*/ 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230">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1" name="Freeform 106"/>
          <p:cNvSpPr>
            <a:spLocks noEditPoints="1"/>
          </p:cNvSpPr>
          <p:nvPr/>
        </p:nvSpPr>
        <p:spPr bwMode="auto">
          <a:xfrm>
            <a:off x="7791450" y="3268662"/>
            <a:ext cx="314325" cy="312738"/>
          </a:xfrm>
          <a:custGeom>
            <a:avLst/>
            <a:gdLst>
              <a:gd name="T0" fmla="*/ 40 w 223"/>
              <a:gd name="T1" fmla="*/ 111 h 222"/>
              <a:gd name="T2" fmla="*/ 23 w 223"/>
              <a:gd name="T3" fmla="*/ 111 h 222"/>
              <a:gd name="T4" fmla="*/ 31 w 223"/>
              <a:gd name="T5" fmla="*/ 42 h 222"/>
              <a:gd name="T6" fmla="*/ 40 w 223"/>
              <a:gd name="T7" fmla="*/ 34 h 222"/>
              <a:gd name="T8" fmla="*/ 23 w 223"/>
              <a:gd name="T9" fmla="*/ 34 h 222"/>
              <a:gd name="T10" fmla="*/ 31 w 223"/>
              <a:gd name="T11" fmla="*/ 197 h 222"/>
              <a:gd name="T12" fmla="*/ 40 w 223"/>
              <a:gd name="T13" fmla="*/ 188 h 222"/>
              <a:gd name="T14" fmla="*/ 23 w 223"/>
              <a:gd name="T15" fmla="*/ 188 h 222"/>
              <a:gd name="T16" fmla="*/ 217 w 223"/>
              <a:gd name="T17" fmla="*/ 77 h 222"/>
              <a:gd name="T18" fmla="*/ 6 w 223"/>
              <a:gd name="T19" fmla="*/ 77 h 222"/>
              <a:gd name="T20" fmla="*/ 0 w 223"/>
              <a:gd name="T21" fmla="*/ 140 h 222"/>
              <a:gd name="T22" fmla="*/ 217 w 223"/>
              <a:gd name="T23" fmla="*/ 145 h 222"/>
              <a:gd name="T24" fmla="*/ 223 w 223"/>
              <a:gd name="T25" fmla="*/ 82 h 222"/>
              <a:gd name="T26" fmla="*/ 212 w 223"/>
              <a:gd name="T27" fmla="*/ 134 h 222"/>
              <a:gd name="T28" fmla="*/ 11 w 223"/>
              <a:gd name="T29" fmla="*/ 134 h 222"/>
              <a:gd name="T30" fmla="*/ 212 w 223"/>
              <a:gd name="T31" fmla="*/ 88 h 222"/>
              <a:gd name="T32" fmla="*/ 217 w 223"/>
              <a:gd name="T33" fmla="*/ 0 h 222"/>
              <a:gd name="T34" fmla="*/ 6 w 223"/>
              <a:gd name="T35" fmla="*/ 0 h 222"/>
              <a:gd name="T36" fmla="*/ 0 w 223"/>
              <a:gd name="T37" fmla="*/ 62 h 222"/>
              <a:gd name="T38" fmla="*/ 217 w 223"/>
              <a:gd name="T39" fmla="*/ 67 h 222"/>
              <a:gd name="T40" fmla="*/ 223 w 223"/>
              <a:gd name="T41" fmla="*/ 5 h 222"/>
              <a:gd name="T42" fmla="*/ 212 w 223"/>
              <a:gd name="T43" fmla="*/ 57 h 222"/>
              <a:gd name="T44" fmla="*/ 11 w 223"/>
              <a:gd name="T45" fmla="*/ 57 h 222"/>
              <a:gd name="T46" fmla="*/ 212 w 223"/>
              <a:gd name="T47" fmla="*/ 10 h 222"/>
              <a:gd name="T48" fmla="*/ 217 w 223"/>
              <a:gd name="T49" fmla="*/ 155 h 222"/>
              <a:gd name="T50" fmla="*/ 6 w 223"/>
              <a:gd name="T51" fmla="*/ 155 h 222"/>
              <a:gd name="T52" fmla="*/ 0 w 223"/>
              <a:gd name="T53" fmla="*/ 217 h 222"/>
              <a:gd name="T54" fmla="*/ 217 w 223"/>
              <a:gd name="T55" fmla="*/ 222 h 222"/>
              <a:gd name="T56" fmla="*/ 223 w 223"/>
              <a:gd name="T57" fmla="*/ 160 h 222"/>
              <a:gd name="T58" fmla="*/ 212 w 223"/>
              <a:gd name="T59" fmla="*/ 212 h 222"/>
              <a:gd name="T60" fmla="*/ 11 w 223"/>
              <a:gd name="T61" fmla="*/ 212 h 222"/>
              <a:gd name="T62" fmla="*/ 212 w 223"/>
              <a:gd name="T63"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2">
                <a:moveTo>
                  <a:pt x="31" y="120"/>
                </a:moveTo>
                <a:cubicBezTo>
                  <a:pt x="36" y="120"/>
                  <a:pt x="40" y="116"/>
                  <a:pt x="40" y="111"/>
                </a:cubicBezTo>
                <a:cubicBezTo>
                  <a:pt x="40" y="106"/>
                  <a:pt x="36" y="102"/>
                  <a:pt x="31" y="102"/>
                </a:cubicBezTo>
                <a:cubicBezTo>
                  <a:pt x="27" y="102"/>
                  <a:pt x="23" y="106"/>
                  <a:pt x="23" y="111"/>
                </a:cubicBezTo>
                <a:cubicBezTo>
                  <a:pt x="23" y="116"/>
                  <a:pt x="27" y="120"/>
                  <a:pt x="31" y="120"/>
                </a:cubicBezTo>
                <a:close/>
                <a:moveTo>
                  <a:pt x="31" y="42"/>
                </a:moveTo>
                <a:cubicBezTo>
                  <a:pt x="31" y="42"/>
                  <a:pt x="31" y="42"/>
                  <a:pt x="31" y="42"/>
                </a:cubicBezTo>
                <a:cubicBezTo>
                  <a:pt x="36" y="42"/>
                  <a:pt x="40" y="38"/>
                  <a:pt x="40" y="34"/>
                </a:cubicBezTo>
                <a:cubicBezTo>
                  <a:pt x="40" y="29"/>
                  <a:pt x="36" y="25"/>
                  <a:pt x="31" y="25"/>
                </a:cubicBezTo>
                <a:cubicBezTo>
                  <a:pt x="27" y="25"/>
                  <a:pt x="23" y="29"/>
                  <a:pt x="23" y="34"/>
                </a:cubicBezTo>
                <a:cubicBezTo>
                  <a:pt x="23" y="38"/>
                  <a:pt x="27" y="42"/>
                  <a:pt x="31" y="42"/>
                </a:cubicBezTo>
                <a:close/>
                <a:moveTo>
                  <a:pt x="31" y="197"/>
                </a:moveTo>
                <a:cubicBezTo>
                  <a:pt x="31" y="197"/>
                  <a:pt x="31" y="197"/>
                  <a:pt x="31" y="197"/>
                </a:cubicBezTo>
                <a:cubicBezTo>
                  <a:pt x="36" y="197"/>
                  <a:pt x="40" y="193"/>
                  <a:pt x="40" y="188"/>
                </a:cubicBezTo>
                <a:cubicBezTo>
                  <a:pt x="40" y="183"/>
                  <a:pt x="36" y="179"/>
                  <a:pt x="31" y="179"/>
                </a:cubicBezTo>
                <a:cubicBezTo>
                  <a:pt x="27" y="179"/>
                  <a:pt x="23" y="183"/>
                  <a:pt x="23" y="188"/>
                </a:cubicBezTo>
                <a:cubicBezTo>
                  <a:pt x="23" y="193"/>
                  <a:pt x="27" y="197"/>
                  <a:pt x="31" y="197"/>
                </a:cubicBezTo>
                <a:close/>
                <a:moveTo>
                  <a:pt x="217" y="77"/>
                </a:moveTo>
                <a:cubicBezTo>
                  <a:pt x="217" y="77"/>
                  <a:pt x="217" y="77"/>
                  <a:pt x="217" y="77"/>
                </a:cubicBezTo>
                <a:cubicBezTo>
                  <a:pt x="6" y="77"/>
                  <a:pt x="6" y="77"/>
                  <a:pt x="6" y="77"/>
                </a:cubicBezTo>
                <a:cubicBezTo>
                  <a:pt x="3" y="77"/>
                  <a:pt x="0" y="80"/>
                  <a:pt x="0" y="82"/>
                </a:cubicBezTo>
                <a:cubicBezTo>
                  <a:pt x="0" y="140"/>
                  <a:pt x="0" y="140"/>
                  <a:pt x="0" y="140"/>
                </a:cubicBezTo>
                <a:cubicBezTo>
                  <a:pt x="0" y="142"/>
                  <a:pt x="3" y="145"/>
                  <a:pt x="6" y="145"/>
                </a:cubicBezTo>
                <a:cubicBezTo>
                  <a:pt x="217" y="145"/>
                  <a:pt x="217" y="145"/>
                  <a:pt x="217" y="145"/>
                </a:cubicBezTo>
                <a:cubicBezTo>
                  <a:pt x="220" y="145"/>
                  <a:pt x="223" y="142"/>
                  <a:pt x="223" y="140"/>
                </a:cubicBezTo>
                <a:cubicBezTo>
                  <a:pt x="223" y="82"/>
                  <a:pt x="223" y="82"/>
                  <a:pt x="223" y="82"/>
                </a:cubicBezTo>
                <a:cubicBezTo>
                  <a:pt x="223" y="80"/>
                  <a:pt x="220" y="77"/>
                  <a:pt x="217" y="77"/>
                </a:cubicBezTo>
                <a:close/>
                <a:moveTo>
                  <a:pt x="212" y="134"/>
                </a:moveTo>
                <a:cubicBezTo>
                  <a:pt x="212" y="134"/>
                  <a:pt x="212" y="134"/>
                  <a:pt x="212" y="134"/>
                </a:cubicBezTo>
                <a:cubicBezTo>
                  <a:pt x="11" y="134"/>
                  <a:pt x="11" y="134"/>
                  <a:pt x="11" y="134"/>
                </a:cubicBezTo>
                <a:cubicBezTo>
                  <a:pt x="11" y="88"/>
                  <a:pt x="11" y="88"/>
                  <a:pt x="11" y="88"/>
                </a:cubicBezTo>
                <a:cubicBezTo>
                  <a:pt x="212" y="88"/>
                  <a:pt x="212" y="88"/>
                  <a:pt x="212" y="88"/>
                </a:cubicBezTo>
                <a:cubicBezTo>
                  <a:pt x="212" y="134"/>
                  <a:pt x="212" y="134"/>
                  <a:pt x="212" y="134"/>
                </a:cubicBezTo>
                <a:close/>
                <a:moveTo>
                  <a:pt x="217" y="0"/>
                </a:moveTo>
                <a:cubicBezTo>
                  <a:pt x="217" y="0"/>
                  <a:pt x="217" y="0"/>
                  <a:pt x="217" y="0"/>
                </a:cubicBezTo>
                <a:cubicBezTo>
                  <a:pt x="6" y="0"/>
                  <a:pt x="6" y="0"/>
                  <a:pt x="6" y="0"/>
                </a:cubicBezTo>
                <a:cubicBezTo>
                  <a:pt x="3" y="0"/>
                  <a:pt x="0" y="2"/>
                  <a:pt x="0" y="5"/>
                </a:cubicBezTo>
                <a:cubicBezTo>
                  <a:pt x="0" y="62"/>
                  <a:pt x="0" y="62"/>
                  <a:pt x="0" y="62"/>
                </a:cubicBezTo>
                <a:cubicBezTo>
                  <a:pt x="0" y="65"/>
                  <a:pt x="3" y="67"/>
                  <a:pt x="6" y="67"/>
                </a:cubicBezTo>
                <a:cubicBezTo>
                  <a:pt x="217" y="67"/>
                  <a:pt x="217" y="67"/>
                  <a:pt x="217" y="67"/>
                </a:cubicBezTo>
                <a:cubicBezTo>
                  <a:pt x="220" y="67"/>
                  <a:pt x="223" y="65"/>
                  <a:pt x="223" y="62"/>
                </a:cubicBezTo>
                <a:cubicBezTo>
                  <a:pt x="223" y="5"/>
                  <a:pt x="223" y="5"/>
                  <a:pt x="223" y="5"/>
                </a:cubicBezTo>
                <a:cubicBezTo>
                  <a:pt x="223" y="2"/>
                  <a:pt x="220" y="0"/>
                  <a:pt x="217" y="0"/>
                </a:cubicBezTo>
                <a:close/>
                <a:moveTo>
                  <a:pt x="212" y="57"/>
                </a:moveTo>
                <a:cubicBezTo>
                  <a:pt x="212" y="57"/>
                  <a:pt x="212" y="57"/>
                  <a:pt x="212" y="57"/>
                </a:cubicBezTo>
                <a:cubicBezTo>
                  <a:pt x="11" y="57"/>
                  <a:pt x="11" y="57"/>
                  <a:pt x="11" y="57"/>
                </a:cubicBezTo>
                <a:cubicBezTo>
                  <a:pt x="11" y="10"/>
                  <a:pt x="11" y="10"/>
                  <a:pt x="11" y="10"/>
                </a:cubicBezTo>
                <a:cubicBezTo>
                  <a:pt x="212" y="10"/>
                  <a:pt x="212" y="10"/>
                  <a:pt x="212" y="10"/>
                </a:cubicBezTo>
                <a:cubicBezTo>
                  <a:pt x="212" y="57"/>
                  <a:pt x="212" y="57"/>
                  <a:pt x="212" y="57"/>
                </a:cubicBezTo>
                <a:close/>
                <a:moveTo>
                  <a:pt x="217" y="155"/>
                </a:moveTo>
                <a:cubicBezTo>
                  <a:pt x="217" y="155"/>
                  <a:pt x="217" y="155"/>
                  <a:pt x="217" y="155"/>
                </a:cubicBezTo>
                <a:cubicBezTo>
                  <a:pt x="6" y="155"/>
                  <a:pt x="6" y="155"/>
                  <a:pt x="6" y="155"/>
                </a:cubicBezTo>
                <a:cubicBezTo>
                  <a:pt x="3" y="155"/>
                  <a:pt x="0" y="157"/>
                  <a:pt x="0" y="160"/>
                </a:cubicBezTo>
                <a:cubicBezTo>
                  <a:pt x="0" y="217"/>
                  <a:pt x="0" y="217"/>
                  <a:pt x="0" y="217"/>
                </a:cubicBezTo>
                <a:cubicBezTo>
                  <a:pt x="0" y="220"/>
                  <a:pt x="3" y="222"/>
                  <a:pt x="6" y="222"/>
                </a:cubicBezTo>
                <a:cubicBezTo>
                  <a:pt x="217" y="222"/>
                  <a:pt x="217" y="222"/>
                  <a:pt x="217" y="222"/>
                </a:cubicBezTo>
                <a:cubicBezTo>
                  <a:pt x="220" y="222"/>
                  <a:pt x="223" y="220"/>
                  <a:pt x="223" y="217"/>
                </a:cubicBezTo>
                <a:cubicBezTo>
                  <a:pt x="223" y="160"/>
                  <a:pt x="223" y="160"/>
                  <a:pt x="223" y="160"/>
                </a:cubicBezTo>
                <a:cubicBezTo>
                  <a:pt x="223" y="157"/>
                  <a:pt x="220" y="155"/>
                  <a:pt x="217" y="155"/>
                </a:cubicBezTo>
                <a:close/>
                <a:moveTo>
                  <a:pt x="212" y="212"/>
                </a:moveTo>
                <a:cubicBezTo>
                  <a:pt x="212" y="212"/>
                  <a:pt x="212" y="212"/>
                  <a:pt x="212" y="212"/>
                </a:cubicBezTo>
                <a:cubicBezTo>
                  <a:pt x="11" y="212"/>
                  <a:pt x="11" y="212"/>
                  <a:pt x="11" y="212"/>
                </a:cubicBezTo>
                <a:cubicBezTo>
                  <a:pt x="11" y="165"/>
                  <a:pt x="11" y="165"/>
                  <a:pt x="11" y="165"/>
                </a:cubicBezTo>
                <a:cubicBezTo>
                  <a:pt x="212" y="165"/>
                  <a:pt x="212" y="165"/>
                  <a:pt x="212" y="165"/>
                </a:cubicBezTo>
                <a:cubicBezTo>
                  <a:pt x="212" y="212"/>
                  <a:pt x="212" y="212"/>
                  <a:pt x="212" y="2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2" name="Freeform 107"/>
          <p:cNvSpPr>
            <a:spLocks noEditPoints="1"/>
          </p:cNvSpPr>
          <p:nvPr/>
        </p:nvSpPr>
        <p:spPr bwMode="auto">
          <a:xfrm>
            <a:off x="4816475" y="3097212"/>
            <a:ext cx="395288" cy="257175"/>
          </a:xfrm>
          <a:custGeom>
            <a:avLst/>
            <a:gdLst>
              <a:gd name="T0" fmla="*/ 35 w 281"/>
              <a:gd name="T1" fmla="*/ 0 h 183"/>
              <a:gd name="T2" fmla="*/ 35 w 281"/>
              <a:gd name="T3" fmla="*/ 0 h 183"/>
              <a:gd name="T4" fmla="*/ 246 w 281"/>
              <a:gd name="T5" fmla="*/ 0 h 183"/>
              <a:gd name="T6" fmla="*/ 255 w 281"/>
              <a:gd name="T7" fmla="*/ 8 h 183"/>
              <a:gd name="T8" fmla="*/ 255 w 281"/>
              <a:gd name="T9" fmla="*/ 9 h 183"/>
              <a:gd name="T10" fmla="*/ 255 w 281"/>
              <a:gd name="T11" fmla="*/ 149 h 183"/>
              <a:gd name="T12" fmla="*/ 246 w 281"/>
              <a:gd name="T13" fmla="*/ 157 h 183"/>
              <a:gd name="T14" fmla="*/ 246 w 281"/>
              <a:gd name="T15" fmla="*/ 157 h 183"/>
              <a:gd name="T16" fmla="*/ 35 w 281"/>
              <a:gd name="T17" fmla="*/ 157 h 183"/>
              <a:gd name="T18" fmla="*/ 26 w 281"/>
              <a:gd name="T19" fmla="*/ 149 h 183"/>
              <a:gd name="T20" fmla="*/ 26 w 281"/>
              <a:gd name="T21" fmla="*/ 148 h 183"/>
              <a:gd name="T22" fmla="*/ 26 w 281"/>
              <a:gd name="T23" fmla="*/ 8 h 183"/>
              <a:gd name="T24" fmla="*/ 35 w 281"/>
              <a:gd name="T25" fmla="*/ 0 h 183"/>
              <a:gd name="T26" fmla="*/ 9 w 281"/>
              <a:gd name="T27" fmla="*/ 183 h 183"/>
              <a:gd name="T28" fmla="*/ 9 w 281"/>
              <a:gd name="T29" fmla="*/ 183 h 183"/>
              <a:gd name="T30" fmla="*/ 0 w 281"/>
              <a:gd name="T31" fmla="*/ 174 h 183"/>
              <a:gd name="T32" fmla="*/ 9 w 281"/>
              <a:gd name="T33" fmla="*/ 165 h 183"/>
              <a:gd name="T34" fmla="*/ 272 w 281"/>
              <a:gd name="T35" fmla="*/ 165 h 183"/>
              <a:gd name="T36" fmla="*/ 281 w 281"/>
              <a:gd name="T37" fmla="*/ 174 h 183"/>
              <a:gd name="T38" fmla="*/ 272 w 281"/>
              <a:gd name="T39" fmla="*/ 183 h 183"/>
              <a:gd name="T40" fmla="*/ 9 w 281"/>
              <a:gd name="T41" fmla="*/ 183 h 183"/>
              <a:gd name="T42" fmla="*/ 238 w 281"/>
              <a:gd name="T43" fmla="*/ 17 h 183"/>
              <a:gd name="T44" fmla="*/ 238 w 281"/>
              <a:gd name="T45" fmla="*/ 17 h 183"/>
              <a:gd name="T46" fmla="*/ 43 w 281"/>
              <a:gd name="T47" fmla="*/ 17 h 183"/>
              <a:gd name="T48" fmla="*/ 43 w 281"/>
              <a:gd name="T49" fmla="*/ 140 h 183"/>
              <a:gd name="T50" fmla="*/ 238 w 281"/>
              <a:gd name="T51" fmla="*/ 140 h 183"/>
              <a:gd name="T52" fmla="*/ 238 w 281"/>
              <a:gd name="T53"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183">
                <a:moveTo>
                  <a:pt x="35" y="0"/>
                </a:moveTo>
                <a:cubicBezTo>
                  <a:pt x="35" y="0"/>
                  <a:pt x="35" y="0"/>
                  <a:pt x="35" y="0"/>
                </a:cubicBezTo>
                <a:cubicBezTo>
                  <a:pt x="246" y="0"/>
                  <a:pt x="246" y="0"/>
                  <a:pt x="246" y="0"/>
                </a:cubicBezTo>
                <a:cubicBezTo>
                  <a:pt x="251" y="0"/>
                  <a:pt x="255" y="4"/>
                  <a:pt x="255" y="8"/>
                </a:cubicBezTo>
                <a:cubicBezTo>
                  <a:pt x="255" y="9"/>
                  <a:pt x="255" y="9"/>
                  <a:pt x="255" y="9"/>
                </a:cubicBezTo>
                <a:cubicBezTo>
                  <a:pt x="255" y="149"/>
                  <a:pt x="255" y="149"/>
                  <a:pt x="255" y="149"/>
                </a:cubicBezTo>
                <a:cubicBezTo>
                  <a:pt x="255" y="153"/>
                  <a:pt x="251" y="157"/>
                  <a:pt x="246" y="157"/>
                </a:cubicBezTo>
                <a:cubicBezTo>
                  <a:pt x="246" y="157"/>
                  <a:pt x="246" y="157"/>
                  <a:pt x="246" y="157"/>
                </a:cubicBezTo>
                <a:cubicBezTo>
                  <a:pt x="35" y="157"/>
                  <a:pt x="35" y="157"/>
                  <a:pt x="35" y="157"/>
                </a:cubicBezTo>
                <a:cubicBezTo>
                  <a:pt x="30" y="157"/>
                  <a:pt x="26" y="153"/>
                  <a:pt x="26" y="149"/>
                </a:cubicBezTo>
                <a:cubicBezTo>
                  <a:pt x="26" y="148"/>
                  <a:pt x="26" y="148"/>
                  <a:pt x="26" y="148"/>
                </a:cubicBezTo>
                <a:cubicBezTo>
                  <a:pt x="26" y="8"/>
                  <a:pt x="26" y="8"/>
                  <a:pt x="26" y="8"/>
                </a:cubicBezTo>
                <a:cubicBezTo>
                  <a:pt x="26" y="4"/>
                  <a:pt x="30" y="0"/>
                  <a:pt x="35" y="0"/>
                </a:cubicBezTo>
                <a:close/>
                <a:moveTo>
                  <a:pt x="9" y="183"/>
                </a:moveTo>
                <a:cubicBezTo>
                  <a:pt x="9" y="183"/>
                  <a:pt x="9" y="183"/>
                  <a:pt x="9" y="183"/>
                </a:cubicBezTo>
                <a:cubicBezTo>
                  <a:pt x="4" y="183"/>
                  <a:pt x="0" y="179"/>
                  <a:pt x="0" y="174"/>
                </a:cubicBezTo>
                <a:cubicBezTo>
                  <a:pt x="0" y="169"/>
                  <a:pt x="4" y="165"/>
                  <a:pt x="9" y="165"/>
                </a:cubicBezTo>
                <a:cubicBezTo>
                  <a:pt x="272" y="165"/>
                  <a:pt x="272" y="165"/>
                  <a:pt x="272" y="165"/>
                </a:cubicBezTo>
                <a:cubicBezTo>
                  <a:pt x="277" y="165"/>
                  <a:pt x="281" y="169"/>
                  <a:pt x="281" y="174"/>
                </a:cubicBezTo>
                <a:cubicBezTo>
                  <a:pt x="281" y="179"/>
                  <a:pt x="277" y="183"/>
                  <a:pt x="272" y="183"/>
                </a:cubicBezTo>
                <a:cubicBezTo>
                  <a:pt x="9" y="183"/>
                  <a:pt x="9" y="183"/>
                  <a:pt x="9" y="183"/>
                </a:cubicBezTo>
                <a:close/>
                <a:moveTo>
                  <a:pt x="238" y="17"/>
                </a:moveTo>
                <a:cubicBezTo>
                  <a:pt x="238" y="17"/>
                  <a:pt x="238" y="17"/>
                  <a:pt x="238" y="17"/>
                </a:cubicBezTo>
                <a:cubicBezTo>
                  <a:pt x="43" y="17"/>
                  <a:pt x="43" y="17"/>
                  <a:pt x="43" y="17"/>
                </a:cubicBezTo>
                <a:cubicBezTo>
                  <a:pt x="43" y="140"/>
                  <a:pt x="43" y="140"/>
                  <a:pt x="43" y="140"/>
                </a:cubicBezTo>
                <a:cubicBezTo>
                  <a:pt x="238" y="140"/>
                  <a:pt x="238" y="140"/>
                  <a:pt x="238" y="140"/>
                </a:cubicBezTo>
                <a:cubicBezTo>
                  <a:pt x="238" y="17"/>
                  <a:pt x="238"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3" name="Rectangle 108"/>
          <p:cNvSpPr>
            <a:spLocks noChangeArrowheads="1"/>
          </p:cNvSpPr>
          <p:nvPr/>
        </p:nvSpPr>
        <p:spPr bwMode="auto">
          <a:xfrm>
            <a:off x="4899025" y="2130425"/>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b="1" dirty="0">
                <a:solidFill>
                  <a:schemeClr val="bg1"/>
                </a:solidFill>
                <a:cs typeface="+mn-ea"/>
                <a:sym typeface="+mn-lt"/>
              </a:rPr>
              <a:t>输入标题</a:t>
            </a:r>
          </a:p>
        </p:txBody>
      </p:sp>
      <p:sp>
        <p:nvSpPr>
          <p:cNvPr id="64" name="Rectangle 109"/>
          <p:cNvSpPr>
            <a:spLocks noChangeArrowheads="1"/>
          </p:cNvSpPr>
          <p:nvPr/>
        </p:nvSpPr>
        <p:spPr bwMode="auto">
          <a:xfrm>
            <a:off x="4572000" y="3475037"/>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b="1" dirty="0">
                <a:solidFill>
                  <a:schemeClr val="bg1"/>
                </a:solidFill>
                <a:cs typeface="+mn-ea"/>
                <a:sym typeface="+mn-lt"/>
              </a:rPr>
              <a:t>输入标题</a:t>
            </a:r>
          </a:p>
        </p:txBody>
      </p:sp>
      <p:sp>
        <p:nvSpPr>
          <p:cNvPr id="65" name="Rectangle 110"/>
          <p:cNvSpPr>
            <a:spLocks noChangeArrowheads="1"/>
          </p:cNvSpPr>
          <p:nvPr/>
        </p:nvSpPr>
        <p:spPr bwMode="auto">
          <a:xfrm>
            <a:off x="6265863" y="2130425"/>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b="1" dirty="0">
                <a:solidFill>
                  <a:schemeClr val="bg1"/>
                </a:solidFill>
                <a:cs typeface="+mn-ea"/>
                <a:sym typeface="+mn-lt"/>
              </a:rPr>
              <a:t>输入标题</a:t>
            </a:r>
          </a:p>
        </p:txBody>
      </p:sp>
      <p:sp>
        <p:nvSpPr>
          <p:cNvPr id="66" name="Rectangle 111"/>
          <p:cNvSpPr>
            <a:spLocks noChangeArrowheads="1"/>
          </p:cNvSpPr>
          <p:nvPr/>
        </p:nvSpPr>
        <p:spPr bwMode="auto">
          <a:xfrm>
            <a:off x="7237413" y="2786062"/>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b="1">
                <a:solidFill>
                  <a:schemeClr val="bg1"/>
                </a:solidFill>
                <a:cs typeface="+mn-ea"/>
                <a:sym typeface="+mn-lt"/>
              </a:rPr>
              <a:t>Option 0</a:t>
            </a:r>
            <a:r>
              <a:rPr lang="en-US" altLang="zh-CN" sz="1000" b="1">
                <a:solidFill>
                  <a:schemeClr val="bg1"/>
                </a:solidFill>
                <a:cs typeface="+mn-ea"/>
                <a:sym typeface="+mn-lt"/>
              </a:rPr>
              <a:t>4</a:t>
            </a:r>
            <a:endParaRPr lang="zh-CN" altLang="en-US" sz="1000" b="1">
              <a:solidFill>
                <a:schemeClr val="bg1"/>
              </a:solidFill>
              <a:cs typeface="+mn-ea"/>
              <a:sym typeface="+mn-lt"/>
            </a:endParaRPr>
          </a:p>
        </p:txBody>
      </p:sp>
      <p:sp>
        <p:nvSpPr>
          <p:cNvPr id="67" name="Rectangle 112"/>
          <p:cNvSpPr>
            <a:spLocks noChangeArrowheads="1"/>
          </p:cNvSpPr>
          <p:nvPr/>
        </p:nvSpPr>
        <p:spPr bwMode="auto">
          <a:xfrm>
            <a:off x="7488238" y="3662362"/>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b="1">
                <a:solidFill>
                  <a:schemeClr val="bg1"/>
                </a:solidFill>
                <a:cs typeface="+mn-ea"/>
                <a:sym typeface="+mn-lt"/>
              </a:rPr>
              <a:t>Option 0</a:t>
            </a:r>
            <a:r>
              <a:rPr lang="en-US" altLang="zh-CN" sz="1000" b="1">
                <a:solidFill>
                  <a:schemeClr val="bg1"/>
                </a:solidFill>
                <a:cs typeface="+mn-ea"/>
                <a:sym typeface="+mn-lt"/>
              </a:rPr>
              <a:t>5</a:t>
            </a:r>
            <a:endParaRPr lang="zh-CN" altLang="en-US" sz="1000" b="1">
              <a:solidFill>
                <a:schemeClr val="bg1"/>
              </a:solidFill>
              <a:cs typeface="+mn-ea"/>
              <a:sym typeface="+mn-lt"/>
            </a:endParaRPr>
          </a:p>
        </p:txBody>
      </p:sp>
      <p:sp>
        <p:nvSpPr>
          <p:cNvPr id="68" name="Rectangle 113"/>
          <p:cNvSpPr>
            <a:spLocks noChangeArrowheads="1"/>
          </p:cNvSpPr>
          <p:nvPr/>
        </p:nvSpPr>
        <p:spPr bwMode="auto">
          <a:xfrm>
            <a:off x="663575" y="1001712"/>
            <a:ext cx="2881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000" b="1" dirty="0">
                <a:solidFill>
                  <a:schemeClr val="accent5">
                    <a:lumMod val="60000"/>
                    <a:lumOff val="40000"/>
                  </a:schemeClr>
                </a:solidFill>
                <a:cs typeface="+mn-ea"/>
                <a:sym typeface="+mn-lt"/>
              </a:rPr>
              <a:t>添加标题文本</a:t>
            </a:r>
            <a:endParaRPr lang="en-US" altLang="zh-CN" sz="1000" b="1" dirty="0">
              <a:solidFill>
                <a:schemeClr val="accent5">
                  <a:lumMod val="60000"/>
                  <a:lumOff val="40000"/>
                </a:schemeClr>
              </a:solidFill>
              <a:cs typeface="+mn-ea"/>
              <a:sym typeface="+mn-lt"/>
            </a:endParaRPr>
          </a:p>
          <a:p>
            <a:pPr>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69" name="Line 114"/>
          <p:cNvSpPr>
            <a:spLocks noChangeShapeType="1"/>
          </p:cNvSpPr>
          <p:nvPr/>
        </p:nvSpPr>
        <p:spPr bwMode="auto">
          <a:xfrm>
            <a:off x="663575" y="1649412"/>
            <a:ext cx="2881313" cy="0"/>
          </a:xfrm>
          <a:prstGeom prst="line">
            <a:avLst/>
          </a:prstGeom>
          <a:noFill/>
          <a:ln w="6350">
            <a:solidFill>
              <a:schemeClr val="accent5">
                <a:lumMod val="60000"/>
                <a:lumOff val="4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65000"/>
                  <a:lumOff val="35000"/>
                </a:schemeClr>
              </a:solidFill>
              <a:cs typeface="+mn-ea"/>
              <a:sym typeface="+mn-lt"/>
            </a:endParaRPr>
          </a:p>
        </p:txBody>
      </p:sp>
      <p:sp>
        <p:nvSpPr>
          <p:cNvPr id="70" name="Rectangle 115"/>
          <p:cNvSpPr>
            <a:spLocks noChangeArrowheads="1"/>
          </p:cNvSpPr>
          <p:nvPr/>
        </p:nvSpPr>
        <p:spPr bwMode="auto">
          <a:xfrm>
            <a:off x="663575" y="1787525"/>
            <a:ext cx="2881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000" b="1" dirty="0">
                <a:solidFill>
                  <a:schemeClr val="accent2"/>
                </a:solidFill>
                <a:cs typeface="+mn-ea"/>
                <a:sym typeface="+mn-lt"/>
              </a:rPr>
              <a:t>添加标题文本</a:t>
            </a:r>
            <a:endParaRPr lang="en-US" altLang="zh-CN" sz="1000" b="1" dirty="0">
              <a:solidFill>
                <a:schemeClr val="accent2"/>
              </a:solidFill>
              <a:cs typeface="+mn-ea"/>
              <a:sym typeface="+mn-lt"/>
            </a:endParaRPr>
          </a:p>
          <a:p>
            <a:pPr>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71" name="Line 116"/>
          <p:cNvSpPr>
            <a:spLocks noChangeShapeType="1"/>
          </p:cNvSpPr>
          <p:nvPr/>
        </p:nvSpPr>
        <p:spPr bwMode="auto">
          <a:xfrm>
            <a:off x="663575" y="2435225"/>
            <a:ext cx="2881313" cy="0"/>
          </a:xfrm>
          <a:prstGeom prst="line">
            <a:avLst/>
          </a:prstGeom>
          <a:noFill/>
          <a:ln w="6350">
            <a:solidFill>
              <a:srgbClr val="D74B4B"/>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65000"/>
                  <a:lumOff val="35000"/>
                </a:schemeClr>
              </a:solidFill>
              <a:cs typeface="+mn-ea"/>
              <a:sym typeface="+mn-lt"/>
            </a:endParaRPr>
          </a:p>
        </p:txBody>
      </p:sp>
      <p:sp>
        <p:nvSpPr>
          <p:cNvPr id="72" name="Rectangle 117"/>
          <p:cNvSpPr>
            <a:spLocks noChangeArrowheads="1"/>
          </p:cNvSpPr>
          <p:nvPr/>
        </p:nvSpPr>
        <p:spPr bwMode="auto">
          <a:xfrm>
            <a:off x="663575" y="2565400"/>
            <a:ext cx="2881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000" b="1" dirty="0">
                <a:solidFill>
                  <a:schemeClr val="accent5">
                    <a:lumMod val="60000"/>
                    <a:lumOff val="40000"/>
                  </a:schemeClr>
                </a:solidFill>
                <a:cs typeface="+mn-ea"/>
                <a:sym typeface="+mn-lt"/>
              </a:rPr>
              <a:t>添加标题文本</a:t>
            </a:r>
            <a:endParaRPr lang="en-US" altLang="zh-CN" sz="1000" b="1" dirty="0">
              <a:solidFill>
                <a:schemeClr val="accent5">
                  <a:lumMod val="60000"/>
                  <a:lumOff val="40000"/>
                </a:schemeClr>
              </a:solidFill>
              <a:cs typeface="+mn-ea"/>
              <a:sym typeface="+mn-lt"/>
            </a:endParaRPr>
          </a:p>
          <a:p>
            <a:pPr>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73" name="Line 118"/>
          <p:cNvSpPr>
            <a:spLocks noChangeShapeType="1"/>
          </p:cNvSpPr>
          <p:nvPr/>
        </p:nvSpPr>
        <p:spPr bwMode="auto">
          <a:xfrm>
            <a:off x="663575" y="3213100"/>
            <a:ext cx="2881313" cy="0"/>
          </a:xfrm>
          <a:prstGeom prst="line">
            <a:avLst/>
          </a:prstGeom>
          <a:noFill/>
          <a:ln w="6350">
            <a:solidFill>
              <a:schemeClr val="accent5">
                <a:lumMod val="60000"/>
                <a:lumOff val="4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65000"/>
                  <a:lumOff val="35000"/>
                </a:schemeClr>
              </a:solidFill>
              <a:cs typeface="+mn-ea"/>
              <a:sym typeface="+mn-lt"/>
            </a:endParaRPr>
          </a:p>
        </p:txBody>
      </p:sp>
      <p:sp>
        <p:nvSpPr>
          <p:cNvPr id="74" name="Rectangle 119"/>
          <p:cNvSpPr>
            <a:spLocks noChangeArrowheads="1"/>
          </p:cNvSpPr>
          <p:nvPr/>
        </p:nvSpPr>
        <p:spPr bwMode="auto">
          <a:xfrm>
            <a:off x="663575" y="3351212"/>
            <a:ext cx="2881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000" b="1" dirty="0">
                <a:solidFill>
                  <a:schemeClr val="accent2"/>
                </a:solidFill>
                <a:cs typeface="+mn-ea"/>
                <a:sym typeface="+mn-lt"/>
              </a:rPr>
              <a:t>添加标题文本</a:t>
            </a:r>
            <a:endParaRPr lang="en-US" altLang="zh-CN" sz="1000" b="1" dirty="0">
              <a:solidFill>
                <a:schemeClr val="accent2"/>
              </a:solidFill>
              <a:cs typeface="+mn-ea"/>
              <a:sym typeface="+mn-lt"/>
            </a:endParaRPr>
          </a:p>
          <a:p>
            <a:pPr>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75" name="Line 120"/>
          <p:cNvSpPr>
            <a:spLocks noChangeShapeType="1"/>
          </p:cNvSpPr>
          <p:nvPr/>
        </p:nvSpPr>
        <p:spPr bwMode="auto">
          <a:xfrm>
            <a:off x="663575" y="3998912"/>
            <a:ext cx="2881313" cy="0"/>
          </a:xfrm>
          <a:prstGeom prst="line">
            <a:avLst/>
          </a:prstGeom>
          <a:noFill/>
          <a:ln w="6350">
            <a:solidFill>
              <a:srgbClr val="D74B4B"/>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65000"/>
                  <a:lumOff val="35000"/>
                </a:schemeClr>
              </a:solidFill>
              <a:cs typeface="+mn-ea"/>
              <a:sym typeface="+mn-lt"/>
            </a:endParaRPr>
          </a:p>
        </p:txBody>
      </p:sp>
      <p:sp>
        <p:nvSpPr>
          <p:cNvPr id="76" name="Rectangle 121"/>
          <p:cNvSpPr>
            <a:spLocks noChangeArrowheads="1"/>
          </p:cNvSpPr>
          <p:nvPr/>
        </p:nvSpPr>
        <p:spPr bwMode="auto">
          <a:xfrm>
            <a:off x="663575" y="4124325"/>
            <a:ext cx="2881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000" b="1" dirty="0">
                <a:solidFill>
                  <a:schemeClr val="accent5">
                    <a:lumMod val="60000"/>
                    <a:lumOff val="40000"/>
                  </a:schemeClr>
                </a:solidFill>
                <a:cs typeface="+mn-ea"/>
                <a:sym typeface="+mn-lt"/>
              </a:rPr>
              <a:t>添加标题文本</a:t>
            </a:r>
            <a:endParaRPr lang="en-US" altLang="zh-CN" sz="1000" b="1" dirty="0">
              <a:solidFill>
                <a:schemeClr val="accent5">
                  <a:lumMod val="60000"/>
                  <a:lumOff val="40000"/>
                </a:schemeClr>
              </a:solidFill>
              <a:cs typeface="+mn-ea"/>
              <a:sym typeface="+mn-lt"/>
            </a:endParaRPr>
          </a:p>
          <a:p>
            <a:pPr>
              <a:buFont typeface="Arial" panose="020B0604020202020204" pitchFamily="34" charset="0"/>
              <a:buNone/>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2" name="文本占位符 1"/>
          <p:cNvSpPr>
            <a:spLocks noGrp="1"/>
          </p:cNvSpPr>
          <p:nvPr>
            <p:ph type="body" sz="quarter" idx="10"/>
          </p:nvPr>
        </p:nvSpPr>
        <p:spPr/>
        <p:txBody>
          <a:bodyPr/>
          <a:lstStyle/>
          <a:p>
            <a:r>
              <a:rPr lang="zh-CN" altLang="en-US" dirty="0">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6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56000">
                                          <p:cBhvr additive="base">
                                            <p:cTn id="7" dur="1000" fill="hold"/>
                                            <p:tgtEl>
                                              <p:spTgt spid="68"/>
                                            </p:tgtEl>
                                            <p:attrNameLst>
                                              <p:attrName>ppt_x</p:attrName>
                                            </p:attrNameLst>
                                          </p:cBhvr>
                                          <p:tavLst>
                                            <p:tav tm="0">
                                              <p:val>
                                                <p:strVal val="1+#ppt_w/2"/>
                                              </p:val>
                                            </p:tav>
                                            <p:tav tm="100000">
                                              <p:val>
                                                <p:strVal val="#ppt_x"/>
                                              </p:val>
                                            </p:tav>
                                          </p:tavLst>
                                        </p:anim>
                                        <p:anim calcmode="lin" valueType="num" p14:bounceEnd="56000">
                                          <p:cBhvr additive="base">
                                            <p:cTn id="8" dur="10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6000">
                                      <p:stCondLst>
                                        <p:cond delay="100"/>
                                      </p:stCondLst>
                                      <p:childTnLst>
                                        <p:set>
                                          <p:cBhvr>
                                            <p:cTn id="10" dur="1" fill="hold">
                                              <p:stCondLst>
                                                <p:cond delay="0"/>
                                              </p:stCondLst>
                                            </p:cTn>
                                            <p:tgtEl>
                                              <p:spTgt spid="69"/>
                                            </p:tgtEl>
                                            <p:attrNameLst>
                                              <p:attrName>style.visibility</p:attrName>
                                            </p:attrNameLst>
                                          </p:cBhvr>
                                          <p:to>
                                            <p:strVal val="visible"/>
                                          </p:to>
                                        </p:set>
                                        <p:anim calcmode="lin" valueType="num" p14:bounceEnd="56000">
                                          <p:cBhvr additive="base">
                                            <p:cTn id="11" dur="1000" fill="hold"/>
                                            <p:tgtEl>
                                              <p:spTgt spid="69"/>
                                            </p:tgtEl>
                                            <p:attrNameLst>
                                              <p:attrName>ppt_x</p:attrName>
                                            </p:attrNameLst>
                                          </p:cBhvr>
                                          <p:tavLst>
                                            <p:tav tm="0">
                                              <p:val>
                                                <p:strVal val="1+#ppt_w/2"/>
                                              </p:val>
                                            </p:tav>
                                            <p:tav tm="100000">
                                              <p:val>
                                                <p:strVal val="#ppt_x"/>
                                              </p:val>
                                            </p:tav>
                                          </p:tavLst>
                                        </p:anim>
                                        <p:anim calcmode="lin" valueType="num" p14:bounceEnd="56000">
                                          <p:cBhvr additive="base">
                                            <p:cTn id="12" dur="10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6000">
                                      <p:stCondLst>
                                        <p:cond delay="200"/>
                                      </p:stCondLst>
                                      <p:childTnLst>
                                        <p:set>
                                          <p:cBhvr>
                                            <p:cTn id="14" dur="1" fill="hold">
                                              <p:stCondLst>
                                                <p:cond delay="0"/>
                                              </p:stCondLst>
                                            </p:cTn>
                                            <p:tgtEl>
                                              <p:spTgt spid="70"/>
                                            </p:tgtEl>
                                            <p:attrNameLst>
                                              <p:attrName>style.visibility</p:attrName>
                                            </p:attrNameLst>
                                          </p:cBhvr>
                                          <p:to>
                                            <p:strVal val="visible"/>
                                          </p:to>
                                        </p:set>
                                        <p:anim calcmode="lin" valueType="num" p14:bounceEnd="56000">
                                          <p:cBhvr additive="base">
                                            <p:cTn id="15" dur="1000" fill="hold"/>
                                            <p:tgtEl>
                                              <p:spTgt spid="70"/>
                                            </p:tgtEl>
                                            <p:attrNameLst>
                                              <p:attrName>ppt_x</p:attrName>
                                            </p:attrNameLst>
                                          </p:cBhvr>
                                          <p:tavLst>
                                            <p:tav tm="0">
                                              <p:val>
                                                <p:strVal val="1+#ppt_w/2"/>
                                              </p:val>
                                            </p:tav>
                                            <p:tav tm="100000">
                                              <p:val>
                                                <p:strVal val="#ppt_x"/>
                                              </p:val>
                                            </p:tav>
                                          </p:tavLst>
                                        </p:anim>
                                        <p:anim calcmode="lin" valueType="num" p14:bounceEnd="56000">
                                          <p:cBhvr additive="base">
                                            <p:cTn id="16" dur="1000" fill="hold"/>
                                            <p:tgtEl>
                                              <p:spTgt spid="7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6000">
                                      <p:stCondLst>
                                        <p:cond delay="300"/>
                                      </p:stCondLst>
                                      <p:childTnLst>
                                        <p:set>
                                          <p:cBhvr>
                                            <p:cTn id="18" dur="1" fill="hold">
                                              <p:stCondLst>
                                                <p:cond delay="0"/>
                                              </p:stCondLst>
                                            </p:cTn>
                                            <p:tgtEl>
                                              <p:spTgt spid="71"/>
                                            </p:tgtEl>
                                            <p:attrNameLst>
                                              <p:attrName>style.visibility</p:attrName>
                                            </p:attrNameLst>
                                          </p:cBhvr>
                                          <p:to>
                                            <p:strVal val="visible"/>
                                          </p:to>
                                        </p:set>
                                        <p:anim calcmode="lin" valueType="num" p14:bounceEnd="56000">
                                          <p:cBhvr additive="base">
                                            <p:cTn id="19" dur="1000" fill="hold"/>
                                            <p:tgtEl>
                                              <p:spTgt spid="71"/>
                                            </p:tgtEl>
                                            <p:attrNameLst>
                                              <p:attrName>ppt_x</p:attrName>
                                            </p:attrNameLst>
                                          </p:cBhvr>
                                          <p:tavLst>
                                            <p:tav tm="0">
                                              <p:val>
                                                <p:strVal val="1+#ppt_w/2"/>
                                              </p:val>
                                            </p:tav>
                                            <p:tav tm="100000">
                                              <p:val>
                                                <p:strVal val="#ppt_x"/>
                                              </p:val>
                                            </p:tav>
                                          </p:tavLst>
                                        </p:anim>
                                        <p:anim calcmode="lin" valueType="num" p14:bounceEnd="56000">
                                          <p:cBhvr additive="base">
                                            <p:cTn id="20" dur="1000" fill="hold"/>
                                            <p:tgtEl>
                                              <p:spTgt spid="7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6000">
                                      <p:stCondLst>
                                        <p:cond delay="400"/>
                                      </p:stCondLst>
                                      <p:childTnLst>
                                        <p:set>
                                          <p:cBhvr>
                                            <p:cTn id="22" dur="1" fill="hold">
                                              <p:stCondLst>
                                                <p:cond delay="0"/>
                                              </p:stCondLst>
                                            </p:cTn>
                                            <p:tgtEl>
                                              <p:spTgt spid="72"/>
                                            </p:tgtEl>
                                            <p:attrNameLst>
                                              <p:attrName>style.visibility</p:attrName>
                                            </p:attrNameLst>
                                          </p:cBhvr>
                                          <p:to>
                                            <p:strVal val="visible"/>
                                          </p:to>
                                        </p:set>
                                        <p:anim calcmode="lin" valueType="num" p14:bounceEnd="56000">
                                          <p:cBhvr additive="base">
                                            <p:cTn id="23" dur="1000" fill="hold"/>
                                            <p:tgtEl>
                                              <p:spTgt spid="72"/>
                                            </p:tgtEl>
                                            <p:attrNameLst>
                                              <p:attrName>ppt_x</p:attrName>
                                            </p:attrNameLst>
                                          </p:cBhvr>
                                          <p:tavLst>
                                            <p:tav tm="0">
                                              <p:val>
                                                <p:strVal val="1+#ppt_w/2"/>
                                              </p:val>
                                            </p:tav>
                                            <p:tav tm="100000">
                                              <p:val>
                                                <p:strVal val="#ppt_x"/>
                                              </p:val>
                                            </p:tav>
                                          </p:tavLst>
                                        </p:anim>
                                        <p:anim calcmode="lin" valueType="num" p14:bounceEnd="56000">
                                          <p:cBhvr additive="base">
                                            <p:cTn id="24" dur="1000" fill="hold"/>
                                            <p:tgtEl>
                                              <p:spTgt spid="7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6000">
                                      <p:stCondLst>
                                        <p:cond delay="500"/>
                                      </p:stCondLst>
                                      <p:childTnLst>
                                        <p:set>
                                          <p:cBhvr>
                                            <p:cTn id="26" dur="1" fill="hold">
                                              <p:stCondLst>
                                                <p:cond delay="0"/>
                                              </p:stCondLst>
                                            </p:cTn>
                                            <p:tgtEl>
                                              <p:spTgt spid="73"/>
                                            </p:tgtEl>
                                            <p:attrNameLst>
                                              <p:attrName>style.visibility</p:attrName>
                                            </p:attrNameLst>
                                          </p:cBhvr>
                                          <p:to>
                                            <p:strVal val="visible"/>
                                          </p:to>
                                        </p:set>
                                        <p:anim calcmode="lin" valueType="num" p14:bounceEnd="56000">
                                          <p:cBhvr additive="base">
                                            <p:cTn id="27" dur="1000" fill="hold"/>
                                            <p:tgtEl>
                                              <p:spTgt spid="73"/>
                                            </p:tgtEl>
                                            <p:attrNameLst>
                                              <p:attrName>ppt_x</p:attrName>
                                            </p:attrNameLst>
                                          </p:cBhvr>
                                          <p:tavLst>
                                            <p:tav tm="0">
                                              <p:val>
                                                <p:strVal val="1+#ppt_w/2"/>
                                              </p:val>
                                            </p:tav>
                                            <p:tav tm="100000">
                                              <p:val>
                                                <p:strVal val="#ppt_x"/>
                                              </p:val>
                                            </p:tav>
                                          </p:tavLst>
                                        </p:anim>
                                        <p:anim calcmode="lin" valueType="num" p14:bounceEnd="56000">
                                          <p:cBhvr additive="base">
                                            <p:cTn id="28" dur="1000" fill="hold"/>
                                            <p:tgtEl>
                                              <p:spTgt spid="7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56000">
                                      <p:stCondLst>
                                        <p:cond delay="600"/>
                                      </p:stCondLst>
                                      <p:childTnLst>
                                        <p:set>
                                          <p:cBhvr>
                                            <p:cTn id="30" dur="1" fill="hold">
                                              <p:stCondLst>
                                                <p:cond delay="0"/>
                                              </p:stCondLst>
                                            </p:cTn>
                                            <p:tgtEl>
                                              <p:spTgt spid="74"/>
                                            </p:tgtEl>
                                            <p:attrNameLst>
                                              <p:attrName>style.visibility</p:attrName>
                                            </p:attrNameLst>
                                          </p:cBhvr>
                                          <p:to>
                                            <p:strVal val="visible"/>
                                          </p:to>
                                        </p:set>
                                        <p:anim calcmode="lin" valueType="num" p14:bounceEnd="56000">
                                          <p:cBhvr additive="base">
                                            <p:cTn id="31" dur="1000" fill="hold"/>
                                            <p:tgtEl>
                                              <p:spTgt spid="74"/>
                                            </p:tgtEl>
                                            <p:attrNameLst>
                                              <p:attrName>ppt_x</p:attrName>
                                            </p:attrNameLst>
                                          </p:cBhvr>
                                          <p:tavLst>
                                            <p:tav tm="0">
                                              <p:val>
                                                <p:strVal val="1+#ppt_w/2"/>
                                              </p:val>
                                            </p:tav>
                                            <p:tav tm="100000">
                                              <p:val>
                                                <p:strVal val="#ppt_x"/>
                                              </p:val>
                                            </p:tav>
                                          </p:tavLst>
                                        </p:anim>
                                        <p:anim calcmode="lin" valueType="num" p14:bounceEnd="56000">
                                          <p:cBhvr additive="base">
                                            <p:cTn id="32" dur="1000" fill="hold"/>
                                            <p:tgtEl>
                                              <p:spTgt spid="7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56000">
                                      <p:stCondLst>
                                        <p:cond delay="700"/>
                                      </p:stCondLst>
                                      <p:childTnLst>
                                        <p:set>
                                          <p:cBhvr>
                                            <p:cTn id="34" dur="1" fill="hold">
                                              <p:stCondLst>
                                                <p:cond delay="0"/>
                                              </p:stCondLst>
                                            </p:cTn>
                                            <p:tgtEl>
                                              <p:spTgt spid="75"/>
                                            </p:tgtEl>
                                            <p:attrNameLst>
                                              <p:attrName>style.visibility</p:attrName>
                                            </p:attrNameLst>
                                          </p:cBhvr>
                                          <p:to>
                                            <p:strVal val="visible"/>
                                          </p:to>
                                        </p:set>
                                        <p:anim calcmode="lin" valueType="num" p14:bounceEnd="56000">
                                          <p:cBhvr additive="base">
                                            <p:cTn id="35" dur="1000" fill="hold"/>
                                            <p:tgtEl>
                                              <p:spTgt spid="75"/>
                                            </p:tgtEl>
                                            <p:attrNameLst>
                                              <p:attrName>ppt_x</p:attrName>
                                            </p:attrNameLst>
                                          </p:cBhvr>
                                          <p:tavLst>
                                            <p:tav tm="0">
                                              <p:val>
                                                <p:strVal val="1+#ppt_w/2"/>
                                              </p:val>
                                            </p:tav>
                                            <p:tav tm="100000">
                                              <p:val>
                                                <p:strVal val="#ppt_x"/>
                                              </p:val>
                                            </p:tav>
                                          </p:tavLst>
                                        </p:anim>
                                        <p:anim calcmode="lin" valueType="num" p14:bounceEnd="56000">
                                          <p:cBhvr additive="base">
                                            <p:cTn id="36" dur="1000" fill="hold"/>
                                            <p:tgtEl>
                                              <p:spTgt spid="7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56000">
                                      <p:stCondLst>
                                        <p:cond delay="800"/>
                                      </p:stCondLst>
                                      <p:childTnLst>
                                        <p:set>
                                          <p:cBhvr>
                                            <p:cTn id="38" dur="1" fill="hold">
                                              <p:stCondLst>
                                                <p:cond delay="0"/>
                                              </p:stCondLst>
                                            </p:cTn>
                                            <p:tgtEl>
                                              <p:spTgt spid="76"/>
                                            </p:tgtEl>
                                            <p:attrNameLst>
                                              <p:attrName>style.visibility</p:attrName>
                                            </p:attrNameLst>
                                          </p:cBhvr>
                                          <p:to>
                                            <p:strVal val="visible"/>
                                          </p:to>
                                        </p:set>
                                        <p:anim calcmode="lin" valueType="num" p14:bounceEnd="56000">
                                          <p:cBhvr additive="base">
                                            <p:cTn id="39" dur="1000" fill="hold"/>
                                            <p:tgtEl>
                                              <p:spTgt spid="76"/>
                                            </p:tgtEl>
                                            <p:attrNameLst>
                                              <p:attrName>ppt_x</p:attrName>
                                            </p:attrNameLst>
                                          </p:cBhvr>
                                          <p:tavLst>
                                            <p:tav tm="0">
                                              <p:val>
                                                <p:strVal val="1+#ppt_w/2"/>
                                              </p:val>
                                            </p:tav>
                                            <p:tav tm="100000">
                                              <p:val>
                                                <p:strVal val="#ppt_x"/>
                                              </p:val>
                                            </p:tav>
                                          </p:tavLst>
                                        </p:anim>
                                        <p:anim calcmode="lin" valueType="num" p14:bounceEnd="56000">
                                          <p:cBhvr additive="base">
                                            <p:cTn id="40" dur="1000" fill="hold"/>
                                            <p:tgtEl>
                                              <p:spTgt spid="76"/>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14:presetBounceEnd="16000">
                                      <p:stCondLst>
                                        <p:cond delay="1300"/>
                                      </p:stCondLst>
                                      <p:childTnLst>
                                        <p:set>
                                          <p:cBhvr>
                                            <p:cTn id="42" dur="1" fill="hold">
                                              <p:stCondLst>
                                                <p:cond delay="0"/>
                                              </p:stCondLst>
                                            </p:cTn>
                                            <p:tgtEl>
                                              <p:spTgt spid="52"/>
                                            </p:tgtEl>
                                            <p:attrNameLst>
                                              <p:attrName>style.visibility</p:attrName>
                                            </p:attrNameLst>
                                          </p:cBhvr>
                                          <p:to>
                                            <p:strVal val="visible"/>
                                          </p:to>
                                        </p:set>
                                        <p:anim calcmode="lin" valueType="num" p14:bounceEnd="16000">
                                          <p:cBhvr additive="base">
                                            <p:cTn id="43" dur="500" fill="hold"/>
                                            <p:tgtEl>
                                              <p:spTgt spid="52"/>
                                            </p:tgtEl>
                                            <p:attrNameLst>
                                              <p:attrName>ppt_x</p:attrName>
                                            </p:attrNameLst>
                                          </p:cBhvr>
                                          <p:tavLst>
                                            <p:tav tm="0">
                                              <p:val>
                                                <p:strVal val="#ppt_x"/>
                                              </p:val>
                                            </p:tav>
                                            <p:tav tm="100000">
                                              <p:val>
                                                <p:strVal val="#ppt_x"/>
                                              </p:val>
                                            </p:tav>
                                          </p:tavLst>
                                        </p:anim>
                                        <p:anim calcmode="lin" valueType="num" p14:bounceEnd="16000">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16000">
                                      <p:stCondLst>
                                        <p:cond delay="1400"/>
                                      </p:stCondLst>
                                      <p:childTnLst>
                                        <p:set>
                                          <p:cBhvr>
                                            <p:cTn id="46" dur="1" fill="hold">
                                              <p:stCondLst>
                                                <p:cond delay="0"/>
                                              </p:stCondLst>
                                            </p:cTn>
                                            <p:tgtEl>
                                              <p:spTgt spid="50"/>
                                            </p:tgtEl>
                                            <p:attrNameLst>
                                              <p:attrName>style.visibility</p:attrName>
                                            </p:attrNameLst>
                                          </p:cBhvr>
                                          <p:to>
                                            <p:strVal val="visible"/>
                                          </p:to>
                                        </p:set>
                                        <p:anim calcmode="lin" valueType="num" p14:bounceEnd="16000">
                                          <p:cBhvr additive="base">
                                            <p:cTn id="47" dur="500" fill="hold"/>
                                            <p:tgtEl>
                                              <p:spTgt spid="50"/>
                                            </p:tgtEl>
                                            <p:attrNameLst>
                                              <p:attrName>ppt_x</p:attrName>
                                            </p:attrNameLst>
                                          </p:cBhvr>
                                          <p:tavLst>
                                            <p:tav tm="0">
                                              <p:val>
                                                <p:strVal val="#ppt_x"/>
                                              </p:val>
                                            </p:tav>
                                            <p:tav tm="100000">
                                              <p:val>
                                                <p:strVal val="#ppt_x"/>
                                              </p:val>
                                            </p:tav>
                                          </p:tavLst>
                                        </p:anim>
                                        <p:anim calcmode="lin" valueType="num" p14:bounceEnd="16000">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16000">
                                      <p:stCondLst>
                                        <p:cond delay="1500"/>
                                      </p:stCondLst>
                                      <p:childTnLst>
                                        <p:set>
                                          <p:cBhvr>
                                            <p:cTn id="50" dur="1" fill="hold">
                                              <p:stCondLst>
                                                <p:cond delay="0"/>
                                              </p:stCondLst>
                                            </p:cTn>
                                            <p:tgtEl>
                                              <p:spTgt spid="51"/>
                                            </p:tgtEl>
                                            <p:attrNameLst>
                                              <p:attrName>style.visibility</p:attrName>
                                            </p:attrNameLst>
                                          </p:cBhvr>
                                          <p:to>
                                            <p:strVal val="visible"/>
                                          </p:to>
                                        </p:set>
                                        <p:anim calcmode="lin" valueType="num" p14:bounceEnd="16000">
                                          <p:cBhvr additive="base">
                                            <p:cTn id="51" dur="500" fill="hold"/>
                                            <p:tgtEl>
                                              <p:spTgt spid="51"/>
                                            </p:tgtEl>
                                            <p:attrNameLst>
                                              <p:attrName>ppt_x</p:attrName>
                                            </p:attrNameLst>
                                          </p:cBhvr>
                                          <p:tavLst>
                                            <p:tav tm="0">
                                              <p:val>
                                                <p:strVal val="#ppt_x"/>
                                              </p:val>
                                            </p:tav>
                                            <p:tav tm="100000">
                                              <p:val>
                                                <p:strVal val="#ppt_x"/>
                                              </p:val>
                                            </p:tav>
                                          </p:tavLst>
                                        </p:anim>
                                        <p:anim calcmode="lin" valueType="num" p14:bounceEnd="16000">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14:presetBounceEnd="16000">
                                      <p:stCondLst>
                                        <p:cond delay="1600"/>
                                      </p:stCondLst>
                                      <p:childTnLst>
                                        <p:set>
                                          <p:cBhvr>
                                            <p:cTn id="54" dur="1" fill="hold">
                                              <p:stCondLst>
                                                <p:cond delay="0"/>
                                              </p:stCondLst>
                                            </p:cTn>
                                            <p:tgtEl>
                                              <p:spTgt spid="54"/>
                                            </p:tgtEl>
                                            <p:attrNameLst>
                                              <p:attrName>style.visibility</p:attrName>
                                            </p:attrNameLst>
                                          </p:cBhvr>
                                          <p:to>
                                            <p:strVal val="visible"/>
                                          </p:to>
                                        </p:set>
                                        <p:anim calcmode="lin" valueType="num" p14:bounceEnd="16000">
                                          <p:cBhvr additive="base">
                                            <p:cTn id="55" dur="500" fill="hold"/>
                                            <p:tgtEl>
                                              <p:spTgt spid="54"/>
                                            </p:tgtEl>
                                            <p:attrNameLst>
                                              <p:attrName>ppt_x</p:attrName>
                                            </p:attrNameLst>
                                          </p:cBhvr>
                                          <p:tavLst>
                                            <p:tav tm="0">
                                              <p:val>
                                                <p:strVal val="#ppt_x"/>
                                              </p:val>
                                            </p:tav>
                                            <p:tav tm="100000">
                                              <p:val>
                                                <p:strVal val="#ppt_x"/>
                                              </p:val>
                                            </p:tav>
                                          </p:tavLst>
                                        </p:anim>
                                        <p:anim calcmode="lin" valueType="num" p14:bounceEnd="16000">
                                          <p:cBhvr additive="base">
                                            <p:cTn id="56" dur="5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14:presetBounceEnd="16000">
                                      <p:stCondLst>
                                        <p:cond delay="1700"/>
                                      </p:stCondLst>
                                      <p:childTnLst>
                                        <p:set>
                                          <p:cBhvr>
                                            <p:cTn id="58" dur="1" fill="hold">
                                              <p:stCondLst>
                                                <p:cond delay="0"/>
                                              </p:stCondLst>
                                            </p:cTn>
                                            <p:tgtEl>
                                              <p:spTgt spid="55"/>
                                            </p:tgtEl>
                                            <p:attrNameLst>
                                              <p:attrName>style.visibility</p:attrName>
                                            </p:attrNameLst>
                                          </p:cBhvr>
                                          <p:to>
                                            <p:strVal val="visible"/>
                                          </p:to>
                                        </p:set>
                                        <p:anim calcmode="lin" valueType="num" p14:bounceEnd="16000">
                                          <p:cBhvr additive="base">
                                            <p:cTn id="59" dur="500" fill="hold"/>
                                            <p:tgtEl>
                                              <p:spTgt spid="55"/>
                                            </p:tgtEl>
                                            <p:attrNameLst>
                                              <p:attrName>ppt_x</p:attrName>
                                            </p:attrNameLst>
                                          </p:cBhvr>
                                          <p:tavLst>
                                            <p:tav tm="0">
                                              <p:val>
                                                <p:strVal val="#ppt_x"/>
                                              </p:val>
                                            </p:tav>
                                            <p:tav tm="100000">
                                              <p:val>
                                                <p:strVal val="#ppt_x"/>
                                              </p:val>
                                            </p:tav>
                                          </p:tavLst>
                                        </p:anim>
                                        <p:anim calcmode="lin" valueType="num" p14:bounceEnd="16000">
                                          <p:cBhvr additive="base">
                                            <p:cTn id="60" dur="5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14:presetBounceEnd="16000">
                                      <p:stCondLst>
                                        <p:cond delay="1800"/>
                                      </p:stCondLst>
                                      <p:childTnLst>
                                        <p:set>
                                          <p:cBhvr>
                                            <p:cTn id="62" dur="1" fill="hold">
                                              <p:stCondLst>
                                                <p:cond delay="0"/>
                                              </p:stCondLst>
                                            </p:cTn>
                                            <p:tgtEl>
                                              <p:spTgt spid="57"/>
                                            </p:tgtEl>
                                            <p:attrNameLst>
                                              <p:attrName>style.visibility</p:attrName>
                                            </p:attrNameLst>
                                          </p:cBhvr>
                                          <p:to>
                                            <p:strVal val="visible"/>
                                          </p:to>
                                        </p:set>
                                        <p:anim calcmode="lin" valueType="num" p14:bounceEnd="16000">
                                          <p:cBhvr additive="base">
                                            <p:cTn id="63" dur="500" fill="hold"/>
                                            <p:tgtEl>
                                              <p:spTgt spid="57"/>
                                            </p:tgtEl>
                                            <p:attrNameLst>
                                              <p:attrName>ppt_x</p:attrName>
                                            </p:attrNameLst>
                                          </p:cBhvr>
                                          <p:tavLst>
                                            <p:tav tm="0">
                                              <p:val>
                                                <p:strVal val="#ppt_x"/>
                                              </p:val>
                                            </p:tav>
                                            <p:tav tm="100000">
                                              <p:val>
                                                <p:strVal val="#ppt_x"/>
                                              </p:val>
                                            </p:tav>
                                          </p:tavLst>
                                        </p:anim>
                                        <p:anim calcmode="lin" valueType="num" p14:bounceEnd="16000">
                                          <p:cBhvr additive="base">
                                            <p:cTn id="64" dur="500" fill="hold"/>
                                            <p:tgtEl>
                                              <p:spTgt spid="57"/>
                                            </p:tgtEl>
                                            <p:attrNameLst>
                                              <p:attrName>ppt_y</p:attrName>
                                            </p:attrNameLst>
                                          </p:cBhvr>
                                          <p:tavLst>
                                            <p:tav tm="0">
                                              <p:val>
                                                <p:strVal val="1+#ppt_h/2"/>
                                              </p:val>
                                            </p:tav>
                                            <p:tav tm="100000">
                                              <p:val>
                                                <p:strVal val="#ppt_y"/>
                                              </p:val>
                                            </p:tav>
                                          </p:tavLst>
                                        </p:anim>
                                      </p:childTnLst>
                                    </p:cTn>
                                  </p:par>
                                  <p:par>
                                    <p:cTn id="65" presetID="53" presetClass="entr" presetSubtype="16" fill="hold" grpId="0" nodeType="withEffect">
                                      <p:stCondLst>
                                        <p:cond delay="18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par>
                                    <p:cTn id="70" presetID="6" presetClass="emph" presetSubtype="0" autoRev="1" fill="hold" grpId="1" nodeType="withEffect">
                                      <p:stCondLst>
                                        <p:cond delay="2100"/>
                                      </p:stCondLst>
                                      <p:childTnLst>
                                        <p:animScale>
                                          <p:cBhvr>
                                            <p:cTn id="71" dur="500" fill="hold"/>
                                            <p:tgtEl>
                                              <p:spTgt spid="62"/>
                                            </p:tgtEl>
                                          </p:cBhvr>
                                          <p:by x="120000" y="120000"/>
                                        </p:animScale>
                                      </p:childTnLst>
                                    </p:cTn>
                                  </p:par>
                                  <p:par>
                                    <p:cTn id="72" presetID="53" presetClass="entr" presetSubtype="16" fill="hold" grpId="0" nodeType="withEffect">
                                      <p:stCondLst>
                                        <p:cond delay="1800"/>
                                      </p:stCondLst>
                                      <p:childTnLst>
                                        <p:set>
                                          <p:cBhvr>
                                            <p:cTn id="73" dur="1" fill="hold">
                                              <p:stCondLst>
                                                <p:cond delay="0"/>
                                              </p:stCondLst>
                                            </p:cTn>
                                            <p:tgtEl>
                                              <p:spTgt spid="59"/>
                                            </p:tgtEl>
                                            <p:attrNameLst>
                                              <p:attrName>style.visibility</p:attrName>
                                            </p:attrNameLst>
                                          </p:cBhvr>
                                          <p:to>
                                            <p:strVal val="visible"/>
                                          </p:to>
                                        </p:set>
                                        <p:anim calcmode="lin" valueType="num">
                                          <p:cBhvr>
                                            <p:cTn id="74" dur="500" fill="hold"/>
                                            <p:tgtEl>
                                              <p:spTgt spid="59"/>
                                            </p:tgtEl>
                                            <p:attrNameLst>
                                              <p:attrName>ppt_w</p:attrName>
                                            </p:attrNameLst>
                                          </p:cBhvr>
                                          <p:tavLst>
                                            <p:tav tm="0">
                                              <p:val>
                                                <p:fltVal val="0"/>
                                              </p:val>
                                            </p:tav>
                                            <p:tav tm="100000">
                                              <p:val>
                                                <p:strVal val="#ppt_w"/>
                                              </p:val>
                                            </p:tav>
                                          </p:tavLst>
                                        </p:anim>
                                        <p:anim calcmode="lin" valueType="num">
                                          <p:cBhvr>
                                            <p:cTn id="75" dur="500" fill="hold"/>
                                            <p:tgtEl>
                                              <p:spTgt spid="59"/>
                                            </p:tgtEl>
                                            <p:attrNameLst>
                                              <p:attrName>ppt_h</p:attrName>
                                            </p:attrNameLst>
                                          </p:cBhvr>
                                          <p:tavLst>
                                            <p:tav tm="0">
                                              <p:val>
                                                <p:fltVal val="0"/>
                                              </p:val>
                                            </p:tav>
                                            <p:tav tm="100000">
                                              <p:val>
                                                <p:strVal val="#ppt_h"/>
                                              </p:val>
                                            </p:tav>
                                          </p:tavLst>
                                        </p:anim>
                                        <p:animEffect transition="in" filter="fade">
                                          <p:cBhvr>
                                            <p:cTn id="76" dur="500"/>
                                            <p:tgtEl>
                                              <p:spTgt spid="59"/>
                                            </p:tgtEl>
                                          </p:cBhvr>
                                        </p:animEffect>
                                      </p:childTnLst>
                                    </p:cTn>
                                  </p:par>
                                  <p:par>
                                    <p:cTn id="77" presetID="6" presetClass="emph" presetSubtype="0" autoRev="1" fill="hold" grpId="1" nodeType="withEffect">
                                      <p:stCondLst>
                                        <p:cond delay="2100"/>
                                      </p:stCondLst>
                                      <p:childTnLst>
                                        <p:animScale>
                                          <p:cBhvr>
                                            <p:cTn id="78" dur="500" fill="hold"/>
                                            <p:tgtEl>
                                              <p:spTgt spid="59"/>
                                            </p:tgtEl>
                                          </p:cBhvr>
                                          <p:by x="120000" y="120000"/>
                                        </p:animScale>
                                      </p:childTnLst>
                                    </p:cTn>
                                  </p:par>
                                  <p:par>
                                    <p:cTn id="79" presetID="53" presetClass="entr" presetSubtype="16" fill="hold" grpId="0" nodeType="withEffect">
                                      <p:stCondLst>
                                        <p:cond delay="1800"/>
                                      </p:stCondLst>
                                      <p:childTnLst>
                                        <p:set>
                                          <p:cBhvr>
                                            <p:cTn id="80" dur="1" fill="hold">
                                              <p:stCondLst>
                                                <p:cond delay="0"/>
                                              </p:stCondLst>
                                            </p:cTn>
                                            <p:tgtEl>
                                              <p:spTgt spid="60"/>
                                            </p:tgtEl>
                                            <p:attrNameLst>
                                              <p:attrName>style.visibility</p:attrName>
                                            </p:attrNameLst>
                                          </p:cBhvr>
                                          <p:to>
                                            <p:strVal val="visible"/>
                                          </p:to>
                                        </p:set>
                                        <p:anim calcmode="lin" valueType="num">
                                          <p:cBhvr>
                                            <p:cTn id="81" dur="500" fill="hold"/>
                                            <p:tgtEl>
                                              <p:spTgt spid="60"/>
                                            </p:tgtEl>
                                            <p:attrNameLst>
                                              <p:attrName>ppt_w</p:attrName>
                                            </p:attrNameLst>
                                          </p:cBhvr>
                                          <p:tavLst>
                                            <p:tav tm="0">
                                              <p:val>
                                                <p:fltVal val="0"/>
                                              </p:val>
                                            </p:tav>
                                            <p:tav tm="100000">
                                              <p:val>
                                                <p:strVal val="#ppt_w"/>
                                              </p:val>
                                            </p:tav>
                                          </p:tavLst>
                                        </p:anim>
                                        <p:anim calcmode="lin" valueType="num">
                                          <p:cBhvr>
                                            <p:cTn id="82" dur="500" fill="hold"/>
                                            <p:tgtEl>
                                              <p:spTgt spid="60"/>
                                            </p:tgtEl>
                                            <p:attrNameLst>
                                              <p:attrName>ppt_h</p:attrName>
                                            </p:attrNameLst>
                                          </p:cBhvr>
                                          <p:tavLst>
                                            <p:tav tm="0">
                                              <p:val>
                                                <p:fltVal val="0"/>
                                              </p:val>
                                            </p:tav>
                                            <p:tav tm="100000">
                                              <p:val>
                                                <p:strVal val="#ppt_h"/>
                                              </p:val>
                                            </p:tav>
                                          </p:tavLst>
                                        </p:anim>
                                        <p:animEffect transition="in" filter="fade">
                                          <p:cBhvr>
                                            <p:cTn id="83" dur="500"/>
                                            <p:tgtEl>
                                              <p:spTgt spid="60"/>
                                            </p:tgtEl>
                                          </p:cBhvr>
                                        </p:animEffect>
                                      </p:childTnLst>
                                    </p:cTn>
                                  </p:par>
                                  <p:par>
                                    <p:cTn id="84" presetID="6" presetClass="emph" presetSubtype="0" autoRev="1" fill="hold" grpId="1" nodeType="withEffect">
                                      <p:stCondLst>
                                        <p:cond delay="2100"/>
                                      </p:stCondLst>
                                      <p:childTnLst>
                                        <p:animScale>
                                          <p:cBhvr>
                                            <p:cTn id="85" dur="500" fill="hold"/>
                                            <p:tgtEl>
                                              <p:spTgt spid="60"/>
                                            </p:tgtEl>
                                          </p:cBhvr>
                                          <p:by x="120000" y="120000"/>
                                        </p:animScale>
                                      </p:childTnLst>
                                    </p:cTn>
                                  </p:par>
                                  <p:par>
                                    <p:cTn id="86" presetID="53" presetClass="entr" presetSubtype="16" fill="hold" grpId="0" nodeType="withEffect">
                                      <p:stCondLst>
                                        <p:cond delay="180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par>
                                    <p:cTn id="91" presetID="6" presetClass="emph" presetSubtype="0" autoRev="1" fill="hold" grpId="1" nodeType="withEffect">
                                      <p:stCondLst>
                                        <p:cond delay="2100"/>
                                      </p:stCondLst>
                                      <p:childTnLst>
                                        <p:animScale>
                                          <p:cBhvr>
                                            <p:cTn id="92" dur="500" fill="hold"/>
                                            <p:tgtEl>
                                              <p:spTgt spid="58"/>
                                            </p:tgtEl>
                                          </p:cBhvr>
                                          <p:by x="120000" y="120000"/>
                                        </p:animScale>
                                      </p:childTnLst>
                                    </p:cTn>
                                  </p:par>
                                  <p:par>
                                    <p:cTn id="93" presetID="53" presetClass="entr" presetSubtype="16" fill="hold" grpId="0" nodeType="withEffect">
                                      <p:stCondLst>
                                        <p:cond delay="180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par>
                                    <p:cTn id="98" presetID="6" presetClass="emph" presetSubtype="0" autoRev="1" fill="hold" grpId="1" nodeType="withEffect">
                                      <p:stCondLst>
                                        <p:cond delay="2100"/>
                                      </p:stCondLst>
                                      <p:childTnLst>
                                        <p:animScale>
                                          <p:cBhvr>
                                            <p:cTn id="99" dur="500" fill="hold"/>
                                            <p:tgtEl>
                                              <p:spTgt spid="61"/>
                                            </p:tgtEl>
                                          </p:cBhvr>
                                          <p:by x="120000" y="120000"/>
                                        </p:animScale>
                                      </p:childTnLst>
                                    </p:cTn>
                                  </p:par>
                                  <p:par>
                                    <p:cTn id="100" presetID="2" presetClass="entr" presetSubtype="4" fill="hold" grpId="0" nodeType="withEffect" p14:presetBounceEnd="16000">
                                      <p:stCondLst>
                                        <p:cond delay="2100"/>
                                      </p:stCondLst>
                                      <p:childTnLst>
                                        <p:set>
                                          <p:cBhvr>
                                            <p:cTn id="101" dur="1" fill="hold">
                                              <p:stCondLst>
                                                <p:cond delay="0"/>
                                              </p:stCondLst>
                                            </p:cTn>
                                            <p:tgtEl>
                                              <p:spTgt spid="64"/>
                                            </p:tgtEl>
                                            <p:attrNameLst>
                                              <p:attrName>style.visibility</p:attrName>
                                            </p:attrNameLst>
                                          </p:cBhvr>
                                          <p:to>
                                            <p:strVal val="visible"/>
                                          </p:to>
                                        </p:set>
                                        <p:anim calcmode="lin" valueType="num" p14:bounceEnd="16000">
                                          <p:cBhvr additive="base">
                                            <p:cTn id="102" dur="500" fill="hold"/>
                                            <p:tgtEl>
                                              <p:spTgt spid="64"/>
                                            </p:tgtEl>
                                            <p:attrNameLst>
                                              <p:attrName>ppt_x</p:attrName>
                                            </p:attrNameLst>
                                          </p:cBhvr>
                                          <p:tavLst>
                                            <p:tav tm="0">
                                              <p:val>
                                                <p:strVal val="#ppt_x"/>
                                              </p:val>
                                            </p:tav>
                                            <p:tav tm="100000">
                                              <p:val>
                                                <p:strVal val="#ppt_x"/>
                                              </p:val>
                                            </p:tav>
                                          </p:tavLst>
                                        </p:anim>
                                        <p:anim calcmode="lin" valueType="num" p14:bounceEnd="16000">
                                          <p:cBhvr additive="base">
                                            <p:cTn id="103" dur="500" fill="hold"/>
                                            <p:tgtEl>
                                              <p:spTgt spid="6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14:presetBounceEnd="16000">
                                      <p:stCondLst>
                                        <p:cond delay="2100"/>
                                      </p:stCondLst>
                                      <p:childTnLst>
                                        <p:set>
                                          <p:cBhvr>
                                            <p:cTn id="105" dur="1" fill="hold">
                                              <p:stCondLst>
                                                <p:cond delay="0"/>
                                              </p:stCondLst>
                                            </p:cTn>
                                            <p:tgtEl>
                                              <p:spTgt spid="63"/>
                                            </p:tgtEl>
                                            <p:attrNameLst>
                                              <p:attrName>style.visibility</p:attrName>
                                            </p:attrNameLst>
                                          </p:cBhvr>
                                          <p:to>
                                            <p:strVal val="visible"/>
                                          </p:to>
                                        </p:set>
                                        <p:anim calcmode="lin" valueType="num" p14:bounceEnd="16000">
                                          <p:cBhvr additive="base">
                                            <p:cTn id="106" dur="500" fill="hold"/>
                                            <p:tgtEl>
                                              <p:spTgt spid="63"/>
                                            </p:tgtEl>
                                            <p:attrNameLst>
                                              <p:attrName>ppt_x</p:attrName>
                                            </p:attrNameLst>
                                          </p:cBhvr>
                                          <p:tavLst>
                                            <p:tav tm="0">
                                              <p:val>
                                                <p:strVal val="#ppt_x"/>
                                              </p:val>
                                            </p:tav>
                                            <p:tav tm="100000">
                                              <p:val>
                                                <p:strVal val="#ppt_x"/>
                                              </p:val>
                                            </p:tav>
                                          </p:tavLst>
                                        </p:anim>
                                        <p:anim calcmode="lin" valueType="num" p14:bounceEnd="16000">
                                          <p:cBhvr additive="base">
                                            <p:cTn id="107" dur="500" fill="hold"/>
                                            <p:tgtEl>
                                              <p:spTgt spid="63"/>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14:presetBounceEnd="16000">
                                      <p:stCondLst>
                                        <p:cond delay="2100"/>
                                      </p:stCondLst>
                                      <p:childTnLst>
                                        <p:set>
                                          <p:cBhvr>
                                            <p:cTn id="109" dur="1" fill="hold">
                                              <p:stCondLst>
                                                <p:cond delay="0"/>
                                              </p:stCondLst>
                                            </p:cTn>
                                            <p:tgtEl>
                                              <p:spTgt spid="65"/>
                                            </p:tgtEl>
                                            <p:attrNameLst>
                                              <p:attrName>style.visibility</p:attrName>
                                            </p:attrNameLst>
                                          </p:cBhvr>
                                          <p:to>
                                            <p:strVal val="visible"/>
                                          </p:to>
                                        </p:set>
                                        <p:anim calcmode="lin" valueType="num" p14:bounceEnd="16000">
                                          <p:cBhvr additive="base">
                                            <p:cTn id="110" dur="500" fill="hold"/>
                                            <p:tgtEl>
                                              <p:spTgt spid="65"/>
                                            </p:tgtEl>
                                            <p:attrNameLst>
                                              <p:attrName>ppt_x</p:attrName>
                                            </p:attrNameLst>
                                          </p:cBhvr>
                                          <p:tavLst>
                                            <p:tav tm="0">
                                              <p:val>
                                                <p:strVal val="#ppt_x"/>
                                              </p:val>
                                            </p:tav>
                                            <p:tav tm="100000">
                                              <p:val>
                                                <p:strVal val="#ppt_x"/>
                                              </p:val>
                                            </p:tav>
                                          </p:tavLst>
                                        </p:anim>
                                        <p:anim calcmode="lin" valueType="num" p14:bounceEnd="16000">
                                          <p:cBhvr additive="base">
                                            <p:cTn id="111" dur="500" fill="hold"/>
                                            <p:tgtEl>
                                              <p:spTgt spid="6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14:presetBounceEnd="16000">
                                      <p:stCondLst>
                                        <p:cond delay="2100"/>
                                      </p:stCondLst>
                                      <p:childTnLst>
                                        <p:set>
                                          <p:cBhvr>
                                            <p:cTn id="113" dur="1" fill="hold">
                                              <p:stCondLst>
                                                <p:cond delay="0"/>
                                              </p:stCondLst>
                                            </p:cTn>
                                            <p:tgtEl>
                                              <p:spTgt spid="66"/>
                                            </p:tgtEl>
                                            <p:attrNameLst>
                                              <p:attrName>style.visibility</p:attrName>
                                            </p:attrNameLst>
                                          </p:cBhvr>
                                          <p:to>
                                            <p:strVal val="visible"/>
                                          </p:to>
                                        </p:set>
                                        <p:anim calcmode="lin" valueType="num" p14:bounceEnd="16000">
                                          <p:cBhvr additive="base">
                                            <p:cTn id="114" dur="500" fill="hold"/>
                                            <p:tgtEl>
                                              <p:spTgt spid="66"/>
                                            </p:tgtEl>
                                            <p:attrNameLst>
                                              <p:attrName>ppt_x</p:attrName>
                                            </p:attrNameLst>
                                          </p:cBhvr>
                                          <p:tavLst>
                                            <p:tav tm="0">
                                              <p:val>
                                                <p:strVal val="#ppt_x"/>
                                              </p:val>
                                            </p:tav>
                                            <p:tav tm="100000">
                                              <p:val>
                                                <p:strVal val="#ppt_x"/>
                                              </p:val>
                                            </p:tav>
                                          </p:tavLst>
                                        </p:anim>
                                        <p:anim calcmode="lin" valueType="num" p14:bounceEnd="16000">
                                          <p:cBhvr additive="base">
                                            <p:cTn id="115" dur="500" fill="hold"/>
                                            <p:tgtEl>
                                              <p:spTgt spid="6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14:presetBounceEnd="16000">
                                      <p:stCondLst>
                                        <p:cond delay="2100"/>
                                      </p:stCondLst>
                                      <p:childTnLst>
                                        <p:set>
                                          <p:cBhvr>
                                            <p:cTn id="117" dur="1" fill="hold">
                                              <p:stCondLst>
                                                <p:cond delay="0"/>
                                              </p:stCondLst>
                                            </p:cTn>
                                            <p:tgtEl>
                                              <p:spTgt spid="67"/>
                                            </p:tgtEl>
                                            <p:attrNameLst>
                                              <p:attrName>style.visibility</p:attrName>
                                            </p:attrNameLst>
                                          </p:cBhvr>
                                          <p:to>
                                            <p:strVal val="visible"/>
                                          </p:to>
                                        </p:set>
                                        <p:anim calcmode="lin" valueType="num" p14:bounceEnd="16000">
                                          <p:cBhvr additive="base">
                                            <p:cTn id="118" dur="500" fill="hold"/>
                                            <p:tgtEl>
                                              <p:spTgt spid="67"/>
                                            </p:tgtEl>
                                            <p:attrNameLst>
                                              <p:attrName>ppt_x</p:attrName>
                                            </p:attrNameLst>
                                          </p:cBhvr>
                                          <p:tavLst>
                                            <p:tav tm="0">
                                              <p:val>
                                                <p:strVal val="#ppt_x"/>
                                              </p:val>
                                            </p:tav>
                                            <p:tav tm="100000">
                                              <p:val>
                                                <p:strVal val="#ppt_x"/>
                                              </p:val>
                                            </p:tav>
                                          </p:tavLst>
                                        </p:anim>
                                        <p:anim calcmode="lin" valueType="num" p14:bounceEnd="16000">
                                          <p:cBhvr additive="base">
                                            <p:cTn id="11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4" grpId="0" animBg="1"/>
          <p:bldP spid="55" grpId="0" animBg="1"/>
          <p:bldP spid="57" grpId="0"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animBg="1"/>
          <p:bldP spid="70" grpId="0"/>
          <p:bldP spid="71" grpId="0" animBg="1"/>
          <p:bldP spid="72" grpId="0"/>
          <p:bldP spid="73" grpId="0" animBg="1"/>
          <p:bldP spid="74" grpId="0"/>
          <p:bldP spid="75" grpId="0" animBg="1"/>
          <p:bldP spid="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fill="hold"/>
                                            <p:tgtEl>
                                              <p:spTgt spid="68"/>
                                            </p:tgtEl>
                                            <p:attrNameLst>
                                              <p:attrName>ppt_x</p:attrName>
                                            </p:attrNameLst>
                                          </p:cBhvr>
                                          <p:tavLst>
                                            <p:tav tm="0">
                                              <p:val>
                                                <p:strVal val="1+#ppt_w/2"/>
                                              </p:val>
                                            </p:tav>
                                            <p:tav tm="100000">
                                              <p:val>
                                                <p:strVal val="#ppt_x"/>
                                              </p:val>
                                            </p:tav>
                                          </p:tavLst>
                                        </p:anim>
                                        <p:anim calcmode="lin" valueType="num">
                                          <p:cBhvr additive="base">
                                            <p:cTn id="8" dur="10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000" fill="hold"/>
                                            <p:tgtEl>
                                              <p:spTgt spid="69"/>
                                            </p:tgtEl>
                                            <p:attrNameLst>
                                              <p:attrName>ppt_x</p:attrName>
                                            </p:attrNameLst>
                                          </p:cBhvr>
                                          <p:tavLst>
                                            <p:tav tm="0">
                                              <p:val>
                                                <p:strVal val="1+#ppt_w/2"/>
                                              </p:val>
                                            </p:tav>
                                            <p:tav tm="100000">
                                              <p:val>
                                                <p:strVal val="#ppt_x"/>
                                              </p:val>
                                            </p:tav>
                                          </p:tavLst>
                                        </p:anim>
                                        <p:anim calcmode="lin" valueType="num">
                                          <p:cBhvr additive="base">
                                            <p:cTn id="12" dur="10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1000" fill="hold"/>
                                            <p:tgtEl>
                                              <p:spTgt spid="70"/>
                                            </p:tgtEl>
                                            <p:attrNameLst>
                                              <p:attrName>ppt_x</p:attrName>
                                            </p:attrNameLst>
                                          </p:cBhvr>
                                          <p:tavLst>
                                            <p:tav tm="0">
                                              <p:val>
                                                <p:strVal val="1+#ppt_w/2"/>
                                              </p:val>
                                            </p:tav>
                                            <p:tav tm="100000">
                                              <p:val>
                                                <p:strVal val="#ppt_x"/>
                                              </p:val>
                                            </p:tav>
                                          </p:tavLst>
                                        </p:anim>
                                        <p:anim calcmode="lin" valueType="num">
                                          <p:cBhvr additive="base">
                                            <p:cTn id="16" dur="1000" fill="hold"/>
                                            <p:tgtEl>
                                              <p:spTgt spid="7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1000" fill="hold"/>
                                            <p:tgtEl>
                                              <p:spTgt spid="71"/>
                                            </p:tgtEl>
                                            <p:attrNameLst>
                                              <p:attrName>ppt_x</p:attrName>
                                            </p:attrNameLst>
                                          </p:cBhvr>
                                          <p:tavLst>
                                            <p:tav tm="0">
                                              <p:val>
                                                <p:strVal val="1+#ppt_w/2"/>
                                              </p:val>
                                            </p:tav>
                                            <p:tav tm="100000">
                                              <p:val>
                                                <p:strVal val="#ppt_x"/>
                                              </p:val>
                                            </p:tav>
                                          </p:tavLst>
                                        </p:anim>
                                        <p:anim calcmode="lin" valueType="num">
                                          <p:cBhvr additive="base">
                                            <p:cTn id="20" dur="1000" fill="hold"/>
                                            <p:tgtEl>
                                              <p:spTgt spid="7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4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1000" fill="hold"/>
                                            <p:tgtEl>
                                              <p:spTgt spid="72"/>
                                            </p:tgtEl>
                                            <p:attrNameLst>
                                              <p:attrName>ppt_x</p:attrName>
                                            </p:attrNameLst>
                                          </p:cBhvr>
                                          <p:tavLst>
                                            <p:tav tm="0">
                                              <p:val>
                                                <p:strVal val="1+#ppt_w/2"/>
                                              </p:val>
                                            </p:tav>
                                            <p:tav tm="100000">
                                              <p:val>
                                                <p:strVal val="#ppt_x"/>
                                              </p:val>
                                            </p:tav>
                                          </p:tavLst>
                                        </p:anim>
                                        <p:anim calcmode="lin" valueType="num">
                                          <p:cBhvr additive="base">
                                            <p:cTn id="24" dur="1000" fill="hold"/>
                                            <p:tgtEl>
                                              <p:spTgt spid="7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1000" fill="hold"/>
                                            <p:tgtEl>
                                              <p:spTgt spid="73"/>
                                            </p:tgtEl>
                                            <p:attrNameLst>
                                              <p:attrName>ppt_x</p:attrName>
                                            </p:attrNameLst>
                                          </p:cBhvr>
                                          <p:tavLst>
                                            <p:tav tm="0">
                                              <p:val>
                                                <p:strVal val="1+#ppt_w/2"/>
                                              </p:val>
                                            </p:tav>
                                            <p:tav tm="100000">
                                              <p:val>
                                                <p:strVal val="#ppt_x"/>
                                              </p:val>
                                            </p:tav>
                                          </p:tavLst>
                                        </p:anim>
                                        <p:anim calcmode="lin" valueType="num">
                                          <p:cBhvr additive="base">
                                            <p:cTn id="28" dur="1000" fill="hold"/>
                                            <p:tgtEl>
                                              <p:spTgt spid="7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60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1000" fill="hold"/>
                                            <p:tgtEl>
                                              <p:spTgt spid="74"/>
                                            </p:tgtEl>
                                            <p:attrNameLst>
                                              <p:attrName>ppt_x</p:attrName>
                                            </p:attrNameLst>
                                          </p:cBhvr>
                                          <p:tavLst>
                                            <p:tav tm="0">
                                              <p:val>
                                                <p:strVal val="1+#ppt_w/2"/>
                                              </p:val>
                                            </p:tav>
                                            <p:tav tm="100000">
                                              <p:val>
                                                <p:strVal val="#ppt_x"/>
                                              </p:val>
                                            </p:tav>
                                          </p:tavLst>
                                        </p:anim>
                                        <p:anim calcmode="lin" valueType="num">
                                          <p:cBhvr additive="base">
                                            <p:cTn id="32" dur="1000" fill="hold"/>
                                            <p:tgtEl>
                                              <p:spTgt spid="7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70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1000" fill="hold"/>
                                            <p:tgtEl>
                                              <p:spTgt spid="75"/>
                                            </p:tgtEl>
                                            <p:attrNameLst>
                                              <p:attrName>ppt_x</p:attrName>
                                            </p:attrNameLst>
                                          </p:cBhvr>
                                          <p:tavLst>
                                            <p:tav tm="0">
                                              <p:val>
                                                <p:strVal val="1+#ppt_w/2"/>
                                              </p:val>
                                            </p:tav>
                                            <p:tav tm="100000">
                                              <p:val>
                                                <p:strVal val="#ppt_x"/>
                                              </p:val>
                                            </p:tav>
                                          </p:tavLst>
                                        </p:anim>
                                        <p:anim calcmode="lin" valueType="num">
                                          <p:cBhvr additive="base">
                                            <p:cTn id="36" dur="1000" fill="hold"/>
                                            <p:tgtEl>
                                              <p:spTgt spid="7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80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1000" fill="hold"/>
                                            <p:tgtEl>
                                              <p:spTgt spid="76"/>
                                            </p:tgtEl>
                                            <p:attrNameLst>
                                              <p:attrName>ppt_x</p:attrName>
                                            </p:attrNameLst>
                                          </p:cBhvr>
                                          <p:tavLst>
                                            <p:tav tm="0">
                                              <p:val>
                                                <p:strVal val="1+#ppt_w/2"/>
                                              </p:val>
                                            </p:tav>
                                            <p:tav tm="100000">
                                              <p:val>
                                                <p:strVal val="#ppt_x"/>
                                              </p:val>
                                            </p:tav>
                                          </p:tavLst>
                                        </p:anim>
                                        <p:anim calcmode="lin" valueType="num">
                                          <p:cBhvr additive="base">
                                            <p:cTn id="40" dur="1000" fill="hold"/>
                                            <p:tgtEl>
                                              <p:spTgt spid="76"/>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130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40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50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60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70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ppt_x"/>
                                              </p:val>
                                            </p:tav>
                                            <p:tav tm="100000">
                                              <p:val>
                                                <p:strVal val="#ppt_x"/>
                                              </p:val>
                                            </p:tav>
                                          </p:tavLst>
                                        </p:anim>
                                        <p:anim calcmode="lin" valueType="num">
                                          <p:cBhvr additive="base">
                                            <p:cTn id="60" dur="5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80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ppt_x"/>
                                              </p:val>
                                            </p:tav>
                                            <p:tav tm="100000">
                                              <p:val>
                                                <p:strVal val="#ppt_x"/>
                                              </p:val>
                                            </p:tav>
                                          </p:tavLst>
                                        </p:anim>
                                        <p:anim calcmode="lin" valueType="num">
                                          <p:cBhvr additive="base">
                                            <p:cTn id="64" dur="500" fill="hold"/>
                                            <p:tgtEl>
                                              <p:spTgt spid="57"/>
                                            </p:tgtEl>
                                            <p:attrNameLst>
                                              <p:attrName>ppt_y</p:attrName>
                                            </p:attrNameLst>
                                          </p:cBhvr>
                                          <p:tavLst>
                                            <p:tav tm="0">
                                              <p:val>
                                                <p:strVal val="1+#ppt_h/2"/>
                                              </p:val>
                                            </p:tav>
                                            <p:tav tm="100000">
                                              <p:val>
                                                <p:strVal val="#ppt_y"/>
                                              </p:val>
                                            </p:tav>
                                          </p:tavLst>
                                        </p:anim>
                                      </p:childTnLst>
                                    </p:cTn>
                                  </p:par>
                                  <p:par>
                                    <p:cTn id="65" presetID="53" presetClass="entr" presetSubtype="16" fill="hold" grpId="0" nodeType="withEffect">
                                      <p:stCondLst>
                                        <p:cond delay="180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par>
                                    <p:cTn id="70" presetID="6" presetClass="emph" presetSubtype="0" autoRev="1" fill="hold" grpId="1" nodeType="withEffect">
                                      <p:stCondLst>
                                        <p:cond delay="2100"/>
                                      </p:stCondLst>
                                      <p:childTnLst>
                                        <p:animScale>
                                          <p:cBhvr>
                                            <p:cTn id="71" dur="500" fill="hold"/>
                                            <p:tgtEl>
                                              <p:spTgt spid="62"/>
                                            </p:tgtEl>
                                          </p:cBhvr>
                                          <p:by x="120000" y="120000"/>
                                        </p:animScale>
                                      </p:childTnLst>
                                    </p:cTn>
                                  </p:par>
                                  <p:par>
                                    <p:cTn id="72" presetID="53" presetClass="entr" presetSubtype="16" fill="hold" grpId="0" nodeType="withEffect">
                                      <p:stCondLst>
                                        <p:cond delay="1800"/>
                                      </p:stCondLst>
                                      <p:childTnLst>
                                        <p:set>
                                          <p:cBhvr>
                                            <p:cTn id="73" dur="1" fill="hold">
                                              <p:stCondLst>
                                                <p:cond delay="0"/>
                                              </p:stCondLst>
                                            </p:cTn>
                                            <p:tgtEl>
                                              <p:spTgt spid="59"/>
                                            </p:tgtEl>
                                            <p:attrNameLst>
                                              <p:attrName>style.visibility</p:attrName>
                                            </p:attrNameLst>
                                          </p:cBhvr>
                                          <p:to>
                                            <p:strVal val="visible"/>
                                          </p:to>
                                        </p:set>
                                        <p:anim calcmode="lin" valueType="num">
                                          <p:cBhvr>
                                            <p:cTn id="74" dur="500" fill="hold"/>
                                            <p:tgtEl>
                                              <p:spTgt spid="59"/>
                                            </p:tgtEl>
                                            <p:attrNameLst>
                                              <p:attrName>ppt_w</p:attrName>
                                            </p:attrNameLst>
                                          </p:cBhvr>
                                          <p:tavLst>
                                            <p:tav tm="0">
                                              <p:val>
                                                <p:fltVal val="0"/>
                                              </p:val>
                                            </p:tav>
                                            <p:tav tm="100000">
                                              <p:val>
                                                <p:strVal val="#ppt_w"/>
                                              </p:val>
                                            </p:tav>
                                          </p:tavLst>
                                        </p:anim>
                                        <p:anim calcmode="lin" valueType="num">
                                          <p:cBhvr>
                                            <p:cTn id="75" dur="500" fill="hold"/>
                                            <p:tgtEl>
                                              <p:spTgt spid="59"/>
                                            </p:tgtEl>
                                            <p:attrNameLst>
                                              <p:attrName>ppt_h</p:attrName>
                                            </p:attrNameLst>
                                          </p:cBhvr>
                                          <p:tavLst>
                                            <p:tav tm="0">
                                              <p:val>
                                                <p:fltVal val="0"/>
                                              </p:val>
                                            </p:tav>
                                            <p:tav tm="100000">
                                              <p:val>
                                                <p:strVal val="#ppt_h"/>
                                              </p:val>
                                            </p:tav>
                                          </p:tavLst>
                                        </p:anim>
                                        <p:animEffect transition="in" filter="fade">
                                          <p:cBhvr>
                                            <p:cTn id="76" dur="500"/>
                                            <p:tgtEl>
                                              <p:spTgt spid="59"/>
                                            </p:tgtEl>
                                          </p:cBhvr>
                                        </p:animEffect>
                                      </p:childTnLst>
                                    </p:cTn>
                                  </p:par>
                                  <p:par>
                                    <p:cTn id="77" presetID="6" presetClass="emph" presetSubtype="0" autoRev="1" fill="hold" grpId="1" nodeType="withEffect">
                                      <p:stCondLst>
                                        <p:cond delay="2100"/>
                                      </p:stCondLst>
                                      <p:childTnLst>
                                        <p:animScale>
                                          <p:cBhvr>
                                            <p:cTn id="78" dur="500" fill="hold"/>
                                            <p:tgtEl>
                                              <p:spTgt spid="59"/>
                                            </p:tgtEl>
                                          </p:cBhvr>
                                          <p:by x="120000" y="120000"/>
                                        </p:animScale>
                                      </p:childTnLst>
                                    </p:cTn>
                                  </p:par>
                                  <p:par>
                                    <p:cTn id="79" presetID="53" presetClass="entr" presetSubtype="16" fill="hold" grpId="0" nodeType="withEffect">
                                      <p:stCondLst>
                                        <p:cond delay="1800"/>
                                      </p:stCondLst>
                                      <p:childTnLst>
                                        <p:set>
                                          <p:cBhvr>
                                            <p:cTn id="80" dur="1" fill="hold">
                                              <p:stCondLst>
                                                <p:cond delay="0"/>
                                              </p:stCondLst>
                                            </p:cTn>
                                            <p:tgtEl>
                                              <p:spTgt spid="60"/>
                                            </p:tgtEl>
                                            <p:attrNameLst>
                                              <p:attrName>style.visibility</p:attrName>
                                            </p:attrNameLst>
                                          </p:cBhvr>
                                          <p:to>
                                            <p:strVal val="visible"/>
                                          </p:to>
                                        </p:set>
                                        <p:anim calcmode="lin" valueType="num">
                                          <p:cBhvr>
                                            <p:cTn id="81" dur="500" fill="hold"/>
                                            <p:tgtEl>
                                              <p:spTgt spid="60"/>
                                            </p:tgtEl>
                                            <p:attrNameLst>
                                              <p:attrName>ppt_w</p:attrName>
                                            </p:attrNameLst>
                                          </p:cBhvr>
                                          <p:tavLst>
                                            <p:tav tm="0">
                                              <p:val>
                                                <p:fltVal val="0"/>
                                              </p:val>
                                            </p:tav>
                                            <p:tav tm="100000">
                                              <p:val>
                                                <p:strVal val="#ppt_w"/>
                                              </p:val>
                                            </p:tav>
                                          </p:tavLst>
                                        </p:anim>
                                        <p:anim calcmode="lin" valueType="num">
                                          <p:cBhvr>
                                            <p:cTn id="82" dur="500" fill="hold"/>
                                            <p:tgtEl>
                                              <p:spTgt spid="60"/>
                                            </p:tgtEl>
                                            <p:attrNameLst>
                                              <p:attrName>ppt_h</p:attrName>
                                            </p:attrNameLst>
                                          </p:cBhvr>
                                          <p:tavLst>
                                            <p:tav tm="0">
                                              <p:val>
                                                <p:fltVal val="0"/>
                                              </p:val>
                                            </p:tav>
                                            <p:tav tm="100000">
                                              <p:val>
                                                <p:strVal val="#ppt_h"/>
                                              </p:val>
                                            </p:tav>
                                          </p:tavLst>
                                        </p:anim>
                                        <p:animEffect transition="in" filter="fade">
                                          <p:cBhvr>
                                            <p:cTn id="83" dur="500"/>
                                            <p:tgtEl>
                                              <p:spTgt spid="60"/>
                                            </p:tgtEl>
                                          </p:cBhvr>
                                        </p:animEffect>
                                      </p:childTnLst>
                                    </p:cTn>
                                  </p:par>
                                  <p:par>
                                    <p:cTn id="84" presetID="6" presetClass="emph" presetSubtype="0" autoRev="1" fill="hold" grpId="1" nodeType="withEffect">
                                      <p:stCondLst>
                                        <p:cond delay="2100"/>
                                      </p:stCondLst>
                                      <p:childTnLst>
                                        <p:animScale>
                                          <p:cBhvr>
                                            <p:cTn id="85" dur="500" fill="hold"/>
                                            <p:tgtEl>
                                              <p:spTgt spid="60"/>
                                            </p:tgtEl>
                                          </p:cBhvr>
                                          <p:by x="120000" y="120000"/>
                                        </p:animScale>
                                      </p:childTnLst>
                                    </p:cTn>
                                  </p:par>
                                  <p:par>
                                    <p:cTn id="86" presetID="53" presetClass="entr" presetSubtype="16" fill="hold" grpId="0" nodeType="withEffect">
                                      <p:stCondLst>
                                        <p:cond delay="180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par>
                                    <p:cTn id="91" presetID="6" presetClass="emph" presetSubtype="0" autoRev="1" fill="hold" grpId="1" nodeType="withEffect">
                                      <p:stCondLst>
                                        <p:cond delay="2100"/>
                                      </p:stCondLst>
                                      <p:childTnLst>
                                        <p:animScale>
                                          <p:cBhvr>
                                            <p:cTn id="92" dur="500" fill="hold"/>
                                            <p:tgtEl>
                                              <p:spTgt spid="58"/>
                                            </p:tgtEl>
                                          </p:cBhvr>
                                          <p:by x="120000" y="120000"/>
                                        </p:animScale>
                                      </p:childTnLst>
                                    </p:cTn>
                                  </p:par>
                                  <p:par>
                                    <p:cTn id="93" presetID="53" presetClass="entr" presetSubtype="16" fill="hold" grpId="0" nodeType="withEffect">
                                      <p:stCondLst>
                                        <p:cond delay="180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par>
                                    <p:cTn id="98" presetID="6" presetClass="emph" presetSubtype="0" autoRev="1" fill="hold" grpId="1" nodeType="withEffect">
                                      <p:stCondLst>
                                        <p:cond delay="2100"/>
                                      </p:stCondLst>
                                      <p:childTnLst>
                                        <p:animScale>
                                          <p:cBhvr>
                                            <p:cTn id="99" dur="500" fill="hold"/>
                                            <p:tgtEl>
                                              <p:spTgt spid="61"/>
                                            </p:tgtEl>
                                          </p:cBhvr>
                                          <p:by x="120000" y="120000"/>
                                        </p:animScale>
                                      </p:childTnLst>
                                    </p:cTn>
                                  </p:par>
                                  <p:par>
                                    <p:cTn id="100" presetID="2" presetClass="entr" presetSubtype="4" fill="hold" grpId="0" nodeType="withEffect">
                                      <p:stCondLst>
                                        <p:cond delay="210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500" fill="hold"/>
                                            <p:tgtEl>
                                              <p:spTgt spid="64"/>
                                            </p:tgtEl>
                                            <p:attrNameLst>
                                              <p:attrName>ppt_x</p:attrName>
                                            </p:attrNameLst>
                                          </p:cBhvr>
                                          <p:tavLst>
                                            <p:tav tm="0">
                                              <p:val>
                                                <p:strVal val="#ppt_x"/>
                                              </p:val>
                                            </p:tav>
                                            <p:tav tm="100000">
                                              <p:val>
                                                <p:strVal val="#ppt_x"/>
                                              </p:val>
                                            </p:tav>
                                          </p:tavLst>
                                        </p:anim>
                                        <p:anim calcmode="lin" valueType="num">
                                          <p:cBhvr additive="base">
                                            <p:cTn id="103" dur="500" fill="hold"/>
                                            <p:tgtEl>
                                              <p:spTgt spid="6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2100"/>
                                      </p:stCondLst>
                                      <p:childTnLst>
                                        <p:set>
                                          <p:cBhvr>
                                            <p:cTn id="105" dur="1" fill="hold">
                                              <p:stCondLst>
                                                <p:cond delay="0"/>
                                              </p:stCondLst>
                                            </p:cTn>
                                            <p:tgtEl>
                                              <p:spTgt spid="63"/>
                                            </p:tgtEl>
                                            <p:attrNameLst>
                                              <p:attrName>style.visibility</p:attrName>
                                            </p:attrNameLst>
                                          </p:cBhvr>
                                          <p:to>
                                            <p:strVal val="visible"/>
                                          </p:to>
                                        </p:set>
                                        <p:anim calcmode="lin" valueType="num">
                                          <p:cBhvr additive="base">
                                            <p:cTn id="106" dur="500" fill="hold"/>
                                            <p:tgtEl>
                                              <p:spTgt spid="63"/>
                                            </p:tgtEl>
                                            <p:attrNameLst>
                                              <p:attrName>ppt_x</p:attrName>
                                            </p:attrNameLst>
                                          </p:cBhvr>
                                          <p:tavLst>
                                            <p:tav tm="0">
                                              <p:val>
                                                <p:strVal val="#ppt_x"/>
                                              </p:val>
                                            </p:tav>
                                            <p:tav tm="100000">
                                              <p:val>
                                                <p:strVal val="#ppt_x"/>
                                              </p:val>
                                            </p:tav>
                                          </p:tavLst>
                                        </p:anim>
                                        <p:anim calcmode="lin" valueType="num">
                                          <p:cBhvr additive="base">
                                            <p:cTn id="107" dur="500" fill="hold"/>
                                            <p:tgtEl>
                                              <p:spTgt spid="63"/>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2100"/>
                                      </p:stCondLst>
                                      <p:childTnLst>
                                        <p:set>
                                          <p:cBhvr>
                                            <p:cTn id="109" dur="1" fill="hold">
                                              <p:stCondLst>
                                                <p:cond delay="0"/>
                                              </p:stCondLst>
                                            </p:cTn>
                                            <p:tgtEl>
                                              <p:spTgt spid="65"/>
                                            </p:tgtEl>
                                            <p:attrNameLst>
                                              <p:attrName>style.visibility</p:attrName>
                                            </p:attrNameLst>
                                          </p:cBhvr>
                                          <p:to>
                                            <p:strVal val="visible"/>
                                          </p:to>
                                        </p:set>
                                        <p:anim calcmode="lin" valueType="num">
                                          <p:cBhvr additive="base">
                                            <p:cTn id="110" dur="500" fill="hold"/>
                                            <p:tgtEl>
                                              <p:spTgt spid="65"/>
                                            </p:tgtEl>
                                            <p:attrNameLst>
                                              <p:attrName>ppt_x</p:attrName>
                                            </p:attrNameLst>
                                          </p:cBhvr>
                                          <p:tavLst>
                                            <p:tav tm="0">
                                              <p:val>
                                                <p:strVal val="#ppt_x"/>
                                              </p:val>
                                            </p:tav>
                                            <p:tav tm="100000">
                                              <p:val>
                                                <p:strVal val="#ppt_x"/>
                                              </p:val>
                                            </p:tav>
                                          </p:tavLst>
                                        </p:anim>
                                        <p:anim calcmode="lin" valueType="num">
                                          <p:cBhvr additive="base">
                                            <p:cTn id="111" dur="500" fill="hold"/>
                                            <p:tgtEl>
                                              <p:spTgt spid="6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2100"/>
                                      </p:stCondLst>
                                      <p:childTnLst>
                                        <p:set>
                                          <p:cBhvr>
                                            <p:cTn id="113" dur="1" fill="hold">
                                              <p:stCondLst>
                                                <p:cond delay="0"/>
                                              </p:stCondLst>
                                            </p:cTn>
                                            <p:tgtEl>
                                              <p:spTgt spid="66"/>
                                            </p:tgtEl>
                                            <p:attrNameLst>
                                              <p:attrName>style.visibility</p:attrName>
                                            </p:attrNameLst>
                                          </p:cBhvr>
                                          <p:to>
                                            <p:strVal val="visible"/>
                                          </p:to>
                                        </p:set>
                                        <p:anim calcmode="lin" valueType="num">
                                          <p:cBhvr additive="base">
                                            <p:cTn id="114" dur="500" fill="hold"/>
                                            <p:tgtEl>
                                              <p:spTgt spid="66"/>
                                            </p:tgtEl>
                                            <p:attrNameLst>
                                              <p:attrName>ppt_x</p:attrName>
                                            </p:attrNameLst>
                                          </p:cBhvr>
                                          <p:tavLst>
                                            <p:tav tm="0">
                                              <p:val>
                                                <p:strVal val="#ppt_x"/>
                                              </p:val>
                                            </p:tav>
                                            <p:tav tm="100000">
                                              <p:val>
                                                <p:strVal val="#ppt_x"/>
                                              </p:val>
                                            </p:tav>
                                          </p:tavLst>
                                        </p:anim>
                                        <p:anim calcmode="lin" valueType="num">
                                          <p:cBhvr additive="base">
                                            <p:cTn id="115" dur="500" fill="hold"/>
                                            <p:tgtEl>
                                              <p:spTgt spid="6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2100"/>
                                      </p:stCondLst>
                                      <p:childTnLst>
                                        <p:set>
                                          <p:cBhvr>
                                            <p:cTn id="117" dur="1" fill="hold">
                                              <p:stCondLst>
                                                <p:cond delay="0"/>
                                              </p:stCondLst>
                                            </p:cTn>
                                            <p:tgtEl>
                                              <p:spTgt spid="67"/>
                                            </p:tgtEl>
                                            <p:attrNameLst>
                                              <p:attrName>style.visibility</p:attrName>
                                            </p:attrNameLst>
                                          </p:cBhvr>
                                          <p:to>
                                            <p:strVal val="visible"/>
                                          </p:to>
                                        </p:set>
                                        <p:anim calcmode="lin" valueType="num">
                                          <p:cBhvr additive="base">
                                            <p:cTn id="118" dur="500" fill="hold"/>
                                            <p:tgtEl>
                                              <p:spTgt spid="67"/>
                                            </p:tgtEl>
                                            <p:attrNameLst>
                                              <p:attrName>ppt_x</p:attrName>
                                            </p:attrNameLst>
                                          </p:cBhvr>
                                          <p:tavLst>
                                            <p:tav tm="0">
                                              <p:val>
                                                <p:strVal val="#ppt_x"/>
                                              </p:val>
                                            </p:tav>
                                            <p:tav tm="100000">
                                              <p:val>
                                                <p:strVal val="#ppt_x"/>
                                              </p:val>
                                            </p:tav>
                                          </p:tavLst>
                                        </p:anim>
                                        <p:anim calcmode="lin" valueType="num">
                                          <p:cBhvr additive="base">
                                            <p:cTn id="11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4" grpId="0" animBg="1"/>
          <p:bldP spid="55" grpId="0" animBg="1"/>
          <p:bldP spid="57" grpId="0"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animBg="1"/>
          <p:bldP spid="70" grpId="0"/>
          <p:bldP spid="71" grpId="0" animBg="1"/>
          <p:bldP spid="72" grpId="0"/>
          <p:bldP spid="73" grpId="0" animBg="1"/>
          <p:bldP spid="74" grpId="0"/>
          <p:bldP spid="75" grpId="0" animBg="1"/>
          <p:bldP spid="7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8"/>
          <p:cNvSpPr/>
          <p:nvPr/>
        </p:nvSpPr>
        <p:spPr bwMode="auto">
          <a:xfrm>
            <a:off x="2498725" y="2859088"/>
            <a:ext cx="1582738" cy="792162"/>
          </a:xfrm>
          <a:custGeom>
            <a:avLst/>
            <a:gdLst>
              <a:gd name="T0" fmla="*/ 228 w 457"/>
              <a:gd name="T1" fmla="*/ 142 h 229"/>
              <a:gd name="T2" fmla="*/ 87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65000"/>
                  <a:lumOff val="35000"/>
                </a:schemeClr>
              </a:solidFill>
              <a:cs typeface="+mn-ea"/>
              <a:sym typeface="+mn-lt"/>
            </a:endParaRPr>
          </a:p>
        </p:txBody>
      </p:sp>
      <p:sp>
        <p:nvSpPr>
          <p:cNvPr id="33" name="Freeform 9"/>
          <p:cNvSpPr/>
          <p:nvPr/>
        </p:nvSpPr>
        <p:spPr bwMode="auto">
          <a:xfrm>
            <a:off x="3779838" y="2066925"/>
            <a:ext cx="1584325" cy="792163"/>
          </a:xfrm>
          <a:custGeom>
            <a:avLst/>
            <a:gdLst>
              <a:gd name="T0" fmla="*/ 229 w 458"/>
              <a:gd name="T1" fmla="*/ 87 h 229"/>
              <a:gd name="T2" fmla="*/ 371 w 458"/>
              <a:gd name="T3" fmla="*/ 229 h 229"/>
              <a:gd name="T4" fmla="*/ 458 w 458"/>
              <a:gd name="T5" fmla="*/ 229 h 229"/>
              <a:gd name="T6" fmla="*/ 229 w 458"/>
              <a:gd name="T7" fmla="*/ 0 h 229"/>
              <a:gd name="T8" fmla="*/ 0 w 458"/>
              <a:gd name="T9" fmla="*/ 229 h 229"/>
              <a:gd name="T10" fmla="*/ 87 w 458"/>
              <a:gd name="T11" fmla="*/ 229 h 229"/>
              <a:gd name="T12" fmla="*/ 229 w 458"/>
              <a:gd name="T13" fmla="*/ 87 h 229"/>
            </a:gdLst>
            <a:ahLst/>
            <a:cxnLst>
              <a:cxn ang="0">
                <a:pos x="T0" y="T1"/>
              </a:cxn>
              <a:cxn ang="0">
                <a:pos x="T2" y="T3"/>
              </a:cxn>
              <a:cxn ang="0">
                <a:pos x="T4" y="T5"/>
              </a:cxn>
              <a:cxn ang="0">
                <a:pos x="T6" y="T7"/>
              </a:cxn>
              <a:cxn ang="0">
                <a:pos x="T8" y="T9"/>
              </a:cxn>
              <a:cxn ang="0">
                <a:pos x="T10" y="T11"/>
              </a:cxn>
              <a:cxn ang="0">
                <a:pos x="T12" y="T13"/>
              </a:cxn>
            </a:cxnLst>
            <a:rect l="0" t="0" r="r" b="b"/>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2EA6EB"/>
          </a:solidFill>
          <a:ln>
            <a:noFill/>
          </a:ln>
          <a:effectLst>
            <a:outerShdw blurRad="190500" dist="1905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Freeform 10"/>
          <p:cNvSpPr/>
          <p:nvPr/>
        </p:nvSpPr>
        <p:spPr bwMode="auto">
          <a:xfrm>
            <a:off x="5062538" y="2859088"/>
            <a:ext cx="1582737" cy="792162"/>
          </a:xfrm>
          <a:custGeom>
            <a:avLst/>
            <a:gdLst>
              <a:gd name="T0" fmla="*/ 228 w 457"/>
              <a:gd name="T1" fmla="*/ 142 h 229"/>
              <a:gd name="T2" fmla="*/ 86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accent2"/>
          </a:solidFill>
          <a:ln>
            <a:noFill/>
          </a:ln>
          <a:effectLst>
            <a:outerShdw blurRad="190500" dist="190500" dir="5400000" algn="ctr" rotWithShape="0">
              <a:srgbClr val="000000">
                <a:alpha val="43137"/>
              </a:srgbClr>
            </a:outerShdw>
          </a:effectLst>
        </p:spPr>
        <p:txBody>
          <a:bodyPr/>
          <a:lstStyle/>
          <a:p>
            <a:endParaRPr lang="zh-CN" altLang="en-US">
              <a:solidFill>
                <a:schemeClr val="tx1">
                  <a:lumMod val="65000"/>
                  <a:lumOff val="35000"/>
                </a:schemeClr>
              </a:solidFill>
              <a:cs typeface="+mn-ea"/>
              <a:sym typeface="+mn-lt"/>
            </a:endParaRPr>
          </a:p>
        </p:txBody>
      </p:sp>
      <p:sp>
        <p:nvSpPr>
          <p:cNvPr id="35" name="Freeform 11"/>
          <p:cNvSpPr/>
          <p:nvPr/>
        </p:nvSpPr>
        <p:spPr bwMode="auto">
          <a:xfrm>
            <a:off x="1216025" y="2066925"/>
            <a:ext cx="1584325" cy="941388"/>
          </a:xfrm>
          <a:custGeom>
            <a:avLst/>
            <a:gdLst>
              <a:gd name="T0" fmla="*/ 229 w 458"/>
              <a:gd name="T1" fmla="*/ 0 h 272"/>
              <a:gd name="T2" fmla="*/ 0 w 458"/>
              <a:gd name="T3" fmla="*/ 229 h 272"/>
              <a:gd name="T4" fmla="*/ 44 w 458"/>
              <a:gd name="T5" fmla="*/ 272 h 272"/>
              <a:gd name="T6" fmla="*/ 87 w 458"/>
              <a:gd name="T7" fmla="*/ 229 h 272"/>
              <a:gd name="T8" fmla="*/ 229 w 458"/>
              <a:gd name="T9" fmla="*/ 87 h 272"/>
              <a:gd name="T10" fmla="*/ 371 w 458"/>
              <a:gd name="T11" fmla="*/ 229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2EA6EB"/>
          </a:solidFill>
          <a:ln>
            <a:noFill/>
          </a:ln>
          <a:effectLst>
            <a:outerShdw blurRad="190500" dist="1905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Freeform 12"/>
          <p:cNvSpPr/>
          <p:nvPr/>
        </p:nvSpPr>
        <p:spPr bwMode="auto">
          <a:xfrm>
            <a:off x="6343650" y="2066925"/>
            <a:ext cx="1584325" cy="941388"/>
          </a:xfrm>
          <a:custGeom>
            <a:avLst/>
            <a:gdLst>
              <a:gd name="T0" fmla="*/ 229 w 458"/>
              <a:gd name="T1" fmla="*/ 0 h 272"/>
              <a:gd name="T2" fmla="*/ 0 w 458"/>
              <a:gd name="T3" fmla="*/ 229 h 272"/>
              <a:gd name="T4" fmla="*/ 87 w 458"/>
              <a:gd name="T5" fmla="*/ 229 h 272"/>
              <a:gd name="T6" fmla="*/ 229 w 458"/>
              <a:gd name="T7" fmla="*/ 87 h 272"/>
              <a:gd name="T8" fmla="*/ 371 w 458"/>
              <a:gd name="T9" fmla="*/ 229 h 272"/>
              <a:gd name="T10" fmla="*/ 414 w 458"/>
              <a:gd name="T11" fmla="*/ 272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2EA6EB"/>
          </a:solidFill>
          <a:ln>
            <a:noFill/>
          </a:ln>
          <a:effectLst>
            <a:outerShdw blurRad="190500" dist="1905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37" name="Group 13"/>
          <p:cNvGrpSpPr/>
          <p:nvPr/>
        </p:nvGrpSpPr>
        <p:grpSpPr bwMode="auto">
          <a:xfrm>
            <a:off x="1897063" y="2716213"/>
            <a:ext cx="222250" cy="285750"/>
            <a:chOff x="0" y="0"/>
            <a:chExt cx="184" cy="236"/>
          </a:xfrm>
          <a:solidFill>
            <a:schemeClr val="accent5">
              <a:lumMod val="60000"/>
              <a:lumOff val="40000"/>
            </a:schemeClr>
          </a:solidFill>
        </p:grpSpPr>
        <p:sp>
          <p:nvSpPr>
            <p:cNvPr id="38" name="Freeform 14"/>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9" name="Freeform 15"/>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Freeform 16"/>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1" name="Freeform 17"/>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Freeform 18"/>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3" name="Group 19"/>
          <p:cNvGrpSpPr/>
          <p:nvPr/>
        </p:nvGrpSpPr>
        <p:grpSpPr bwMode="auto">
          <a:xfrm>
            <a:off x="5711825" y="2716213"/>
            <a:ext cx="282575" cy="285750"/>
            <a:chOff x="0" y="0"/>
            <a:chExt cx="233" cy="236"/>
          </a:xfrm>
          <a:solidFill>
            <a:schemeClr val="accent2"/>
          </a:solidFill>
        </p:grpSpPr>
        <p:sp>
          <p:nvSpPr>
            <p:cNvPr id="48" name="Freeform 20"/>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49" name="Freeform 21"/>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grpSp>
      <p:grpSp>
        <p:nvGrpSpPr>
          <p:cNvPr id="50" name="Group 22"/>
          <p:cNvGrpSpPr/>
          <p:nvPr/>
        </p:nvGrpSpPr>
        <p:grpSpPr bwMode="auto">
          <a:xfrm>
            <a:off x="4432300" y="2716213"/>
            <a:ext cx="279400" cy="285750"/>
            <a:chOff x="0" y="0"/>
            <a:chExt cx="232" cy="236"/>
          </a:xfrm>
          <a:solidFill>
            <a:schemeClr val="accent5">
              <a:lumMod val="60000"/>
              <a:lumOff val="40000"/>
            </a:schemeClr>
          </a:solidFill>
        </p:grpSpPr>
        <p:sp>
          <p:nvSpPr>
            <p:cNvPr id="51" name="Freeform 23"/>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Freeform 24"/>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4" name="Group 25"/>
          <p:cNvGrpSpPr/>
          <p:nvPr/>
        </p:nvGrpSpPr>
        <p:grpSpPr bwMode="auto">
          <a:xfrm>
            <a:off x="3162300" y="2738438"/>
            <a:ext cx="285750" cy="241300"/>
            <a:chOff x="0" y="0"/>
            <a:chExt cx="235" cy="200"/>
          </a:xfrm>
          <a:solidFill>
            <a:schemeClr val="accent2"/>
          </a:solidFill>
        </p:grpSpPr>
        <p:sp>
          <p:nvSpPr>
            <p:cNvPr id="55" name="Freeform 26"/>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sp>
          <p:nvSpPr>
            <p:cNvPr id="57" name="Freeform 27"/>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cs typeface="+mn-ea"/>
                <a:sym typeface="+mn-lt"/>
              </a:endParaRPr>
            </a:p>
          </p:txBody>
        </p:sp>
      </p:grpSp>
      <p:grpSp>
        <p:nvGrpSpPr>
          <p:cNvPr id="58" name="Group 28"/>
          <p:cNvGrpSpPr/>
          <p:nvPr/>
        </p:nvGrpSpPr>
        <p:grpSpPr bwMode="auto">
          <a:xfrm>
            <a:off x="6996113" y="2720975"/>
            <a:ext cx="279400" cy="276225"/>
            <a:chOff x="0" y="0"/>
            <a:chExt cx="231" cy="230"/>
          </a:xfrm>
          <a:solidFill>
            <a:srgbClr val="D20000"/>
          </a:solidFill>
        </p:grpSpPr>
        <p:sp>
          <p:nvSpPr>
            <p:cNvPr id="59" name="Freeform 29"/>
            <p:cNvSpPr>
              <a:spLocks noEditPoints="1"/>
            </p:cNvSpPr>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0" name="Freeform 30"/>
            <p:cNvSpPr/>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solidFill>
              <a:srgbClr val="2E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1" name="Rectangle 31"/>
          <p:cNvSpPr>
            <a:spLocks noChangeArrowheads="1"/>
          </p:cNvSpPr>
          <p:nvPr/>
        </p:nvSpPr>
        <p:spPr bwMode="auto">
          <a:xfrm>
            <a:off x="1036638" y="3986213"/>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000" b="1" dirty="0">
                <a:solidFill>
                  <a:schemeClr val="accent5">
                    <a:lumMod val="60000"/>
                    <a:lumOff val="40000"/>
                  </a:schemeClr>
                </a:solidFill>
                <a:cs typeface="+mn-ea"/>
                <a:sym typeface="+mn-lt"/>
              </a:rPr>
              <a:t>添加标题文本</a:t>
            </a:r>
            <a:endParaRPr lang="en-US" altLang="zh-CN" sz="1000" b="1" dirty="0">
              <a:solidFill>
                <a:schemeClr val="accent5">
                  <a:lumMod val="60000"/>
                  <a:lumOff val="40000"/>
                </a:scheme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62" name="Rectangle 32"/>
          <p:cNvSpPr>
            <a:spLocks noChangeArrowheads="1"/>
          </p:cNvSpPr>
          <p:nvPr/>
        </p:nvSpPr>
        <p:spPr bwMode="auto">
          <a:xfrm>
            <a:off x="3595688" y="3986213"/>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b="1" dirty="0">
                <a:solidFill>
                  <a:schemeClr val="accent5">
                    <a:lumMod val="60000"/>
                    <a:lumOff val="40000"/>
                  </a:schemeClr>
                </a:solidFill>
                <a:cs typeface="+mn-ea"/>
                <a:sym typeface="+mn-lt"/>
              </a:rPr>
              <a:t>添加标题文本</a:t>
            </a:r>
            <a:endParaRPr lang="en-US" altLang="zh-CN" sz="1000" b="1" dirty="0">
              <a:solidFill>
                <a:schemeClr val="accent5">
                  <a:lumMod val="60000"/>
                  <a:lumOff val="40000"/>
                </a:scheme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63" name="Rectangle 33"/>
          <p:cNvSpPr>
            <a:spLocks noChangeArrowheads="1"/>
          </p:cNvSpPr>
          <p:nvPr/>
        </p:nvSpPr>
        <p:spPr bwMode="auto">
          <a:xfrm>
            <a:off x="6165850" y="3986213"/>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b="1" dirty="0">
                <a:solidFill>
                  <a:schemeClr val="accent5">
                    <a:lumMod val="60000"/>
                    <a:lumOff val="40000"/>
                  </a:schemeClr>
                </a:solidFill>
                <a:cs typeface="+mn-ea"/>
                <a:sym typeface="+mn-lt"/>
              </a:rPr>
              <a:t>添加标题文本</a:t>
            </a:r>
            <a:endParaRPr lang="en-US" altLang="zh-CN" sz="1000" b="1" dirty="0">
              <a:solidFill>
                <a:schemeClr val="accent5">
                  <a:lumMod val="60000"/>
                  <a:lumOff val="40000"/>
                </a:schemeClr>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64" name="Rectangle 34"/>
          <p:cNvSpPr>
            <a:spLocks noChangeArrowheads="1"/>
          </p:cNvSpPr>
          <p:nvPr/>
        </p:nvSpPr>
        <p:spPr bwMode="auto">
          <a:xfrm>
            <a:off x="2320925" y="1006475"/>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b="1" dirty="0">
                <a:solidFill>
                  <a:schemeClr val="accent2"/>
                </a:solidFill>
                <a:cs typeface="+mn-ea"/>
                <a:sym typeface="+mn-lt"/>
              </a:rPr>
              <a:t>添加标题文本</a:t>
            </a:r>
            <a:endParaRPr lang="en-US" altLang="zh-CN" sz="1000" b="1" dirty="0">
              <a:solidFill>
                <a:schemeClr val="accent2"/>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65" name="Rectangle 35"/>
          <p:cNvSpPr>
            <a:spLocks noChangeArrowheads="1"/>
          </p:cNvSpPr>
          <p:nvPr/>
        </p:nvSpPr>
        <p:spPr bwMode="auto">
          <a:xfrm>
            <a:off x="4879975" y="1006475"/>
            <a:ext cx="19431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a:lnSpc>
                <a:spcPct val="120000"/>
              </a:lnSpc>
            </a:pPr>
            <a:r>
              <a:rPr lang="zh-CN" altLang="en-US" sz="1000" b="1" dirty="0">
                <a:solidFill>
                  <a:schemeClr val="accent2"/>
                </a:solidFill>
                <a:cs typeface="+mn-ea"/>
                <a:sym typeface="+mn-lt"/>
              </a:rPr>
              <a:t>添加标题文本</a:t>
            </a:r>
            <a:endParaRPr lang="en-US" altLang="zh-CN" sz="1000" b="1" dirty="0">
              <a:solidFill>
                <a:schemeClr val="accent2"/>
              </a:solidFill>
              <a:cs typeface="+mn-ea"/>
              <a:sym typeface="+mn-lt"/>
            </a:endParaRPr>
          </a:p>
          <a:p>
            <a:pPr algn="ctr">
              <a:lnSpc>
                <a:spcPct val="120000"/>
              </a:lnSpc>
            </a:pPr>
            <a:r>
              <a:rPr lang="zh-CN" altLang="en-US" sz="800" dirty="0">
                <a:solidFill>
                  <a:schemeClr val="tx1">
                    <a:lumMod val="65000"/>
                    <a:lumOff val="35000"/>
                  </a:schemeClr>
                </a:solidFill>
                <a:cs typeface="+mn-ea"/>
                <a:sym typeface="+mn-lt"/>
              </a:rPr>
              <a:t>幻灯片中不能直接修改的图形或文字，请进入幻灯片母版，找到对应的位置进行修改</a:t>
            </a:r>
          </a:p>
        </p:txBody>
      </p:sp>
      <p:sp>
        <p:nvSpPr>
          <p:cNvPr id="66" name="Line 36"/>
          <p:cNvSpPr>
            <a:spLocks noChangeShapeType="1"/>
          </p:cNvSpPr>
          <p:nvPr/>
        </p:nvSpPr>
        <p:spPr bwMode="auto">
          <a:xfrm>
            <a:off x="2000250" y="3146425"/>
            <a:ext cx="0" cy="762000"/>
          </a:xfrm>
          <a:prstGeom prst="line">
            <a:avLst/>
          </a:prstGeom>
          <a:noFill/>
          <a:ln w="6350" cmpd="sng">
            <a:solidFill>
              <a:schemeClr val="accent5">
                <a:lumMod val="60000"/>
                <a:lumOff val="4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cs typeface="+mn-ea"/>
              <a:sym typeface="+mn-lt"/>
            </a:endParaRPr>
          </a:p>
        </p:txBody>
      </p:sp>
      <p:sp>
        <p:nvSpPr>
          <p:cNvPr id="67" name="Line 37"/>
          <p:cNvSpPr>
            <a:spLocks noChangeShapeType="1"/>
          </p:cNvSpPr>
          <p:nvPr/>
        </p:nvSpPr>
        <p:spPr bwMode="auto">
          <a:xfrm>
            <a:off x="3319463" y="1825625"/>
            <a:ext cx="0" cy="817563"/>
          </a:xfrm>
          <a:prstGeom prst="line">
            <a:avLst/>
          </a:prstGeom>
          <a:noFill/>
          <a:ln w="6350" cmpd="sng">
            <a:solidFill>
              <a:srgbClr val="D74B4B"/>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cs typeface="+mn-ea"/>
              <a:sym typeface="+mn-lt"/>
            </a:endParaRPr>
          </a:p>
        </p:txBody>
      </p:sp>
      <p:sp>
        <p:nvSpPr>
          <p:cNvPr id="68" name="Line 38"/>
          <p:cNvSpPr>
            <a:spLocks noChangeShapeType="1"/>
          </p:cNvSpPr>
          <p:nvPr/>
        </p:nvSpPr>
        <p:spPr bwMode="auto">
          <a:xfrm>
            <a:off x="5862638" y="1825625"/>
            <a:ext cx="0" cy="817563"/>
          </a:xfrm>
          <a:prstGeom prst="line">
            <a:avLst/>
          </a:prstGeom>
          <a:noFill/>
          <a:ln w="6350" cmpd="sng">
            <a:solidFill>
              <a:srgbClr val="D74B4B"/>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cs typeface="+mn-ea"/>
              <a:sym typeface="+mn-lt"/>
            </a:endParaRPr>
          </a:p>
        </p:txBody>
      </p:sp>
      <p:sp>
        <p:nvSpPr>
          <p:cNvPr id="69" name="Line 39"/>
          <p:cNvSpPr>
            <a:spLocks noChangeShapeType="1"/>
          </p:cNvSpPr>
          <p:nvPr/>
        </p:nvSpPr>
        <p:spPr bwMode="auto">
          <a:xfrm>
            <a:off x="4562475" y="3146425"/>
            <a:ext cx="0" cy="762000"/>
          </a:xfrm>
          <a:prstGeom prst="line">
            <a:avLst/>
          </a:prstGeom>
          <a:noFill/>
          <a:ln w="6350" cmpd="sng">
            <a:solidFill>
              <a:schemeClr val="accent5">
                <a:lumMod val="60000"/>
                <a:lumOff val="4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cs typeface="+mn-ea"/>
              <a:sym typeface="+mn-lt"/>
            </a:endParaRPr>
          </a:p>
        </p:txBody>
      </p:sp>
      <p:sp>
        <p:nvSpPr>
          <p:cNvPr id="70" name="Line 40"/>
          <p:cNvSpPr>
            <a:spLocks noChangeShapeType="1"/>
          </p:cNvSpPr>
          <p:nvPr/>
        </p:nvSpPr>
        <p:spPr bwMode="auto">
          <a:xfrm>
            <a:off x="7143750" y="3146425"/>
            <a:ext cx="0" cy="762000"/>
          </a:xfrm>
          <a:prstGeom prst="line">
            <a:avLst/>
          </a:prstGeom>
          <a:noFill/>
          <a:ln w="6350" cmpd="sng">
            <a:solidFill>
              <a:schemeClr val="accent5">
                <a:lumMod val="60000"/>
                <a:lumOff val="4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6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6000">
                                          <p:cBhvr additive="base">
                                            <p:cTn id="7" dur="500" fill="hold"/>
                                            <p:tgtEl>
                                              <p:spTgt spid="35"/>
                                            </p:tgtEl>
                                            <p:attrNameLst>
                                              <p:attrName>ppt_x</p:attrName>
                                            </p:attrNameLst>
                                          </p:cBhvr>
                                          <p:tavLst>
                                            <p:tav tm="0">
                                              <p:val>
                                                <p:strVal val="#ppt_x"/>
                                              </p:val>
                                            </p:tav>
                                            <p:tav tm="100000">
                                              <p:val>
                                                <p:strVal val="#ppt_x"/>
                                              </p:val>
                                            </p:tav>
                                          </p:tavLst>
                                        </p:anim>
                                        <p:anim calcmode="lin" valueType="num" p14:bounceEnd="56000">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6000">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14:bounceEnd="76000">
                                          <p:cBhvr additive="base">
                                            <p:cTn id="11" dur="500" fill="hold"/>
                                            <p:tgtEl>
                                              <p:spTgt spid="37"/>
                                            </p:tgtEl>
                                            <p:attrNameLst>
                                              <p:attrName>ppt_x</p:attrName>
                                            </p:attrNameLst>
                                          </p:cBhvr>
                                          <p:tavLst>
                                            <p:tav tm="0">
                                              <p:val>
                                                <p:strVal val="#ppt_x"/>
                                              </p:val>
                                            </p:tav>
                                            <p:tav tm="100000">
                                              <p:val>
                                                <p:strVal val="#ppt_x"/>
                                              </p:val>
                                            </p:tav>
                                          </p:tavLst>
                                        </p:anim>
                                        <p:anim calcmode="lin" valueType="num" p14:bounceEnd="76000">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2" presetClass="entr" presetSubtype="1" fill="hold" grpId="0" nodeType="withEffect">
                                      <p:stCondLst>
                                        <p:cond delay="100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500"/>
                                            <p:tgtEl>
                                              <p:spTgt spid="66"/>
                                            </p:tgtEl>
                                          </p:cBhvr>
                                        </p:animEffect>
                                      </p:childTnLst>
                                    </p:cTn>
                                  </p:par>
                                  <p:par>
                                    <p:cTn id="16" presetID="2" presetClass="entr" presetSubtype="4" fill="hold" grpId="0" nodeType="withEffect" p14:presetBounceEnd="16000">
                                      <p:stCondLst>
                                        <p:cond delay="1500"/>
                                      </p:stCondLst>
                                      <p:childTnLst>
                                        <p:set>
                                          <p:cBhvr>
                                            <p:cTn id="17" dur="1" fill="hold">
                                              <p:stCondLst>
                                                <p:cond delay="0"/>
                                              </p:stCondLst>
                                            </p:cTn>
                                            <p:tgtEl>
                                              <p:spTgt spid="61"/>
                                            </p:tgtEl>
                                            <p:attrNameLst>
                                              <p:attrName>style.visibility</p:attrName>
                                            </p:attrNameLst>
                                          </p:cBhvr>
                                          <p:to>
                                            <p:strVal val="visible"/>
                                          </p:to>
                                        </p:set>
                                        <p:anim calcmode="lin" valueType="num" p14:bounceEnd="16000">
                                          <p:cBhvr additive="base">
                                            <p:cTn id="18" dur="500" fill="hold"/>
                                            <p:tgtEl>
                                              <p:spTgt spid="61"/>
                                            </p:tgtEl>
                                            <p:attrNameLst>
                                              <p:attrName>ppt_x</p:attrName>
                                            </p:attrNameLst>
                                          </p:cBhvr>
                                          <p:tavLst>
                                            <p:tav tm="0">
                                              <p:val>
                                                <p:strVal val="#ppt_x"/>
                                              </p:val>
                                            </p:tav>
                                            <p:tav tm="100000">
                                              <p:val>
                                                <p:strVal val="#ppt_x"/>
                                              </p:val>
                                            </p:tav>
                                          </p:tavLst>
                                        </p:anim>
                                        <p:anim calcmode="lin" valueType="num" p14:bounceEnd="16000">
                                          <p:cBhvr additive="base">
                                            <p:cTn id="19" dur="500" fill="hold"/>
                                            <p:tgtEl>
                                              <p:spTgt spid="61"/>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14:presetBounceEnd="56000">
                                      <p:stCondLst>
                                        <p:cond delay="2000"/>
                                      </p:stCondLst>
                                      <p:childTnLst>
                                        <p:set>
                                          <p:cBhvr>
                                            <p:cTn id="21" dur="1" fill="hold">
                                              <p:stCondLst>
                                                <p:cond delay="0"/>
                                              </p:stCondLst>
                                            </p:cTn>
                                            <p:tgtEl>
                                              <p:spTgt spid="32"/>
                                            </p:tgtEl>
                                            <p:attrNameLst>
                                              <p:attrName>style.visibility</p:attrName>
                                            </p:attrNameLst>
                                          </p:cBhvr>
                                          <p:to>
                                            <p:strVal val="visible"/>
                                          </p:to>
                                        </p:set>
                                        <p:anim calcmode="lin" valueType="num" p14:bounceEnd="56000">
                                          <p:cBhvr additive="base">
                                            <p:cTn id="22" dur="500" fill="hold"/>
                                            <p:tgtEl>
                                              <p:spTgt spid="32"/>
                                            </p:tgtEl>
                                            <p:attrNameLst>
                                              <p:attrName>ppt_x</p:attrName>
                                            </p:attrNameLst>
                                          </p:cBhvr>
                                          <p:tavLst>
                                            <p:tav tm="0">
                                              <p:val>
                                                <p:strVal val="#ppt_x"/>
                                              </p:val>
                                            </p:tav>
                                            <p:tav tm="100000">
                                              <p:val>
                                                <p:strVal val="#ppt_x"/>
                                              </p:val>
                                            </p:tav>
                                          </p:tavLst>
                                        </p:anim>
                                        <p:anim calcmode="lin" valueType="num" p14:bounceEnd="56000">
                                          <p:cBhvr additive="base">
                                            <p:cTn id="23" dur="500" fill="hold"/>
                                            <p:tgtEl>
                                              <p:spTgt spid="32"/>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14:presetBounceEnd="76000">
                                      <p:stCondLst>
                                        <p:cond delay="2500"/>
                                      </p:stCondLst>
                                      <p:childTnLst>
                                        <p:set>
                                          <p:cBhvr>
                                            <p:cTn id="25" dur="1" fill="hold">
                                              <p:stCondLst>
                                                <p:cond delay="0"/>
                                              </p:stCondLst>
                                            </p:cTn>
                                            <p:tgtEl>
                                              <p:spTgt spid="54"/>
                                            </p:tgtEl>
                                            <p:attrNameLst>
                                              <p:attrName>style.visibility</p:attrName>
                                            </p:attrNameLst>
                                          </p:cBhvr>
                                          <p:to>
                                            <p:strVal val="visible"/>
                                          </p:to>
                                        </p:set>
                                        <p:anim calcmode="lin" valueType="num" p14:bounceEnd="76000">
                                          <p:cBhvr additive="base">
                                            <p:cTn id="26" dur="500" fill="hold"/>
                                            <p:tgtEl>
                                              <p:spTgt spid="54"/>
                                            </p:tgtEl>
                                            <p:attrNameLst>
                                              <p:attrName>ppt_x</p:attrName>
                                            </p:attrNameLst>
                                          </p:cBhvr>
                                          <p:tavLst>
                                            <p:tav tm="0">
                                              <p:val>
                                                <p:strVal val="#ppt_x"/>
                                              </p:val>
                                            </p:tav>
                                            <p:tav tm="100000">
                                              <p:val>
                                                <p:strVal val="#ppt_x"/>
                                              </p:val>
                                            </p:tav>
                                          </p:tavLst>
                                        </p:anim>
                                        <p:anim calcmode="lin" valueType="num" p14:bounceEnd="76000">
                                          <p:cBhvr additive="base">
                                            <p:cTn id="27" dur="500" fill="hold"/>
                                            <p:tgtEl>
                                              <p:spTgt spid="54"/>
                                            </p:tgtEl>
                                            <p:attrNameLst>
                                              <p:attrName>ppt_y</p:attrName>
                                            </p:attrNameLst>
                                          </p:cBhvr>
                                          <p:tavLst>
                                            <p:tav tm="0">
                                              <p:val>
                                                <p:strVal val="0-#ppt_h/2"/>
                                              </p:val>
                                            </p:tav>
                                            <p:tav tm="100000">
                                              <p:val>
                                                <p:strVal val="#ppt_y"/>
                                              </p:val>
                                            </p:tav>
                                          </p:tavLst>
                                        </p:anim>
                                      </p:childTnLst>
                                    </p:cTn>
                                  </p:par>
                                  <p:par>
                                    <p:cTn id="28" presetID="22" presetClass="entr" presetSubtype="4" fill="hold" grpId="0" nodeType="withEffect">
                                      <p:stCondLst>
                                        <p:cond delay="3000"/>
                                      </p:stCondLst>
                                      <p:childTnLst>
                                        <p:set>
                                          <p:cBhvr>
                                            <p:cTn id="29" dur="1" fill="hold">
                                              <p:stCondLst>
                                                <p:cond delay="0"/>
                                              </p:stCondLst>
                                            </p:cTn>
                                            <p:tgtEl>
                                              <p:spTgt spid="67"/>
                                            </p:tgtEl>
                                            <p:attrNameLst>
                                              <p:attrName>style.visibility</p:attrName>
                                            </p:attrNameLst>
                                          </p:cBhvr>
                                          <p:to>
                                            <p:strVal val="visible"/>
                                          </p:to>
                                        </p:set>
                                        <p:animEffect transition="in" filter="wipe(down)">
                                          <p:cBhvr>
                                            <p:cTn id="30" dur="500"/>
                                            <p:tgtEl>
                                              <p:spTgt spid="67"/>
                                            </p:tgtEl>
                                          </p:cBhvr>
                                        </p:animEffect>
                                      </p:childTnLst>
                                    </p:cTn>
                                  </p:par>
                                  <p:par>
                                    <p:cTn id="31" presetID="2" presetClass="entr" presetSubtype="1" fill="hold" grpId="0" nodeType="withEffect" p14:presetBounceEnd="16000">
                                      <p:stCondLst>
                                        <p:cond delay="3500"/>
                                      </p:stCondLst>
                                      <p:childTnLst>
                                        <p:set>
                                          <p:cBhvr>
                                            <p:cTn id="32" dur="1" fill="hold">
                                              <p:stCondLst>
                                                <p:cond delay="0"/>
                                              </p:stCondLst>
                                            </p:cTn>
                                            <p:tgtEl>
                                              <p:spTgt spid="64"/>
                                            </p:tgtEl>
                                            <p:attrNameLst>
                                              <p:attrName>style.visibility</p:attrName>
                                            </p:attrNameLst>
                                          </p:cBhvr>
                                          <p:to>
                                            <p:strVal val="visible"/>
                                          </p:to>
                                        </p:set>
                                        <p:anim calcmode="lin" valueType="num" p14:bounceEnd="16000">
                                          <p:cBhvr additive="base">
                                            <p:cTn id="33" dur="500" fill="hold"/>
                                            <p:tgtEl>
                                              <p:spTgt spid="64"/>
                                            </p:tgtEl>
                                            <p:attrNameLst>
                                              <p:attrName>ppt_x</p:attrName>
                                            </p:attrNameLst>
                                          </p:cBhvr>
                                          <p:tavLst>
                                            <p:tav tm="0">
                                              <p:val>
                                                <p:strVal val="#ppt_x"/>
                                              </p:val>
                                            </p:tav>
                                            <p:tav tm="100000">
                                              <p:val>
                                                <p:strVal val="#ppt_x"/>
                                              </p:val>
                                            </p:tav>
                                          </p:tavLst>
                                        </p:anim>
                                        <p:anim calcmode="lin" valueType="num" p14:bounceEnd="16000">
                                          <p:cBhvr additive="base">
                                            <p:cTn id="34" dur="500" fill="hold"/>
                                            <p:tgtEl>
                                              <p:spTgt spid="64"/>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14:presetBounceEnd="56000">
                                      <p:stCondLst>
                                        <p:cond delay="4000"/>
                                      </p:stCondLst>
                                      <p:childTnLst>
                                        <p:set>
                                          <p:cBhvr>
                                            <p:cTn id="36" dur="1" fill="hold">
                                              <p:stCondLst>
                                                <p:cond delay="0"/>
                                              </p:stCondLst>
                                            </p:cTn>
                                            <p:tgtEl>
                                              <p:spTgt spid="33"/>
                                            </p:tgtEl>
                                            <p:attrNameLst>
                                              <p:attrName>style.visibility</p:attrName>
                                            </p:attrNameLst>
                                          </p:cBhvr>
                                          <p:to>
                                            <p:strVal val="visible"/>
                                          </p:to>
                                        </p:set>
                                        <p:anim calcmode="lin" valueType="num" p14:bounceEnd="56000">
                                          <p:cBhvr additive="base">
                                            <p:cTn id="37" dur="500" fill="hold"/>
                                            <p:tgtEl>
                                              <p:spTgt spid="33"/>
                                            </p:tgtEl>
                                            <p:attrNameLst>
                                              <p:attrName>ppt_x</p:attrName>
                                            </p:attrNameLst>
                                          </p:cBhvr>
                                          <p:tavLst>
                                            <p:tav tm="0">
                                              <p:val>
                                                <p:strVal val="#ppt_x"/>
                                              </p:val>
                                            </p:tav>
                                            <p:tav tm="100000">
                                              <p:val>
                                                <p:strVal val="#ppt_x"/>
                                              </p:val>
                                            </p:tav>
                                          </p:tavLst>
                                        </p:anim>
                                        <p:anim calcmode="lin" valueType="num" p14:bounceEnd="56000">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14:presetBounceEnd="76000">
                                      <p:stCondLst>
                                        <p:cond delay="4500"/>
                                      </p:stCondLst>
                                      <p:childTnLst>
                                        <p:set>
                                          <p:cBhvr>
                                            <p:cTn id="40" dur="1" fill="hold">
                                              <p:stCondLst>
                                                <p:cond delay="0"/>
                                              </p:stCondLst>
                                            </p:cTn>
                                            <p:tgtEl>
                                              <p:spTgt spid="50"/>
                                            </p:tgtEl>
                                            <p:attrNameLst>
                                              <p:attrName>style.visibility</p:attrName>
                                            </p:attrNameLst>
                                          </p:cBhvr>
                                          <p:to>
                                            <p:strVal val="visible"/>
                                          </p:to>
                                        </p:set>
                                        <p:anim calcmode="lin" valueType="num" p14:bounceEnd="76000">
                                          <p:cBhvr additive="base">
                                            <p:cTn id="41" dur="500" fill="hold"/>
                                            <p:tgtEl>
                                              <p:spTgt spid="50"/>
                                            </p:tgtEl>
                                            <p:attrNameLst>
                                              <p:attrName>ppt_x</p:attrName>
                                            </p:attrNameLst>
                                          </p:cBhvr>
                                          <p:tavLst>
                                            <p:tav tm="0">
                                              <p:val>
                                                <p:strVal val="#ppt_x"/>
                                              </p:val>
                                            </p:tav>
                                            <p:tav tm="100000">
                                              <p:val>
                                                <p:strVal val="#ppt_x"/>
                                              </p:val>
                                            </p:tav>
                                          </p:tavLst>
                                        </p:anim>
                                        <p:anim calcmode="lin" valueType="num" p14:bounceEnd="76000">
                                          <p:cBhvr additive="base">
                                            <p:cTn id="42" dur="500" fill="hold"/>
                                            <p:tgtEl>
                                              <p:spTgt spid="50"/>
                                            </p:tgtEl>
                                            <p:attrNameLst>
                                              <p:attrName>ppt_y</p:attrName>
                                            </p:attrNameLst>
                                          </p:cBhvr>
                                          <p:tavLst>
                                            <p:tav tm="0">
                                              <p:val>
                                                <p:strVal val="1+#ppt_h/2"/>
                                              </p:val>
                                            </p:tav>
                                            <p:tav tm="100000">
                                              <p:val>
                                                <p:strVal val="#ppt_y"/>
                                              </p:val>
                                            </p:tav>
                                          </p:tavLst>
                                        </p:anim>
                                      </p:childTnLst>
                                    </p:cTn>
                                  </p:par>
                                  <p:par>
                                    <p:cTn id="43" presetID="22" presetClass="entr" presetSubtype="1" fill="hold" grpId="0" nodeType="withEffect">
                                      <p:stCondLst>
                                        <p:cond delay="5000"/>
                                      </p:stCondLst>
                                      <p:childTnLst>
                                        <p:set>
                                          <p:cBhvr>
                                            <p:cTn id="44" dur="1" fill="hold">
                                              <p:stCondLst>
                                                <p:cond delay="0"/>
                                              </p:stCondLst>
                                            </p:cTn>
                                            <p:tgtEl>
                                              <p:spTgt spid="69"/>
                                            </p:tgtEl>
                                            <p:attrNameLst>
                                              <p:attrName>style.visibility</p:attrName>
                                            </p:attrNameLst>
                                          </p:cBhvr>
                                          <p:to>
                                            <p:strVal val="visible"/>
                                          </p:to>
                                        </p:set>
                                        <p:animEffect transition="in" filter="wipe(up)">
                                          <p:cBhvr>
                                            <p:cTn id="45" dur="500"/>
                                            <p:tgtEl>
                                              <p:spTgt spid="69"/>
                                            </p:tgtEl>
                                          </p:cBhvr>
                                        </p:animEffect>
                                      </p:childTnLst>
                                    </p:cTn>
                                  </p:par>
                                  <p:par>
                                    <p:cTn id="46" presetID="2" presetClass="entr" presetSubtype="4" fill="hold" grpId="0" nodeType="withEffect" p14:presetBounceEnd="16000">
                                      <p:stCondLst>
                                        <p:cond delay="5500"/>
                                      </p:stCondLst>
                                      <p:childTnLst>
                                        <p:set>
                                          <p:cBhvr>
                                            <p:cTn id="47" dur="1" fill="hold">
                                              <p:stCondLst>
                                                <p:cond delay="0"/>
                                              </p:stCondLst>
                                            </p:cTn>
                                            <p:tgtEl>
                                              <p:spTgt spid="62"/>
                                            </p:tgtEl>
                                            <p:attrNameLst>
                                              <p:attrName>style.visibility</p:attrName>
                                            </p:attrNameLst>
                                          </p:cBhvr>
                                          <p:to>
                                            <p:strVal val="visible"/>
                                          </p:to>
                                        </p:set>
                                        <p:anim calcmode="lin" valueType="num" p14:bounceEnd="16000">
                                          <p:cBhvr additive="base">
                                            <p:cTn id="48" dur="500" fill="hold"/>
                                            <p:tgtEl>
                                              <p:spTgt spid="62"/>
                                            </p:tgtEl>
                                            <p:attrNameLst>
                                              <p:attrName>ppt_x</p:attrName>
                                            </p:attrNameLst>
                                          </p:cBhvr>
                                          <p:tavLst>
                                            <p:tav tm="0">
                                              <p:val>
                                                <p:strVal val="#ppt_x"/>
                                              </p:val>
                                            </p:tav>
                                            <p:tav tm="100000">
                                              <p:val>
                                                <p:strVal val="#ppt_x"/>
                                              </p:val>
                                            </p:tav>
                                          </p:tavLst>
                                        </p:anim>
                                        <p:anim calcmode="lin" valueType="num" p14:bounceEnd="16000">
                                          <p:cBhvr additive="base">
                                            <p:cTn id="49" dur="500" fill="hold"/>
                                            <p:tgtEl>
                                              <p:spTgt spid="62"/>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14:presetBounceEnd="56000">
                                      <p:stCondLst>
                                        <p:cond delay="6000"/>
                                      </p:stCondLst>
                                      <p:childTnLst>
                                        <p:set>
                                          <p:cBhvr>
                                            <p:cTn id="51" dur="1" fill="hold">
                                              <p:stCondLst>
                                                <p:cond delay="0"/>
                                              </p:stCondLst>
                                            </p:cTn>
                                            <p:tgtEl>
                                              <p:spTgt spid="34"/>
                                            </p:tgtEl>
                                            <p:attrNameLst>
                                              <p:attrName>style.visibility</p:attrName>
                                            </p:attrNameLst>
                                          </p:cBhvr>
                                          <p:to>
                                            <p:strVal val="visible"/>
                                          </p:to>
                                        </p:set>
                                        <p:anim calcmode="lin" valueType="num" p14:bounceEnd="56000">
                                          <p:cBhvr additive="base">
                                            <p:cTn id="52" dur="500" fill="hold"/>
                                            <p:tgtEl>
                                              <p:spTgt spid="34"/>
                                            </p:tgtEl>
                                            <p:attrNameLst>
                                              <p:attrName>ppt_x</p:attrName>
                                            </p:attrNameLst>
                                          </p:cBhvr>
                                          <p:tavLst>
                                            <p:tav tm="0">
                                              <p:val>
                                                <p:strVal val="#ppt_x"/>
                                              </p:val>
                                            </p:tav>
                                            <p:tav tm="100000">
                                              <p:val>
                                                <p:strVal val="#ppt_x"/>
                                              </p:val>
                                            </p:tav>
                                          </p:tavLst>
                                        </p:anim>
                                        <p:anim calcmode="lin" valueType="num" p14:bounceEnd="56000">
                                          <p:cBhvr additive="base">
                                            <p:cTn id="53" dur="500" fill="hold"/>
                                            <p:tgtEl>
                                              <p:spTgt spid="34"/>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14:presetBounceEnd="76000">
                                      <p:stCondLst>
                                        <p:cond delay="6500"/>
                                      </p:stCondLst>
                                      <p:childTnLst>
                                        <p:set>
                                          <p:cBhvr>
                                            <p:cTn id="55" dur="1" fill="hold">
                                              <p:stCondLst>
                                                <p:cond delay="0"/>
                                              </p:stCondLst>
                                            </p:cTn>
                                            <p:tgtEl>
                                              <p:spTgt spid="43"/>
                                            </p:tgtEl>
                                            <p:attrNameLst>
                                              <p:attrName>style.visibility</p:attrName>
                                            </p:attrNameLst>
                                          </p:cBhvr>
                                          <p:to>
                                            <p:strVal val="visible"/>
                                          </p:to>
                                        </p:set>
                                        <p:anim calcmode="lin" valueType="num" p14:bounceEnd="76000">
                                          <p:cBhvr additive="base">
                                            <p:cTn id="56" dur="500" fill="hold"/>
                                            <p:tgtEl>
                                              <p:spTgt spid="43"/>
                                            </p:tgtEl>
                                            <p:attrNameLst>
                                              <p:attrName>ppt_x</p:attrName>
                                            </p:attrNameLst>
                                          </p:cBhvr>
                                          <p:tavLst>
                                            <p:tav tm="0">
                                              <p:val>
                                                <p:strVal val="#ppt_x"/>
                                              </p:val>
                                            </p:tav>
                                            <p:tav tm="100000">
                                              <p:val>
                                                <p:strVal val="#ppt_x"/>
                                              </p:val>
                                            </p:tav>
                                          </p:tavLst>
                                        </p:anim>
                                        <p:anim calcmode="lin" valueType="num" p14:bounceEnd="76000">
                                          <p:cBhvr additive="base">
                                            <p:cTn id="57" dur="500" fill="hold"/>
                                            <p:tgtEl>
                                              <p:spTgt spid="43"/>
                                            </p:tgtEl>
                                            <p:attrNameLst>
                                              <p:attrName>ppt_y</p:attrName>
                                            </p:attrNameLst>
                                          </p:cBhvr>
                                          <p:tavLst>
                                            <p:tav tm="0">
                                              <p:val>
                                                <p:strVal val="0-#ppt_h/2"/>
                                              </p:val>
                                            </p:tav>
                                            <p:tav tm="100000">
                                              <p:val>
                                                <p:strVal val="#ppt_y"/>
                                              </p:val>
                                            </p:tav>
                                          </p:tavLst>
                                        </p:anim>
                                      </p:childTnLst>
                                    </p:cTn>
                                  </p:par>
                                  <p:par>
                                    <p:cTn id="58" presetID="22" presetClass="entr" presetSubtype="4" fill="hold" grpId="0" nodeType="withEffect">
                                      <p:stCondLst>
                                        <p:cond delay="7000"/>
                                      </p:stCondLst>
                                      <p:childTnLst>
                                        <p:set>
                                          <p:cBhvr>
                                            <p:cTn id="59" dur="1" fill="hold">
                                              <p:stCondLst>
                                                <p:cond delay="0"/>
                                              </p:stCondLst>
                                            </p:cTn>
                                            <p:tgtEl>
                                              <p:spTgt spid="68"/>
                                            </p:tgtEl>
                                            <p:attrNameLst>
                                              <p:attrName>style.visibility</p:attrName>
                                            </p:attrNameLst>
                                          </p:cBhvr>
                                          <p:to>
                                            <p:strVal val="visible"/>
                                          </p:to>
                                        </p:set>
                                        <p:animEffect transition="in" filter="wipe(down)">
                                          <p:cBhvr>
                                            <p:cTn id="60" dur="500"/>
                                            <p:tgtEl>
                                              <p:spTgt spid="68"/>
                                            </p:tgtEl>
                                          </p:cBhvr>
                                        </p:animEffect>
                                      </p:childTnLst>
                                    </p:cTn>
                                  </p:par>
                                  <p:par>
                                    <p:cTn id="61" presetID="2" presetClass="entr" presetSubtype="1" fill="hold" grpId="0" nodeType="withEffect" p14:presetBounceEnd="16000">
                                      <p:stCondLst>
                                        <p:cond delay="7500"/>
                                      </p:stCondLst>
                                      <p:childTnLst>
                                        <p:set>
                                          <p:cBhvr>
                                            <p:cTn id="62" dur="1" fill="hold">
                                              <p:stCondLst>
                                                <p:cond delay="0"/>
                                              </p:stCondLst>
                                            </p:cTn>
                                            <p:tgtEl>
                                              <p:spTgt spid="65"/>
                                            </p:tgtEl>
                                            <p:attrNameLst>
                                              <p:attrName>style.visibility</p:attrName>
                                            </p:attrNameLst>
                                          </p:cBhvr>
                                          <p:to>
                                            <p:strVal val="visible"/>
                                          </p:to>
                                        </p:set>
                                        <p:anim calcmode="lin" valueType="num" p14:bounceEnd="16000">
                                          <p:cBhvr additive="base">
                                            <p:cTn id="63" dur="500" fill="hold"/>
                                            <p:tgtEl>
                                              <p:spTgt spid="65"/>
                                            </p:tgtEl>
                                            <p:attrNameLst>
                                              <p:attrName>ppt_x</p:attrName>
                                            </p:attrNameLst>
                                          </p:cBhvr>
                                          <p:tavLst>
                                            <p:tav tm="0">
                                              <p:val>
                                                <p:strVal val="#ppt_x"/>
                                              </p:val>
                                            </p:tav>
                                            <p:tav tm="100000">
                                              <p:val>
                                                <p:strVal val="#ppt_x"/>
                                              </p:val>
                                            </p:tav>
                                          </p:tavLst>
                                        </p:anim>
                                        <p:anim calcmode="lin" valueType="num" p14:bounceEnd="16000">
                                          <p:cBhvr additive="base">
                                            <p:cTn id="64" dur="500" fill="hold"/>
                                            <p:tgtEl>
                                              <p:spTgt spid="65"/>
                                            </p:tgtEl>
                                            <p:attrNameLst>
                                              <p:attrName>ppt_y</p:attrName>
                                            </p:attrNameLst>
                                          </p:cBhvr>
                                          <p:tavLst>
                                            <p:tav tm="0">
                                              <p:val>
                                                <p:strVal val="0-#ppt_h/2"/>
                                              </p:val>
                                            </p:tav>
                                            <p:tav tm="100000">
                                              <p:val>
                                                <p:strVal val="#ppt_y"/>
                                              </p:val>
                                            </p:tav>
                                          </p:tavLst>
                                        </p:anim>
                                      </p:childTnLst>
                                    </p:cTn>
                                  </p:par>
                                  <p:par>
                                    <p:cTn id="65" presetID="2" presetClass="entr" presetSubtype="4" fill="hold" grpId="0" nodeType="withEffect" p14:presetBounceEnd="56000">
                                      <p:stCondLst>
                                        <p:cond delay="8000"/>
                                      </p:stCondLst>
                                      <p:childTnLst>
                                        <p:set>
                                          <p:cBhvr>
                                            <p:cTn id="66" dur="1" fill="hold">
                                              <p:stCondLst>
                                                <p:cond delay="0"/>
                                              </p:stCondLst>
                                            </p:cTn>
                                            <p:tgtEl>
                                              <p:spTgt spid="36"/>
                                            </p:tgtEl>
                                            <p:attrNameLst>
                                              <p:attrName>style.visibility</p:attrName>
                                            </p:attrNameLst>
                                          </p:cBhvr>
                                          <p:to>
                                            <p:strVal val="visible"/>
                                          </p:to>
                                        </p:set>
                                        <p:anim calcmode="lin" valueType="num" p14:bounceEnd="56000">
                                          <p:cBhvr additive="base">
                                            <p:cTn id="67" dur="500" fill="hold"/>
                                            <p:tgtEl>
                                              <p:spTgt spid="36"/>
                                            </p:tgtEl>
                                            <p:attrNameLst>
                                              <p:attrName>ppt_x</p:attrName>
                                            </p:attrNameLst>
                                          </p:cBhvr>
                                          <p:tavLst>
                                            <p:tav tm="0">
                                              <p:val>
                                                <p:strVal val="#ppt_x"/>
                                              </p:val>
                                            </p:tav>
                                            <p:tav tm="100000">
                                              <p:val>
                                                <p:strVal val="#ppt_x"/>
                                              </p:val>
                                            </p:tav>
                                          </p:tavLst>
                                        </p:anim>
                                        <p:anim calcmode="lin" valueType="num" p14:bounceEnd="56000">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14:presetBounceEnd="76000">
                                      <p:stCondLst>
                                        <p:cond delay="8500"/>
                                      </p:stCondLst>
                                      <p:childTnLst>
                                        <p:set>
                                          <p:cBhvr>
                                            <p:cTn id="70" dur="1" fill="hold">
                                              <p:stCondLst>
                                                <p:cond delay="0"/>
                                              </p:stCondLst>
                                            </p:cTn>
                                            <p:tgtEl>
                                              <p:spTgt spid="58"/>
                                            </p:tgtEl>
                                            <p:attrNameLst>
                                              <p:attrName>style.visibility</p:attrName>
                                            </p:attrNameLst>
                                          </p:cBhvr>
                                          <p:to>
                                            <p:strVal val="visible"/>
                                          </p:to>
                                        </p:set>
                                        <p:anim calcmode="lin" valueType="num" p14:bounceEnd="76000">
                                          <p:cBhvr additive="base">
                                            <p:cTn id="71" dur="500" fill="hold"/>
                                            <p:tgtEl>
                                              <p:spTgt spid="58"/>
                                            </p:tgtEl>
                                            <p:attrNameLst>
                                              <p:attrName>ppt_x</p:attrName>
                                            </p:attrNameLst>
                                          </p:cBhvr>
                                          <p:tavLst>
                                            <p:tav tm="0">
                                              <p:val>
                                                <p:strVal val="#ppt_x"/>
                                              </p:val>
                                            </p:tav>
                                            <p:tav tm="100000">
                                              <p:val>
                                                <p:strVal val="#ppt_x"/>
                                              </p:val>
                                            </p:tav>
                                          </p:tavLst>
                                        </p:anim>
                                        <p:anim calcmode="lin" valueType="num" p14:bounceEnd="76000">
                                          <p:cBhvr additive="base">
                                            <p:cTn id="72" dur="500" fill="hold"/>
                                            <p:tgtEl>
                                              <p:spTgt spid="58"/>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9000"/>
                                      </p:stCondLst>
                                      <p:childTnLst>
                                        <p:set>
                                          <p:cBhvr>
                                            <p:cTn id="74" dur="1" fill="hold">
                                              <p:stCondLst>
                                                <p:cond delay="0"/>
                                              </p:stCondLst>
                                            </p:cTn>
                                            <p:tgtEl>
                                              <p:spTgt spid="70"/>
                                            </p:tgtEl>
                                            <p:attrNameLst>
                                              <p:attrName>style.visibility</p:attrName>
                                            </p:attrNameLst>
                                          </p:cBhvr>
                                          <p:to>
                                            <p:strVal val="visible"/>
                                          </p:to>
                                        </p:set>
                                        <p:animEffect transition="in" filter="wipe(up)">
                                          <p:cBhvr>
                                            <p:cTn id="75" dur="500"/>
                                            <p:tgtEl>
                                              <p:spTgt spid="70"/>
                                            </p:tgtEl>
                                          </p:cBhvr>
                                        </p:animEffect>
                                      </p:childTnLst>
                                    </p:cTn>
                                  </p:par>
                                  <p:par>
                                    <p:cTn id="76" presetID="2" presetClass="entr" presetSubtype="4" fill="hold" grpId="0" nodeType="withEffect" p14:presetBounceEnd="16000">
                                      <p:stCondLst>
                                        <p:cond delay="9500"/>
                                      </p:stCondLst>
                                      <p:childTnLst>
                                        <p:set>
                                          <p:cBhvr>
                                            <p:cTn id="77" dur="1" fill="hold">
                                              <p:stCondLst>
                                                <p:cond delay="0"/>
                                              </p:stCondLst>
                                            </p:cTn>
                                            <p:tgtEl>
                                              <p:spTgt spid="63"/>
                                            </p:tgtEl>
                                            <p:attrNameLst>
                                              <p:attrName>style.visibility</p:attrName>
                                            </p:attrNameLst>
                                          </p:cBhvr>
                                          <p:to>
                                            <p:strVal val="visible"/>
                                          </p:to>
                                        </p:set>
                                        <p:anim calcmode="lin" valueType="num" p14:bounceEnd="16000">
                                          <p:cBhvr additive="base">
                                            <p:cTn id="78" dur="500" fill="hold"/>
                                            <p:tgtEl>
                                              <p:spTgt spid="63"/>
                                            </p:tgtEl>
                                            <p:attrNameLst>
                                              <p:attrName>ppt_x</p:attrName>
                                            </p:attrNameLst>
                                          </p:cBhvr>
                                          <p:tavLst>
                                            <p:tav tm="0">
                                              <p:val>
                                                <p:strVal val="#ppt_x"/>
                                              </p:val>
                                            </p:tav>
                                            <p:tav tm="100000">
                                              <p:val>
                                                <p:strVal val="#ppt_x"/>
                                              </p:val>
                                            </p:tav>
                                          </p:tavLst>
                                        </p:anim>
                                        <p:anim calcmode="lin" valueType="num" p14:bounceEnd="16000">
                                          <p:cBhvr additive="base">
                                            <p:cTn id="7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61" grpId="0"/>
          <p:bldP spid="62" grpId="0"/>
          <p:bldP spid="63" grpId="0"/>
          <p:bldP spid="64" grpId="0"/>
          <p:bldP spid="65" grpId="0"/>
          <p:bldP spid="66" grpId="0" animBg="1"/>
          <p:bldP spid="67" grpId="0" animBg="1"/>
          <p:bldP spid="68" grpId="0" animBg="1"/>
          <p:bldP spid="69" grpId="0" animBg="1"/>
          <p:bldP spid="7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2" presetClass="entr" presetSubtype="1" fill="hold" grpId="0" nodeType="withEffect">
                                      <p:stCondLst>
                                        <p:cond delay="100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500"/>
                                            <p:tgtEl>
                                              <p:spTgt spid="66"/>
                                            </p:tgtEl>
                                          </p:cBhvr>
                                        </p:animEffect>
                                      </p:childTnLst>
                                    </p:cTn>
                                  </p:par>
                                  <p:par>
                                    <p:cTn id="16" presetID="2" presetClass="entr" presetSubtype="4" fill="hold" grpId="0" nodeType="withEffect">
                                      <p:stCondLst>
                                        <p:cond delay="150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500" fill="hold"/>
                                            <p:tgtEl>
                                              <p:spTgt spid="61"/>
                                            </p:tgtEl>
                                            <p:attrNameLst>
                                              <p:attrName>ppt_x</p:attrName>
                                            </p:attrNameLst>
                                          </p:cBhvr>
                                          <p:tavLst>
                                            <p:tav tm="0">
                                              <p:val>
                                                <p:strVal val="#ppt_x"/>
                                              </p:val>
                                            </p:tav>
                                            <p:tav tm="100000">
                                              <p:val>
                                                <p:strVal val="#ppt_x"/>
                                              </p:val>
                                            </p:tav>
                                          </p:tavLst>
                                        </p:anim>
                                        <p:anim calcmode="lin" valueType="num">
                                          <p:cBhvr additive="base">
                                            <p:cTn id="19" dur="500" fill="hold"/>
                                            <p:tgtEl>
                                              <p:spTgt spid="61"/>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20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250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ppt_x"/>
                                              </p:val>
                                            </p:tav>
                                            <p:tav tm="100000">
                                              <p:val>
                                                <p:strVal val="#ppt_x"/>
                                              </p:val>
                                            </p:tav>
                                          </p:tavLst>
                                        </p:anim>
                                        <p:anim calcmode="lin" valueType="num">
                                          <p:cBhvr additive="base">
                                            <p:cTn id="27" dur="500" fill="hold"/>
                                            <p:tgtEl>
                                              <p:spTgt spid="54"/>
                                            </p:tgtEl>
                                            <p:attrNameLst>
                                              <p:attrName>ppt_y</p:attrName>
                                            </p:attrNameLst>
                                          </p:cBhvr>
                                          <p:tavLst>
                                            <p:tav tm="0">
                                              <p:val>
                                                <p:strVal val="0-#ppt_h/2"/>
                                              </p:val>
                                            </p:tav>
                                            <p:tav tm="100000">
                                              <p:val>
                                                <p:strVal val="#ppt_y"/>
                                              </p:val>
                                            </p:tav>
                                          </p:tavLst>
                                        </p:anim>
                                      </p:childTnLst>
                                    </p:cTn>
                                  </p:par>
                                  <p:par>
                                    <p:cTn id="28" presetID="22" presetClass="entr" presetSubtype="4" fill="hold" grpId="0" nodeType="withEffect">
                                      <p:stCondLst>
                                        <p:cond delay="3000"/>
                                      </p:stCondLst>
                                      <p:childTnLst>
                                        <p:set>
                                          <p:cBhvr>
                                            <p:cTn id="29" dur="1" fill="hold">
                                              <p:stCondLst>
                                                <p:cond delay="0"/>
                                              </p:stCondLst>
                                            </p:cTn>
                                            <p:tgtEl>
                                              <p:spTgt spid="67"/>
                                            </p:tgtEl>
                                            <p:attrNameLst>
                                              <p:attrName>style.visibility</p:attrName>
                                            </p:attrNameLst>
                                          </p:cBhvr>
                                          <p:to>
                                            <p:strVal val="visible"/>
                                          </p:to>
                                        </p:set>
                                        <p:animEffect transition="in" filter="wipe(down)">
                                          <p:cBhvr>
                                            <p:cTn id="30" dur="500"/>
                                            <p:tgtEl>
                                              <p:spTgt spid="67"/>
                                            </p:tgtEl>
                                          </p:cBhvr>
                                        </p:animEffect>
                                      </p:childTnLst>
                                    </p:cTn>
                                  </p:par>
                                  <p:par>
                                    <p:cTn id="31" presetID="2" presetClass="entr" presetSubtype="1" fill="hold" grpId="0" nodeType="withEffect">
                                      <p:stCondLst>
                                        <p:cond delay="350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400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50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par>
                                    <p:cTn id="43" presetID="22" presetClass="entr" presetSubtype="1" fill="hold" grpId="0" nodeType="withEffect">
                                      <p:stCondLst>
                                        <p:cond delay="5000"/>
                                      </p:stCondLst>
                                      <p:childTnLst>
                                        <p:set>
                                          <p:cBhvr>
                                            <p:cTn id="44" dur="1" fill="hold">
                                              <p:stCondLst>
                                                <p:cond delay="0"/>
                                              </p:stCondLst>
                                            </p:cTn>
                                            <p:tgtEl>
                                              <p:spTgt spid="69"/>
                                            </p:tgtEl>
                                            <p:attrNameLst>
                                              <p:attrName>style.visibility</p:attrName>
                                            </p:attrNameLst>
                                          </p:cBhvr>
                                          <p:to>
                                            <p:strVal val="visible"/>
                                          </p:to>
                                        </p:set>
                                        <p:animEffect transition="in" filter="wipe(up)">
                                          <p:cBhvr>
                                            <p:cTn id="45" dur="500"/>
                                            <p:tgtEl>
                                              <p:spTgt spid="69"/>
                                            </p:tgtEl>
                                          </p:cBhvr>
                                        </p:animEffect>
                                      </p:childTnLst>
                                    </p:cTn>
                                  </p:par>
                                  <p:par>
                                    <p:cTn id="46" presetID="2" presetClass="entr" presetSubtype="4" fill="hold" grpId="0" nodeType="withEffect">
                                      <p:stCondLst>
                                        <p:cond delay="550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500" fill="hold"/>
                                            <p:tgtEl>
                                              <p:spTgt spid="62"/>
                                            </p:tgtEl>
                                            <p:attrNameLst>
                                              <p:attrName>ppt_x</p:attrName>
                                            </p:attrNameLst>
                                          </p:cBhvr>
                                          <p:tavLst>
                                            <p:tav tm="0">
                                              <p:val>
                                                <p:strVal val="#ppt_x"/>
                                              </p:val>
                                            </p:tav>
                                            <p:tav tm="100000">
                                              <p:val>
                                                <p:strVal val="#ppt_x"/>
                                              </p:val>
                                            </p:tav>
                                          </p:tavLst>
                                        </p:anim>
                                        <p:anim calcmode="lin" valueType="num">
                                          <p:cBhvr additive="base">
                                            <p:cTn id="49" dur="500" fill="hold"/>
                                            <p:tgtEl>
                                              <p:spTgt spid="62"/>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stCondLst>
                                        <p:cond delay="600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650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ppt_x"/>
                                              </p:val>
                                            </p:tav>
                                            <p:tav tm="100000">
                                              <p:val>
                                                <p:strVal val="#ppt_x"/>
                                              </p:val>
                                            </p:tav>
                                          </p:tavLst>
                                        </p:anim>
                                        <p:anim calcmode="lin" valueType="num">
                                          <p:cBhvr additive="base">
                                            <p:cTn id="57" dur="500" fill="hold"/>
                                            <p:tgtEl>
                                              <p:spTgt spid="43"/>
                                            </p:tgtEl>
                                            <p:attrNameLst>
                                              <p:attrName>ppt_y</p:attrName>
                                            </p:attrNameLst>
                                          </p:cBhvr>
                                          <p:tavLst>
                                            <p:tav tm="0">
                                              <p:val>
                                                <p:strVal val="0-#ppt_h/2"/>
                                              </p:val>
                                            </p:tav>
                                            <p:tav tm="100000">
                                              <p:val>
                                                <p:strVal val="#ppt_y"/>
                                              </p:val>
                                            </p:tav>
                                          </p:tavLst>
                                        </p:anim>
                                      </p:childTnLst>
                                    </p:cTn>
                                  </p:par>
                                  <p:par>
                                    <p:cTn id="58" presetID="22" presetClass="entr" presetSubtype="4" fill="hold" grpId="0" nodeType="withEffect">
                                      <p:stCondLst>
                                        <p:cond delay="7000"/>
                                      </p:stCondLst>
                                      <p:childTnLst>
                                        <p:set>
                                          <p:cBhvr>
                                            <p:cTn id="59" dur="1" fill="hold">
                                              <p:stCondLst>
                                                <p:cond delay="0"/>
                                              </p:stCondLst>
                                            </p:cTn>
                                            <p:tgtEl>
                                              <p:spTgt spid="68"/>
                                            </p:tgtEl>
                                            <p:attrNameLst>
                                              <p:attrName>style.visibility</p:attrName>
                                            </p:attrNameLst>
                                          </p:cBhvr>
                                          <p:to>
                                            <p:strVal val="visible"/>
                                          </p:to>
                                        </p:set>
                                        <p:animEffect transition="in" filter="wipe(down)">
                                          <p:cBhvr>
                                            <p:cTn id="60" dur="500"/>
                                            <p:tgtEl>
                                              <p:spTgt spid="68"/>
                                            </p:tgtEl>
                                          </p:cBhvr>
                                        </p:animEffect>
                                      </p:childTnLst>
                                    </p:cTn>
                                  </p:par>
                                  <p:par>
                                    <p:cTn id="61" presetID="2" presetClass="entr" presetSubtype="1" fill="hold" grpId="0" nodeType="withEffect">
                                      <p:stCondLst>
                                        <p:cond delay="750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0-#ppt_h/2"/>
                                              </p:val>
                                            </p:tav>
                                            <p:tav tm="100000">
                                              <p:val>
                                                <p:strVal val="#ppt_y"/>
                                              </p:val>
                                            </p:tav>
                                          </p:tavLst>
                                        </p:anim>
                                      </p:childTnLst>
                                    </p:cTn>
                                  </p:par>
                                  <p:par>
                                    <p:cTn id="65" presetID="2" presetClass="entr" presetSubtype="4" fill="hold" grpId="0" nodeType="withEffect">
                                      <p:stCondLst>
                                        <p:cond delay="800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850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9000"/>
                                      </p:stCondLst>
                                      <p:childTnLst>
                                        <p:set>
                                          <p:cBhvr>
                                            <p:cTn id="74" dur="1" fill="hold">
                                              <p:stCondLst>
                                                <p:cond delay="0"/>
                                              </p:stCondLst>
                                            </p:cTn>
                                            <p:tgtEl>
                                              <p:spTgt spid="70"/>
                                            </p:tgtEl>
                                            <p:attrNameLst>
                                              <p:attrName>style.visibility</p:attrName>
                                            </p:attrNameLst>
                                          </p:cBhvr>
                                          <p:to>
                                            <p:strVal val="visible"/>
                                          </p:to>
                                        </p:set>
                                        <p:animEffect transition="in" filter="wipe(up)">
                                          <p:cBhvr>
                                            <p:cTn id="75" dur="500"/>
                                            <p:tgtEl>
                                              <p:spTgt spid="70"/>
                                            </p:tgtEl>
                                          </p:cBhvr>
                                        </p:animEffect>
                                      </p:childTnLst>
                                    </p:cTn>
                                  </p:par>
                                  <p:par>
                                    <p:cTn id="76" presetID="2" presetClass="entr" presetSubtype="4" fill="hold" grpId="0" nodeType="withEffect">
                                      <p:stCondLst>
                                        <p:cond delay="950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500" fill="hold"/>
                                            <p:tgtEl>
                                              <p:spTgt spid="63"/>
                                            </p:tgtEl>
                                            <p:attrNameLst>
                                              <p:attrName>ppt_x</p:attrName>
                                            </p:attrNameLst>
                                          </p:cBhvr>
                                          <p:tavLst>
                                            <p:tav tm="0">
                                              <p:val>
                                                <p:strVal val="#ppt_x"/>
                                              </p:val>
                                            </p:tav>
                                            <p:tav tm="100000">
                                              <p:val>
                                                <p:strVal val="#ppt_x"/>
                                              </p:val>
                                            </p:tav>
                                          </p:tavLst>
                                        </p:anim>
                                        <p:anim calcmode="lin" valueType="num">
                                          <p:cBhvr additive="base">
                                            <p:cTn id="79"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61" grpId="0"/>
          <p:bldP spid="62" grpId="0"/>
          <p:bldP spid="63" grpId="0"/>
          <p:bldP spid="64" grpId="0"/>
          <p:bldP spid="65" grpId="0"/>
          <p:bldP spid="66" grpId="0" animBg="1"/>
          <p:bldP spid="67" grpId="0" animBg="1"/>
          <p:bldP spid="68" grpId="0" animBg="1"/>
          <p:bldP spid="69" grpId="0" animBg="1"/>
          <p:bldP spid="7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F794246F-A95D-4489-AA10-5871F5D53A1C"/>
  <p:tag name="ISPRING_SCORM_RATE_SLIDES" val="1"/>
  <p:tag name="ISPRINGONLINEFOLDERID" val="0"/>
  <p:tag name="ISPRINGONLINEFOLDERPATH" val="Content List"/>
  <p:tag name="ISPRINGCLOUDFOLDERID" val="0"/>
  <p:tag name="ISPRINGCLOUDFOLDERPATH" val="Repository"/>
  <p:tag name="ISPRING_PLAYERS_CUSTOMIZATION" val="UEsDBBQAAgAIAGFk6k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YWTqSLORUx7mAwAA3BAAACcAAAB1bml2ZXJzYWwvZmxhc2hfcHVibGlzaGluZ19zZXR0aW5ncy54bWzVWO9u2kgQ/85TrHzqx2LSJpcUGaIoAQWVQAqOrtXpFC3eAe9lvet611D66Z7mHqxPcrNeIFBIa9rjlBOKwLMzv/k/401w/ikRZAqZ5ko2vKNqzSMgI8W4nDS8u7D98swj2lDJqFASGp5UHjlvVoI0Hwmu4yEYg6yaIIzU9dQ0vNiYtO77s9msynWa2VMlcoP4uhqpxE8z0CANZH4q6By/zDwF7S0QSgDgX6LkQqxZqRASOKQbxXIBhDO0XHLrFBVtQXXs+Y5tRKOHSaZyyS6VUBnJJqOG98vZhf0seRzUFU9A2pjoJhIt2dQpY9xaQcWQfwYSA5/EaO7psUdmnJm44b2uvbIwyO5vwxTgzndqYS4VBkGaBX4ChjJqqHt0Cg18MnpJcCQ2lzThUYgnxAag4V2F98Nu56p13+uHreH9dXjTdTbsIRS23od7CIWdsNvah78s/PWH29ag2+m9vQ/7/W7YuX2UwohuBCTwNyMWYGRVnkWwClhg4jwZScoFFulXYdRgsMwFzSYQqjbHLI6p0OCRP1OYvMup4GaO3VDDbngASC90CpEZ2LQ1PJPl4D3COUA0DHO5qomTN6uaOD3bcN132h/d2mllQI2hUYzFg7TCtMBfJy3ZxkpuuGafyUgJtnIIkhGwHk1grSeGD1y2kfPII2NMgkBXLzJOhUe4QdejlbDOR9pwU/Ree52TIBYOCSA3w61QRDHN9EbEV1G3hR81f+8pA/oPFwpHeor1N5ULRuYqJ4I/ADGKYJrzBH/FQNabiYwzlRRU7HdDtOBo3JTDDNh5GUUfUEWSoyQOl1SAcRo+5vwzGcFYZYgLdIqjCOlcO/zqXsAp1foRlC5tfOFapNO7ar1/YR2kbEpltCc41gYkqTkIPp0TqcxSDsMR0VxDkRTGWXFWxrfqj6dB8yQXLs3/djLWoA+YksNo2Scx37WgtNqYTotGtM1VQGMLckyJw8SDCCcLlzmUBYyoJEqKOaERTm9t23rKVa6R4hrYQesft9DJEy6LpwlOQdSYMchKQdaOXr0+Pvn19OxNvep/+evvl98UWuy1W0GtOrfYLp9cnOWkvlqf3xH6xhLdkm2rLLGFyraU7n4xWCyw7REf+Hb17N5ExcJ8joto2LoYXF6TQWt41w2H9TLF0FPYdyaKsZzG9j2yjEz/LsR0tErB26iXqvNybL1+KQPfluEauM17u7Z1S5mAk3riJg/OasETjuX2v+i7p1rg51v2P2m7n3oBdD17oLYDmkUxZvRgVfDsx9ohw/ucIuaeVle2jTta4O+8DduThEueYBzt3l5doZsnxzW89e08qlQQbfM/Es3KP1BLAwQUAAIACABhZOpIFvREU74CAABVCgAAIQAAAHVuaXZlcnNhbC9mbGFzaF9za2luX3NldHRpbmdzLnhtbJVWbW/aMBD+vl+B2HfSvdJJKVJLmVSJrdVa9buTHImFY0f2hY5/P1/iNDYkwDhVwnfP4zvfG43NlsvFh8kkTpVQ+hkQucwNaTrdhGc306RGVHKWKokgcSaVLpmYLj7+bD5x1CDPsdQO9KWcDUuhdzNvPpdQnI9vc5IxQqrKisn9WuVqlrB0m2tVy+xsaMW+Ai243Frk1Y/5cjXqQHCDDwhlENPqmuQySqXBGKCQvq9IzrIES0B0nq6az4Wc3tXp1x/QdtxwbGi3n0jGaBXLIUzy9S3JOF7a28OqzElOExD+ooV++UwyChVsDzq8/P4ryShDVXX1Pz1SaZVTQkPO6SK+c4RimR0/iuqK5CyBHkSOzlbBpad5670Hcl/9uY9pXLUST5TXg4VARU8ELFDXEEfdqbWZQr091mjnAxYbJowF+Koe9GSDfmK16a4JdT3uD7xxmfl3OU0PeVWiLmHZBuwjQ0NPWC7vmmXhuX5XeRFq2Dmld6en7aG/bWKPoZ62hz4LnsGjFPtj/KGpJXVlvmOuoKcrYK0gmT1mztqdOit5WtPwGu/5TtFhSpXBwlA4L7wEqlwcNbo2pOgopliyHc8ZciV/ES7ZPyNUJo4O9K7ZhlsrRo4ChjquCdHuaT9iOob96FIZNmT7s9A/rT1P0G7xmylDZGlR2p8lM504nh0T62QaDTNoT1o46Ae5URdySqa3oF+UEr6XJtoxilQIF4NVO1xj8DjychBHw0mO3SVD2Zd1mYBe2aJx6Jom1LW4gueFsH/4yuENss7oyjJibalY2Psk4+9N6SlcCwDTadE1QHtoLWUtkAvYgXBWT9G8eOxpsbENPtZut7iGDfrj6TQHHekBvJZ0m6JvlYMV4hkGCK82rmFGazm/hpElpnlZMPbdFu6nKNjL3TKj3gv2WKNwvRTcbO3HKbRK+nfyH1BLAwQUAAIACABhZOpIhFv6tL0DAADtDwAAJgAAAHVuaXZlcnNhbC9odG1sX3B1Ymxpc2hpbmdfc2V0dGluZ3MueG1s1Vfvbts2EP/upyA09GOtpH+W1JAdBImCGHXtzFawFsMQ0OLZ4kKRGknZdT/tafZgfZIeRduJ6ySVu6TbYASOjne/u/vdHc+Kjj7mgsxAG65kO9hv7gUEZKoYl9N2cJmcPT8MiLFUMiqUhHYgVUCOOo2oKMeCm2wE1qKqIQgjTauw7SCztmiF4Xw+b3JTaHeqRGkR3zRTlYeFBgPSgg4LQRf4ZRcFmGCJUAMA/3Ill2adRoOQyCO9U6wUQDjDyCV3SVFxbnMRhF5rTNPrqValZCdKKE30dNwOfjo8dp+Vjkc65TlIR4npoNCJbYsyxl0QVIz4JyAZ8GmG0R68CsicM5u1g5d7LxwMqofbMBW4T506mBOFHEi7xM/BUkYt9Y/eoYWP1qwEXsQWkuY8TfCEuPzbwWlyNep1T+Or/iCJR1fnybuej2EHoyR+n+xglHSTXryLfl348w8X8bDX7b+9SgaDXtK9uLFCRjcIicJNxiJkVpU6hTVhkc3KfCwpF9ijX9FowGKXC6qnkKgzjlWcUGEgIH8UMP2lpILbBQ7DHg7DNUBxbApI7dCVrR1YXUJwA+cBMTCs5bonXr9Z98TB4Ubqofd+k9adUUbUWppm2Dwoq0KLwtuildpEyY3U3DMZK8HWCU2QZYG5HGtORUC4xdzS9al1DNgzLpB/Z7vfnEi7lVyaUW02OFzz6Fo57fzWVxbM7z45L7pP9VdVCkYWqiSCXwOximDhyhz/y4DcHg8y0SqvpIIaS4zgDMiMwxzYUR1HH9BFXqIl3haFAOs9/FnyT2QME6URF+gM7xaUc+PxmzsBF9SYG1C6ivGZb/pu/zR+/8wlSNmMynRHcKw25IV9Eny6IFLZlR3SkdLSQFUUxll1Vie35veXwfC8FL7Mj12MW9BPWJKn8bJLYb4ZQW23GZ1Vg+iGq4LGEeRYEo+JByneDFyWUBcwpZIoKRaEpngfGzfWM65KgxI/wB7afH+E3p5wWT1NcdWjR81A14Lc23/x8tXrnw8O37Sa4ee//n7+oNFyU10I6tz5VXVy7yqsZ/XVQvyG0QNrccv2TOncNSrbcnr3ql+upO0rPgrdQrh7t1Qr8MesllF8PDw5J8N4dNlLRq065e0rnCSbZtggE/dbr47N4DJBguNa8I7HWp1bT60/qBXg2zpaQ79LL27t0Voh4N079XcJ3r6C5xwb6H8xSfc19T8fwh8ySA//SPNj9liDBFSnGdboyer67189j0rYf4kD/7R+9dl414nCO98qGyjffEXvNL4AUEsDBBQAAgAIAGFk6kjjgzzrngEAACEGAAAfAAAAdW5pdmVyc2FsL2h0bWxfc2tpbl9zZXR0aW5ncy5qc42Uy27CMBBF93xF5G4rRJ+h3aFCJSQWldpd1YUThhDh2JbtpKSIf2/s8IgfofVs4quTO+OxPLtB1CyUoug52plvs3+z90YDrSlRwrWtkx690DqSJF/CR14AySkgB6mOv57k/ZlojVeYyI4zosY1qd8VcNnxQyxEc782JEKgDIlV4O/vELgNgD8ncNA5WHuoTqeTUilGhymjCqgaUiYKbBh09WpW94wOzCoQf6ArnIJlGpvVR54dH2IdXS5lBce0XrCMDROcbjLBSrrsy7+uOYjmzjctMHqKX2aWHcmlmiso3MSzsY5+kguQEg55H2c6gjDBCZCO78isC6hl7B/Ioatc5upIT250dGmOM/C6NJ7osDHaeHndjHX4nIKtaom7Wx0WQXANwrOa3uuwQMZL/o8L5IJluiMe6vf8hBKGlznNDqlHOoKcLlbb9nXvfFBT/hRZT4g5T2gdepJF4EnSgCYDmrLG0jGtdNIuQmn7Z5YrskBifnEKWdUod47o/WeEsFI4XRfNeGimo245yOYbxJyumoxfbqlOAZUztAb7X1BLAwQUAAIACABhZOp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hZOp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Fk6kiIplZk2QgAAOk9AAApAAAAdW5pdmVyc2FsL3NraW5fY3VzdG9taXphdGlvbl9zZXR0aW5ncy54bWztW81u48gRvucpGgoW2AUC64f6c6BRQJEtmxiZ0oq0PZMgECixbREm2QrZ0owWOuRFcsglyFvkXXLY50h1k7RIWZJJexaLYGmOB8Pq+qqqu366m4XphU+Or6xDRj3nJ4s51DcIY47/GPZ/h1BvQV0aTAISEhZW95R7x7fpF81/oJwG1JBZvm0FtsJHw34NDcUP6nbkrtqFt+ag2UCdJm7gLlJxS4GxS0m9lBQYUxt1pVc9EBHJDciC+Oy41F41M/oSoPkhCZjm2+RrX8pyp4eyM7gKLNsBvrDfbvJnl2jdqU3+oGa91WnhXUOWJKmNlJZaV2u7TueyI9cRrjVbNWk36DakhoTqrVb9sr2rdxotCd6Gl22Q0sSXbdTsNJsNddfADUAjWR6oDWXXkS7rdRm04e6lshsOB51aDdXrdamp7lptaTioIeCWQIYsdfkCSqo0kNo7eSDXuxIaKsPBsLnDKm4rLdRt4HattmsOBlKttl/c/ezSy7Wn5p5OspyvCDzqgqOjPLaqR4Krt1gHATCbxFu5FiPItzzyofLzv//58z/+U4ljUsRvwpGYkqVGRCBzfD+C96riJRkR2tPhn6Yjx/5Qma8Zo/7FgvoMTLrwaeBZbqX/+yhCYvvzIOmGBEVwD9aC7NV1xE9eWKwLohaec6AF9VaWvx3RR3oxtxZPjwFd+3YuM5fbFQlcx38C7tplR8FnFblOyDRGvIx9uMuf/LAVVKWQcPPamD+5kK41J26isSZ+CuD2Kl9fkQPoxgkdJqBynT/noCvrkWQd0JX5cx7jg5as1zr8eR3EyFcG7BJP8sZZdtfakiCrJCqKZ1F0tV4VjadVQB/5Ymdxrzv6GedSqDH+I7ewxp9cID5BrjCXl+JlE/NXDxjj18Na0vNACzg3XVxikhA5GcyU8c1E1j/PRuOr8WygXVX6SpSViKfl941292u91f6hV41xOSUZN/JolJWFhLBWLZ8s3ZyORzMQiEczHX8yK33+d2Ho+NYcaTqu9ON/FBYwmeK7Sp//nQd6O51i3ZwZI03FM82Y6WNTrMsIm1it9D/TNVpaG4IYRRuHfEFsSRCUZycgKHQdWwzwku34a5JDnzq+kTV9NsWGOdUUUxvrlb5Bg2D7ByHZWrMlBM/SCpHthNbcJbZQCyEixnl5Ae3iFIbgD1s6wEk9y/Ev8mifyveafjUzx+ORMcO6mlAqfezbSA0srqm4oKls4CnICCzYrd8Gn4noExKQ7LqFhVxrV9cj+DW5IdfO49KFX/YGayYYXDIhfg4gBA6eQtQZxv14qvI1BIXIQisrDL/QwM4ETdp1OWRrujKG0FTMlHyTi0lkg+MdfwGhQxYsh7wbbBjyFZ4Nxp8gxiE3xwVB44+Qkh8Lgj5jA3IIGzlgunynXck8I3gaJgmS5ODC4vHubpG1WACOr+bGoesQKHyFIU1ENoYXhTUZ+MdbcKQmj05keyQYFlu8PTobAqYENmxzOXRBGVKwyqPrx1vtz7OhrI2wOoNwU8f3M1NUSa7Us7bIpwxZ9sbyFwTNycJaQyZsYcx2bDHGPS9M+Nva+QlZLK4/38WlS1fxp+/eYFKm4B2xDI7IoAyOKSv2mna+bPEM3mgIj/WTVuRZgDebYChYl6fa+Nu4KHS8tRtV6W/hqGfjijrrVTvev1753fYLGGNEJXigQUUbOLQQCMNOzLcc2DzdQkBNH4K6SVTPoeDze2ghAfo4lqFT9A4xd7ByGUPuYEWLibjHA0Mz4bB1T+b89pEDLHI18tpxf/M7okvgGv6cqnPyQOG85BJrEx1kYO8S7s/j5dRRKbO1mJo5AsN1kPkYBRVIdR2P36Hyib29wclSRLtBZj73dO3aIrtd50nsCLDOa4+8PIc9BNQTVNcKk7iONqU/vdOQaIrTSO+k2AHiOUFz+yqVn+/ymIHlqXI9U2RdwfxGwfPZzY+D7OBrMjKN2UgecAmQJp7FFkvYhR/4PS+/rOhGoOKhDPLiyRvEChbL//79X/nFHNgTUVFM/WNROZD8vGriZ3l/0Skj4V9zyDHlQRYqXnIC4wtVAs1/vzI1CNBvcmWxom3Jox7/xJVLNaRA7EbZNGXl+gayxBBJQdcBnAULCrmRpx+h8ImzfqV/YwVPUDhNSt2igsTK89hkhW3YX3HXzHV8UhD+7p2IT97UJjNZVcXdH3LUdRZP0fZrwwUm/syHXPpYRJ5yLetQnQ9EEtthxWWKzS2pWlASovd9Qdgc3eueCfsPKq4FNZxlvs/4LKDuhH/ZevkpFxj4hzgI4z4L+JU+eUtzhEv6JfZd/8FyQ2BLkw5ZJ2DDhB8WY5FZ2iH3lOeOnZYbUw4Z76gL+4ISTSfNnx04hCnKQHz6TRnzTHphOVyz4qGU/BT1EKCTr+wlIEU9BBh8VxnDze4l6nAoDU0+yA2sIE3P4z3gIb6oUzFP8pbl4RaM+IfZMLVQMSHL6VGb9MXuaDoeiROa09IGV09Y3POfDzA3HDPfGoysQt53yND38Vs9H8A95jCXnI5uMQ3IwfSs+OuxDIidcSwFovbB4VJEVMS2K/KhAhcRa7HklT6soFjGhwpXGzVlTuFWST3j5awQ0hPlXFTzFE7M4jzQ51W8GIRGyX4e1Ku+WKde9ZyDerHY0/7z196cBBhCwCFJaGZpae5l8iXsThxIE5bYsSdG0wLYEmT7cEVKdKUImbASp6okqKKX9DgcLZnjkg1xY54UIbU256ffCyHJzoe2zEbkgaXLSEw5mgMpthdJEFe6fSgelMDUwEmYuJEdxUUjxbYdZs1DMfsjpSrZe/ZZfWQ3Soo0j/ZMfabswO3VI7qA99Ty96rpbRZK1JHGao5uK/p+QVfbH8qma9l0LZuuZdO1bLqWTdey6Vo2Xcuma9l0LZuuZdO1bLqWTdey6Vo2Xcuma9l0LZuuZdO1bLqWTddft+m6F52z55pSkKfpmjI9V891z1+g5boH/VY7ruKyWbZcf9WW6+uqfnsd1xhUtlx/4ZbrmaT7f+65HtIACvJO/m/u/wFQSwMEFAACAAgAYmTqSO+PBMGnGAAAi0MAABcAAAB1bml2ZXJzYWwvdW5pdmVyc2FsLnBuZ+18C1RT19YuHnvE66lwentaqwbSXttaHy0ipohAose2VKtSq5Aihl0P1agIUcIz5EFrb+0DiFURBSX1WqQlkC1FEnkk0VKJEGJUDBsIEG1IImxCTEIeOzvJ/hM89XnOuOfef/xj/P+9MAYjydrrm48155pz7qzM/fWHm+Jmz5o3KyAgYPa699/5KCDgj0BAwHTazBm+kc6vaw75XqbRP4r7a4DgGm7E9+EZ6pqNawIC6rl/cu/4o+/zf9v/fhI9ICCozf8/TUb78dOAgLUvr3tnzda8FOMghX/OkSAzS14HCsNW3/368xfN7+g3vBq6Z/cL8Npv3nyj/t03Sl5cfGzrrc9/+v4vZ19g7r4SuvuNvzbuCe7v39b9l43PV2zrEzRGYHmK0kaovGlh7i59MwlwLiuwSxxtKxqgy2BuztCBxhEVGRC7RslShq0qjDXSbyBh+QH+v4zzwlsDCXRg0N7udNEwO00XPd0/vp+WSaVQuGCYeOIjZPXk1PH48TpIC6eB4kTi5EBh9/C4q8Sd9Ixq/jT/55UbxwUm5y9zJB9Knnt4fXT25OSYl7RL/K+X5r4ETM6+dsk5a5LTjHby5OyIZZI/+N+c+sz8gu/ldkkY2/wt2SfATVWuxHp6ybrO5MORr9DWZke8PokovKfE3EoyKLb3n+5494hX2jo7f0GN+kb4JJkvfNew1oiG929WyOdvHiwpmST68vs3t2ZHr7qPf3ndFpXx7n1xPn91Y4LobCrTb6+ZR1Yk/G8Bvxy0F9OY2lHEwJMeD6MVILoyEMB++VPYQL4CNgI8qYC7uUMGKhswnLpHS0Y1YAZjexXKvFm19QHtU/0NSmKBTZArhkdPm5gGSoZGwjI8B3LLkeZcKTqYm2JloJABVHPry7gc/UmqALgG0PbGshvZ2ABdOejjNDhxcb0D+eGDn5pDQiYXePXKKlwK/USXmSDr2FlcnzbWCpkJeCmxvS5ZJNDYJ7rjpeZmpn2PtxxUArTFmspE2IFk6xqo5MjYDJakzr2t6gPwAbGLmsyZlAUwlWg9GQ2yxG6WhBh4ayxFBqXDSefRGxGHrjNZXsYWxH5hmzReTR0emli5LvvhGnmElbbmGT0s+CQfNlzUy4MLmBSg24XURca+RTJUvjrJ5NK6cRHh88S2PcKQ+C223ooU3ulUJkV5lcIznZMlvDp3ktSmTGlsiTbNfmtLPEXa+mXv6AE4bejIp5P2WtnhEbbLPZxfF8s1IC+wIsyQdzKMNEsLu5Ia4bg/D/hkogkeWR/CJ0TPRLd/cRGU6cnZSmnb5X22V8XYTvihMo2p6JGdCF04Mv7Qk7Z0vpId22b7emHlxdANVsi3COzoC4Jwgk6u1pCxbdgKSaKF9bMNVXkdfa5VfFlCj+z4W02jOVlFoN+f79yyyGbtO3SLsHWc85c1QvwmekDdl9CY3aiG8NTo27uUsY4BG7wEIfa5PHsxdCnJtJHLr+W+Scn8v/fO/6qA6zaxiWUaVWu8dtUHYeIsmwnzmi5dHnbksLkGB4P8yEQ8ZsaTwVZLp8oXkXIMhCMlW9k0gyOPDeY+5ENBulauk9FcKWBGnGwy3vy5uQi8ufPvjnPwLS0/a+59D7v2vdy5mPLeffIRd5dL1pd9dz8QPfskZOKuY9DEdkzufddREnI0kjm6hdfs8oW+/Ybn6L+TYPDbIZBlTKPlndAZlGfWr1qP2QAs23aDy54Y9Zm/iuQ6S2q2XiXe3wZzs2KvOssXGDSeQQ0leHVUkG7mMak+YiL0vaiPdNAR6fq4N6QyC7oYS+GM03ktMPbxVakBGYOY6mqSZyQaFEc9RiethKTOfLkz/O6OmOl2OeC12JxLQqpsnqzui80h1GrTY7NJuct5SHMYIPUkHYuapfvqmJ10djlPLBo6Lpz+keRNvHSII34zsBrHduDDODweemUOsJRUOXHR1hWh3I7hZ6mpreNyqdZhGSM/IHs3AqBPdAC0eYcyTymm7Sk+gzhxcWSkVnyMlsyl6GSKNYtk1bgEepHizCIODwTwYTxzuS7VklqnLJPG39Ru83okZdI2h2Xlo5Kmc/Qw+wvF5hUaoWduLeK0nZ1lSeKj+OTDbSMM4d6gWgS1eZF6q7W2niDn1leyKmjJYVR47mc3teX3zfkcZPtemyZkP7s6qArp6rZ19RgbPizDfSVcsDnoB7XI8NWFdoiJGbkvXC2zZidEXdejGbyECrwvGH3AXYs4IrGUXFLOJx4eTo1pz3ROOtX+GZTqEjBqXwbvRvM20n9/Wb5mtyevsM4YkUzf3gnpCi+wi9YcT+1mZ3XKNCuW6VDD9ZY344b2HD4SqrMUpLLwCTqHbN5uESZbW/q7y20KAehjHfVZQNCatDf6sa8Kcd9kbui8IZz3gdUXe+v9YtHkIl1qInLAkg1rxwNr3PNEPICBS9aOuloknfUE6SFL+iK8iIU+8K/TqyT66ye1u71vFOLWdzP0o4xdad4YiDCzyrisgqtwAMoeOWBlQT4H+RsZWdpD6BXcyWa1epa1EIdyijrBRtcJtUMuM6Seoz63nkZGcpdLy3qu9o/M+PhRDpcaZvQa7zVwzsE5K/pLTiVJMEZyyfdRVwXUbn2qiGQiJLfdZfDcvWm7O8uguxU6qP7LvgR2lwe2aNOlevdL6GeJjL90SquRXHqHVI7E/uwJ3RA5+/zvu2pVNrN0Yvcx5c2hoPNq6jFaxGSQPrWmzJzAcCdPH9vYlrbr37W7/wmEMVJVJkjJ15VGS49m/WopiJFCLQ9zhMAXtgrIGrc+EuS9EIjb8kS4+k8em3+5xQclDNscjnkOWYq2SAtssNQLk6X3/iQNiNFbCqKk1daCaKms+hGF5wBM82jHQl4r47evFxYe7DSZ3Smmmodhlmiv55amzt6/FBEPPZQgK79nyfYvH59Z892MlecED/LlGf683YWpo49O+Ox1z71gbFkg2UM39DY/IsTe79dFXWPByZrfviciHfHHsYEo4eOUjphtvUVg2U/8BwXA3ZoZ5Z8yY9/WwjufYDIX4CqcjJNPMGiHUiMkKeemyE6RnSI7SbbgsNmWikd7G0fTCzBLGGZ5needqNbkqb3mo8Gsu2t1MO0ID56Od16yySNZEhSxLo0nIsPz8bmoVzrxgTQrHXPFvftIMZcwe0WHk7HPl0N5zl8XCrAh9wjPuwexi5cGdtcRtg2ZDpf/PGqL7LiczaqsIALepHGbsmGfhhp9MYOkWYR3DDwtY/ROpqea46rmg0zdEkg6BP/Y6wlRl5Qhz97QIKc1TaFvQQ3robyTUqVMl/rzKN2QajEiQvdK2IaGZ4mJJKqEjeb3qC3ZiNDWWAuFIRLkACQbYpivzAGJaJ8yhbQLOyDiqtmtoi3/QJMiEJ7LRzfXH02Pk12YoVjKUUC63Sczr3fdsZSSU5q8OCR1ukXHpLC9S/FSD25RoJIwy7C61XNjBmxO8pbzOMU/LErmVDJ30dgSJmar7+EVdDgAU0tIklXHZLKLmF0MliSenY5EQbBFt7c3VvS0nUOHqZKMuCvrhJWvNdeGR8gBOk7R89JJ7c6SUjh160FjStA5WCs48zYgaIfc/SLSt4S4WzZDx+YsTHiBLd2HRfZKWj1M2IbYPkVgBuYx5LdkPVJaq1YfLQJl9pwSUAV3+1J8adQ2AQRSj+u/Lwc1Jcdglt0SN3u4YRMUsQ26nlQMqqEqI696L9qYYGpg5aP1EGx1JMCsoU2UB3nor2TC9Ve1cH1spxZOlLwZpyJcEjia1pUIkK4+3A6rQ+Us147ZDb9kYDFw+FEjug+Q7GGKR5SOHPgp1zXW4QD6vQEvm49GC4eE+IU+7S9ne4icZ9YE1SCZwnbFTk+aJ+1DBT7qsLJcUcY3Z3s+Pmgb68XthSApO2PMFR6IZNfy8C2l3CTleUUZhBoMfLY+jR0Lw3LRTvU0p/HmI4ktYfrG5ZJQ9cEiEFl6y8j9w9V66zlqTo7SuZ0md2iCTkVt0t9t6pTVha+Q3TCaytyMxKgsARhGGrcbpAKZAYZS6e9QuEpuBS81YTa46FC3Oy/qQgbmuFpPAHg0jYQo/dJG7WezaP/I0p8ydWbVU8JUmG3Ls5+y2C6meMPTSz4XCPsHftwOyW9NkZ0iO0X2n5DtNJdqXfV4tN7Ci5b1PHItFhk+qnt/Ou6Dx7+P8GVNWeeZGSuPP14CpzDN7yrZ//Og/Ikq+pzEUgpu96VU/OK4+bfNxzVqJJb4H3EDsMijAjwvBC5M5z/gvWmRrInmq61xtxaSkI5o7Icq6JGLk8tBNk6NTI38iyO+mkjjbI8UVBaMN/Gplfn6/j+Fte43vBnpOKlk6kd/qq5sZjhaNCyj3ajOHbLc6wRRtqTEqLVCFd4BxFBw6ml6oozB5lCAx/EisNmW0t6+sDLvN8b5Lsc6JLOkPrjBvWqc+sYgkXgIKgPYiEvHMjEN0abWibzEh1/B+9PneC5TMc0yUs2TWFugivZ25rl9xNc5g8IQIv3q9rYx79wqhB0pThez0Xr6n1NMDSkp6aT45j1MhbKhsq/lvR6jls4cYg/YzJZ6NRYrBFC7mZv5yN7yVyNrOPq0ksMOy9gNpj6N+BbHfUmCW2rtu4DYcdEi5TcUmvxypMbuPwoonkYAUkClLAYda4BMR7VUXwXIYp9iqheT4nwlXwkTG01TfrdCI5QcZ+YX/wibkTQvUS6rU5bx0orBqNt6OZzW5UgCtGe3P9jr+9ffL9sJsiu4+Q7le3Wdl7OKj0W9r0frzMsDB4yry9dSfSorHB0iMLNVoSw7qLfb0ooUFpbVWtfzUjm3w5E8uAJnWN3s+W4mwk67V9cO+aSw0I0kje8+f+8Tyt4yZ8/+2rG8NVEXsZ7+Q9e0iMAeZj6t+HTa8ECimKihovBeD5EUv62OKw071IPbCEWkQldbWG6XWyX7mBcG8MJMsaMPI1i17/5EuKUdwi2ApN9wwnRaPnaxx0W2Oc7eFRIyBRadOw9xGbnLrl7OQrugdNiBFPXgWGTV/uYw/FGAyr5m1EJQKTZ/WC2qU4qwfnzZI1/u+4s2TwkIA3zlKxGHruwU183bDC1rrlxTrtvfPGPAww3rlaR7ZhYyo+RrIkgyrw3ZoCLUDq2QCJQNQws10nmANTU9UMUccFnHZdBSaQ/hGQPvQLQ9Q9rudtnXGs9+/LgVWjRmQuAVXKjjZ1wkJEczC7vuhB/qOHZ22B73Yu1lgkaIHZgR9aXAoSbSs1GXOw82tI5LvzSafOUrV0rssWvrLNp90h4m5rt52OgzPuyaZ4Vs4Y6DGUFXUK71R/Ljvh06TLpYlfqEwxeB/eT/85HQLCYFu4KxIsUpXPYTFj9mzkYBq3RE5wZR2Fz78LTlNV8yPb1cMrSiNgOgMVnMJzaxI1oyJGGhjI8pykzKAngjqKxk2ftgqLq6ktHJfTXv1yfmB7u6oBHdnJS8Oy4d4aLepLEJcinS2riGh8ctx3xJPWfcbDtJrWxqzoZ7bKA8p0h1lvzEZoj23fQcmK42E1ja+ZqL7JZQ8RNO0SSDDL5YNeqPC+wo/wFfMcjNe8rTG13BaQmgsn7yfMgbnK67W07TlNQzJmqeClcIXtHJ6ytvG7VTRUMTrrE+Kk8cClhPnmdceDq2rcp5nJXCWcOaGpka+Q8b0Tk7D3jaSO6205ybN+H/P84bpwBTgCnAFGAKMAWYAkwBpgBTgCnAFGAKMAWYAkwBpgBTgCnAFGAKMAWYAvy/CtAg13LHu5YcmdBb3tv6YBRw/zYHlGAek+Zk0qsjmFx9OPJ//X6ueSkEcP4yR5DCsqmi6d++SqFovmidrVKc+Bd7GwNuP3v/sDKA+skks4CV0//l9sjL0V5UiqGTVwtFx//9BB/ItGkeIPUYaYCnj+fpUx0iue/wAbQRaGFYOhbio5BsHVQGUNliFW+yRfT29vECpscFSdm2IYdEhIvBJyA2PUTx3O8svXZHIoO4HLdWdwn5UQ62uKwxP8Yzf3seqhEZPW4l5laVSSaqIsVef9cpyIZFbLg/juS6ESk+bc33IgaNU+PdwnPdotDUXnqHLF0jLMW6erQSREEbsgltrgKPgdGt+U70G30DtwBDNRpvFP5WsqcoX5kR6GMfmu2IlRAzlAyKBRZ4Y4L/R1wt3vkZ/mLohRqRabA5G94Iyu+8DfDWAq4zeNcZGHBwtTEWDoqjWDlWHnKSl59aqPiM7ml439+lxdDurzSVSfWoXtujtpjeDSpHhDaLnbVENSlBFldOSmO73S2naBqJJlk3oDzhGMvxr9HmLI02jcCMeauGpPwps7bzuaUcRTif0ZUYlKtadlyZNRCUgtSP67Tm2xaOw3j4pNLVdZkADAUfi7pgIPGZUYFWm3JfsQg+gDh2xD6/StZlbNjKuRfIOY/bX1bhLTnlirIoz6eMh5Zx9DYHsl0Lq81FCD22JcTPfGs79HwdJxZNkd3EmYTT+zfGWG3Go9gGOzaW+UMX4DibJ2mtLC2fPjKPRP91O3cdbFobVIFS6/WmFo4w0hMSZaMPyxFHFmNg3g4RWMAXhyhPkGQNar8/hX5htk2re6WWoU4kNuxHu9rWB7HhvtJTgE2ZUQyiryz3KXFiTyw7Cd/AcK/IGJrIHV5DkomJGS5X6Ds2T16QyuDvn877uAgM3j17h0ottGuhxKAMJKcNVvNdVMcyGTSqXaiFxXxipN+P2/7GZK1Om8kfEg5L17O7UzPzFLzGJE9t/LUlnKxLOfeGvF2Qzx1v/GEPGgGILGYYUMfDhno93CPb1sxD+j0h+deVB0Du/X6h1sbQfmezKUVjf9lnmYPNZWbCIZUt4m+OzOvJ2JmzO0nfHAhFpPSSwzBvo7fh4+lpJRWI8jWZmXAYDH+bQ1mgs7Ms2n1xClyMyNSAXy06J11QzSxxF+STgG/v9xXV7fTJG/Vp3Wb4dZSjK0giZXxCc+W1Zls4sBtydc9LhtSZ97bT5NQKAUTDDiannaBw1d6G5LV7JESO8UuF25AiJp722TdVsMaRIjmeEcD+UOXQWiCOByKHtd77ZT7R0aSkeOy+/TOfpgSXACLWBkm8hI0e+MjWNGmiF7VL9ueoHKmdr9jODaFDjpQCm4psatWPpzBGqiJZraN0/0aOWdpOvj1WY5KRnAdJF60hXtfh5kpVOcuYBrSwNxC12aWgXGQAk4hoNhbOV/rbue+dfwn4rIEvwUNflXv0NK9+PoiJNagYxkcf9u04XQMgMlW0pUtYaPNWVoY/2By64px1imLzXOwP5n8QdJ5PwqykMHwD+cHVfqdfMb5aRAOwQyyh/3f3o6zCSB8PMnL2mRoRTQYZOYX8LQ8A267uIMT1+H/xNervNFAFkpyXW1pNLFOL6yee6ydY9tKOHYkskl6ZT0nnfLGaDehMVkhlIGFIy1CkRujxfPSAVLO1jsaCR6kcOxUM7HH3HY1ErsYRMz0nmPsk8bb6QihBw/UJkYhYAatjUVyfOzhdl9rDKVwin/a2phI7U7eUMw57UxN58/2G3xEuGR+OSNZYKx3HDqa9hq8wbWEtvZ3tswOxJRvFD/YfJwX6Ya8ImE01rgN/fLgR5itJmNvGff7H93quxbt/jd/uMeMxs4rk1ZIsJxD/0TyMD7usyAyokwDjcb7FrKX+LMjcOuh96XNmPvps71INFQ0//sCqULE7eI9OmTfI5SPgKkyhcSsamfmYHfCoALFLB3h1mQPaG+TZJQN1LnYT3udcUVv/rkL+bi3c9qEnX8h2VXNcLmmNJCSRhHTES/bUyqF0vPVOMMc5KuO4ZZqJlaHBqt6rgzWmMnQzi1S59oHvwf6W8/F5CVsIPVUeLXs4jv0DE8eV7N03nKFyyD0/SvDKM64Bf6oI/tac3eZknKyp/64lQRPmOOtixxx6RI1RWdCwX41slIf63scM/T4xFcVfX1Xmxj2yhHj37UA5drvHpx0gCb+lk6MiA2c/HGvKV1IOhnK5v7N3OmWkFHa8pNRC/13pJpPZZsyboY4akDf8NtnjEbwRPZBt8Xf4kn0ZVwoEFcT0e70mzLtx7YJctImHNllQHZvpgQESbLzKPc07+3eF5CwuSJNF9F67k8J7wfGt1Pkt2VSgQTu/azzCVTh+Ir54D5O4dWEA9lXJKGpdMyzr4lJYmybdccSXNumkg0bcuCHpAOAZJYMcOwy6O8FjqbDlOy5z2BWO9DJ5o6mTWb0M9k3PElDPn25bpPxGHk7geNO8cA8Cs/M8xRpnMcwJidbsypssCRYvLAbLfuvmeSdUqAbz8pNFGYOvAWU0/pA/YQa8PPefFQp5Mv/TCCz3H+Rw6vVcKJfp02aJZuZkgbEnM5clw3yrcpz2zGRdsKKpRaJdbBm7jxa9N17XZ3OWe3wpP/73R0lsHK/lR7ZDY345/P3biZLnJy80+p9F4cEEAm/w63hZSFLAOM0/vO7dTe8I/vrJ5/8GUEsDBBQAAgAIAGJk6kgrC8BtSgAAAGsAAAAbAAAAdW5pdmVyc2FsL3VuaXZlcnNhbC5wbmcueG1ss7GvyM1RKEstKs7Mz7NVMtQzULK34+WyKShKLctMLVeoAIoZ6RlAgJJCJSq3PDOlJAMoZGBujBDMSM1MzyixVbIwMIUL6gPNBABQSwECAAAUAAIACABhZOpIDmokTmIEAAAFEQAAHQAAAAAAAAABAAAAAAAAAAAAdW5pdmVyc2FsL2NvbW1vbl9tZXNzYWdlcy5sbmdQSwECAAAUAAIACABhZOpIs5FTHuYDAADcEAAAJwAAAAAAAAABAAAAAACdBAAAdW5pdmVyc2FsL2ZsYXNoX3B1Ymxpc2hpbmdfc2V0dGluZ3MueG1sUEsBAgAAFAACAAgAYWTqSBb0RFO+AgAAVQoAACEAAAAAAAAAAQAAAAAAyAgAAHVuaXZlcnNhbC9mbGFzaF9za2luX3NldHRpbmdzLnhtbFBLAQIAABQAAgAIAGFk6kiEW/q0vQMAAO0PAAAmAAAAAAAAAAEAAAAAAMULAAB1bml2ZXJzYWwvaHRtbF9wdWJsaXNoaW5nX3NldHRpbmdzLnhtbFBLAQIAABQAAgAIAGFk6kjjgzzrngEAACEGAAAfAAAAAAAAAAEAAAAAAMYPAAB1bml2ZXJzYWwvaHRtbF9za2luX3NldHRpbmdzLmpzUEsBAgAAFAACAAgAYWTqSD08L9HBAAAA5QEAABoAAAAAAAAAAQAAAAAAoREAAHVuaXZlcnNhbC9pMThuX3ByZXNldHMueG1sUEsBAgAAFAACAAgAYWTqSLLgvW1kAAAAZQAAABwAAAAAAAAAAQAAAAAAmhIAAHVuaXZlcnNhbC9sb2NhbF9zZXR0aW5ncy54bWxQSwECAAAUAAIACAD3klNHI7RO+/sCAACwCAAAFAAAAAAAAAABAAAAAAA4EwAAdW5pdmVyc2FsL3BsYXllci54bWxQSwECAAAUAAIACABhZOpIiKZWZNkIAADpPQAAKQAAAAAAAAABAAAAAABlFgAAdW5pdmVyc2FsL3NraW5fY3VzdG9taXphdGlvbl9zZXR0aW5ncy54bWxQSwECAAAUAAIACABiZOpI748EwacYAACLQwAAFwAAAAAAAAAAAAAAAACFHwAAdW5pdmVyc2FsL3VuaXZlcnNhbC5wbmdQSwECAAAUAAIACABiZOpIKwvAbUoAAABrAAAAGwAAAAAAAAABAAAAAABhOAAAdW5pdmVyc2FsL3VuaXZlcnNhbC5wbmcueG1sUEsFBgAAAAALAAsASQMAAOQ4A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0.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1.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2.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3.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4.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5.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6.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7.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8.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9.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0.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1.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2.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3.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4.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3.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4.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5.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6.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7.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8.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9.xml><?xml version="1.0" encoding="utf-8"?>
<a:themeOverride xmlns:a="http://schemas.openxmlformats.org/drawingml/2006/main">
  <a:clrScheme name="绿色">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docProps/app.xml><?xml version="1.0" encoding="utf-8"?>
<Properties xmlns="http://schemas.openxmlformats.org/officeDocument/2006/extended-properties" xmlns:vt="http://schemas.openxmlformats.org/officeDocument/2006/docPropsVTypes">
  <TotalTime>0</TotalTime>
  <Words>4427</Words>
  <Application>Microsoft Office PowerPoint</Application>
  <PresentationFormat>自定义</PresentationFormat>
  <Paragraphs>467</Paragraphs>
  <Slides>43</Slides>
  <Notes>43</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等线</vt:lpstr>
      <vt:lpstr>微软雅黑</vt:lpstr>
      <vt:lpstr>微软雅黑 Light</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2015-11-13T02:17:00Z</dcterms:created>
  <dcterms:modified xsi:type="dcterms:W3CDTF">2021-01-05T11:32:42Z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