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3823" r:id="rId6"/>
    <p:sldId id="3824" r:id="rId7"/>
    <p:sldId id="3825" r:id="rId8"/>
    <p:sldId id="3826" r:id="rId9"/>
    <p:sldId id="3827" r:id="rId10"/>
    <p:sldId id="3828" r:id="rId11"/>
    <p:sldId id="3829" r:id="rId12"/>
    <p:sldId id="3830" r:id="rId13"/>
    <p:sldId id="3831" r:id="rId14"/>
    <p:sldId id="3832" r:id="rId15"/>
    <p:sldId id="3833" r:id="rId16"/>
    <p:sldId id="3834" r:id="rId17"/>
    <p:sldId id="3835" r:id="rId18"/>
    <p:sldId id="3836" r:id="rId19"/>
    <p:sldId id="3837" r:id="rId20"/>
    <p:sldId id="3838" r:id="rId21"/>
    <p:sldId id="3839" r:id="rId22"/>
    <p:sldId id="3840" r:id="rId23"/>
    <p:sldId id="3841" r:id="rId24"/>
    <p:sldId id="384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FB4C5"/>
    <a:srgbClr val="CD4040"/>
    <a:srgbClr val="E24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8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D0794-12F3-4D1B-8E3D-B463E6BCAA9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B3F0-7B4A-4F2E-AA7F-551D59CC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B3F0-7B4A-4F2E-AA7F-551D59CC13C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C07E-839A-4FAC-B423-8249824F07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7455-FD6C-442B-996A-620693816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4.png"/><Relationship Id="rId5" Type="http://schemas.openxmlformats.org/officeDocument/2006/relationships/tags" Target="../tags/tag15.xml"/><Relationship Id="rId10" Type="http://schemas.openxmlformats.org/officeDocument/2006/relationships/image" Target="../media/image13.png"/><Relationship Id="rId4" Type="http://schemas.openxmlformats.org/officeDocument/2006/relationships/tags" Target="../tags/tag14.xm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59698" y="4095503"/>
            <a:ext cx="2072603" cy="27624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8146" y="999334"/>
            <a:ext cx="1453897" cy="19385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13154" y="5664491"/>
            <a:ext cx="1211582" cy="9692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93292" y="3118552"/>
            <a:ext cx="1211581" cy="12115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687005" y="815460"/>
            <a:ext cx="1057579" cy="8460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417266" y="4518534"/>
            <a:ext cx="1882785" cy="15689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10462" y="5062646"/>
            <a:ext cx="1211581" cy="1211581"/>
          </a:xfrm>
          <a:prstGeom prst="rect">
            <a:avLst/>
          </a:prstGeom>
        </p:spPr>
      </p:pic>
      <p:sp>
        <p:nvSpPr>
          <p:cNvPr id="22" name="带形: 前凸弯 21"/>
          <p:cNvSpPr/>
          <p:nvPr/>
        </p:nvSpPr>
        <p:spPr>
          <a:xfrm>
            <a:off x="1891947" y="1564670"/>
            <a:ext cx="8408104" cy="1568988"/>
          </a:xfrm>
          <a:prstGeom prst="ellipseRibbon">
            <a:avLst>
              <a:gd name="adj1" fmla="val 25000"/>
              <a:gd name="adj2" fmla="val 73110"/>
              <a:gd name="adj3" fmla="val 7285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3962400" y="1947228"/>
            <a:ext cx="4235984" cy="1325563"/>
          </a:xfrm>
        </p:spPr>
        <p:txBody>
          <a:bodyPr/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高考倒计时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22538" y="930888"/>
            <a:ext cx="2143083" cy="17859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51708" y="5241459"/>
            <a:ext cx="1057579" cy="8460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81214" y="3176383"/>
            <a:ext cx="1211581" cy="121158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75983" y="3068206"/>
            <a:ext cx="3240031" cy="1325563"/>
            <a:chOff x="4475983" y="3068206"/>
            <a:chExt cx="3240031" cy="132556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475983" y="3325007"/>
              <a:ext cx="3240031" cy="932118"/>
            </a:xfrm>
            <a:prstGeom prst="rect">
              <a:avLst/>
            </a:prstGeom>
          </p:spPr>
        </p:pic>
        <p:sp>
          <p:nvSpPr>
            <p:cNvPr id="27" name="标题 1"/>
            <p:cNvSpPr txBox="1"/>
            <p:nvPr/>
          </p:nvSpPr>
          <p:spPr>
            <a:xfrm>
              <a:off x="5606220" y="3068206"/>
              <a:ext cx="1418965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加油！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5476"/>
            <a:ext cx="2090263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输入第二章标题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TWO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04973" y="1550078"/>
            <a:ext cx="8749164" cy="4415593"/>
            <a:chOff x="1715443" y="1942028"/>
            <a:chExt cx="8751189" cy="4416615"/>
          </a:xfrm>
        </p:grpSpPr>
        <p:sp>
          <p:nvSpPr>
            <p:cNvPr id="11" name="圆角矩形 5"/>
            <p:cNvSpPr>
              <a:spLocks noChangeAspect="1"/>
            </p:cNvSpPr>
            <p:nvPr/>
          </p:nvSpPr>
          <p:spPr>
            <a:xfrm>
              <a:off x="7910632" y="2341062"/>
              <a:ext cx="2556000" cy="3686758"/>
            </a:xfrm>
            <a:prstGeom prst="roundRect">
              <a:avLst>
                <a:gd name="adj" fmla="val 5953"/>
              </a:avLst>
            </a:prstGeom>
            <a:solidFill>
              <a:srgbClr val="FF5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6"/>
            <p:cNvSpPr>
              <a:spLocks noChangeAspect="1"/>
            </p:cNvSpPr>
            <p:nvPr/>
          </p:nvSpPr>
          <p:spPr>
            <a:xfrm>
              <a:off x="1715443" y="2367025"/>
              <a:ext cx="2520000" cy="3634832"/>
            </a:xfrm>
            <a:prstGeom prst="roundRect">
              <a:avLst>
                <a:gd name="adj" fmla="val 5953"/>
              </a:avLst>
            </a:prstGeom>
            <a:solidFill>
              <a:srgbClr val="FF5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7"/>
            <p:cNvSpPr/>
            <p:nvPr/>
          </p:nvSpPr>
          <p:spPr>
            <a:xfrm>
              <a:off x="4661334" y="1942028"/>
              <a:ext cx="2818596" cy="4416615"/>
            </a:xfrm>
            <a:prstGeom prst="roundRect">
              <a:avLst>
                <a:gd name="adj" fmla="val 5953"/>
              </a:avLst>
            </a:prstGeom>
            <a:solidFill>
              <a:srgbClr val="9FB4C5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2"/>
            <p:cNvSpPr txBox="1"/>
            <p:nvPr/>
          </p:nvSpPr>
          <p:spPr>
            <a:xfrm>
              <a:off x="1959780" y="2688388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72968" y="262073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52377" y="255917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810330" y="3516865"/>
              <a:ext cx="2570701" cy="27706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>
              <a:off x="8030055" y="3347188"/>
              <a:ext cx="2280250" cy="22910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defRPr>
              </a:lvl1pPr>
            </a:lstStyle>
            <a:p>
              <a:r>
                <a:rPr lang="zh-CN" altLang="en-US" dirty="0"/>
                <a:t>请在此处输入具体内容，文字尽量言简意赅，简单描述即可，不必过于繁琐，注意版面美观度。请在此处输入具体内容，文字尽量言简意赅，简单描述即可，不必过于繁琐，注意版面美观度。</a:t>
              </a:r>
              <a:endParaRPr lang="en-US" altLang="zh-CN" dirty="0"/>
            </a:p>
          </p:txBody>
        </p:sp>
        <p:sp>
          <p:nvSpPr>
            <p:cNvPr id="19" name="文本框 25"/>
            <p:cNvSpPr txBox="1"/>
            <p:nvPr/>
          </p:nvSpPr>
          <p:spPr>
            <a:xfrm>
              <a:off x="1858364" y="3465610"/>
              <a:ext cx="2297020" cy="25217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5476"/>
            <a:ext cx="2090263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输入第二章标题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TWO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GrpSpPr/>
          <p:nvPr/>
        </p:nvGrpSpPr>
        <p:grpSpPr>
          <a:xfrm>
            <a:off x="841828" y="2254445"/>
            <a:ext cx="1955614" cy="2045125"/>
            <a:chOff x="3716376" y="920580"/>
            <a:chExt cx="4776695" cy="4995334"/>
          </a:xfrm>
        </p:grpSpPr>
        <p:sp>
          <p:nvSpPr>
            <p:cNvPr id="11" name="任意多边形 11"/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任意多边形 12"/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椭圆 1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262626">
                <a:alpha val="30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4" name="文本框 1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1458579" y="2772626"/>
            <a:ext cx="724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华文宋体" panose="02010600040101010101" pitchFamily="2" charset="-122"/>
              </a:rPr>
              <a:t>01</a:t>
            </a:r>
            <a:endParaRPr lang="zh-CN" altLang="en-US" sz="6000" b="1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华文宋体" panose="02010600040101010101" pitchFamily="2" charset="-122"/>
            </a:endParaRPr>
          </a:p>
        </p:txBody>
      </p:sp>
      <p:grpSp>
        <p:nvGrpSpPr>
          <p:cNvPr id="15" name="组合 14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GrpSpPr/>
          <p:nvPr/>
        </p:nvGrpSpPr>
        <p:grpSpPr>
          <a:xfrm>
            <a:off x="3675435" y="2254445"/>
            <a:ext cx="1955614" cy="2045125"/>
            <a:chOff x="3716376" y="920580"/>
            <a:chExt cx="4776695" cy="4995334"/>
          </a:xfrm>
        </p:grpSpPr>
        <p:sp>
          <p:nvSpPr>
            <p:cNvPr id="16" name="任意多边形 18"/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任意多边形 21"/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椭圆 1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404040">
                <a:alpha val="30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9" name="文本框 1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4212837" y="2772625"/>
            <a:ext cx="883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华文宋体" panose="02010600040101010101" pitchFamily="2" charset="-122"/>
              </a:rPr>
              <a:t>02</a:t>
            </a:r>
            <a:endParaRPr lang="zh-CN" altLang="en-US" sz="6000" b="1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华文宋体" panose="02010600040101010101" pitchFamily="2" charset="-122"/>
            </a:endParaRPr>
          </a:p>
        </p:txBody>
      </p:sp>
      <p:grpSp>
        <p:nvGrpSpPr>
          <p:cNvPr id="20" name="组合 1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GrpSpPr/>
          <p:nvPr/>
        </p:nvGrpSpPr>
        <p:grpSpPr>
          <a:xfrm>
            <a:off x="6509042" y="2254446"/>
            <a:ext cx="1955614" cy="2045125"/>
            <a:chOff x="3716376" y="920580"/>
            <a:chExt cx="4776695" cy="4995334"/>
          </a:xfrm>
        </p:grpSpPr>
        <p:sp>
          <p:nvSpPr>
            <p:cNvPr id="21" name="任意多边形 25"/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任意多边形 26"/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椭圆 22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595959">
                <a:alpha val="30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4" name="文本框 2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7039230" y="2756968"/>
            <a:ext cx="898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华文宋体" panose="02010600040101010101" pitchFamily="2" charset="-122"/>
              </a:rPr>
              <a:t>03</a:t>
            </a:r>
            <a:endParaRPr lang="zh-CN" altLang="en-US" sz="6000" b="1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华文宋体" panose="02010600040101010101" pitchFamily="2" charset="-122"/>
            </a:endParaRPr>
          </a:p>
        </p:txBody>
      </p:sp>
      <p:grpSp>
        <p:nvGrpSpPr>
          <p:cNvPr id="25" name="组合 24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GrpSpPr/>
          <p:nvPr/>
        </p:nvGrpSpPr>
        <p:grpSpPr>
          <a:xfrm>
            <a:off x="9342649" y="2254446"/>
            <a:ext cx="1955614" cy="2045125"/>
            <a:chOff x="3716376" y="920580"/>
            <a:chExt cx="4776695" cy="4995334"/>
          </a:xfrm>
        </p:grpSpPr>
        <p:sp>
          <p:nvSpPr>
            <p:cNvPr id="26" name="任意多边形 30"/>
            <p:cNvSpPr/>
            <p:nvPr/>
          </p:nvSpPr>
          <p:spPr>
            <a:xfrm>
              <a:off x="3871965" y="920580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任意多边形 31"/>
            <p:cNvSpPr/>
            <p:nvPr/>
          </p:nvSpPr>
          <p:spPr>
            <a:xfrm flipH="1" flipV="1">
              <a:off x="3716376" y="3418247"/>
              <a:ext cx="4621106" cy="2497667"/>
            </a:xfrm>
            <a:custGeom>
              <a:avLst/>
              <a:gdLst>
                <a:gd name="connsiteX0" fmla="*/ 1602722 w 3358326"/>
                <a:gd name="connsiteY0" fmla="*/ 0 h 1815144"/>
                <a:gd name="connsiteX1" fmla="*/ 3358326 w 3358326"/>
                <a:gd name="connsiteY1" fmla="*/ 1755604 h 1815144"/>
                <a:gd name="connsiteX2" fmla="*/ 3355320 w 3358326"/>
                <a:gd name="connsiteY2" fmla="*/ 1815144 h 1815144"/>
                <a:gd name="connsiteX3" fmla="*/ 3090090 w 3358326"/>
                <a:gd name="connsiteY3" fmla="*/ 1815144 h 1815144"/>
                <a:gd name="connsiteX4" fmla="*/ 3092855 w 3358326"/>
                <a:gd name="connsiteY4" fmla="*/ 1760373 h 1815144"/>
                <a:gd name="connsiteX5" fmla="*/ 3086104 w 3358326"/>
                <a:gd name="connsiteY5" fmla="*/ 1626666 h 1815144"/>
                <a:gd name="connsiteX6" fmla="*/ 3035625 w 3358326"/>
                <a:gd name="connsiteY6" fmla="*/ 1371085 h 1815144"/>
                <a:gd name="connsiteX7" fmla="*/ 1698481 w 3358326"/>
                <a:gd name="connsiteY7" fmla="*/ 270820 h 1815144"/>
                <a:gd name="connsiteX8" fmla="*/ 1591936 w 3358326"/>
                <a:gd name="connsiteY8" fmla="*/ 265775 h 1815144"/>
                <a:gd name="connsiteX9" fmla="*/ 1573771 w 3358326"/>
                <a:gd name="connsiteY9" fmla="*/ 266692 h 1815144"/>
                <a:gd name="connsiteX10" fmla="*/ 1573771 w 3358326"/>
                <a:gd name="connsiteY10" fmla="*/ 264915 h 1815144"/>
                <a:gd name="connsiteX11" fmla="*/ 1549784 w 3358326"/>
                <a:gd name="connsiteY11" fmla="*/ 263779 h 1815144"/>
                <a:gd name="connsiteX12" fmla="*/ 7815 w 3358326"/>
                <a:gd name="connsiteY12" fmla="*/ 1655276 h 1815144"/>
                <a:gd name="connsiteX13" fmla="*/ 0 w 3358326"/>
                <a:gd name="connsiteY13" fmla="*/ 1810029 h 1815144"/>
                <a:gd name="connsiteX14" fmla="*/ 8393 w 3358326"/>
                <a:gd name="connsiteY14" fmla="*/ 1643816 h 1815144"/>
                <a:gd name="connsiteX15" fmla="*/ 1502413 w 3358326"/>
                <a:gd name="connsiteY15" fmla="*/ 159251 h 1815144"/>
                <a:gd name="connsiteX16" fmla="*/ 1573771 w 3358326"/>
                <a:gd name="connsiteY16" fmla="*/ 155872 h 1815144"/>
                <a:gd name="connsiteX17" fmla="*/ 1573771 w 3358326"/>
                <a:gd name="connsiteY17" fmla="*/ 1462 h 18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8326" h="1815144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椭圆 27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solidFill>
              <a:srgbClr val="7F7F7F">
                <a:alpha val="30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9" name="文本框 2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9905708" y="2772625"/>
            <a:ext cx="893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华文宋体" panose="02010600040101010101" pitchFamily="2" charset="-122"/>
              </a:rPr>
              <a:t>04</a:t>
            </a:r>
            <a:endParaRPr lang="zh-CN" altLang="en-US" sz="6000" b="1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ea typeface="华文宋体" panose="0201060004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05527" y="4493661"/>
            <a:ext cx="1974741" cy="1442005"/>
            <a:chOff x="11884" y="3191"/>
            <a:chExt cx="3110" cy="2271"/>
          </a:xfrm>
        </p:grpSpPr>
        <p:sp>
          <p:nvSpPr>
            <p:cNvPr id="31" name="文本框 30"/>
            <p:cNvSpPr txBox="1"/>
            <p:nvPr/>
          </p:nvSpPr>
          <p:spPr>
            <a:xfrm>
              <a:off x="11884" y="3744"/>
              <a:ext cx="3110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11884" y="3191"/>
              <a:ext cx="310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00702" y="4500561"/>
            <a:ext cx="1974741" cy="1442005"/>
            <a:chOff x="11884" y="3191"/>
            <a:chExt cx="3110" cy="2271"/>
          </a:xfrm>
        </p:grpSpPr>
        <p:sp>
          <p:nvSpPr>
            <p:cNvPr id="34" name="文本框 33"/>
            <p:cNvSpPr txBox="1"/>
            <p:nvPr/>
          </p:nvSpPr>
          <p:spPr>
            <a:xfrm>
              <a:off x="11884" y="3744"/>
              <a:ext cx="3110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11884" y="3191"/>
              <a:ext cx="310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06744" y="4493661"/>
            <a:ext cx="1974741" cy="1442005"/>
            <a:chOff x="11884" y="3191"/>
            <a:chExt cx="3110" cy="2271"/>
          </a:xfrm>
        </p:grpSpPr>
        <p:sp>
          <p:nvSpPr>
            <p:cNvPr id="37" name="文本框 36"/>
            <p:cNvSpPr txBox="1"/>
            <p:nvPr/>
          </p:nvSpPr>
          <p:spPr>
            <a:xfrm>
              <a:off x="11884" y="3744"/>
              <a:ext cx="3110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>
              <a:off x="11884" y="3191"/>
              <a:ext cx="310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301919" y="4500561"/>
            <a:ext cx="1974741" cy="1442005"/>
            <a:chOff x="11884" y="3191"/>
            <a:chExt cx="3110" cy="2271"/>
          </a:xfrm>
        </p:grpSpPr>
        <p:sp>
          <p:nvSpPr>
            <p:cNvPr id="40" name="文本框 39"/>
            <p:cNvSpPr txBox="1"/>
            <p:nvPr/>
          </p:nvSpPr>
          <p:spPr>
            <a:xfrm>
              <a:off x="11884" y="3744"/>
              <a:ext cx="3110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1884" y="3191"/>
              <a:ext cx="310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2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40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48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56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/>
      <p:bldP spid="14" grpId="1"/>
      <p:bldP spid="19" grpId="0"/>
      <p:bldP spid="19" grpId="1"/>
      <p:bldP spid="24" grpId="0"/>
      <p:bldP spid="24" grpId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5476"/>
            <a:ext cx="2090263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输入第二章标题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TWO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73045" y="2361406"/>
            <a:ext cx="1578156" cy="1779589"/>
            <a:chOff x="1340508" y="1771054"/>
            <a:chExt cx="1183617" cy="1334692"/>
          </a:xfrm>
        </p:grpSpPr>
        <p:grpSp>
          <p:nvGrpSpPr>
            <p:cNvPr id="11" name="组合 10"/>
            <p:cNvGrpSpPr/>
            <p:nvPr/>
          </p:nvGrpSpPr>
          <p:grpSpPr>
            <a:xfrm>
              <a:off x="1340508" y="1771054"/>
              <a:ext cx="1183617" cy="1334692"/>
              <a:chOff x="812038" y="2213192"/>
              <a:chExt cx="2060884" cy="2323931"/>
            </a:xfrm>
          </p:grpSpPr>
          <p:sp>
            <p:nvSpPr>
              <p:cNvPr id="13" name="任意多边形: 形状 12"/>
              <p:cNvSpPr/>
              <p:nvPr/>
            </p:nvSpPr>
            <p:spPr>
              <a:xfrm rot="19800000" flipH="1">
                <a:off x="1132094" y="2213192"/>
                <a:ext cx="1740828" cy="2323931"/>
              </a:xfrm>
              <a:custGeom>
                <a:avLst/>
                <a:gdLst>
                  <a:gd name="connsiteX0" fmla="*/ 228243 w 1740828"/>
                  <a:gd name="connsiteY0" fmla="*/ 41971 h 2323931"/>
                  <a:gd name="connsiteX1" fmla="*/ 206112 w 1740828"/>
                  <a:gd name="connsiteY1" fmla="*/ 55538 h 2323931"/>
                  <a:gd name="connsiteX2" fmla="*/ 183297 w 1740828"/>
                  <a:gd name="connsiteY2" fmla="*/ 67921 h 2323931"/>
                  <a:gd name="connsiteX3" fmla="*/ 175745 w 1740828"/>
                  <a:gd name="connsiteY3" fmla="*/ 74152 h 2323931"/>
                  <a:gd name="connsiteX4" fmla="*/ 162710 w 1740828"/>
                  <a:gd name="connsiteY4" fmla="*/ 82142 h 2323931"/>
                  <a:gd name="connsiteX5" fmla="*/ 134918 w 1740828"/>
                  <a:gd name="connsiteY5" fmla="*/ 107837 h 2323931"/>
                  <a:gd name="connsiteX6" fmla="*/ 124439 w 1740828"/>
                  <a:gd name="connsiteY6" fmla="*/ 116483 h 2323931"/>
                  <a:gd name="connsiteX7" fmla="*/ 120813 w 1740828"/>
                  <a:gd name="connsiteY7" fmla="*/ 120878 h 2323931"/>
                  <a:gd name="connsiteX8" fmla="*/ 105315 w 1740828"/>
                  <a:gd name="connsiteY8" fmla="*/ 135206 h 2323931"/>
                  <a:gd name="connsiteX9" fmla="*/ 80111 w 1740828"/>
                  <a:gd name="connsiteY9" fmla="*/ 170209 h 2323931"/>
                  <a:gd name="connsiteX10" fmla="*/ 75876 w 1740828"/>
                  <a:gd name="connsiteY10" fmla="*/ 175342 h 2323931"/>
                  <a:gd name="connsiteX11" fmla="*/ 74226 w 1740828"/>
                  <a:gd name="connsiteY11" fmla="*/ 178382 h 2323931"/>
                  <a:gd name="connsiteX12" fmla="*/ 58243 w 1740828"/>
                  <a:gd name="connsiteY12" fmla="*/ 200578 h 2323931"/>
                  <a:gd name="connsiteX13" fmla="*/ 5885 w 1740828"/>
                  <a:gd name="connsiteY13" fmla="*/ 427107 h 2323931"/>
                  <a:gd name="connsiteX14" fmla="*/ 7955 w 1740828"/>
                  <a:gd name="connsiteY14" fmla="*/ 439443 h 2323931"/>
                  <a:gd name="connsiteX15" fmla="*/ 7955 w 1740828"/>
                  <a:gd name="connsiteY15" fmla="*/ 1856977 h 2323931"/>
                  <a:gd name="connsiteX16" fmla="*/ 990 w 1740828"/>
                  <a:gd name="connsiteY16" fmla="*/ 1898487 h 2323931"/>
                  <a:gd name="connsiteX17" fmla="*/ 53348 w 1740828"/>
                  <a:gd name="connsiteY17" fmla="*/ 2125015 h 2323931"/>
                  <a:gd name="connsiteX18" fmla="*/ 523164 w 1740828"/>
                  <a:gd name="connsiteY18" fmla="*/ 2303661 h 2323931"/>
                  <a:gd name="connsiteX19" fmla="*/ 547977 w 1740828"/>
                  <a:gd name="connsiteY19" fmla="*/ 2292487 h 2323931"/>
                  <a:gd name="connsiteX20" fmla="*/ 560458 w 1740828"/>
                  <a:gd name="connsiteY20" fmla="*/ 2288613 h 2323931"/>
                  <a:gd name="connsiteX21" fmla="*/ 579347 w 1740828"/>
                  <a:gd name="connsiteY21" fmla="*/ 2278360 h 2323931"/>
                  <a:gd name="connsiteX22" fmla="*/ 596616 w 1740828"/>
                  <a:gd name="connsiteY22" fmla="*/ 2270583 h 2323931"/>
                  <a:gd name="connsiteX23" fmla="*/ 1740828 w 1740828"/>
                  <a:gd name="connsiteY23" fmla="*/ 1609972 h 2323931"/>
                  <a:gd name="connsiteX24" fmla="*/ 1737359 w 1740828"/>
                  <a:gd name="connsiteY24" fmla="*/ 1605680 h 2323931"/>
                  <a:gd name="connsiteX25" fmla="*/ 1732050 w 1740828"/>
                  <a:gd name="connsiteY25" fmla="*/ 1609491 h 2323931"/>
                  <a:gd name="connsiteX26" fmla="*/ 1342902 w 1740828"/>
                  <a:gd name="connsiteY26" fmla="*/ 1662105 h 2323931"/>
                  <a:gd name="connsiteX27" fmla="*/ 970295 w 1740828"/>
                  <a:gd name="connsiteY27" fmla="*/ 1021793 h 2323931"/>
                  <a:gd name="connsiteX28" fmla="*/ 920519 w 1740828"/>
                  <a:gd name="connsiteY28" fmla="*/ 243001 h 2323931"/>
                  <a:gd name="connsiteX29" fmla="*/ 925878 w 1740828"/>
                  <a:gd name="connsiteY29" fmla="*/ 246430 h 2323931"/>
                  <a:gd name="connsiteX30" fmla="*/ 926624 w 1740828"/>
                  <a:gd name="connsiteY30" fmla="*/ 242715 h 2323931"/>
                  <a:gd name="connsiteX31" fmla="*/ 637662 w 1740828"/>
                  <a:gd name="connsiteY31" fmla="*/ 75882 h 2323931"/>
                  <a:gd name="connsiteX32" fmla="*/ 628013 w 1740828"/>
                  <a:gd name="connsiteY32" fmla="*/ 67921 h 2323931"/>
                  <a:gd name="connsiteX33" fmla="*/ 405655 w 1740828"/>
                  <a:gd name="connsiteY33" fmla="*/ 0 h 2323931"/>
                  <a:gd name="connsiteX34" fmla="*/ 378441 w 1740828"/>
                  <a:gd name="connsiteY34" fmla="*/ 2743 h 2323931"/>
                  <a:gd name="connsiteX35" fmla="*/ 374983 w 1740828"/>
                  <a:gd name="connsiteY35" fmla="*/ 2652 h 2323931"/>
                  <a:gd name="connsiteX36" fmla="*/ 368420 w 1740828"/>
                  <a:gd name="connsiteY36" fmla="*/ 3754 h 2323931"/>
                  <a:gd name="connsiteX37" fmla="*/ 325504 w 1740828"/>
                  <a:gd name="connsiteY37" fmla="*/ 8080 h 2323931"/>
                  <a:gd name="connsiteX38" fmla="*/ 305348 w 1740828"/>
                  <a:gd name="connsiteY38" fmla="*/ 14337 h 2323931"/>
                  <a:gd name="connsiteX39" fmla="*/ 299729 w 1740828"/>
                  <a:gd name="connsiteY39" fmla="*/ 15280 h 2323931"/>
                  <a:gd name="connsiteX40" fmla="*/ 287001 w 1740828"/>
                  <a:gd name="connsiteY40" fmla="*/ 20032 h 2323931"/>
                  <a:gd name="connsiteX41" fmla="*/ 250852 w 1740828"/>
                  <a:gd name="connsiteY41" fmla="*/ 31253 h 2323931"/>
                  <a:gd name="connsiteX42" fmla="*/ 237415 w 1740828"/>
                  <a:gd name="connsiteY42" fmla="*/ 38547 h 232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40828" h="2323931">
                    <a:moveTo>
                      <a:pt x="228243" y="41971"/>
                    </a:moveTo>
                    <a:lnTo>
                      <a:pt x="206112" y="55538"/>
                    </a:lnTo>
                    <a:lnTo>
                      <a:pt x="183297" y="67921"/>
                    </a:lnTo>
                    <a:lnTo>
                      <a:pt x="175745" y="74152"/>
                    </a:lnTo>
                    <a:lnTo>
                      <a:pt x="162710" y="82142"/>
                    </a:lnTo>
                    <a:lnTo>
                      <a:pt x="134918" y="107837"/>
                    </a:lnTo>
                    <a:lnTo>
                      <a:pt x="124439" y="116483"/>
                    </a:lnTo>
                    <a:lnTo>
                      <a:pt x="120813" y="120878"/>
                    </a:lnTo>
                    <a:lnTo>
                      <a:pt x="105315" y="135206"/>
                    </a:lnTo>
                    <a:lnTo>
                      <a:pt x="80111" y="170209"/>
                    </a:lnTo>
                    <a:lnTo>
                      <a:pt x="75876" y="175342"/>
                    </a:lnTo>
                    <a:lnTo>
                      <a:pt x="74226" y="178382"/>
                    </a:lnTo>
                    <a:lnTo>
                      <a:pt x="58243" y="200578"/>
                    </a:lnTo>
                    <a:cubicBezTo>
                      <a:pt x="17060" y="271910"/>
                      <a:pt x="485" y="350696"/>
                      <a:pt x="5885" y="427107"/>
                    </a:cubicBezTo>
                    <a:lnTo>
                      <a:pt x="7955" y="439443"/>
                    </a:lnTo>
                    <a:lnTo>
                      <a:pt x="7955" y="1856977"/>
                    </a:lnTo>
                    <a:lnTo>
                      <a:pt x="990" y="1898487"/>
                    </a:lnTo>
                    <a:cubicBezTo>
                      <a:pt x="-4410" y="1974897"/>
                      <a:pt x="12165" y="2053684"/>
                      <a:pt x="53348" y="2125015"/>
                    </a:cubicBezTo>
                    <a:cubicBezTo>
                      <a:pt x="149442" y="2291455"/>
                      <a:pt x="347676" y="2362158"/>
                      <a:pt x="523164" y="2303661"/>
                    </a:cubicBezTo>
                    <a:lnTo>
                      <a:pt x="547977" y="2292487"/>
                    </a:lnTo>
                    <a:lnTo>
                      <a:pt x="560458" y="2288613"/>
                    </a:lnTo>
                    <a:lnTo>
                      <a:pt x="579347" y="2278360"/>
                    </a:lnTo>
                    <a:lnTo>
                      <a:pt x="596616" y="2270583"/>
                    </a:lnTo>
                    <a:lnTo>
                      <a:pt x="1740828" y="1609972"/>
                    </a:lnTo>
                    <a:lnTo>
                      <a:pt x="1737359" y="1605680"/>
                    </a:lnTo>
                    <a:lnTo>
                      <a:pt x="1732050" y="1609491"/>
                    </a:lnTo>
                    <a:cubicBezTo>
                      <a:pt x="1618565" y="1675540"/>
                      <a:pt x="1479883" y="1698297"/>
                      <a:pt x="1342902" y="1662105"/>
                    </a:cubicBezTo>
                    <a:cubicBezTo>
                      <a:pt x="1068941" y="1589721"/>
                      <a:pt x="980164" y="1301059"/>
                      <a:pt x="970295" y="1021793"/>
                    </a:cubicBezTo>
                    <a:cubicBezTo>
                      <a:pt x="959894" y="808480"/>
                      <a:pt x="920509" y="453523"/>
                      <a:pt x="920519" y="243001"/>
                    </a:cubicBezTo>
                    <a:lnTo>
                      <a:pt x="925878" y="246430"/>
                    </a:lnTo>
                    <a:lnTo>
                      <a:pt x="926624" y="242715"/>
                    </a:lnTo>
                    <a:lnTo>
                      <a:pt x="637662" y="75882"/>
                    </a:lnTo>
                    <a:lnTo>
                      <a:pt x="628013" y="67921"/>
                    </a:lnTo>
                    <a:cubicBezTo>
                      <a:pt x="564540" y="25039"/>
                      <a:pt x="488021" y="0"/>
                      <a:pt x="405655" y="0"/>
                    </a:cubicBezTo>
                    <a:lnTo>
                      <a:pt x="378441" y="2743"/>
                    </a:lnTo>
                    <a:lnTo>
                      <a:pt x="374983" y="2652"/>
                    </a:lnTo>
                    <a:lnTo>
                      <a:pt x="368420" y="3754"/>
                    </a:lnTo>
                    <a:lnTo>
                      <a:pt x="325504" y="8080"/>
                    </a:lnTo>
                    <a:lnTo>
                      <a:pt x="305348" y="14337"/>
                    </a:lnTo>
                    <a:lnTo>
                      <a:pt x="299729" y="15280"/>
                    </a:lnTo>
                    <a:lnTo>
                      <a:pt x="287001" y="20032"/>
                    </a:lnTo>
                    <a:lnTo>
                      <a:pt x="250852" y="31253"/>
                    </a:lnTo>
                    <a:lnTo>
                      <a:pt x="237415" y="38547"/>
                    </a:lnTo>
                    <a:close/>
                  </a:path>
                </a:pathLst>
              </a:custGeom>
              <a:solidFill>
                <a:srgbClr val="9FB4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" name="泪滴形 11"/>
              <p:cNvSpPr/>
              <p:nvPr/>
            </p:nvSpPr>
            <p:spPr>
              <a:xfrm rot="18911993">
                <a:off x="812038" y="2918946"/>
                <a:ext cx="1222263" cy="1203392"/>
              </a:xfrm>
              <a:custGeom>
                <a:avLst/>
                <a:gdLst>
                  <a:gd name="connsiteX0" fmla="*/ 0 w 1026145"/>
                  <a:gd name="connsiteY0" fmla="*/ 513073 h 1026145"/>
                  <a:gd name="connsiteX1" fmla="*/ 513073 w 1026145"/>
                  <a:gd name="connsiteY1" fmla="*/ 0 h 1026145"/>
                  <a:gd name="connsiteX2" fmla="*/ 1026145 w 1026145"/>
                  <a:gd name="connsiteY2" fmla="*/ 0 h 1026145"/>
                  <a:gd name="connsiteX3" fmla="*/ 1026145 w 1026145"/>
                  <a:gd name="connsiteY3" fmla="*/ 513073 h 1026145"/>
                  <a:gd name="connsiteX4" fmla="*/ 513072 w 1026145"/>
                  <a:gd name="connsiteY4" fmla="*/ 1026146 h 1026145"/>
                  <a:gd name="connsiteX5" fmla="*/ -1 w 1026145"/>
                  <a:gd name="connsiteY5" fmla="*/ 513073 h 1026145"/>
                  <a:gd name="connsiteX6" fmla="*/ 0 w 1026145"/>
                  <a:gd name="connsiteY6" fmla="*/ 513073 h 1026145"/>
                  <a:gd name="connsiteX0-1" fmla="*/ 1 w 1283949"/>
                  <a:gd name="connsiteY0-2" fmla="*/ 751052 h 1264125"/>
                  <a:gd name="connsiteX1-3" fmla="*/ 513074 w 1283949"/>
                  <a:gd name="connsiteY1-4" fmla="*/ 237979 h 1264125"/>
                  <a:gd name="connsiteX2-5" fmla="*/ 1283949 w 1283949"/>
                  <a:gd name="connsiteY2-6" fmla="*/ 0 h 1264125"/>
                  <a:gd name="connsiteX3-7" fmla="*/ 1026146 w 1283949"/>
                  <a:gd name="connsiteY3-8" fmla="*/ 751052 h 1264125"/>
                  <a:gd name="connsiteX4-9" fmla="*/ 513073 w 1283949"/>
                  <a:gd name="connsiteY4-10" fmla="*/ 1264125 h 1264125"/>
                  <a:gd name="connsiteX5-11" fmla="*/ 0 w 1283949"/>
                  <a:gd name="connsiteY5-12" fmla="*/ 751052 h 1264125"/>
                  <a:gd name="connsiteX6-13" fmla="*/ 1 w 1283949"/>
                  <a:gd name="connsiteY6-14" fmla="*/ 751052 h 1264125"/>
                  <a:gd name="connsiteX0-15" fmla="*/ 1 w 1283949"/>
                  <a:gd name="connsiteY0-16" fmla="*/ 751052 h 1264125"/>
                  <a:gd name="connsiteX1-17" fmla="*/ 513074 w 1283949"/>
                  <a:gd name="connsiteY1-18" fmla="*/ 237979 h 1264125"/>
                  <a:gd name="connsiteX2-19" fmla="*/ 1283949 w 1283949"/>
                  <a:gd name="connsiteY2-20" fmla="*/ 0 h 1264125"/>
                  <a:gd name="connsiteX3-21" fmla="*/ 1026146 w 1283949"/>
                  <a:gd name="connsiteY3-22" fmla="*/ 751052 h 1264125"/>
                  <a:gd name="connsiteX4-23" fmla="*/ 513073 w 1283949"/>
                  <a:gd name="connsiteY4-24" fmla="*/ 1264125 h 1264125"/>
                  <a:gd name="connsiteX5-25" fmla="*/ 0 w 1283949"/>
                  <a:gd name="connsiteY5-26" fmla="*/ 751052 h 1264125"/>
                  <a:gd name="connsiteX6-27" fmla="*/ 1 w 1283949"/>
                  <a:gd name="connsiteY6-28" fmla="*/ 751052 h 1264125"/>
                  <a:gd name="connsiteX0-29" fmla="*/ 1 w 1283949"/>
                  <a:gd name="connsiteY0-30" fmla="*/ 751052 h 1264125"/>
                  <a:gd name="connsiteX1-31" fmla="*/ 513074 w 1283949"/>
                  <a:gd name="connsiteY1-32" fmla="*/ 237979 h 1264125"/>
                  <a:gd name="connsiteX2-33" fmla="*/ 1283949 w 1283949"/>
                  <a:gd name="connsiteY2-34" fmla="*/ 0 h 1264125"/>
                  <a:gd name="connsiteX3-35" fmla="*/ 1026146 w 1283949"/>
                  <a:gd name="connsiteY3-36" fmla="*/ 751052 h 1264125"/>
                  <a:gd name="connsiteX4-37" fmla="*/ 513073 w 1283949"/>
                  <a:gd name="connsiteY4-38" fmla="*/ 1264125 h 1264125"/>
                  <a:gd name="connsiteX5-39" fmla="*/ 0 w 1283949"/>
                  <a:gd name="connsiteY5-40" fmla="*/ 751052 h 1264125"/>
                  <a:gd name="connsiteX6-41" fmla="*/ 1 w 1283949"/>
                  <a:gd name="connsiteY6-42" fmla="*/ 751052 h 1264125"/>
                  <a:gd name="connsiteX0-43" fmla="*/ 1 w 1283949"/>
                  <a:gd name="connsiteY0-44" fmla="*/ 751052 h 1264125"/>
                  <a:gd name="connsiteX1-45" fmla="*/ 513074 w 1283949"/>
                  <a:gd name="connsiteY1-46" fmla="*/ 237979 h 1264125"/>
                  <a:gd name="connsiteX2-47" fmla="*/ 1283949 w 1283949"/>
                  <a:gd name="connsiteY2-48" fmla="*/ 0 h 1264125"/>
                  <a:gd name="connsiteX3-49" fmla="*/ 1026146 w 1283949"/>
                  <a:gd name="connsiteY3-50" fmla="*/ 751052 h 1264125"/>
                  <a:gd name="connsiteX4-51" fmla="*/ 513073 w 1283949"/>
                  <a:gd name="connsiteY4-52" fmla="*/ 1264125 h 1264125"/>
                  <a:gd name="connsiteX5-53" fmla="*/ 0 w 1283949"/>
                  <a:gd name="connsiteY5-54" fmla="*/ 751052 h 1264125"/>
                  <a:gd name="connsiteX6-55" fmla="*/ 1 w 1283949"/>
                  <a:gd name="connsiteY6-56" fmla="*/ 751052 h 1264125"/>
                  <a:gd name="connsiteX0-57" fmla="*/ 1 w 1283949"/>
                  <a:gd name="connsiteY0-58" fmla="*/ 751052 h 1264125"/>
                  <a:gd name="connsiteX1-59" fmla="*/ 513074 w 1283949"/>
                  <a:gd name="connsiteY1-60" fmla="*/ 237979 h 1264125"/>
                  <a:gd name="connsiteX2-61" fmla="*/ 1283949 w 1283949"/>
                  <a:gd name="connsiteY2-62" fmla="*/ 0 h 1264125"/>
                  <a:gd name="connsiteX3-63" fmla="*/ 1026146 w 1283949"/>
                  <a:gd name="connsiteY3-64" fmla="*/ 751052 h 1264125"/>
                  <a:gd name="connsiteX4-65" fmla="*/ 513073 w 1283949"/>
                  <a:gd name="connsiteY4-66" fmla="*/ 1264125 h 1264125"/>
                  <a:gd name="connsiteX5-67" fmla="*/ 0 w 1283949"/>
                  <a:gd name="connsiteY5-68" fmla="*/ 751052 h 1264125"/>
                  <a:gd name="connsiteX6-69" fmla="*/ 1 w 1283949"/>
                  <a:gd name="connsiteY6-70" fmla="*/ 751052 h 1264125"/>
                  <a:gd name="connsiteX0-71" fmla="*/ 1 w 1283949"/>
                  <a:gd name="connsiteY0-72" fmla="*/ 751052 h 1264125"/>
                  <a:gd name="connsiteX1-73" fmla="*/ 513074 w 1283949"/>
                  <a:gd name="connsiteY1-74" fmla="*/ 237979 h 1264125"/>
                  <a:gd name="connsiteX2-75" fmla="*/ 1283949 w 1283949"/>
                  <a:gd name="connsiteY2-76" fmla="*/ 0 h 1264125"/>
                  <a:gd name="connsiteX3-77" fmla="*/ 1026146 w 1283949"/>
                  <a:gd name="connsiteY3-78" fmla="*/ 751052 h 1264125"/>
                  <a:gd name="connsiteX4-79" fmla="*/ 513073 w 1283949"/>
                  <a:gd name="connsiteY4-80" fmla="*/ 1264125 h 1264125"/>
                  <a:gd name="connsiteX5-81" fmla="*/ 0 w 1283949"/>
                  <a:gd name="connsiteY5-82" fmla="*/ 751052 h 1264125"/>
                  <a:gd name="connsiteX6-83" fmla="*/ 1 w 1283949"/>
                  <a:gd name="connsiteY6-84" fmla="*/ 751052 h 1264125"/>
                  <a:gd name="connsiteX0-85" fmla="*/ 1 w 1283949"/>
                  <a:gd name="connsiteY0-86" fmla="*/ 751052 h 1264125"/>
                  <a:gd name="connsiteX1-87" fmla="*/ 513074 w 1283949"/>
                  <a:gd name="connsiteY1-88" fmla="*/ 237979 h 1264125"/>
                  <a:gd name="connsiteX2-89" fmla="*/ 1283949 w 1283949"/>
                  <a:gd name="connsiteY2-90" fmla="*/ 0 h 1264125"/>
                  <a:gd name="connsiteX3-91" fmla="*/ 1026146 w 1283949"/>
                  <a:gd name="connsiteY3-92" fmla="*/ 751052 h 1264125"/>
                  <a:gd name="connsiteX4-93" fmla="*/ 513073 w 1283949"/>
                  <a:gd name="connsiteY4-94" fmla="*/ 1264125 h 1264125"/>
                  <a:gd name="connsiteX5-95" fmla="*/ 0 w 1283949"/>
                  <a:gd name="connsiteY5-96" fmla="*/ 751052 h 1264125"/>
                  <a:gd name="connsiteX6-97" fmla="*/ 1 w 1283949"/>
                  <a:gd name="connsiteY6-98" fmla="*/ 751052 h 1264125"/>
                  <a:gd name="connsiteX0-99" fmla="*/ 1 w 1283949"/>
                  <a:gd name="connsiteY0-100" fmla="*/ 751052 h 1264125"/>
                  <a:gd name="connsiteX1-101" fmla="*/ 513074 w 1283949"/>
                  <a:gd name="connsiteY1-102" fmla="*/ 237979 h 1264125"/>
                  <a:gd name="connsiteX2-103" fmla="*/ 1283949 w 1283949"/>
                  <a:gd name="connsiteY2-104" fmla="*/ 0 h 1264125"/>
                  <a:gd name="connsiteX3-105" fmla="*/ 1026146 w 1283949"/>
                  <a:gd name="connsiteY3-106" fmla="*/ 751052 h 1264125"/>
                  <a:gd name="connsiteX4-107" fmla="*/ 513073 w 1283949"/>
                  <a:gd name="connsiteY4-108" fmla="*/ 1264125 h 1264125"/>
                  <a:gd name="connsiteX5-109" fmla="*/ 0 w 1283949"/>
                  <a:gd name="connsiteY5-110" fmla="*/ 751052 h 1264125"/>
                  <a:gd name="connsiteX6-111" fmla="*/ 1 w 1283949"/>
                  <a:gd name="connsiteY6-112" fmla="*/ 751052 h 1264125"/>
                  <a:gd name="connsiteX0-113" fmla="*/ 1 w 1283949"/>
                  <a:gd name="connsiteY0-114" fmla="*/ 751052 h 1264125"/>
                  <a:gd name="connsiteX1-115" fmla="*/ 513074 w 1283949"/>
                  <a:gd name="connsiteY1-116" fmla="*/ 237979 h 1264125"/>
                  <a:gd name="connsiteX2-117" fmla="*/ 1283949 w 1283949"/>
                  <a:gd name="connsiteY2-118" fmla="*/ 0 h 1264125"/>
                  <a:gd name="connsiteX3-119" fmla="*/ 1026146 w 1283949"/>
                  <a:gd name="connsiteY3-120" fmla="*/ 751052 h 1264125"/>
                  <a:gd name="connsiteX4-121" fmla="*/ 513073 w 1283949"/>
                  <a:gd name="connsiteY4-122" fmla="*/ 1264125 h 1264125"/>
                  <a:gd name="connsiteX5-123" fmla="*/ 0 w 1283949"/>
                  <a:gd name="connsiteY5-124" fmla="*/ 751052 h 1264125"/>
                  <a:gd name="connsiteX6-125" fmla="*/ 1 w 1283949"/>
                  <a:gd name="connsiteY6-126" fmla="*/ 751052 h 1264125"/>
                  <a:gd name="connsiteX0-127" fmla="*/ 1 w 1283949"/>
                  <a:gd name="connsiteY0-128" fmla="*/ 751052 h 1264125"/>
                  <a:gd name="connsiteX1-129" fmla="*/ 513074 w 1283949"/>
                  <a:gd name="connsiteY1-130" fmla="*/ 237979 h 1264125"/>
                  <a:gd name="connsiteX2-131" fmla="*/ 1283949 w 1283949"/>
                  <a:gd name="connsiteY2-132" fmla="*/ 0 h 1264125"/>
                  <a:gd name="connsiteX3-133" fmla="*/ 1026146 w 1283949"/>
                  <a:gd name="connsiteY3-134" fmla="*/ 751052 h 1264125"/>
                  <a:gd name="connsiteX4-135" fmla="*/ 513073 w 1283949"/>
                  <a:gd name="connsiteY4-136" fmla="*/ 1264125 h 1264125"/>
                  <a:gd name="connsiteX5-137" fmla="*/ 0 w 1283949"/>
                  <a:gd name="connsiteY5-138" fmla="*/ 751052 h 1264125"/>
                  <a:gd name="connsiteX6-139" fmla="*/ 1 w 1283949"/>
                  <a:gd name="connsiteY6-140" fmla="*/ 751052 h 1264125"/>
                  <a:gd name="connsiteX0-141" fmla="*/ 1 w 1283949"/>
                  <a:gd name="connsiteY0-142" fmla="*/ 751052 h 1264125"/>
                  <a:gd name="connsiteX1-143" fmla="*/ 513074 w 1283949"/>
                  <a:gd name="connsiteY1-144" fmla="*/ 237979 h 1264125"/>
                  <a:gd name="connsiteX2-145" fmla="*/ 1283949 w 1283949"/>
                  <a:gd name="connsiteY2-146" fmla="*/ 0 h 1264125"/>
                  <a:gd name="connsiteX3-147" fmla="*/ 1026146 w 1283949"/>
                  <a:gd name="connsiteY3-148" fmla="*/ 751052 h 1264125"/>
                  <a:gd name="connsiteX4-149" fmla="*/ 513073 w 1283949"/>
                  <a:gd name="connsiteY4-150" fmla="*/ 1264125 h 1264125"/>
                  <a:gd name="connsiteX5-151" fmla="*/ 0 w 1283949"/>
                  <a:gd name="connsiteY5-152" fmla="*/ 751052 h 1264125"/>
                  <a:gd name="connsiteX6-153" fmla="*/ 1 w 1283949"/>
                  <a:gd name="connsiteY6-154" fmla="*/ 751052 h 1264125"/>
                  <a:gd name="connsiteX0-155" fmla="*/ 1 w 1283949"/>
                  <a:gd name="connsiteY0-156" fmla="*/ 751052 h 1264125"/>
                  <a:gd name="connsiteX1-157" fmla="*/ 513074 w 1283949"/>
                  <a:gd name="connsiteY1-158" fmla="*/ 237979 h 1264125"/>
                  <a:gd name="connsiteX2-159" fmla="*/ 1283949 w 1283949"/>
                  <a:gd name="connsiteY2-160" fmla="*/ 0 h 1264125"/>
                  <a:gd name="connsiteX3-161" fmla="*/ 1026146 w 1283949"/>
                  <a:gd name="connsiteY3-162" fmla="*/ 751052 h 1264125"/>
                  <a:gd name="connsiteX4-163" fmla="*/ 513073 w 1283949"/>
                  <a:gd name="connsiteY4-164" fmla="*/ 1264125 h 1264125"/>
                  <a:gd name="connsiteX5-165" fmla="*/ 0 w 1283949"/>
                  <a:gd name="connsiteY5-166" fmla="*/ 751052 h 1264125"/>
                  <a:gd name="connsiteX6-167" fmla="*/ 1 w 1283949"/>
                  <a:gd name="connsiteY6-168" fmla="*/ 751052 h 1264125"/>
                  <a:gd name="connsiteX0-169" fmla="*/ 1 w 1283949"/>
                  <a:gd name="connsiteY0-170" fmla="*/ 751052 h 1264125"/>
                  <a:gd name="connsiteX1-171" fmla="*/ 513074 w 1283949"/>
                  <a:gd name="connsiteY1-172" fmla="*/ 237979 h 1264125"/>
                  <a:gd name="connsiteX2-173" fmla="*/ 1283949 w 1283949"/>
                  <a:gd name="connsiteY2-174" fmla="*/ 0 h 1264125"/>
                  <a:gd name="connsiteX3-175" fmla="*/ 1026146 w 1283949"/>
                  <a:gd name="connsiteY3-176" fmla="*/ 751052 h 1264125"/>
                  <a:gd name="connsiteX4-177" fmla="*/ 513073 w 1283949"/>
                  <a:gd name="connsiteY4-178" fmla="*/ 1264125 h 1264125"/>
                  <a:gd name="connsiteX5-179" fmla="*/ 0 w 1283949"/>
                  <a:gd name="connsiteY5-180" fmla="*/ 751052 h 1264125"/>
                  <a:gd name="connsiteX6-181" fmla="*/ 1 w 1283949"/>
                  <a:gd name="connsiteY6-182" fmla="*/ 751052 h 1264125"/>
                  <a:gd name="connsiteX0-183" fmla="*/ 1 w 1283949"/>
                  <a:gd name="connsiteY0-184" fmla="*/ 751052 h 1264125"/>
                  <a:gd name="connsiteX1-185" fmla="*/ 513074 w 1283949"/>
                  <a:gd name="connsiteY1-186" fmla="*/ 237979 h 1264125"/>
                  <a:gd name="connsiteX2-187" fmla="*/ 1283949 w 1283949"/>
                  <a:gd name="connsiteY2-188" fmla="*/ 0 h 1264125"/>
                  <a:gd name="connsiteX3-189" fmla="*/ 1036884 w 1283949"/>
                  <a:gd name="connsiteY3-190" fmla="*/ 740238 h 1264125"/>
                  <a:gd name="connsiteX4-191" fmla="*/ 513073 w 1283949"/>
                  <a:gd name="connsiteY4-192" fmla="*/ 1264125 h 1264125"/>
                  <a:gd name="connsiteX5-193" fmla="*/ 0 w 1283949"/>
                  <a:gd name="connsiteY5-194" fmla="*/ 751052 h 1264125"/>
                  <a:gd name="connsiteX6-195" fmla="*/ 1 w 1283949"/>
                  <a:gd name="connsiteY6-196" fmla="*/ 751052 h 12641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83949" h="1264125">
                    <a:moveTo>
                      <a:pt x="1" y="751052"/>
                    </a:moveTo>
                    <a:cubicBezTo>
                      <a:pt x="1" y="467690"/>
                      <a:pt x="181500" y="318970"/>
                      <a:pt x="513074" y="237979"/>
                    </a:cubicBezTo>
                    <a:cubicBezTo>
                      <a:pt x="807767" y="163910"/>
                      <a:pt x="1026991" y="79326"/>
                      <a:pt x="1283949" y="0"/>
                    </a:cubicBezTo>
                    <a:cubicBezTo>
                      <a:pt x="1230181" y="203540"/>
                      <a:pt x="1101430" y="536659"/>
                      <a:pt x="1036884" y="740238"/>
                    </a:cubicBezTo>
                    <a:cubicBezTo>
                      <a:pt x="956005" y="1007718"/>
                      <a:pt x="796435" y="1264125"/>
                      <a:pt x="513073" y="1264125"/>
                    </a:cubicBezTo>
                    <a:cubicBezTo>
                      <a:pt x="229711" y="1264125"/>
                      <a:pt x="0" y="1034414"/>
                      <a:pt x="0" y="751052"/>
                    </a:cubicBezTo>
                    <a:lnTo>
                      <a:pt x="1" y="751052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1525801" y="2387084"/>
              <a:ext cx="28036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41870" y="2639921"/>
            <a:ext cx="1779589" cy="1578156"/>
            <a:chOff x="3238552" y="1979940"/>
            <a:chExt cx="1334692" cy="1183617"/>
          </a:xfrm>
        </p:grpSpPr>
        <p:grpSp>
          <p:nvGrpSpPr>
            <p:cNvPr id="16" name="组合 15"/>
            <p:cNvGrpSpPr/>
            <p:nvPr/>
          </p:nvGrpSpPr>
          <p:grpSpPr>
            <a:xfrm rot="14538534">
              <a:off x="3314089" y="1904403"/>
              <a:ext cx="1183617" cy="1334692"/>
              <a:chOff x="812038" y="2213192"/>
              <a:chExt cx="2060884" cy="2323931"/>
            </a:xfrm>
          </p:grpSpPr>
          <p:sp>
            <p:nvSpPr>
              <p:cNvPr id="18" name="任意多边形: 形状 17"/>
              <p:cNvSpPr/>
              <p:nvPr/>
            </p:nvSpPr>
            <p:spPr>
              <a:xfrm rot="19800000" flipH="1">
                <a:off x="1132094" y="2213192"/>
                <a:ext cx="1740828" cy="2323931"/>
              </a:xfrm>
              <a:custGeom>
                <a:avLst/>
                <a:gdLst>
                  <a:gd name="connsiteX0" fmla="*/ 228243 w 1740828"/>
                  <a:gd name="connsiteY0" fmla="*/ 41971 h 2323931"/>
                  <a:gd name="connsiteX1" fmla="*/ 206112 w 1740828"/>
                  <a:gd name="connsiteY1" fmla="*/ 55538 h 2323931"/>
                  <a:gd name="connsiteX2" fmla="*/ 183297 w 1740828"/>
                  <a:gd name="connsiteY2" fmla="*/ 67921 h 2323931"/>
                  <a:gd name="connsiteX3" fmla="*/ 175745 w 1740828"/>
                  <a:gd name="connsiteY3" fmla="*/ 74152 h 2323931"/>
                  <a:gd name="connsiteX4" fmla="*/ 162710 w 1740828"/>
                  <a:gd name="connsiteY4" fmla="*/ 82142 h 2323931"/>
                  <a:gd name="connsiteX5" fmla="*/ 134918 w 1740828"/>
                  <a:gd name="connsiteY5" fmla="*/ 107837 h 2323931"/>
                  <a:gd name="connsiteX6" fmla="*/ 124439 w 1740828"/>
                  <a:gd name="connsiteY6" fmla="*/ 116483 h 2323931"/>
                  <a:gd name="connsiteX7" fmla="*/ 120813 w 1740828"/>
                  <a:gd name="connsiteY7" fmla="*/ 120878 h 2323931"/>
                  <a:gd name="connsiteX8" fmla="*/ 105315 w 1740828"/>
                  <a:gd name="connsiteY8" fmla="*/ 135206 h 2323931"/>
                  <a:gd name="connsiteX9" fmla="*/ 80111 w 1740828"/>
                  <a:gd name="connsiteY9" fmla="*/ 170209 h 2323931"/>
                  <a:gd name="connsiteX10" fmla="*/ 75876 w 1740828"/>
                  <a:gd name="connsiteY10" fmla="*/ 175342 h 2323931"/>
                  <a:gd name="connsiteX11" fmla="*/ 74226 w 1740828"/>
                  <a:gd name="connsiteY11" fmla="*/ 178382 h 2323931"/>
                  <a:gd name="connsiteX12" fmla="*/ 58243 w 1740828"/>
                  <a:gd name="connsiteY12" fmla="*/ 200578 h 2323931"/>
                  <a:gd name="connsiteX13" fmla="*/ 5885 w 1740828"/>
                  <a:gd name="connsiteY13" fmla="*/ 427107 h 2323931"/>
                  <a:gd name="connsiteX14" fmla="*/ 7955 w 1740828"/>
                  <a:gd name="connsiteY14" fmla="*/ 439443 h 2323931"/>
                  <a:gd name="connsiteX15" fmla="*/ 7955 w 1740828"/>
                  <a:gd name="connsiteY15" fmla="*/ 1856977 h 2323931"/>
                  <a:gd name="connsiteX16" fmla="*/ 990 w 1740828"/>
                  <a:gd name="connsiteY16" fmla="*/ 1898487 h 2323931"/>
                  <a:gd name="connsiteX17" fmla="*/ 53348 w 1740828"/>
                  <a:gd name="connsiteY17" fmla="*/ 2125015 h 2323931"/>
                  <a:gd name="connsiteX18" fmla="*/ 523164 w 1740828"/>
                  <a:gd name="connsiteY18" fmla="*/ 2303661 h 2323931"/>
                  <a:gd name="connsiteX19" fmla="*/ 547977 w 1740828"/>
                  <a:gd name="connsiteY19" fmla="*/ 2292487 h 2323931"/>
                  <a:gd name="connsiteX20" fmla="*/ 560458 w 1740828"/>
                  <a:gd name="connsiteY20" fmla="*/ 2288613 h 2323931"/>
                  <a:gd name="connsiteX21" fmla="*/ 579347 w 1740828"/>
                  <a:gd name="connsiteY21" fmla="*/ 2278360 h 2323931"/>
                  <a:gd name="connsiteX22" fmla="*/ 596616 w 1740828"/>
                  <a:gd name="connsiteY22" fmla="*/ 2270583 h 2323931"/>
                  <a:gd name="connsiteX23" fmla="*/ 1740828 w 1740828"/>
                  <a:gd name="connsiteY23" fmla="*/ 1609972 h 2323931"/>
                  <a:gd name="connsiteX24" fmla="*/ 1737359 w 1740828"/>
                  <a:gd name="connsiteY24" fmla="*/ 1605680 h 2323931"/>
                  <a:gd name="connsiteX25" fmla="*/ 1732050 w 1740828"/>
                  <a:gd name="connsiteY25" fmla="*/ 1609491 h 2323931"/>
                  <a:gd name="connsiteX26" fmla="*/ 1342902 w 1740828"/>
                  <a:gd name="connsiteY26" fmla="*/ 1662105 h 2323931"/>
                  <a:gd name="connsiteX27" fmla="*/ 970295 w 1740828"/>
                  <a:gd name="connsiteY27" fmla="*/ 1021793 h 2323931"/>
                  <a:gd name="connsiteX28" fmla="*/ 920519 w 1740828"/>
                  <a:gd name="connsiteY28" fmla="*/ 243001 h 2323931"/>
                  <a:gd name="connsiteX29" fmla="*/ 925878 w 1740828"/>
                  <a:gd name="connsiteY29" fmla="*/ 246430 h 2323931"/>
                  <a:gd name="connsiteX30" fmla="*/ 926624 w 1740828"/>
                  <a:gd name="connsiteY30" fmla="*/ 242715 h 2323931"/>
                  <a:gd name="connsiteX31" fmla="*/ 637662 w 1740828"/>
                  <a:gd name="connsiteY31" fmla="*/ 75882 h 2323931"/>
                  <a:gd name="connsiteX32" fmla="*/ 628013 w 1740828"/>
                  <a:gd name="connsiteY32" fmla="*/ 67921 h 2323931"/>
                  <a:gd name="connsiteX33" fmla="*/ 405655 w 1740828"/>
                  <a:gd name="connsiteY33" fmla="*/ 0 h 2323931"/>
                  <a:gd name="connsiteX34" fmla="*/ 378441 w 1740828"/>
                  <a:gd name="connsiteY34" fmla="*/ 2743 h 2323931"/>
                  <a:gd name="connsiteX35" fmla="*/ 374983 w 1740828"/>
                  <a:gd name="connsiteY35" fmla="*/ 2652 h 2323931"/>
                  <a:gd name="connsiteX36" fmla="*/ 368420 w 1740828"/>
                  <a:gd name="connsiteY36" fmla="*/ 3754 h 2323931"/>
                  <a:gd name="connsiteX37" fmla="*/ 325504 w 1740828"/>
                  <a:gd name="connsiteY37" fmla="*/ 8080 h 2323931"/>
                  <a:gd name="connsiteX38" fmla="*/ 305348 w 1740828"/>
                  <a:gd name="connsiteY38" fmla="*/ 14337 h 2323931"/>
                  <a:gd name="connsiteX39" fmla="*/ 299729 w 1740828"/>
                  <a:gd name="connsiteY39" fmla="*/ 15280 h 2323931"/>
                  <a:gd name="connsiteX40" fmla="*/ 287001 w 1740828"/>
                  <a:gd name="connsiteY40" fmla="*/ 20032 h 2323931"/>
                  <a:gd name="connsiteX41" fmla="*/ 250852 w 1740828"/>
                  <a:gd name="connsiteY41" fmla="*/ 31253 h 2323931"/>
                  <a:gd name="connsiteX42" fmla="*/ 237415 w 1740828"/>
                  <a:gd name="connsiteY42" fmla="*/ 38547 h 232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40828" h="2323931">
                    <a:moveTo>
                      <a:pt x="228243" y="41971"/>
                    </a:moveTo>
                    <a:lnTo>
                      <a:pt x="206112" y="55538"/>
                    </a:lnTo>
                    <a:lnTo>
                      <a:pt x="183297" y="67921"/>
                    </a:lnTo>
                    <a:lnTo>
                      <a:pt x="175745" y="74152"/>
                    </a:lnTo>
                    <a:lnTo>
                      <a:pt x="162710" y="82142"/>
                    </a:lnTo>
                    <a:lnTo>
                      <a:pt x="134918" y="107837"/>
                    </a:lnTo>
                    <a:lnTo>
                      <a:pt x="124439" y="116483"/>
                    </a:lnTo>
                    <a:lnTo>
                      <a:pt x="120813" y="120878"/>
                    </a:lnTo>
                    <a:lnTo>
                      <a:pt x="105315" y="135206"/>
                    </a:lnTo>
                    <a:lnTo>
                      <a:pt x="80111" y="170209"/>
                    </a:lnTo>
                    <a:lnTo>
                      <a:pt x="75876" y="175342"/>
                    </a:lnTo>
                    <a:lnTo>
                      <a:pt x="74226" y="178382"/>
                    </a:lnTo>
                    <a:lnTo>
                      <a:pt x="58243" y="200578"/>
                    </a:lnTo>
                    <a:cubicBezTo>
                      <a:pt x="17060" y="271910"/>
                      <a:pt x="485" y="350696"/>
                      <a:pt x="5885" y="427107"/>
                    </a:cubicBezTo>
                    <a:lnTo>
                      <a:pt x="7955" y="439443"/>
                    </a:lnTo>
                    <a:lnTo>
                      <a:pt x="7955" y="1856977"/>
                    </a:lnTo>
                    <a:lnTo>
                      <a:pt x="990" y="1898487"/>
                    </a:lnTo>
                    <a:cubicBezTo>
                      <a:pt x="-4410" y="1974897"/>
                      <a:pt x="12165" y="2053684"/>
                      <a:pt x="53348" y="2125015"/>
                    </a:cubicBezTo>
                    <a:cubicBezTo>
                      <a:pt x="149442" y="2291455"/>
                      <a:pt x="347676" y="2362158"/>
                      <a:pt x="523164" y="2303661"/>
                    </a:cubicBezTo>
                    <a:lnTo>
                      <a:pt x="547977" y="2292487"/>
                    </a:lnTo>
                    <a:lnTo>
                      <a:pt x="560458" y="2288613"/>
                    </a:lnTo>
                    <a:lnTo>
                      <a:pt x="579347" y="2278360"/>
                    </a:lnTo>
                    <a:lnTo>
                      <a:pt x="596616" y="2270583"/>
                    </a:lnTo>
                    <a:lnTo>
                      <a:pt x="1740828" y="1609972"/>
                    </a:lnTo>
                    <a:lnTo>
                      <a:pt x="1737359" y="1605680"/>
                    </a:lnTo>
                    <a:lnTo>
                      <a:pt x="1732050" y="1609491"/>
                    </a:lnTo>
                    <a:cubicBezTo>
                      <a:pt x="1618565" y="1675540"/>
                      <a:pt x="1479883" y="1698297"/>
                      <a:pt x="1342902" y="1662105"/>
                    </a:cubicBezTo>
                    <a:cubicBezTo>
                      <a:pt x="1068941" y="1589721"/>
                      <a:pt x="980164" y="1301059"/>
                      <a:pt x="970295" y="1021793"/>
                    </a:cubicBezTo>
                    <a:cubicBezTo>
                      <a:pt x="959894" y="808480"/>
                      <a:pt x="920509" y="453523"/>
                      <a:pt x="920519" y="243001"/>
                    </a:cubicBezTo>
                    <a:lnTo>
                      <a:pt x="925878" y="246430"/>
                    </a:lnTo>
                    <a:lnTo>
                      <a:pt x="926624" y="242715"/>
                    </a:lnTo>
                    <a:lnTo>
                      <a:pt x="637662" y="75882"/>
                    </a:lnTo>
                    <a:lnTo>
                      <a:pt x="628013" y="67921"/>
                    </a:lnTo>
                    <a:cubicBezTo>
                      <a:pt x="564540" y="25039"/>
                      <a:pt x="488021" y="0"/>
                      <a:pt x="405655" y="0"/>
                    </a:cubicBezTo>
                    <a:lnTo>
                      <a:pt x="378441" y="2743"/>
                    </a:lnTo>
                    <a:lnTo>
                      <a:pt x="374983" y="2652"/>
                    </a:lnTo>
                    <a:lnTo>
                      <a:pt x="368420" y="3754"/>
                    </a:lnTo>
                    <a:lnTo>
                      <a:pt x="325504" y="8080"/>
                    </a:lnTo>
                    <a:lnTo>
                      <a:pt x="305348" y="14337"/>
                    </a:lnTo>
                    <a:lnTo>
                      <a:pt x="299729" y="15280"/>
                    </a:lnTo>
                    <a:lnTo>
                      <a:pt x="287001" y="20032"/>
                    </a:lnTo>
                    <a:lnTo>
                      <a:pt x="250852" y="31253"/>
                    </a:lnTo>
                    <a:lnTo>
                      <a:pt x="237415" y="38547"/>
                    </a:lnTo>
                    <a:close/>
                  </a:path>
                </a:pathLst>
              </a:custGeom>
              <a:solidFill>
                <a:srgbClr val="9FB4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泪滴形 11"/>
              <p:cNvSpPr/>
              <p:nvPr/>
            </p:nvSpPr>
            <p:spPr>
              <a:xfrm rot="18911993">
                <a:off x="812038" y="2918946"/>
                <a:ext cx="1222263" cy="1203392"/>
              </a:xfrm>
              <a:custGeom>
                <a:avLst/>
                <a:gdLst>
                  <a:gd name="connsiteX0" fmla="*/ 0 w 1026145"/>
                  <a:gd name="connsiteY0" fmla="*/ 513073 h 1026145"/>
                  <a:gd name="connsiteX1" fmla="*/ 513073 w 1026145"/>
                  <a:gd name="connsiteY1" fmla="*/ 0 h 1026145"/>
                  <a:gd name="connsiteX2" fmla="*/ 1026145 w 1026145"/>
                  <a:gd name="connsiteY2" fmla="*/ 0 h 1026145"/>
                  <a:gd name="connsiteX3" fmla="*/ 1026145 w 1026145"/>
                  <a:gd name="connsiteY3" fmla="*/ 513073 h 1026145"/>
                  <a:gd name="connsiteX4" fmla="*/ 513072 w 1026145"/>
                  <a:gd name="connsiteY4" fmla="*/ 1026146 h 1026145"/>
                  <a:gd name="connsiteX5" fmla="*/ -1 w 1026145"/>
                  <a:gd name="connsiteY5" fmla="*/ 513073 h 1026145"/>
                  <a:gd name="connsiteX6" fmla="*/ 0 w 1026145"/>
                  <a:gd name="connsiteY6" fmla="*/ 513073 h 1026145"/>
                  <a:gd name="connsiteX0-1" fmla="*/ 1 w 1283949"/>
                  <a:gd name="connsiteY0-2" fmla="*/ 751052 h 1264125"/>
                  <a:gd name="connsiteX1-3" fmla="*/ 513074 w 1283949"/>
                  <a:gd name="connsiteY1-4" fmla="*/ 237979 h 1264125"/>
                  <a:gd name="connsiteX2-5" fmla="*/ 1283949 w 1283949"/>
                  <a:gd name="connsiteY2-6" fmla="*/ 0 h 1264125"/>
                  <a:gd name="connsiteX3-7" fmla="*/ 1026146 w 1283949"/>
                  <a:gd name="connsiteY3-8" fmla="*/ 751052 h 1264125"/>
                  <a:gd name="connsiteX4-9" fmla="*/ 513073 w 1283949"/>
                  <a:gd name="connsiteY4-10" fmla="*/ 1264125 h 1264125"/>
                  <a:gd name="connsiteX5-11" fmla="*/ 0 w 1283949"/>
                  <a:gd name="connsiteY5-12" fmla="*/ 751052 h 1264125"/>
                  <a:gd name="connsiteX6-13" fmla="*/ 1 w 1283949"/>
                  <a:gd name="connsiteY6-14" fmla="*/ 751052 h 1264125"/>
                  <a:gd name="connsiteX0-15" fmla="*/ 1 w 1283949"/>
                  <a:gd name="connsiteY0-16" fmla="*/ 751052 h 1264125"/>
                  <a:gd name="connsiteX1-17" fmla="*/ 513074 w 1283949"/>
                  <a:gd name="connsiteY1-18" fmla="*/ 237979 h 1264125"/>
                  <a:gd name="connsiteX2-19" fmla="*/ 1283949 w 1283949"/>
                  <a:gd name="connsiteY2-20" fmla="*/ 0 h 1264125"/>
                  <a:gd name="connsiteX3-21" fmla="*/ 1026146 w 1283949"/>
                  <a:gd name="connsiteY3-22" fmla="*/ 751052 h 1264125"/>
                  <a:gd name="connsiteX4-23" fmla="*/ 513073 w 1283949"/>
                  <a:gd name="connsiteY4-24" fmla="*/ 1264125 h 1264125"/>
                  <a:gd name="connsiteX5-25" fmla="*/ 0 w 1283949"/>
                  <a:gd name="connsiteY5-26" fmla="*/ 751052 h 1264125"/>
                  <a:gd name="connsiteX6-27" fmla="*/ 1 w 1283949"/>
                  <a:gd name="connsiteY6-28" fmla="*/ 751052 h 1264125"/>
                  <a:gd name="connsiteX0-29" fmla="*/ 1 w 1283949"/>
                  <a:gd name="connsiteY0-30" fmla="*/ 751052 h 1264125"/>
                  <a:gd name="connsiteX1-31" fmla="*/ 513074 w 1283949"/>
                  <a:gd name="connsiteY1-32" fmla="*/ 237979 h 1264125"/>
                  <a:gd name="connsiteX2-33" fmla="*/ 1283949 w 1283949"/>
                  <a:gd name="connsiteY2-34" fmla="*/ 0 h 1264125"/>
                  <a:gd name="connsiteX3-35" fmla="*/ 1026146 w 1283949"/>
                  <a:gd name="connsiteY3-36" fmla="*/ 751052 h 1264125"/>
                  <a:gd name="connsiteX4-37" fmla="*/ 513073 w 1283949"/>
                  <a:gd name="connsiteY4-38" fmla="*/ 1264125 h 1264125"/>
                  <a:gd name="connsiteX5-39" fmla="*/ 0 w 1283949"/>
                  <a:gd name="connsiteY5-40" fmla="*/ 751052 h 1264125"/>
                  <a:gd name="connsiteX6-41" fmla="*/ 1 w 1283949"/>
                  <a:gd name="connsiteY6-42" fmla="*/ 751052 h 1264125"/>
                  <a:gd name="connsiteX0-43" fmla="*/ 1 w 1283949"/>
                  <a:gd name="connsiteY0-44" fmla="*/ 751052 h 1264125"/>
                  <a:gd name="connsiteX1-45" fmla="*/ 513074 w 1283949"/>
                  <a:gd name="connsiteY1-46" fmla="*/ 237979 h 1264125"/>
                  <a:gd name="connsiteX2-47" fmla="*/ 1283949 w 1283949"/>
                  <a:gd name="connsiteY2-48" fmla="*/ 0 h 1264125"/>
                  <a:gd name="connsiteX3-49" fmla="*/ 1026146 w 1283949"/>
                  <a:gd name="connsiteY3-50" fmla="*/ 751052 h 1264125"/>
                  <a:gd name="connsiteX4-51" fmla="*/ 513073 w 1283949"/>
                  <a:gd name="connsiteY4-52" fmla="*/ 1264125 h 1264125"/>
                  <a:gd name="connsiteX5-53" fmla="*/ 0 w 1283949"/>
                  <a:gd name="connsiteY5-54" fmla="*/ 751052 h 1264125"/>
                  <a:gd name="connsiteX6-55" fmla="*/ 1 w 1283949"/>
                  <a:gd name="connsiteY6-56" fmla="*/ 751052 h 1264125"/>
                  <a:gd name="connsiteX0-57" fmla="*/ 1 w 1283949"/>
                  <a:gd name="connsiteY0-58" fmla="*/ 751052 h 1264125"/>
                  <a:gd name="connsiteX1-59" fmla="*/ 513074 w 1283949"/>
                  <a:gd name="connsiteY1-60" fmla="*/ 237979 h 1264125"/>
                  <a:gd name="connsiteX2-61" fmla="*/ 1283949 w 1283949"/>
                  <a:gd name="connsiteY2-62" fmla="*/ 0 h 1264125"/>
                  <a:gd name="connsiteX3-63" fmla="*/ 1026146 w 1283949"/>
                  <a:gd name="connsiteY3-64" fmla="*/ 751052 h 1264125"/>
                  <a:gd name="connsiteX4-65" fmla="*/ 513073 w 1283949"/>
                  <a:gd name="connsiteY4-66" fmla="*/ 1264125 h 1264125"/>
                  <a:gd name="connsiteX5-67" fmla="*/ 0 w 1283949"/>
                  <a:gd name="connsiteY5-68" fmla="*/ 751052 h 1264125"/>
                  <a:gd name="connsiteX6-69" fmla="*/ 1 w 1283949"/>
                  <a:gd name="connsiteY6-70" fmla="*/ 751052 h 1264125"/>
                  <a:gd name="connsiteX0-71" fmla="*/ 1 w 1283949"/>
                  <a:gd name="connsiteY0-72" fmla="*/ 751052 h 1264125"/>
                  <a:gd name="connsiteX1-73" fmla="*/ 513074 w 1283949"/>
                  <a:gd name="connsiteY1-74" fmla="*/ 237979 h 1264125"/>
                  <a:gd name="connsiteX2-75" fmla="*/ 1283949 w 1283949"/>
                  <a:gd name="connsiteY2-76" fmla="*/ 0 h 1264125"/>
                  <a:gd name="connsiteX3-77" fmla="*/ 1026146 w 1283949"/>
                  <a:gd name="connsiteY3-78" fmla="*/ 751052 h 1264125"/>
                  <a:gd name="connsiteX4-79" fmla="*/ 513073 w 1283949"/>
                  <a:gd name="connsiteY4-80" fmla="*/ 1264125 h 1264125"/>
                  <a:gd name="connsiteX5-81" fmla="*/ 0 w 1283949"/>
                  <a:gd name="connsiteY5-82" fmla="*/ 751052 h 1264125"/>
                  <a:gd name="connsiteX6-83" fmla="*/ 1 w 1283949"/>
                  <a:gd name="connsiteY6-84" fmla="*/ 751052 h 1264125"/>
                  <a:gd name="connsiteX0-85" fmla="*/ 1 w 1283949"/>
                  <a:gd name="connsiteY0-86" fmla="*/ 751052 h 1264125"/>
                  <a:gd name="connsiteX1-87" fmla="*/ 513074 w 1283949"/>
                  <a:gd name="connsiteY1-88" fmla="*/ 237979 h 1264125"/>
                  <a:gd name="connsiteX2-89" fmla="*/ 1283949 w 1283949"/>
                  <a:gd name="connsiteY2-90" fmla="*/ 0 h 1264125"/>
                  <a:gd name="connsiteX3-91" fmla="*/ 1026146 w 1283949"/>
                  <a:gd name="connsiteY3-92" fmla="*/ 751052 h 1264125"/>
                  <a:gd name="connsiteX4-93" fmla="*/ 513073 w 1283949"/>
                  <a:gd name="connsiteY4-94" fmla="*/ 1264125 h 1264125"/>
                  <a:gd name="connsiteX5-95" fmla="*/ 0 w 1283949"/>
                  <a:gd name="connsiteY5-96" fmla="*/ 751052 h 1264125"/>
                  <a:gd name="connsiteX6-97" fmla="*/ 1 w 1283949"/>
                  <a:gd name="connsiteY6-98" fmla="*/ 751052 h 1264125"/>
                  <a:gd name="connsiteX0-99" fmla="*/ 1 w 1283949"/>
                  <a:gd name="connsiteY0-100" fmla="*/ 751052 h 1264125"/>
                  <a:gd name="connsiteX1-101" fmla="*/ 513074 w 1283949"/>
                  <a:gd name="connsiteY1-102" fmla="*/ 237979 h 1264125"/>
                  <a:gd name="connsiteX2-103" fmla="*/ 1283949 w 1283949"/>
                  <a:gd name="connsiteY2-104" fmla="*/ 0 h 1264125"/>
                  <a:gd name="connsiteX3-105" fmla="*/ 1026146 w 1283949"/>
                  <a:gd name="connsiteY3-106" fmla="*/ 751052 h 1264125"/>
                  <a:gd name="connsiteX4-107" fmla="*/ 513073 w 1283949"/>
                  <a:gd name="connsiteY4-108" fmla="*/ 1264125 h 1264125"/>
                  <a:gd name="connsiteX5-109" fmla="*/ 0 w 1283949"/>
                  <a:gd name="connsiteY5-110" fmla="*/ 751052 h 1264125"/>
                  <a:gd name="connsiteX6-111" fmla="*/ 1 w 1283949"/>
                  <a:gd name="connsiteY6-112" fmla="*/ 751052 h 1264125"/>
                  <a:gd name="connsiteX0-113" fmla="*/ 1 w 1283949"/>
                  <a:gd name="connsiteY0-114" fmla="*/ 751052 h 1264125"/>
                  <a:gd name="connsiteX1-115" fmla="*/ 513074 w 1283949"/>
                  <a:gd name="connsiteY1-116" fmla="*/ 237979 h 1264125"/>
                  <a:gd name="connsiteX2-117" fmla="*/ 1283949 w 1283949"/>
                  <a:gd name="connsiteY2-118" fmla="*/ 0 h 1264125"/>
                  <a:gd name="connsiteX3-119" fmla="*/ 1026146 w 1283949"/>
                  <a:gd name="connsiteY3-120" fmla="*/ 751052 h 1264125"/>
                  <a:gd name="connsiteX4-121" fmla="*/ 513073 w 1283949"/>
                  <a:gd name="connsiteY4-122" fmla="*/ 1264125 h 1264125"/>
                  <a:gd name="connsiteX5-123" fmla="*/ 0 w 1283949"/>
                  <a:gd name="connsiteY5-124" fmla="*/ 751052 h 1264125"/>
                  <a:gd name="connsiteX6-125" fmla="*/ 1 w 1283949"/>
                  <a:gd name="connsiteY6-126" fmla="*/ 751052 h 1264125"/>
                  <a:gd name="connsiteX0-127" fmla="*/ 1 w 1283949"/>
                  <a:gd name="connsiteY0-128" fmla="*/ 751052 h 1264125"/>
                  <a:gd name="connsiteX1-129" fmla="*/ 513074 w 1283949"/>
                  <a:gd name="connsiteY1-130" fmla="*/ 237979 h 1264125"/>
                  <a:gd name="connsiteX2-131" fmla="*/ 1283949 w 1283949"/>
                  <a:gd name="connsiteY2-132" fmla="*/ 0 h 1264125"/>
                  <a:gd name="connsiteX3-133" fmla="*/ 1026146 w 1283949"/>
                  <a:gd name="connsiteY3-134" fmla="*/ 751052 h 1264125"/>
                  <a:gd name="connsiteX4-135" fmla="*/ 513073 w 1283949"/>
                  <a:gd name="connsiteY4-136" fmla="*/ 1264125 h 1264125"/>
                  <a:gd name="connsiteX5-137" fmla="*/ 0 w 1283949"/>
                  <a:gd name="connsiteY5-138" fmla="*/ 751052 h 1264125"/>
                  <a:gd name="connsiteX6-139" fmla="*/ 1 w 1283949"/>
                  <a:gd name="connsiteY6-140" fmla="*/ 751052 h 1264125"/>
                  <a:gd name="connsiteX0-141" fmla="*/ 1 w 1283949"/>
                  <a:gd name="connsiteY0-142" fmla="*/ 751052 h 1264125"/>
                  <a:gd name="connsiteX1-143" fmla="*/ 513074 w 1283949"/>
                  <a:gd name="connsiteY1-144" fmla="*/ 237979 h 1264125"/>
                  <a:gd name="connsiteX2-145" fmla="*/ 1283949 w 1283949"/>
                  <a:gd name="connsiteY2-146" fmla="*/ 0 h 1264125"/>
                  <a:gd name="connsiteX3-147" fmla="*/ 1026146 w 1283949"/>
                  <a:gd name="connsiteY3-148" fmla="*/ 751052 h 1264125"/>
                  <a:gd name="connsiteX4-149" fmla="*/ 513073 w 1283949"/>
                  <a:gd name="connsiteY4-150" fmla="*/ 1264125 h 1264125"/>
                  <a:gd name="connsiteX5-151" fmla="*/ 0 w 1283949"/>
                  <a:gd name="connsiteY5-152" fmla="*/ 751052 h 1264125"/>
                  <a:gd name="connsiteX6-153" fmla="*/ 1 w 1283949"/>
                  <a:gd name="connsiteY6-154" fmla="*/ 751052 h 1264125"/>
                  <a:gd name="connsiteX0-155" fmla="*/ 1 w 1283949"/>
                  <a:gd name="connsiteY0-156" fmla="*/ 751052 h 1264125"/>
                  <a:gd name="connsiteX1-157" fmla="*/ 513074 w 1283949"/>
                  <a:gd name="connsiteY1-158" fmla="*/ 237979 h 1264125"/>
                  <a:gd name="connsiteX2-159" fmla="*/ 1283949 w 1283949"/>
                  <a:gd name="connsiteY2-160" fmla="*/ 0 h 1264125"/>
                  <a:gd name="connsiteX3-161" fmla="*/ 1026146 w 1283949"/>
                  <a:gd name="connsiteY3-162" fmla="*/ 751052 h 1264125"/>
                  <a:gd name="connsiteX4-163" fmla="*/ 513073 w 1283949"/>
                  <a:gd name="connsiteY4-164" fmla="*/ 1264125 h 1264125"/>
                  <a:gd name="connsiteX5-165" fmla="*/ 0 w 1283949"/>
                  <a:gd name="connsiteY5-166" fmla="*/ 751052 h 1264125"/>
                  <a:gd name="connsiteX6-167" fmla="*/ 1 w 1283949"/>
                  <a:gd name="connsiteY6-168" fmla="*/ 751052 h 1264125"/>
                  <a:gd name="connsiteX0-169" fmla="*/ 1 w 1283949"/>
                  <a:gd name="connsiteY0-170" fmla="*/ 751052 h 1264125"/>
                  <a:gd name="connsiteX1-171" fmla="*/ 513074 w 1283949"/>
                  <a:gd name="connsiteY1-172" fmla="*/ 237979 h 1264125"/>
                  <a:gd name="connsiteX2-173" fmla="*/ 1283949 w 1283949"/>
                  <a:gd name="connsiteY2-174" fmla="*/ 0 h 1264125"/>
                  <a:gd name="connsiteX3-175" fmla="*/ 1026146 w 1283949"/>
                  <a:gd name="connsiteY3-176" fmla="*/ 751052 h 1264125"/>
                  <a:gd name="connsiteX4-177" fmla="*/ 513073 w 1283949"/>
                  <a:gd name="connsiteY4-178" fmla="*/ 1264125 h 1264125"/>
                  <a:gd name="connsiteX5-179" fmla="*/ 0 w 1283949"/>
                  <a:gd name="connsiteY5-180" fmla="*/ 751052 h 1264125"/>
                  <a:gd name="connsiteX6-181" fmla="*/ 1 w 1283949"/>
                  <a:gd name="connsiteY6-182" fmla="*/ 751052 h 1264125"/>
                  <a:gd name="connsiteX0-183" fmla="*/ 1 w 1283949"/>
                  <a:gd name="connsiteY0-184" fmla="*/ 751052 h 1264125"/>
                  <a:gd name="connsiteX1-185" fmla="*/ 513074 w 1283949"/>
                  <a:gd name="connsiteY1-186" fmla="*/ 237979 h 1264125"/>
                  <a:gd name="connsiteX2-187" fmla="*/ 1283949 w 1283949"/>
                  <a:gd name="connsiteY2-188" fmla="*/ 0 h 1264125"/>
                  <a:gd name="connsiteX3-189" fmla="*/ 1036884 w 1283949"/>
                  <a:gd name="connsiteY3-190" fmla="*/ 740238 h 1264125"/>
                  <a:gd name="connsiteX4-191" fmla="*/ 513073 w 1283949"/>
                  <a:gd name="connsiteY4-192" fmla="*/ 1264125 h 1264125"/>
                  <a:gd name="connsiteX5-193" fmla="*/ 0 w 1283949"/>
                  <a:gd name="connsiteY5-194" fmla="*/ 751052 h 1264125"/>
                  <a:gd name="connsiteX6-195" fmla="*/ 1 w 1283949"/>
                  <a:gd name="connsiteY6-196" fmla="*/ 751052 h 12641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83949" h="1264125">
                    <a:moveTo>
                      <a:pt x="1" y="751052"/>
                    </a:moveTo>
                    <a:cubicBezTo>
                      <a:pt x="1" y="467690"/>
                      <a:pt x="181500" y="318970"/>
                      <a:pt x="513074" y="237979"/>
                    </a:cubicBezTo>
                    <a:cubicBezTo>
                      <a:pt x="807767" y="163910"/>
                      <a:pt x="1026991" y="79326"/>
                      <a:pt x="1283949" y="0"/>
                    </a:cubicBezTo>
                    <a:cubicBezTo>
                      <a:pt x="1230181" y="203540"/>
                      <a:pt x="1101430" y="536659"/>
                      <a:pt x="1036884" y="740238"/>
                    </a:cubicBezTo>
                    <a:cubicBezTo>
                      <a:pt x="956005" y="1007718"/>
                      <a:pt x="796435" y="1264125"/>
                      <a:pt x="513073" y="1264125"/>
                    </a:cubicBezTo>
                    <a:cubicBezTo>
                      <a:pt x="229711" y="1264125"/>
                      <a:pt x="0" y="1034414"/>
                      <a:pt x="0" y="751052"/>
                    </a:cubicBezTo>
                    <a:lnTo>
                      <a:pt x="1" y="751052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024511" y="2537842"/>
              <a:ext cx="28036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51729" y="2031206"/>
            <a:ext cx="1578156" cy="1779589"/>
            <a:chOff x="4763796" y="1523404"/>
            <a:chExt cx="1183617" cy="1334692"/>
          </a:xfrm>
        </p:grpSpPr>
        <p:grpSp>
          <p:nvGrpSpPr>
            <p:cNvPr id="21" name="组合 20"/>
            <p:cNvGrpSpPr/>
            <p:nvPr/>
          </p:nvGrpSpPr>
          <p:grpSpPr>
            <a:xfrm flipV="1">
              <a:off x="4763796" y="1523404"/>
              <a:ext cx="1183617" cy="1334692"/>
              <a:chOff x="812038" y="2213192"/>
              <a:chExt cx="2060884" cy="2323931"/>
            </a:xfrm>
          </p:grpSpPr>
          <p:sp>
            <p:nvSpPr>
              <p:cNvPr id="23" name="任意多边形: 形状 22"/>
              <p:cNvSpPr/>
              <p:nvPr/>
            </p:nvSpPr>
            <p:spPr>
              <a:xfrm rot="19800000" flipH="1">
                <a:off x="1132094" y="2213192"/>
                <a:ext cx="1740828" cy="2323931"/>
              </a:xfrm>
              <a:custGeom>
                <a:avLst/>
                <a:gdLst>
                  <a:gd name="connsiteX0" fmla="*/ 228243 w 1740828"/>
                  <a:gd name="connsiteY0" fmla="*/ 41971 h 2323931"/>
                  <a:gd name="connsiteX1" fmla="*/ 206112 w 1740828"/>
                  <a:gd name="connsiteY1" fmla="*/ 55538 h 2323931"/>
                  <a:gd name="connsiteX2" fmla="*/ 183297 w 1740828"/>
                  <a:gd name="connsiteY2" fmla="*/ 67921 h 2323931"/>
                  <a:gd name="connsiteX3" fmla="*/ 175745 w 1740828"/>
                  <a:gd name="connsiteY3" fmla="*/ 74152 h 2323931"/>
                  <a:gd name="connsiteX4" fmla="*/ 162710 w 1740828"/>
                  <a:gd name="connsiteY4" fmla="*/ 82142 h 2323931"/>
                  <a:gd name="connsiteX5" fmla="*/ 134918 w 1740828"/>
                  <a:gd name="connsiteY5" fmla="*/ 107837 h 2323931"/>
                  <a:gd name="connsiteX6" fmla="*/ 124439 w 1740828"/>
                  <a:gd name="connsiteY6" fmla="*/ 116483 h 2323931"/>
                  <a:gd name="connsiteX7" fmla="*/ 120813 w 1740828"/>
                  <a:gd name="connsiteY7" fmla="*/ 120878 h 2323931"/>
                  <a:gd name="connsiteX8" fmla="*/ 105315 w 1740828"/>
                  <a:gd name="connsiteY8" fmla="*/ 135206 h 2323931"/>
                  <a:gd name="connsiteX9" fmla="*/ 80111 w 1740828"/>
                  <a:gd name="connsiteY9" fmla="*/ 170209 h 2323931"/>
                  <a:gd name="connsiteX10" fmla="*/ 75876 w 1740828"/>
                  <a:gd name="connsiteY10" fmla="*/ 175342 h 2323931"/>
                  <a:gd name="connsiteX11" fmla="*/ 74226 w 1740828"/>
                  <a:gd name="connsiteY11" fmla="*/ 178382 h 2323931"/>
                  <a:gd name="connsiteX12" fmla="*/ 58243 w 1740828"/>
                  <a:gd name="connsiteY12" fmla="*/ 200578 h 2323931"/>
                  <a:gd name="connsiteX13" fmla="*/ 5885 w 1740828"/>
                  <a:gd name="connsiteY13" fmla="*/ 427107 h 2323931"/>
                  <a:gd name="connsiteX14" fmla="*/ 7955 w 1740828"/>
                  <a:gd name="connsiteY14" fmla="*/ 439443 h 2323931"/>
                  <a:gd name="connsiteX15" fmla="*/ 7955 w 1740828"/>
                  <a:gd name="connsiteY15" fmla="*/ 1856977 h 2323931"/>
                  <a:gd name="connsiteX16" fmla="*/ 990 w 1740828"/>
                  <a:gd name="connsiteY16" fmla="*/ 1898487 h 2323931"/>
                  <a:gd name="connsiteX17" fmla="*/ 53348 w 1740828"/>
                  <a:gd name="connsiteY17" fmla="*/ 2125015 h 2323931"/>
                  <a:gd name="connsiteX18" fmla="*/ 523164 w 1740828"/>
                  <a:gd name="connsiteY18" fmla="*/ 2303661 h 2323931"/>
                  <a:gd name="connsiteX19" fmla="*/ 547977 w 1740828"/>
                  <a:gd name="connsiteY19" fmla="*/ 2292487 h 2323931"/>
                  <a:gd name="connsiteX20" fmla="*/ 560458 w 1740828"/>
                  <a:gd name="connsiteY20" fmla="*/ 2288613 h 2323931"/>
                  <a:gd name="connsiteX21" fmla="*/ 579347 w 1740828"/>
                  <a:gd name="connsiteY21" fmla="*/ 2278360 h 2323931"/>
                  <a:gd name="connsiteX22" fmla="*/ 596616 w 1740828"/>
                  <a:gd name="connsiteY22" fmla="*/ 2270583 h 2323931"/>
                  <a:gd name="connsiteX23" fmla="*/ 1740828 w 1740828"/>
                  <a:gd name="connsiteY23" fmla="*/ 1609972 h 2323931"/>
                  <a:gd name="connsiteX24" fmla="*/ 1737359 w 1740828"/>
                  <a:gd name="connsiteY24" fmla="*/ 1605680 h 2323931"/>
                  <a:gd name="connsiteX25" fmla="*/ 1732050 w 1740828"/>
                  <a:gd name="connsiteY25" fmla="*/ 1609491 h 2323931"/>
                  <a:gd name="connsiteX26" fmla="*/ 1342902 w 1740828"/>
                  <a:gd name="connsiteY26" fmla="*/ 1662105 h 2323931"/>
                  <a:gd name="connsiteX27" fmla="*/ 970295 w 1740828"/>
                  <a:gd name="connsiteY27" fmla="*/ 1021793 h 2323931"/>
                  <a:gd name="connsiteX28" fmla="*/ 920519 w 1740828"/>
                  <a:gd name="connsiteY28" fmla="*/ 243001 h 2323931"/>
                  <a:gd name="connsiteX29" fmla="*/ 925878 w 1740828"/>
                  <a:gd name="connsiteY29" fmla="*/ 246430 h 2323931"/>
                  <a:gd name="connsiteX30" fmla="*/ 926624 w 1740828"/>
                  <a:gd name="connsiteY30" fmla="*/ 242715 h 2323931"/>
                  <a:gd name="connsiteX31" fmla="*/ 637662 w 1740828"/>
                  <a:gd name="connsiteY31" fmla="*/ 75882 h 2323931"/>
                  <a:gd name="connsiteX32" fmla="*/ 628013 w 1740828"/>
                  <a:gd name="connsiteY32" fmla="*/ 67921 h 2323931"/>
                  <a:gd name="connsiteX33" fmla="*/ 405655 w 1740828"/>
                  <a:gd name="connsiteY33" fmla="*/ 0 h 2323931"/>
                  <a:gd name="connsiteX34" fmla="*/ 378441 w 1740828"/>
                  <a:gd name="connsiteY34" fmla="*/ 2743 h 2323931"/>
                  <a:gd name="connsiteX35" fmla="*/ 374983 w 1740828"/>
                  <a:gd name="connsiteY35" fmla="*/ 2652 h 2323931"/>
                  <a:gd name="connsiteX36" fmla="*/ 368420 w 1740828"/>
                  <a:gd name="connsiteY36" fmla="*/ 3754 h 2323931"/>
                  <a:gd name="connsiteX37" fmla="*/ 325504 w 1740828"/>
                  <a:gd name="connsiteY37" fmla="*/ 8080 h 2323931"/>
                  <a:gd name="connsiteX38" fmla="*/ 305348 w 1740828"/>
                  <a:gd name="connsiteY38" fmla="*/ 14337 h 2323931"/>
                  <a:gd name="connsiteX39" fmla="*/ 299729 w 1740828"/>
                  <a:gd name="connsiteY39" fmla="*/ 15280 h 2323931"/>
                  <a:gd name="connsiteX40" fmla="*/ 287001 w 1740828"/>
                  <a:gd name="connsiteY40" fmla="*/ 20032 h 2323931"/>
                  <a:gd name="connsiteX41" fmla="*/ 250852 w 1740828"/>
                  <a:gd name="connsiteY41" fmla="*/ 31253 h 2323931"/>
                  <a:gd name="connsiteX42" fmla="*/ 237415 w 1740828"/>
                  <a:gd name="connsiteY42" fmla="*/ 38547 h 232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40828" h="2323931">
                    <a:moveTo>
                      <a:pt x="228243" y="41971"/>
                    </a:moveTo>
                    <a:lnTo>
                      <a:pt x="206112" y="55538"/>
                    </a:lnTo>
                    <a:lnTo>
                      <a:pt x="183297" y="67921"/>
                    </a:lnTo>
                    <a:lnTo>
                      <a:pt x="175745" y="74152"/>
                    </a:lnTo>
                    <a:lnTo>
                      <a:pt x="162710" y="82142"/>
                    </a:lnTo>
                    <a:lnTo>
                      <a:pt x="134918" y="107837"/>
                    </a:lnTo>
                    <a:lnTo>
                      <a:pt x="124439" y="116483"/>
                    </a:lnTo>
                    <a:lnTo>
                      <a:pt x="120813" y="120878"/>
                    </a:lnTo>
                    <a:lnTo>
                      <a:pt x="105315" y="135206"/>
                    </a:lnTo>
                    <a:lnTo>
                      <a:pt x="80111" y="170209"/>
                    </a:lnTo>
                    <a:lnTo>
                      <a:pt x="75876" y="175342"/>
                    </a:lnTo>
                    <a:lnTo>
                      <a:pt x="74226" y="178382"/>
                    </a:lnTo>
                    <a:lnTo>
                      <a:pt x="58243" y="200578"/>
                    </a:lnTo>
                    <a:cubicBezTo>
                      <a:pt x="17060" y="271910"/>
                      <a:pt x="485" y="350696"/>
                      <a:pt x="5885" y="427107"/>
                    </a:cubicBezTo>
                    <a:lnTo>
                      <a:pt x="7955" y="439443"/>
                    </a:lnTo>
                    <a:lnTo>
                      <a:pt x="7955" y="1856977"/>
                    </a:lnTo>
                    <a:lnTo>
                      <a:pt x="990" y="1898487"/>
                    </a:lnTo>
                    <a:cubicBezTo>
                      <a:pt x="-4410" y="1974897"/>
                      <a:pt x="12165" y="2053684"/>
                      <a:pt x="53348" y="2125015"/>
                    </a:cubicBezTo>
                    <a:cubicBezTo>
                      <a:pt x="149442" y="2291455"/>
                      <a:pt x="347676" y="2362158"/>
                      <a:pt x="523164" y="2303661"/>
                    </a:cubicBezTo>
                    <a:lnTo>
                      <a:pt x="547977" y="2292487"/>
                    </a:lnTo>
                    <a:lnTo>
                      <a:pt x="560458" y="2288613"/>
                    </a:lnTo>
                    <a:lnTo>
                      <a:pt x="579347" y="2278360"/>
                    </a:lnTo>
                    <a:lnTo>
                      <a:pt x="596616" y="2270583"/>
                    </a:lnTo>
                    <a:lnTo>
                      <a:pt x="1740828" y="1609972"/>
                    </a:lnTo>
                    <a:lnTo>
                      <a:pt x="1737359" y="1605680"/>
                    </a:lnTo>
                    <a:lnTo>
                      <a:pt x="1732050" y="1609491"/>
                    </a:lnTo>
                    <a:cubicBezTo>
                      <a:pt x="1618565" y="1675540"/>
                      <a:pt x="1479883" y="1698297"/>
                      <a:pt x="1342902" y="1662105"/>
                    </a:cubicBezTo>
                    <a:cubicBezTo>
                      <a:pt x="1068941" y="1589721"/>
                      <a:pt x="980164" y="1301059"/>
                      <a:pt x="970295" y="1021793"/>
                    </a:cubicBezTo>
                    <a:cubicBezTo>
                      <a:pt x="959894" y="808480"/>
                      <a:pt x="920509" y="453523"/>
                      <a:pt x="920519" y="243001"/>
                    </a:cubicBezTo>
                    <a:lnTo>
                      <a:pt x="925878" y="246430"/>
                    </a:lnTo>
                    <a:lnTo>
                      <a:pt x="926624" y="242715"/>
                    </a:lnTo>
                    <a:lnTo>
                      <a:pt x="637662" y="75882"/>
                    </a:lnTo>
                    <a:lnTo>
                      <a:pt x="628013" y="67921"/>
                    </a:lnTo>
                    <a:cubicBezTo>
                      <a:pt x="564540" y="25039"/>
                      <a:pt x="488021" y="0"/>
                      <a:pt x="405655" y="0"/>
                    </a:cubicBezTo>
                    <a:lnTo>
                      <a:pt x="378441" y="2743"/>
                    </a:lnTo>
                    <a:lnTo>
                      <a:pt x="374983" y="2652"/>
                    </a:lnTo>
                    <a:lnTo>
                      <a:pt x="368420" y="3754"/>
                    </a:lnTo>
                    <a:lnTo>
                      <a:pt x="325504" y="8080"/>
                    </a:lnTo>
                    <a:lnTo>
                      <a:pt x="305348" y="14337"/>
                    </a:lnTo>
                    <a:lnTo>
                      <a:pt x="299729" y="15280"/>
                    </a:lnTo>
                    <a:lnTo>
                      <a:pt x="287001" y="20032"/>
                    </a:lnTo>
                    <a:lnTo>
                      <a:pt x="250852" y="31253"/>
                    </a:lnTo>
                    <a:lnTo>
                      <a:pt x="237415" y="38547"/>
                    </a:lnTo>
                    <a:close/>
                  </a:path>
                </a:pathLst>
              </a:custGeom>
              <a:solidFill>
                <a:srgbClr val="9FB4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4" name="泪滴形 11"/>
              <p:cNvSpPr/>
              <p:nvPr/>
            </p:nvSpPr>
            <p:spPr>
              <a:xfrm rot="18911993">
                <a:off x="812038" y="2918946"/>
                <a:ext cx="1222263" cy="1203392"/>
              </a:xfrm>
              <a:custGeom>
                <a:avLst/>
                <a:gdLst>
                  <a:gd name="connsiteX0" fmla="*/ 0 w 1026145"/>
                  <a:gd name="connsiteY0" fmla="*/ 513073 h 1026145"/>
                  <a:gd name="connsiteX1" fmla="*/ 513073 w 1026145"/>
                  <a:gd name="connsiteY1" fmla="*/ 0 h 1026145"/>
                  <a:gd name="connsiteX2" fmla="*/ 1026145 w 1026145"/>
                  <a:gd name="connsiteY2" fmla="*/ 0 h 1026145"/>
                  <a:gd name="connsiteX3" fmla="*/ 1026145 w 1026145"/>
                  <a:gd name="connsiteY3" fmla="*/ 513073 h 1026145"/>
                  <a:gd name="connsiteX4" fmla="*/ 513072 w 1026145"/>
                  <a:gd name="connsiteY4" fmla="*/ 1026146 h 1026145"/>
                  <a:gd name="connsiteX5" fmla="*/ -1 w 1026145"/>
                  <a:gd name="connsiteY5" fmla="*/ 513073 h 1026145"/>
                  <a:gd name="connsiteX6" fmla="*/ 0 w 1026145"/>
                  <a:gd name="connsiteY6" fmla="*/ 513073 h 1026145"/>
                  <a:gd name="connsiteX0-1" fmla="*/ 1 w 1283949"/>
                  <a:gd name="connsiteY0-2" fmla="*/ 751052 h 1264125"/>
                  <a:gd name="connsiteX1-3" fmla="*/ 513074 w 1283949"/>
                  <a:gd name="connsiteY1-4" fmla="*/ 237979 h 1264125"/>
                  <a:gd name="connsiteX2-5" fmla="*/ 1283949 w 1283949"/>
                  <a:gd name="connsiteY2-6" fmla="*/ 0 h 1264125"/>
                  <a:gd name="connsiteX3-7" fmla="*/ 1026146 w 1283949"/>
                  <a:gd name="connsiteY3-8" fmla="*/ 751052 h 1264125"/>
                  <a:gd name="connsiteX4-9" fmla="*/ 513073 w 1283949"/>
                  <a:gd name="connsiteY4-10" fmla="*/ 1264125 h 1264125"/>
                  <a:gd name="connsiteX5-11" fmla="*/ 0 w 1283949"/>
                  <a:gd name="connsiteY5-12" fmla="*/ 751052 h 1264125"/>
                  <a:gd name="connsiteX6-13" fmla="*/ 1 w 1283949"/>
                  <a:gd name="connsiteY6-14" fmla="*/ 751052 h 1264125"/>
                  <a:gd name="connsiteX0-15" fmla="*/ 1 w 1283949"/>
                  <a:gd name="connsiteY0-16" fmla="*/ 751052 h 1264125"/>
                  <a:gd name="connsiteX1-17" fmla="*/ 513074 w 1283949"/>
                  <a:gd name="connsiteY1-18" fmla="*/ 237979 h 1264125"/>
                  <a:gd name="connsiteX2-19" fmla="*/ 1283949 w 1283949"/>
                  <a:gd name="connsiteY2-20" fmla="*/ 0 h 1264125"/>
                  <a:gd name="connsiteX3-21" fmla="*/ 1026146 w 1283949"/>
                  <a:gd name="connsiteY3-22" fmla="*/ 751052 h 1264125"/>
                  <a:gd name="connsiteX4-23" fmla="*/ 513073 w 1283949"/>
                  <a:gd name="connsiteY4-24" fmla="*/ 1264125 h 1264125"/>
                  <a:gd name="connsiteX5-25" fmla="*/ 0 w 1283949"/>
                  <a:gd name="connsiteY5-26" fmla="*/ 751052 h 1264125"/>
                  <a:gd name="connsiteX6-27" fmla="*/ 1 w 1283949"/>
                  <a:gd name="connsiteY6-28" fmla="*/ 751052 h 1264125"/>
                  <a:gd name="connsiteX0-29" fmla="*/ 1 w 1283949"/>
                  <a:gd name="connsiteY0-30" fmla="*/ 751052 h 1264125"/>
                  <a:gd name="connsiteX1-31" fmla="*/ 513074 w 1283949"/>
                  <a:gd name="connsiteY1-32" fmla="*/ 237979 h 1264125"/>
                  <a:gd name="connsiteX2-33" fmla="*/ 1283949 w 1283949"/>
                  <a:gd name="connsiteY2-34" fmla="*/ 0 h 1264125"/>
                  <a:gd name="connsiteX3-35" fmla="*/ 1026146 w 1283949"/>
                  <a:gd name="connsiteY3-36" fmla="*/ 751052 h 1264125"/>
                  <a:gd name="connsiteX4-37" fmla="*/ 513073 w 1283949"/>
                  <a:gd name="connsiteY4-38" fmla="*/ 1264125 h 1264125"/>
                  <a:gd name="connsiteX5-39" fmla="*/ 0 w 1283949"/>
                  <a:gd name="connsiteY5-40" fmla="*/ 751052 h 1264125"/>
                  <a:gd name="connsiteX6-41" fmla="*/ 1 w 1283949"/>
                  <a:gd name="connsiteY6-42" fmla="*/ 751052 h 1264125"/>
                  <a:gd name="connsiteX0-43" fmla="*/ 1 w 1283949"/>
                  <a:gd name="connsiteY0-44" fmla="*/ 751052 h 1264125"/>
                  <a:gd name="connsiteX1-45" fmla="*/ 513074 w 1283949"/>
                  <a:gd name="connsiteY1-46" fmla="*/ 237979 h 1264125"/>
                  <a:gd name="connsiteX2-47" fmla="*/ 1283949 w 1283949"/>
                  <a:gd name="connsiteY2-48" fmla="*/ 0 h 1264125"/>
                  <a:gd name="connsiteX3-49" fmla="*/ 1026146 w 1283949"/>
                  <a:gd name="connsiteY3-50" fmla="*/ 751052 h 1264125"/>
                  <a:gd name="connsiteX4-51" fmla="*/ 513073 w 1283949"/>
                  <a:gd name="connsiteY4-52" fmla="*/ 1264125 h 1264125"/>
                  <a:gd name="connsiteX5-53" fmla="*/ 0 w 1283949"/>
                  <a:gd name="connsiteY5-54" fmla="*/ 751052 h 1264125"/>
                  <a:gd name="connsiteX6-55" fmla="*/ 1 w 1283949"/>
                  <a:gd name="connsiteY6-56" fmla="*/ 751052 h 1264125"/>
                  <a:gd name="connsiteX0-57" fmla="*/ 1 w 1283949"/>
                  <a:gd name="connsiteY0-58" fmla="*/ 751052 h 1264125"/>
                  <a:gd name="connsiteX1-59" fmla="*/ 513074 w 1283949"/>
                  <a:gd name="connsiteY1-60" fmla="*/ 237979 h 1264125"/>
                  <a:gd name="connsiteX2-61" fmla="*/ 1283949 w 1283949"/>
                  <a:gd name="connsiteY2-62" fmla="*/ 0 h 1264125"/>
                  <a:gd name="connsiteX3-63" fmla="*/ 1026146 w 1283949"/>
                  <a:gd name="connsiteY3-64" fmla="*/ 751052 h 1264125"/>
                  <a:gd name="connsiteX4-65" fmla="*/ 513073 w 1283949"/>
                  <a:gd name="connsiteY4-66" fmla="*/ 1264125 h 1264125"/>
                  <a:gd name="connsiteX5-67" fmla="*/ 0 w 1283949"/>
                  <a:gd name="connsiteY5-68" fmla="*/ 751052 h 1264125"/>
                  <a:gd name="connsiteX6-69" fmla="*/ 1 w 1283949"/>
                  <a:gd name="connsiteY6-70" fmla="*/ 751052 h 1264125"/>
                  <a:gd name="connsiteX0-71" fmla="*/ 1 w 1283949"/>
                  <a:gd name="connsiteY0-72" fmla="*/ 751052 h 1264125"/>
                  <a:gd name="connsiteX1-73" fmla="*/ 513074 w 1283949"/>
                  <a:gd name="connsiteY1-74" fmla="*/ 237979 h 1264125"/>
                  <a:gd name="connsiteX2-75" fmla="*/ 1283949 w 1283949"/>
                  <a:gd name="connsiteY2-76" fmla="*/ 0 h 1264125"/>
                  <a:gd name="connsiteX3-77" fmla="*/ 1026146 w 1283949"/>
                  <a:gd name="connsiteY3-78" fmla="*/ 751052 h 1264125"/>
                  <a:gd name="connsiteX4-79" fmla="*/ 513073 w 1283949"/>
                  <a:gd name="connsiteY4-80" fmla="*/ 1264125 h 1264125"/>
                  <a:gd name="connsiteX5-81" fmla="*/ 0 w 1283949"/>
                  <a:gd name="connsiteY5-82" fmla="*/ 751052 h 1264125"/>
                  <a:gd name="connsiteX6-83" fmla="*/ 1 w 1283949"/>
                  <a:gd name="connsiteY6-84" fmla="*/ 751052 h 1264125"/>
                  <a:gd name="connsiteX0-85" fmla="*/ 1 w 1283949"/>
                  <a:gd name="connsiteY0-86" fmla="*/ 751052 h 1264125"/>
                  <a:gd name="connsiteX1-87" fmla="*/ 513074 w 1283949"/>
                  <a:gd name="connsiteY1-88" fmla="*/ 237979 h 1264125"/>
                  <a:gd name="connsiteX2-89" fmla="*/ 1283949 w 1283949"/>
                  <a:gd name="connsiteY2-90" fmla="*/ 0 h 1264125"/>
                  <a:gd name="connsiteX3-91" fmla="*/ 1026146 w 1283949"/>
                  <a:gd name="connsiteY3-92" fmla="*/ 751052 h 1264125"/>
                  <a:gd name="connsiteX4-93" fmla="*/ 513073 w 1283949"/>
                  <a:gd name="connsiteY4-94" fmla="*/ 1264125 h 1264125"/>
                  <a:gd name="connsiteX5-95" fmla="*/ 0 w 1283949"/>
                  <a:gd name="connsiteY5-96" fmla="*/ 751052 h 1264125"/>
                  <a:gd name="connsiteX6-97" fmla="*/ 1 w 1283949"/>
                  <a:gd name="connsiteY6-98" fmla="*/ 751052 h 1264125"/>
                  <a:gd name="connsiteX0-99" fmla="*/ 1 w 1283949"/>
                  <a:gd name="connsiteY0-100" fmla="*/ 751052 h 1264125"/>
                  <a:gd name="connsiteX1-101" fmla="*/ 513074 w 1283949"/>
                  <a:gd name="connsiteY1-102" fmla="*/ 237979 h 1264125"/>
                  <a:gd name="connsiteX2-103" fmla="*/ 1283949 w 1283949"/>
                  <a:gd name="connsiteY2-104" fmla="*/ 0 h 1264125"/>
                  <a:gd name="connsiteX3-105" fmla="*/ 1026146 w 1283949"/>
                  <a:gd name="connsiteY3-106" fmla="*/ 751052 h 1264125"/>
                  <a:gd name="connsiteX4-107" fmla="*/ 513073 w 1283949"/>
                  <a:gd name="connsiteY4-108" fmla="*/ 1264125 h 1264125"/>
                  <a:gd name="connsiteX5-109" fmla="*/ 0 w 1283949"/>
                  <a:gd name="connsiteY5-110" fmla="*/ 751052 h 1264125"/>
                  <a:gd name="connsiteX6-111" fmla="*/ 1 w 1283949"/>
                  <a:gd name="connsiteY6-112" fmla="*/ 751052 h 1264125"/>
                  <a:gd name="connsiteX0-113" fmla="*/ 1 w 1283949"/>
                  <a:gd name="connsiteY0-114" fmla="*/ 751052 h 1264125"/>
                  <a:gd name="connsiteX1-115" fmla="*/ 513074 w 1283949"/>
                  <a:gd name="connsiteY1-116" fmla="*/ 237979 h 1264125"/>
                  <a:gd name="connsiteX2-117" fmla="*/ 1283949 w 1283949"/>
                  <a:gd name="connsiteY2-118" fmla="*/ 0 h 1264125"/>
                  <a:gd name="connsiteX3-119" fmla="*/ 1026146 w 1283949"/>
                  <a:gd name="connsiteY3-120" fmla="*/ 751052 h 1264125"/>
                  <a:gd name="connsiteX4-121" fmla="*/ 513073 w 1283949"/>
                  <a:gd name="connsiteY4-122" fmla="*/ 1264125 h 1264125"/>
                  <a:gd name="connsiteX5-123" fmla="*/ 0 w 1283949"/>
                  <a:gd name="connsiteY5-124" fmla="*/ 751052 h 1264125"/>
                  <a:gd name="connsiteX6-125" fmla="*/ 1 w 1283949"/>
                  <a:gd name="connsiteY6-126" fmla="*/ 751052 h 1264125"/>
                  <a:gd name="connsiteX0-127" fmla="*/ 1 w 1283949"/>
                  <a:gd name="connsiteY0-128" fmla="*/ 751052 h 1264125"/>
                  <a:gd name="connsiteX1-129" fmla="*/ 513074 w 1283949"/>
                  <a:gd name="connsiteY1-130" fmla="*/ 237979 h 1264125"/>
                  <a:gd name="connsiteX2-131" fmla="*/ 1283949 w 1283949"/>
                  <a:gd name="connsiteY2-132" fmla="*/ 0 h 1264125"/>
                  <a:gd name="connsiteX3-133" fmla="*/ 1026146 w 1283949"/>
                  <a:gd name="connsiteY3-134" fmla="*/ 751052 h 1264125"/>
                  <a:gd name="connsiteX4-135" fmla="*/ 513073 w 1283949"/>
                  <a:gd name="connsiteY4-136" fmla="*/ 1264125 h 1264125"/>
                  <a:gd name="connsiteX5-137" fmla="*/ 0 w 1283949"/>
                  <a:gd name="connsiteY5-138" fmla="*/ 751052 h 1264125"/>
                  <a:gd name="connsiteX6-139" fmla="*/ 1 w 1283949"/>
                  <a:gd name="connsiteY6-140" fmla="*/ 751052 h 1264125"/>
                  <a:gd name="connsiteX0-141" fmla="*/ 1 w 1283949"/>
                  <a:gd name="connsiteY0-142" fmla="*/ 751052 h 1264125"/>
                  <a:gd name="connsiteX1-143" fmla="*/ 513074 w 1283949"/>
                  <a:gd name="connsiteY1-144" fmla="*/ 237979 h 1264125"/>
                  <a:gd name="connsiteX2-145" fmla="*/ 1283949 w 1283949"/>
                  <a:gd name="connsiteY2-146" fmla="*/ 0 h 1264125"/>
                  <a:gd name="connsiteX3-147" fmla="*/ 1026146 w 1283949"/>
                  <a:gd name="connsiteY3-148" fmla="*/ 751052 h 1264125"/>
                  <a:gd name="connsiteX4-149" fmla="*/ 513073 w 1283949"/>
                  <a:gd name="connsiteY4-150" fmla="*/ 1264125 h 1264125"/>
                  <a:gd name="connsiteX5-151" fmla="*/ 0 w 1283949"/>
                  <a:gd name="connsiteY5-152" fmla="*/ 751052 h 1264125"/>
                  <a:gd name="connsiteX6-153" fmla="*/ 1 w 1283949"/>
                  <a:gd name="connsiteY6-154" fmla="*/ 751052 h 1264125"/>
                  <a:gd name="connsiteX0-155" fmla="*/ 1 w 1283949"/>
                  <a:gd name="connsiteY0-156" fmla="*/ 751052 h 1264125"/>
                  <a:gd name="connsiteX1-157" fmla="*/ 513074 w 1283949"/>
                  <a:gd name="connsiteY1-158" fmla="*/ 237979 h 1264125"/>
                  <a:gd name="connsiteX2-159" fmla="*/ 1283949 w 1283949"/>
                  <a:gd name="connsiteY2-160" fmla="*/ 0 h 1264125"/>
                  <a:gd name="connsiteX3-161" fmla="*/ 1026146 w 1283949"/>
                  <a:gd name="connsiteY3-162" fmla="*/ 751052 h 1264125"/>
                  <a:gd name="connsiteX4-163" fmla="*/ 513073 w 1283949"/>
                  <a:gd name="connsiteY4-164" fmla="*/ 1264125 h 1264125"/>
                  <a:gd name="connsiteX5-165" fmla="*/ 0 w 1283949"/>
                  <a:gd name="connsiteY5-166" fmla="*/ 751052 h 1264125"/>
                  <a:gd name="connsiteX6-167" fmla="*/ 1 w 1283949"/>
                  <a:gd name="connsiteY6-168" fmla="*/ 751052 h 1264125"/>
                  <a:gd name="connsiteX0-169" fmla="*/ 1 w 1283949"/>
                  <a:gd name="connsiteY0-170" fmla="*/ 751052 h 1264125"/>
                  <a:gd name="connsiteX1-171" fmla="*/ 513074 w 1283949"/>
                  <a:gd name="connsiteY1-172" fmla="*/ 237979 h 1264125"/>
                  <a:gd name="connsiteX2-173" fmla="*/ 1283949 w 1283949"/>
                  <a:gd name="connsiteY2-174" fmla="*/ 0 h 1264125"/>
                  <a:gd name="connsiteX3-175" fmla="*/ 1026146 w 1283949"/>
                  <a:gd name="connsiteY3-176" fmla="*/ 751052 h 1264125"/>
                  <a:gd name="connsiteX4-177" fmla="*/ 513073 w 1283949"/>
                  <a:gd name="connsiteY4-178" fmla="*/ 1264125 h 1264125"/>
                  <a:gd name="connsiteX5-179" fmla="*/ 0 w 1283949"/>
                  <a:gd name="connsiteY5-180" fmla="*/ 751052 h 1264125"/>
                  <a:gd name="connsiteX6-181" fmla="*/ 1 w 1283949"/>
                  <a:gd name="connsiteY6-182" fmla="*/ 751052 h 1264125"/>
                  <a:gd name="connsiteX0-183" fmla="*/ 1 w 1283949"/>
                  <a:gd name="connsiteY0-184" fmla="*/ 751052 h 1264125"/>
                  <a:gd name="connsiteX1-185" fmla="*/ 513074 w 1283949"/>
                  <a:gd name="connsiteY1-186" fmla="*/ 237979 h 1264125"/>
                  <a:gd name="connsiteX2-187" fmla="*/ 1283949 w 1283949"/>
                  <a:gd name="connsiteY2-188" fmla="*/ 0 h 1264125"/>
                  <a:gd name="connsiteX3-189" fmla="*/ 1036884 w 1283949"/>
                  <a:gd name="connsiteY3-190" fmla="*/ 740238 h 1264125"/>
                  <a:gd name="connsiteX4-191" fmla="*/ 513073 w 1283949"/>
                  <a:gd name="connsiteY4-192" fmla="*/ 1264125 h 1264125"/>
                  <a:gd name="connsiteX5-193" fmla="*/ 0 w 1283949"/>
                  <a:gd name="connsiteY5-194" fmla="*/ 751052 h 1264125"/>
                  <a:gd name="connsiteX6-195" fmla="*/ 1 w 1283949"/>
                  <a:gd name="connsiteY6-196" fmla="*/ 751052 h 12641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83949" h="1264125">
                    <a:moveTo>
                      <a:pt x="1" y="751052"/>
                    </a:moveTo>
                    <a:cubicBezTo>
                      <a:pt x="1" y="467690"/>
                      <a:pt x="181500" y="318970"/>
                      <a:pt x="513074" y="237979"/>
                    </a:cubicBezTo>
                    <a:cubicBezTo>
                      <a:pt x="807767" y="163910"/>
                      <a:pt x="1026991" y="79326"/>
                      <a:pt x="1283949" y="0"/>
                    </a:cubicBezTo>
                    <a:cubicBezTo>
                      <a:pt x="1230181" y="203540"/>
                      <a:pt x="1101430" y="536659"/>
                      <a:pt x="1036884" y="740238"/>
                    </a:cubicBezTo>
                    <a:cubicBezTo>
                      <a:pt x="956005" y="1007718"/>
                      <a:pt x="796435" y="1264125"/>
                      <a:pt x="513073" y="1264125"/>
                    </a:cubicBezTo>
                    <a:cubicBezTo>
                      <a:pt x="229711" y="1264125"/>
                      <a:pt x="0" y="1034414"/>
                      <a:pt x="0" y="751052"/>
                    </a:cubicBezTo>
                    <a:lnTo>
                      <a:pt x="1" y="751052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941565" y="1851670"/>
              <a:ext cx="280365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95154" y="2639921"/>
            <a:ext cx="1779589" cy="1578156"/>
            <a:chOff x="6471340" y="1979940"/>
            <a:chExt cx="1334692" cy="1183617"/>
          </a:xfrm>
          <a:solidFill>
            <a:srgbClr val="9FB4C5"/>
          </a:solidFill>
        </p:grpSpPr>
        <p:grpSp>
          <p:nvGrpSpPr>
            <p:cNvPr id="26" name="组合 25"/>
            <p:cNvGrpSpPr/>
            <p:nvPr/>
          </p:nvGrpSpPr>
          <p:grpSpPr>
            <a:xfrm rot="14538534">
              <a:off x="6546877" y="1904403"/>
              <a:ext cx="1183617" cy="1334692"/>
              <a:chOff x="812038" y="2213192"/>
              <a:chExt cx="2060884" cy="2323931"/>
            </a:xfrm>
            <a:grpFill/>
          </p:grpSpPr>
          <p:sp>
            <p:nvSpPr>
              <p:cNvPr id="28" name="任意多边形: 形状 27"/>
              <p:cNvSpPr/>
              <p:nvPr/>
            </p:nvSpPr>
            <p:spPr>
              <a:xfrm rot="19800000" flipH="1">
                <a:off x="1132094" y="2213192"/>
                <a:ext cx="1740828" cy="2323931"/>
              </a:xfrm>
              <a:custGeom>
                <a:avLst/>
                <a:gdLst>
                  <a:gd name="connsiteX0" fmla="*/ 228243 w 1740828"/>
                  <a:gd name="connsiteY0" fmla="*/ 41971 h 2323931"/>
                  <a:gd name="connsiteX1" fmla="*/ 206112 w 1740828"/>
                  <a:gd name="connsiteY1" fmla="*/ 55538 h 2323931"/>
                  <a:gd name="connsiteX2" fmla="*/ 183297 w 1740828"/>
                  <a:gd name="connsiteY2" fmla="*/ 67921 h 2323931"/>
                  <a:gd name="connsiteX3" fmla="*/ 175745 w 1740828"/>
                  <a:gd name="connsiteY3" fmla="*/ 74152 h 2323931"/>
                  <a:gd name="connsiteX4" fmla="*/ 162710 w 1740828"/>
                  <a:gd name="connsiteY4" fmla="*/ 82142 h 2323931"/>
                  <a:gd name="connsiteX5" fmla="*/ 134918 w 1740828"/>
                  <a:gd name="connsiteY5" fmla="*/ 107837 h 2323931"/>
                  <a:gd name="connsiteX6" fmla="*/ 124439 w 1740828"/>
                  <a:gd name="connsiteY6" fmla="*/ 116483 h 2323931"/>
                  <a:gd name="connsiteX7" fmla="*/ 120813 w 1740828"/>
                  <a:gd name="connsiteY7" fmla="*/ 120878 h 2323931"/>
                  <a:gd name="connsiteX8" fmla="*/ 105315 w 1740828"/>
                  <a:gd name="connsiteY8" fmla="*/ 135206 h 2323931"/>
                  <a:gd name="connsiteX9" fmla="*/ 80111 w 1740828"/>
                  <a:gd name="connsiteY9" fmla="*/ 170209 h 2323931"/>
                  <a:gd name="connsiteX10" fmla="*/ 75876 w 1740828"/>
                  <a:gd name="connsiteY10" fmla="*/ 175342 h 2323931"/>
                  <a:gd name="connsiteX11" fmla="*/ 74226 w 1740828"/>
                  <a:gd name="connsiteY11" fmla="*/ 178382 h 2323931"/>
                  <a:gd name="connsiteX12" fmla="*/ 58243 w 1740828"/>
                  <a:gd name="connsiteY12" fmla="*/ 200578 h 2323931"/>
                  <a:gd name="connsiteX13" fmla="*/ 5885 w 1740828"/>
                  <a:gd name="connsiteY13" fmla="*/ 427107 h 2323931"/>
                  <a:gd name="connsiteX14" fmla="*/ 7955 w 1740828"/>
                  <a:gd name="connsiteY14" fmla="*/ 439443 h 2323931"/>
                  <a:gd name="connsiteX15" fmla="*/ 7955 w 1740828"/>
                  <a:gd name="connsiteY15" fmla="*/ 1856977 h 2323931"/>
                  <a:gd name="connsiteX16" fmla="*/ 990 w 1740828"/>
                  <a:gd name="connsiteY16" fmla="*/ 1898487 h 2323931"/>
                  <a:gd name="connsiteX17" fmla="*/ 53348 w 1740828"/>
                  <a:gd name="connsiteY17" fmla="*/ 2125015 h 2323931"/>
                  <a:gd name="connsiteX18" fmla="*/ 523164 w 1740828"/>
                  <a:gd name="connsiteY18" fmla="*/ 2303661 h 2323931"/>
                  <a:gd name="connsiteX19" fmla="*/ 547977 w 1740828"/>
                  <a:gd name="connsiteY19" fmla="*/ 2292487 h 2323931"/>
                  <a:gd name="connsiteX20" fmla="*/ 560458 w 1740828"/>
                  <a:gd name="connsiteY20" fmla="*/ 2288613 h 2323931"/>
                  <a:gd name="connsiteX21" fmla="*/ 579347 w 1740828"/>
                  <a:gd name="connsiteY21" fmla="*/ 2278360 h 2323931"/>
                  <a:gd name="connsiteX22" fmla="*/ 596616 w 1740828"/>
                  <a:gd name="connsiteY22" fmla="*/ 2270583 h 2323931"/>
                  <a:gd name="connsiteX23" fmla="*/ 1740828 w 1740828"/>
                  <a:gd name="connsiteY23" fmla="*/ 1609972 h 2323931"/>
                  <a:gd name="connsiteX24" fmla="*/ 1737359 w 1740828"/>
                  <a:gd name="connsiteY24" fmla="*/ 1605680 h 2323931"/>
                  <a:gd name="connsiteX25" fmla="*/ 1732050 w 1740828"/>
                  <a:gd name="connsiteY25" fmla="*/ 1609491 h 2323931"/>
                  <a:gd name="connsiteX26" fmla="*/ 1342902 w 1740828"/>
                  <a:gd name="connsiteY26" fmla="*/ 1662105 h 2323931"/>
                  <a:gd name="connsiteX27" fmla="*/ 970295 w 1740828"/>
                  <a:gd name="connsiteY27" fmla="*/ 1021793 h 2323931"/>
                  <a:gd name="connsiteX28" fmla="*/ 920519 w 1740828"/>
                  <a:gd name="connsiteY28" fmla="*/ 243001 h 2323931"/>
                  <a:gd name="connsiteX29" fmla="*/ 925878 w 1740828"/>
                  <a:gd name="connsiteY29" fmla="*/ 246430 h 2323931"/>
                  <a:gd name="connsiteX30" fmla="*/ 926624 w 1740828"/>
                  <a:gd name="connsiteY30" fmla="*/ 242715 h 2323931"/>
                  <a:gd name="connsiteX31" fmla="*/ 637662 w 1740828"/>
                  <a:gd name="connsiteY31" fmla="*/ 75882 h 2323931"/>
                  <a:gd name="connsiteX32" fmla="*/ 628013 w 1740828"/>
                  <a:gd name="connsiteY32" fmla="*/ 67921 h 2323931"/>
                  <a:gd name="connsiteX33" fmla="*/ 405655 w 1740828"/>
                  <a:gd name="connsiteY33" fmla="*/ 0 h 2323931"/>
                  <a:gd name="connsiteX34" fmla="*/ 378441 w 1740828"/>
                  <a:gd name="connsiteY34" fmla="*/ 2743 h 2323931"/>
                  <a:gd name="connsiteX35" fmla="*/ 374983 w 1740828"/>
                  <a:gd name="connsiteY35" fmla="*/ 2652 h 2323931"/>
                  <a:gd name="connsiteX36" fmla="*/ 368420 w 1740828"/>
                  <a:gd name="connsiteY36" fmla="*/ 3754 h 2323931"/>
                  <a:gd name="connsiteX37" fmla="*/ 325504 w 1740828"/>
                  <a:gd name="connsiteY37" fmla="*/ 8080 h 2323931"/>
                  <a:gd name="connsiteX38" fmla="*/ 305348 w 1740828"/>
                  <a:gd name="connsiteY38" fmla="*/ 14337 h 2323931"/>
                  <a:gd name="connsiteX39" fmla="*/ 299729 w 1740828"/>
                  <a:gd name="connsiteY39" fmla="*/ 15280 h 2323931"/>
                  <a:gd name="connsiteX40" fmla="*/ 287001 w 1740828"/>
                  <a:gd name="connsiteY40" fmla="*/ 20032 h 2323931"/>
                  <a:gd name="connsiteX41" fmla="*/ 250852 w 1740828"/>
                  <a:gd name="connsiteY41" fmla="*/ 31253 h 2323931"/>
                  <a:gd name="connsiteX42" fmla="*/ 237415 w 1740828"/>
                  <a:gd name="connsiteY42" fmla="*/ 38547 h 232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40828" h="2323931">
                    <a:moveTo>
                      <a:pt x="228243" y="41971"/>
                    </a:moveTo>
                    <a:lnTo>
                      <a:pt x="206112" y="55538"/>
                    </a:lnTo>
                    <a:lnTo>
                      <a:pt x="183297" y="67921"/>
                    </a:lnTo>
                    <a:lnTo>
                      <a:pt x="175745" y="74152"/>
                    </a:lnTo>
                    <a:lnTo>
                      <a:pt x="162710" y="82142"/>
                    </a:lnTo>
                    <a:lnTo>
                      <a:pt x="134918" y="107837"/>
                    </a:lnTo>
                    <a:lnTo>
                      <a:pt x="124439" y="116483"/>
                    </a:lnTo>
                    <a:lnTo>
                      <a:pt x="120813" y="120878"/>
                    </a:lnTo>
                    <a:lnTo>
                      <a:pt x="105315" y="135206"/>
                    </a:lnTo>
                    <a:lnTo>
                      <a:pt x="80111" y="170209"/>
                    </a:lnTo>
                    <a:lnTo>
                      <a:pt x="75876" y="175342"/>
                    </a:lnTo>
                    <a:lnTo>
                      <a:pt x="74226" y="178382"/>
                    </a:lnTo>
                    <a:lnTo>
                      <a:pt x="58243" y="200578"/>
                    </a:lnTo>
                    <a:cubicBezTo>
                      <a:pt x="17060" y="271910"/>
                      <a:pt x="485" y="350696"/>
                      <a:pt x="5885" y="427107"/>
                    </a:cubicBezTo>
                    <a:lnTo>
                      <a:pt x="7955" y="439443"/>
                    </a:lnTo>
                    <a:lnTo>
                      <a:pt x="7955" y="1856977"/>
                    </a:lnTo>
                    <a:lnTo>
                      <a:pt x="990" y="1898487"/>
                    </a:lnTo>
                    <a:cubicBezTo>
                      <a:pt x="-4410" y="1974897"/>
                      <a:pt x="12165" y="2053684"/>
                      <a:pt x="53348" y="2125015"/>
                    </a:cubicBezTo>
                    <a:cubicBezTo>
                      <a:pt x="149442" y="2291455"/>
                      <a:pt x="347676" y="2362158"/>
                      <a:pt x="523164" y="2303661"/>
                    </a:cubicBezTo>
                    <a:lnTo>
                      <a:pt x="547977" y="2292487"/>
                    </a:lnTo>
                    <a:lnTo>
                      <a:pt x="560458" y="2288613"/>
                    </a:lnTo>
                    <a:lnTo>
                      <a:pt x="579347" y="2278360"/>
                    </a:lnTo>
                    <a:lnTo>
                      <a:pt x="596616" y="2270583"/>
                    </a:lnTo>
                    <a:lnTo>
                      <a:pt x="1740828" y="1609972"/>
                    </a:lnTo>
                    <a:lnTo>
                      <a:pt x="1737359" y="1605680"/>
                    </a:lnTo>
                    <a:lnTo>
                      <a:pt x="1732050" y="1609491"/>
                    </a:lnTo>
                    <a:cubicBezTo>
                      <a:pt x="1618565" y="1675540"/>
                      <a:pt x="1479883" y="1698297"/>
                      <a:pt x="1342902" y="1662105"/>
                    </a:cubicBezTo>
                    <a:cubicBezTo>
                      <a:pt x="1068941" y="1589721"/>
                      <a:pt x="980164" y="1301059"/>
                      <a:pt x="970295" y="1021793"/>
                    </a:cubicBezTo>
                    <a:cubicBezTo>
                      <a:pt x="959894" y="808480"/>
                      <a:pt x="920509" y="453523"/>
                      <a:pt x="920519" y="243001"/>
                    </a:cubicBezTo>
                    <a:lnTo>
                      <a:pt x="925878" y="246430"/>
                    </a:lnTo>
                    <a:lnTo>
                      <a:pt x="926624" y="242715"/>
                    </a:lnTo>
                    <a:lnTo>
                      <a:pt x="637662" y="75882"/>
                    </a:lnTo>
                    <a:lnTo>
                      <a:pt x="628013" y="67921"/>
                    </a:lnTo>
                    <a:cubicBezTo>
                      <a:pt x="564540" y="25039"/>
                      <a:pt x="488021" y="0"/>
                      <a:pt x="405655" y="0"/>
                    </a:cubicBezTo>
                    <a:lnTo>
                      <a:pt x="378441" y="2743"/>
                    </a:lnTo>
                    <a:lnTo>
                      <a:pt x="374983" y="2652"/>
                    </a:lnTo>
                    <a:lnTo>
                      <a:pt x="368420" y="3754"/>
                    </a:lnTo>
                    <a:lnTo>
                      <a:pt x="325504" y="8080"/>
                    </a:lnTo>
                    <a:lnTo>
                      <a:pt x="305348" y="14337"/>
                    </a:lnTo>
                    <a:lnTo>
                      <a:pt x="299729" y="15280"/>
                    </a:lnTo>
                    <a:lnTo>
                      <a:pt x="287001" y="20032"/>
                    </a:lnTo>
                    <a:lnTo>
                      <a:pt x="250852" y="31253"/>
                    </a:lnTo>
                    <a:lnTo>
                      <a:pt x="237415" y="385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泪滴形 11"/>
              <p:cNvSpPr/>
              <p:nvPr/>
            </p:nvSpPr>
            <p:spPr>
              <a:xfrm rot="18911993">
                <a:off x="812038" y="2918946"/>
                <a:ext cx="1222263" cy="1203392"/>
              </a:xfrm>
              <a:custGeom>
                <a:avLst/>
                <a:gdLst>
                  <a:gd name="connsiteX0" fmla="*/ 0 w 1026145"/>
                  <a:gd name="connsiteY0" fmla="*/ 513073 h 1026145"/>
                  <a:gd name="connsiteX1" fmla="*/ 513073 w 1026145"/>
                  <a:gd name="connsiteY1" fmla="*/ 0 h 1026145"/>
                  <a:gd name="connsiteX2" fmla="*/ 1026145 w 1026145"/>
                  <a:gd name="connsiteY2" fmla="*/ 0 h 1026145"/>
                  <a:gd name="connsiteX3" fmla="*/ 1026145 w 1026145"/>
                  <a:gd name="connsiteY3" fmla="*/ 513073 h 1026145"/>
                  <a:gd name="connsiteX4" fmla="*/ 513072 w 1026145"/>
                  <a:gd name="connsiteY4" fmla="*/ 1026146 h 1026145"/>
                  <a:gd name="connsiteX5" fmla="*/ -1 w 1026145"/>
                  <a:gd name="connsiteY5" fmla="*/ 513073 h 1026145"/>
                  <a:gd name="connsiteX6" fmla="*/ 0 w 1026145"/>
                  <a:gd name="connsiteY6" fmla="*/ 513073 h 1026145"/>
                  <a:gd name="connsiteX0-1" fmla="*/ 1 w 1283949"/>
                  <a:gd name="connsiteY0-2" fmla="*/ 751052 h 1264125"/>
                  <a:gd name="connsiteX1-3" fmla="*/ 513074 w 1283949"/>
                  <a:gd name="connsiteY1-4" fmla="*/ 237979 h 1264125"/>
                  <a:gd name="connsiteX2-5" fmla="*/ 1283949 w 1283949"/>
                  <a:gd name="connsiteY2-6" fmla="*/ 0 h 1264125"/>
                  <a:gd name="connsiteX3-7" fmla="*/ 1026146 w 1283949"/>
                  <a:gd name="connsiteY3-8" fmla="*/ 751052 h 1264125"/>
                  <a:gd name="connsiteX4-9" fmla="*/ 513073 w 1283949"/>
                  <a:gd name="connsiteY4-10" fmla="*/ 1264125 h 1264125"/>
                  <a:gd name="connsiteX5-11" fmla="*/ 0 w 1283949"/>
                  <a:gd name="connsiteY5-12" fmla="*/ 751052 h 1264125"/>
                  <a:gd name="connsiteX6-13" fmla="*/ 1 w 1283949"/>
                  <a:gd name="connsiteY6-14" fmla="*/ 751052 h 1264125"/>
                  <a:gd name="connsiteX0-15" fmla="*/ 1 w 1283949"/>
                  <a:gd name="connsiteY0-16" fmla="*/ 751052 h 1264125"/>
                  <a:gd name="connsiteX1-17" fmla="*/ 513074 w 1283949"/>
                  <a:gd name="connsiteY1-18" fmla="*/ 237979 h 1264125"/>
                  <a:gd name="connsiteX2-19" fmla="*/ 1283949 w 1283949"/>
                  <a:gd name="connsiteY2-20" fmla="*/ 0 h 1264125"/>
                  <a:gd name="connsiteX3-21" fmla="*/ 1026146 w 1283949"/>
                  <a:gd name="connsiteY3-22" fmla="*/ 751052 h 1264125"/>
                  <a:gd name="connsiteX4-23" fmla="*/ 513073 w 1283949"/>
                  <a:gd name="connsiteY4-24" fmla="*/ 1264125 h 1264125"/>
                  <a:gd name="connsiteX5-25" fmla="*/ 0 w 1283949"/>
                  <a:gd name="connsiteY5-26" fmla="*/ 751052 h 1264125"/>
                  <a:gd name="connsiteX6-27" fmla="*/ 1 w 1283949"/>
                  <a:gd name="connsiteY6-28" fmla="*/ 751052 h 1264125"/>
                  <a:gd name="connsiteX0-29" fmla="*/ 1 w 1283949"/>
                  <a:gd name="connsiteY0-30" fmla="*/ 751052 h 1264125"/>
                  <a:gd name="connsiteX1-31" fmla="*/ 513074 w 1283949"/>
                  <a:gd name="connsiteY1-32" fmla="*/ 237979 h 1264125"/>
                  <a:gd name="connsiteX2-33" fmla="*/ 1283949 w 1283949"/>
                  <a:gd name="connsiteY2-34" fmla="*/ 0 h 1264125"/>
                  <a:gd name="connsiteX3-35" fmla="*/ 1026146 w 1283949"/>
                  <a:gd name="connsiteY3-36" fmla="*/ 751052 h 1264125"/>
                  <a:gd name="connsiteX4-37" fmla="*/ 513073 w 1283949"/>
                  <a:gd name="connsiteY4-38" fmla="*/ 1264125 h 1264125"/>
                  <a:gd name="connsiteX5-39" fmla="*/ 0 w 1283949"/>
                  <a:gd name="connsiteY5-40" fmla="*/ 751052 h 1264125"/>
                  <a:gd name="connsiteX6-41" fmla="*/ 1 w 1283949"/>
                  <a:gd name="connsiteY6-42" fmla="*/ 751052 h 1264125"/>
                  <a:gd name="connsiteX0-43" fmla="*/ 1 w 1283949"/>
                  <a:gd name="connsiteY0-44" fmla="*/ 751052 h 1264125"/>
                  <a:gd name="connsiteX1-45" fmla="*/ 513074 w 1283949"/>
                  <a:gd name="connsiteY1-46" fmla="*/ 237979 h 1264125"/>
                  <a:gd name="connsiteX2-47" fmla="*/ 1283949 w 1283949"/>
                  <a:gd name="connsiteY2-48" fmla="*/ 0 h 1264125"/>
                  <a:gd name="connsiteX3-49" fmla="*/ 1026146 w 1283949"/>
                  <a:gd name="connsiteY3-50" fmla="*/ 751052 h 1264125"/>
                  <a:gd name="connsiteX4-51" fmla="*/ 513073 w 1283949"/>
                  <a:gd name="connsiteY4-52" fmla="*/ 1264125 h 1264125"/>
                  <a:gd name="connsiteX5-53" fmla="*/ 0 w 1283949"/>
                  <a:gd name="connsiteY5-54" fmla="*/ 751052 h 1264125"/>
                  <a:gd name="connsiteX6-55" fmla="*/ 1 w 1283949"/>
                  <a:gd name="connsiteY6-56" fmla="*/ 751052 h 1264125"/>
                  <a:gd name="connsiteX0-57" fmla="*/ 1 w 1283949"/>
                  <a:gd name="connsiteY0-58" fmla="*/ 751052 h 1264125"/>
                  <a:gd name="connsiteX1-59" fmla="*/ 513074 w 1283949"/>
                  <a:gd name="connsiteY1-60" fmla="*/ 237979 h 1264125"/>
                  <a:gd name="connsiteX2-61" fmla="*/ 1283949 w 1283949"/>
                  <a:gd name="connsiteY2-62" fmla="*/ 0 h 1264125"/>
                  <a:gd name="connsiteX3-63" fmla="*/ 1026146 w 1283949"/>
                  <a:gd name="connsiteY3-64" fmla="*/ 751052 h 1264125"/>
                  <a:gd name="connsiteX4-65" fmla="*/ 513073 w 1283949"/>
                  <a:gd name="connsiteY4-66" fmla="*/ 1264125 h 1264125"/>
                  <a:gd name="connsiteX5-67" fmla="*/ 0 w 1283949"/>
                  <a:gd name="connsiteY5-68" fmla="*/ 751052 h 1264125"/>
                  <a:gd name="connsiteX6-69" fmla="*/ 1 w 1283949"/>
                  <a:gd name="connsiteY6-70" fmla="*/ 751052 h 1264125"/>
                  <a:gd name="connsiteX0-71" fmla="*/ 1 w 1283949"/>
                  <a:gd name="connsiteY0-72" fmla="*/ 751052 h 1264125"/>
                  <a:gd name="connsiteX1-73" fmla="*/ 513074 w 1283949"/>
                  <a:gd name="connsiteY1-74" fmla="*/ 237979 h 1264125"/>
                  <a:gd name="connsiteX2-75" fmla="*/ 1283949 w 1283949"/>
                  <a:gd name="connsiteY2-76" fmla="*/ 0 h 1264125"/>
                  <a:gd name="connsiteX3-77" fmla="*/ 1026146 w 1283949"/>
                  <a:gd name="connsiteY3-78" fmla="*/ 751052 h 1264125"/>
                  <a:gd name="connsiteX4-79" fmla="*/ 513073 w 1283949"/>
                  <a:gd name="connsiteY4-80" fmla="*/ 1264125 h 1264125"/>
                  <a:gd name="connsiteX5-81" fmla="*/ 0 w 1283949"/>
                  <a:gd name="connsiteY5-82" fmla="*/ 751052 h 1264125"/>
                  <a:gd name="connsiteX6-83" fmla="*/ 1 w 1283949"/>
                  <a:gd name="connsiteY6-84" fmla="*/ 751052 h 1264125"/>
                  <a:gd name="connsiteX0-85" fmla="*/ 1 w 1283949"/>
                  <a:gd name="connsiteY0-86" fmla="*/ 751052 h 1264125"/>
                  <a:gd name="connsiteX1-87" fmla="*/ 513074 w 1283949"/>
                  <a:gd name="connsiteY1-88" fmla="*/ 237979 h 1264125"/>
                  <a:gd name="connsiteX2-89" fmla="*/ 1283949 w 1283949"/>
                  <a:gd name="connsiteY2-90" fmla="*/ 0 h 1264125"/>
                  <a:gd name="connsiteX3-91" fmla="*/ 1026146 w 1283949"/>
                  <a:gd name="connsiteY3-92" fmla="*/ 751052 h 1264125"/>
                  <a:gd name="connsiteX4-93" fmla="*/ 513073 w 1283949"/>
                  <a:gd name="connsiteY4-94" fmla="*/ 1264125 h 1264125"/>
                  <a:gd name="connsiteX5-95" fmla="*/ 0 w 1283949"/>
                  <a:gd name="connsiteY5-96" fmla="*/ 751052 h 1264125"/>
                  <a:gd name="connsiteX6-97" fmla="*/ 1 w 1283949"/>
                  <a:gd name="connsiteY6-98" fmla="*/ 751052 h 1264125"/>
                  <a:gd name="connsiteX0-99" fmla="*/ 1 w 1283949"/>
                  <a:gd name="connsiteY0-100" fmla="*/ 751052 h 1264125"/>
                  <a:gd name="connsiteX1-101" fmla="*/ 513074 w 1283949"/>
                  <a:gd name="connsiteY1-102" fmla="*/ 237979 h 1264125"/>
                  <a:gd name="connsiteX2-103" fmla="*/ 1283949 w 1283949"/>
                  <a:gd name="connsiteY2-104" fmla="*/ 0 h 1264125"/>
                  <a:gd name="connsiteX3-105" fmla="*/ 1026146 w 1283949"/>
                  <a:gd name="connsiteY3-106" fmla="*/ 751052 h 1264125"/>
                  <a:gd name="connsiteX4-107" fmla="*/ 513073 w 1283949"/>
                  <a:gd name="connsiteY4-108" fmla="*/ 1264125 h 1264125"/>
                  <a:gd name="connsiteX5-109" fmla="*/ 0 w 1283949"/>
                  <a:gd name="connsiteY5-110" fmla="*/ 751052 h 1264125"/>
                  <a:gd name="connsiteX6-111" fmla="*/ 1 w 1283949"/>
                  <a:gd name="connsiteY6-112" fmla="*/ 751052 h 1264125"/>
                  <a:gd name="connsiteX0-113" fmla="*/ 1 w 1283949"/>
                  <a:gd name="connsiteY0-114" fmla="*/ 751052 h 1264125"/>
                  <a:gd name="connsiteX1-115" fmla="*/ 513074 w 1283949"/>
                  <a:gd name="connsiteY1-116" fmla="*/ 237979 h 1264125"/>
                  <a:gd name="connsiteX2-117" fmla="*/ 1283949 w 1283949"/>
                  <a:gd name="connsiteY2-118" fmla="*/ 0 h 1264125"/>
                  <a:gd name="connsiteX3-119" fmla="*/ 1026146 w 1283949"/>
                  <a:gd name="connsiteY3-120" fmla="*/ 751052 h 1264125"/>
                  <a:gd name="connsiteX4-121" fmla="*/ 513073 w 1283949"/>
                  <a:gd name="connsiteY4-122" fmla="*/ 1264125 h 1264125"/>
                  <a:gd name="connsiteX5-123" fmla="*/ 0 w 1283949"/>
                  <a:gd name="connsiteY5-124" fmla="*/ 751052 h 1264125"/>
                  <a:gd name="connsiteX6-125" fmla="*/ 1 w 1283949"/>
                  <a:gd name="connsiteY6-126" fmla="*/ 751052 h 1264125"/>
                  <a:gd name="connsiteX0-127" fmla="*/ 1 w 1283949"/>
                  <a:gd name="connsiteY0-128" fmla="*/ 751052 h 1264125"/>
                  <a:gd name="connsiteX1-129" fmla="*/ 513074 w 1283949"/>
                  <a:gd name="connsiteY1-130" fmla="*/ 237979 h 1264125"/>
                  <a:gd name="connsiteX2-131" fmla="*/ 1283949 w 1283949"/>
                  <a:gd name="connsiteY2-132" fmla="*/ 0 h 1264125"/>
                  <a:gd name="connsiteX3-133" fmla="*/ 1026146 w 1283949"/>
                  <a:gd name="connsiteY3-134" fmla="*/ 751052 h 1264125"/>
                  <a:gd name="connsiteX4-135" fmla="*/ 513073 w 1283949"/>
                  <a:gd name="connsiteY4-136" fmla="*/ 1264125 h 1264125"/>
                  <a:gd name="connsiteX5-137" fmla="*/ 0 w 1283949"/>
                  <a:gd name="connsiteY5-138" fmla="*/ 751052 h 1264125"/>
                  <a:gd name="connsiteX6-139" fmla="*/ 1 w 1283949"/>
                  <a:gd name="connsiteY6-140" fmla="*/ 751052 h 1264125"/>
                  <a:gd name="connsiteX0-141" fmla="*/ 1 w 1283949"/>
                  <a:gd name="connsiteY0-142" fmla="*/ 751052 h 1264125"/>
                  <a:gd name="connsiteX1-143" fmla="*/ 513074 w 1283949"/>
                  <a:gd name="connsiteY1-144" fmla="*/ 237979 h 1264125"/>
                  <a:gd name="connsiteX2-145" fmla="*/ 1283949 w 1283949"/>
                  <a:gd name="connsiteY2-146" fmla="*/ 0 h 1264125"/>
                  <a:gd name="connsiteX3-147" fmla="*/ 1026146 w 1283949"/>
                  <a:gd name="connsiteY3-148" fmla="*/ 751052 h 1264125"/>
                  <a:gd name="connsiteX4-149" fmla="*/ 513073 w 1283949"/>
                  <a:gd name="connsiteY4-150" fmla="*/ 1264125 h 1264125"/>
                  <a:gd name="connsiteX5-151" fmla="*/ 0 w 1283949"/>
                  <a:gd name="connsiteY5-152" fmla="*/ 751052 h 1264125"/>
                  <a:gd name="connsiteX6-153" fmla="*/ 1 w 1283949"/>
                  <a:gd name="connsiteY6-154" fmla="*/ 751052 h 1264125"/>
                  <a:gd name="connsiteX0-155" fmla="*/ 1 w 1283949"/>
                  <a:gd name="connsiteY0-156" fmla="*/ 751052 h 1264125"/>
                  <a:gd name="connsiteX1-157" fmla="*/ 513074 w 1283949"/>
                  <a:gd name="connsiteY1-158" fmla="*/ 237979 h 1264125"/>
                  <a:gd name="connsiteX2-159" fmla="*/ 1283949 w 1283949"/>
                  <a:gd name="connsiteY2-160" fmla="*/ 0 h 1264125"/>
                  <a:gd name="connsiteX3-161" fmla="*/ 1026146 w 1283949"/>
                  <a:gd name="connsiteY3-162" fmla="*/ 751052 h 1264125"/>
                  <a:gd name="connsiteX4-163" fmla="*/ 513073 w 1283949"/>
                  <a:gd name="connsiteY4-164" fmla="*/ 1264125 h 1264125"/>
                  <a:gd name="connsiteX5-165" fmla="*/ 0 w 1283949"/>
                  <a:gd name="connsiteY5-166" fmla="*/ 751052 h 1264125"/>
                  <a:gd name="connsiteX6-167" fmla="*/ 1 w 1283949"/>
                  <a:gd name="connsiteY6-168" fmla="*/ 751052 h 1264125"/>
                  <a:gd name="connsiteX0-169" fmla="*/ 1 w 1283949"/>
                  <a:gd name="connsiteY0-170" fmla="*/ 751052 h 1264125"/>
                  <a:gd name="connsiteX1-171" fmla="*/ 513074 w 1283949"/>
                  <a:gd name="connsiteY1-172" fmla="*/ 237979 h 1264125"/>
                  <a:gd name="connsiteX2-173" fmla="*/ 1283949 w 1283949"/>
                  <a:gd name="connsiteY2-174" fmla="*/ 0 h 1264125"/>
                  <a:gd name="connsiteX3-175" fmla="*/ 1026146 w 1283949"/>
                  <a:gd name="connsiteY3-176" fmla="*/ 751052 h 1264125"/>
                  <a:gd name="connsiteX4-177" fmla="*/ 513073 w 1283949"/>
                  <a:gd name="connsiteY4-178" fmla="*/ 1264125 h 1264125"/>
                  <a:gd name="connsiteX5-179" fmla="*/ 0 w 1283949"/>
                  <a:gd name="connsiteY5-180" fmla="*/ 751052 h 1264125"/>
                  <a:gd name="connsiteX6-181" fmla="*/ 1 w 1283949"/>
                  <a:gd name="connsiteY6-182" fmla="*/ 751052 h 1264125"/>
                  <a:gd name="connsiteX0-183" fmla="*/ 1 w 1283949"/>
                  <a:gd name="connsiteY0-184" fmla="*/ 751052 h 1264125"/>
                  <a:gd name="connsiteX1-185" fmla="*/ 513074 w 1283949"/>
                  <a:gd name="connsiteY1-186" fmla="*/ 237979 h 1264125"/>
                  <a:gd name="connsiteX2-187" fmla="*/ 1283949 w 1283949"/>
                  <a:gd name="connsiteY2-188" fmla="*/ 0 h 1264125"/>
                  <a:gd name="connsiteX3-189" fmla="*/ 1036884 w 1283949"/>
                  <a:gd name="connsiteY3-190" fmla="*/ 740238 h 1264125"/>
                  <a:gd name="connsiteX4-191" fmla="*/ 513073 w 1283949"/>
                  <a:gd name="connsiteY4-192" fmla="*/ 1264125 h 1264125"/>
                  <a:gd name="connsiteX5-193" fmla="*/ 0 w 1283949"/>
                  <a:gd name="connsiteY5-194" fmla="*/ 751052 h 1264125"/>
                  <a:gd name="connsiteX6-195" fmla="*/ 1 w 1283949"/>
                  <a:gd name="connsiteY6-196" fmla="*/ 751052 h 12641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83949" h="1264125">
                    <a:moveTo>
                      <a:pt x="1" y="751052"/>
                    </a:moveTo>
                    <a:cubicBezTo>
                      <a:pt x="1" y="467690"/>
                      <a:pt x="181500" y="318970"/>
                      <a:pt x="513074" y="237979"/>
                    </a:cubicBezTo>
                    <a:cubicBezTo>
                      <a:pt x="807767" y="163910"/>
                      <a:pt x="1026991" y="79326"/>
                      <a:pt x="1283949" y="0"/>
                    </a:cubicBezTo>
                    <a:cubicBezTo>
                      <a:pt x="1230181" y="203540"/>
                      <a:pt x="1101430" y="536659"/>
                      <a:pt x="1036884" y="740238"/>
                    </a:cubicBezTo>
                    <a:cubicBezTo>
                      <a:pt x="956005" y="1007718"/>
                      <a:pt x="796435" y="1264125"/>
                      <a:pt x="513073" y="1264125"/>
                    </a:cubicBezTo>
                    <a:cubicBezTo>
                      <a:pt x="229711" y="1264125"/>
                      <a:pt x="0" y="1034414"/>
                      <a:pt x="0" y="751052"/>
                    </a:cubicBezTo>
                    <a:lnTo>
                      <a:pt x="1" y="751052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7255346" y="2533650"/>
              <a:ext cx="280365" cy="34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23475" y="4428782"/>
            <a:ext cx="2283325" cy="1442087"/>
            <a:chOff x="11884" y="3191"/>
            <a:chExt cx="1639" cy="2271"/>
          </a:xfrm>
        </p:grpSpPr>
        <p:sp>
          <p:nvSpPr>
            <p:cNvPr id="31" name="文本框 30"/>
            <p:cNvSpPr txBox="1"/>
            <p:nvPr/>
          </p:nvSpPr>
          <p:spPr>
            <a:xfrm>
              <a:off x="11884" y="3744"/>
              <a:ext cx="1638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976371" y="4428782"/>
            <a:ext cx="2283325" cy="1442087"/>
            <a:chOff x="11884" y="3191"/>
            <a:chExt cx="1639" cy="2271"/>
          </a:xfrm>
        </p:grpSpPr>
        <p:sp>
          <p:nvSpPr>
            <p:cNvPr id="34" name="文本框 33"/>
            <p:cNvSpPr txBox="1"/>
            <p:nvPr/>
          </p:nvSpPr>
          <p:spPr>
            <a:xfrm>
              <a:off x="11884" y="3744"/>
              <a:ext cx="1638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42678" y="4422416"/>
            <a:ext cx="2283325" cy="1442087"/>
            <a:chOff x="11884" y="3191"/>
            <a:chExt cx="1639" cy="2271"/>
          </a:xfrm>
        </p:grpSpPr>
        <p:sp>
          <p:nvSpPr>
            <p:cNvPr id="37" name="文本框 36"/>
            <p:cNvSpPr txBox="1"/>
            <p:nvPr/>
          </p:nvSpPr>
          <p:spPr>
            <a:xfrm>
              <a:off x="11884" y="3744"/>
              <a:ext cx="1638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95574" y="4422416"/>
            <a:ext cx="2283325" cy="1442087"/>
            <a:chOff x="11884" y="3191"/>
            <a:chExt cx="1639" cy="2271"/>
          </a:xfrm>
        </p:grpSpPr>
        <p:sp>
          <p:nvSpPr>
            <p:cNvPr id="40" name="文本框 39"/>
            <p:cNvSpPr txBox="1"/>
            <p:nvPr/>
          </p:nvSpPr>
          <p:spPr>
            <a:xfrm>
              <a:off x="11884" y="3744"/>
              <a:ext cx="1638" cy="1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14" name="带形: 前凸弯 13"/>
          <p:cNvSpPr/>
          <p:nvPr/>
        </p:nvSpPr>
        <p:spPr>
          <a:xfrm>
            <a:off x="3713432" y="2253601"/>
            <a:ext cx="4772801" cy="1568988"/>
          </a:xfrm>
          <a:prstGeom prst="ellipseRibbon">
            <a:avLst>
              <a:gd name="adj1" fmla="val 25000"/>
              <a:gd name="adj2" fmla="val 7311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66724" y="1593081"/>
            <a:ext cx="2143083" cy="1785903"/>
          </a:xfrm>
          <a:prstGeom prst="rect">
            <a:avLst/>
          </a:prstGeom>
        </p:spPr>
      </p:pic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697355" y="3018886"/>
            <a:ext cx="2634480" cy="7201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253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输入第三章标题</a:t>
            </a:r>
            <a:endParaRPr lang="en-US" altLang="zh-CN" sz="253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zh-CN" altLang="en-US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THE TITLE OF CHAPTER THREE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1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3933117" y="3830146"/>
            <a:ext cx="432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53650" y="1176002"/>
            <a:ext cx="7418464" cy="4306875"/>
            <a:chOff x="2453650" y="1176002"/>
            <a:chExt cx="7418464" cy="430687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53650" y="1176002"/>
              <a:ext cx="1055054" cy="140673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095425" y="4513612"/>
              <a:ext cx="1211582" cy="9692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55477" y="4020867"/>
              <a:ext cx="1211581" cy="121158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814535" y="1375123"/>
              <a:ext cx="1057579" cy="8460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输入第三章标题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THREE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21304" y="2281402"/>
            <a:ext cx="773086" cy="773187"/>
            <a:chOff x="1958710" y="2281401"/>
            <a:chExt cx="773086" cy="773187"/>
          </a:xfrm>
        </p:grpSpPr>
        <p:sp>
          <p:nvSpPr>
            <p:cNvPr id="11" name="AutoShape 1"/>
            <p:cNvSpPr/>
            <p:nvPr/>
          </p:nvSpPr>
          <p:spPr bwMode="auto">
            <a:xfrm>
              <a:off x="1958710" y="2281401"/>
              <a:ext cx="773086" cy="773187"/>
            </a:xfrm>
            <a:custGeom>
              <a:avLst/>
              <a:gdLst>
                <a:gd name="T0" fmla="*/ 290498 w 19679"/>
                <a:gd name="T1" fmla="*/ 318871 h 19679"/>
                <a:gd name="T2" fmla="*/ 290498 w 19679"/>
                <a:gd name="T3" fmla="*/ 318871 h 19679"/>
                <a:gd name="T4" fmla="*/ 290498 w 19679"/>
                <a:gd name="T5" fmla="*/ 318871 h 19679"/>
                <a:gd name="T6" fmla="*/ 290498 w 19679"/>
                <a:gd name="T7" fmla="*/ 31887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9FB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735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2"/>
            <p:cNvSpPr/>
            <p:nvPr/>
          </p:nvSpPr>
          <p:spPr bwMode="auto">
            <a:xfrm>
              <a:off x="2169936" y="2503215"/>
              <a:ext cx="356971" cy="295755"/>
            </a:xfrm>
            <a:custGeom>
              <a:avLst/>
              <a:gdLst>
                <a:gd name="T0" fmla="*/ 134144 w 21600"/>
                <a:gd name="T1" fmla="*/ 111125 h 21600"/>
                <a:gd name="T2" fmla="*/ 134144 w 21600"/>
                <a:gd name="T3" fmla="*/ 111125 h 21600"/>
                <a:gd name="T4" fmla="*/ 134144 w 21600"/>
                <a:gd name="T5" fmla="*/ 111125 h 21600"/>
                <a:gd name="T6" fmla="*/ 134144 w 21600"/>
                <a:gd name="T7" fmla="*/ 1111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3"/>
                  </a:moveTo>
                  <a:cubicBezTo>
                    <a:pt x="20633" y="3223"/>
                    <a:pt x="20946" y="3385"/>
                    <a:pt x="21208" y="3714"/>
                  </a:cubicBezTo>
                  <a:cubicBezTo>
                    <a:pt x="21470" y="4043"/>
                    <a:pt x="21600" y="4428"/>
                    <a:pt x="21600" y="4865"/>
                  </a:cubicBezTo>
                  <a:lnTo>
                    <a:pt x="21600" y="19983"/>
                  </a:lnTo>
                  <a:cubicBezTo>
                    <a:pt x="21600" y="20421"/>
                    <a:pt x="21470" y="20804"/>
                    <a:pt x="21208" y="21121"/>
                  </a:cubicBezTo>
                  <a:cubicBezTo>
                    <a:pt x="20946" y="21440"/>
                    <a:pt x="20633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2" y="21440"/>
                    <a:pt x="398" y="21121"/>
                  </a:cubicBezTo>
                  <a:cubicBezTo>
                    <a:pt x="134" y="20804"/>
                    <a:pt x="0" y="20421"/>
                    <a:pt x="0" y="19983"/>
                  </a:cubicBezTo>
                  <a:lnTo>
                    <a:pt x="0" y="4865"/>
                  </a:lnTo>
                  <a:cubicBezTo>
                    <a:pt x="0" y="4428"/>
                    <a:pt x="134" y="4043"/>
                    <a:pt x="398" y="3714"/>
                  </a:cubicBezTo>
                  <a:cubicBezTo>
                    <a:pt x="662" y="3385"/>
                    <a:pt x="981" y="3223"/>
                    <a:pt x="1348" y="3223"/>
                  </a:cubicBezTo>
                  <a:lnTo>
                    <a:pt x="5638" y="3223"/>
                  </a:lnTo>
                  <a:lnTo>
                    <a:pt x="6319" y="1460"/>
                  </a:lnTo>
                  <a:cubicBezTo>
                    <a:pt x="6458" y="1058"/>
                    <a:pt x="6718" y="714"/>
                    <a:pt x="7090" y="426"/>
                  </a:cubicBezTo>
                  <a:cubicBezTo>
                    <a:pt x="7467" y="144"/>
                    <a:pt x="7839" y="0"/>
                    <a:pt x="8204" y="0"/>
                  </a:cubicBezTo>
                  <a:lnTo>
                    <a:pt x="13396" y="0"/>
                  </a:lnTo>
                  <a:cubicBezTo>
                    <a:pt x="13763" y="0"/>
                    <a:pt x="14136" y="144"/>
                    <a:pt x="14510" y="426"/>
                  </a:cubicBezTo>
                  <a:cubicBezTo>
                    <a:pt x="14885" y="714"/>
                    <a:pt x="15147" y="1058"/>
                    <a:pt x="15294" y="1460"/>
                  </a:cubicBezTo>
                  <a:lnTo>
                    <a:pt x="15962" y="3223"/>
                  </a:lnTo>
                  <a:lnTo>
                    <a:pt x="20263" y="3223"/>
                  </a:lnTo>
                  <a:close/>
                  <a:moveTo>
                    <a:pt x="10805" y="19184"/>
                  </a:moveTo>
                  <a:cubicBezTo>
                    <a:pt x="11572" y="19184"/>
                    <a:pt x="12299" y="19003"/>
                    <a:pt x="12987" y="18649"/>
                  </a:cubicBezTo>
                  <a:cubicBezTo>
                    <a:pt x="13673" y="18295"/>
                    <a:pt x="14270" y="17810"/>
                    <a:pt x="14775" y="17196"/>
                  </a:cubicBezTo>
                  <a:cubicBezTo>
                    <a:pt x="15279" y="16581"/>
                    <a:pt x="15678" y="15862"/>
                    <a:pt x="15974" y="15048"/>
                  </a:cubicBezTo>
                  <a:cubicBezTo>
                    <a:pt x="16270" y="14235"/>
                    <a:pt x="16420" y="13355"/>
                    <a:pt x="16420" y="12422"/>
                  </a:cubicBezTo>
                  <a:cubicBezTo>
                    <a:pt x="16420" y="11499"/>
                    <a:pt x="16270" y="10624"/>
                    <a:pt x="15974" y="9795"/>
                  </a:cubicBezTo>
                  <a:cubicBezTo>
                    <a:pt x="15678" y="8967"/>
                    <a:pt x="15279" y="8250"/>
                    <a:pt x="14775" y="7645"/>
                  </a:cubicBezTo>
                  <a:cubicBezTo>
                    <a:pt x="14270" y="7036"/>
                    <a:pt x="13673" y="6558"/>
                    <a:pt x="12987" y="6199"/>
                  </a:cubicBezTo>
                  <a:cubicBezTo>
                    <a:pt x="12299" y="5844"/>
                    <a:pt x="11572" y="5667"/>
                    <a:pt x="10805" y="5667"/>
                  </a:cubicBezTo>
                  <a:cubicBezTo>
                    <a:pt x="10039" y="5667"/>
                    <a:pt x="9312" y="5847"/>
                    <a:pt x="8620" y="6199"/>
                  </a:cubicBezTo>
                  <a:cubicBezTo>
                    <a:pt x="7930" y="6558"/>
                    <a:pt x="7332" y="7036"/>
                    <a:pt x="6828" y="7645"/>
                  </a:cubicBezTo>
                  <a:cubicBezTo>
                    <a:pt x="6324" y="8250"/>
                    <a:pt x="5922" y="8964"/>
                    <a:pt x="5626" y="9789"/>
                  </a:cubicBezTo>
                  <a:cubicBezTo>
                    <a:pt x="5330" y="10612"/>
                    <a:pt x="5180" y="11491"/>
                    <a:pt x="5180" y="12422"/>
                  </a:cubicBezTo>
                  <a:cubicBezTo>
                    <a:pt x="5180" y="13355"/>
                    <a:pt x="5330" y="14235"/>
                    <a:pt x="5626" y="15048"/>
                  </a:cubicBezTo>
                  <a:cubicBezTo>
                    <a:pt x="5922" y="15862"/>
                    <a:pt x="6324" y="16581"/>
                    <a:pt x="6828" y="17196"/>
                  </a:cubicBezTo>
                  <a:cubicBezTo>
                    <a:pt x="7332" y="17810"/>
                    <a:pt x="7930" y="18295"/>
                    <a:pt x="8620" y="18649"/>
                  </a:cubicBezTo>
                  <a:cubicBezTo>
                    <a:pt x="9312" y="19006"/>
                    <a:pt x="10039" y="19184"/>
                    <a:pt x="10805" y="19184"/>
                  </a:cubicBezTo>
                  <a:moveTo>
                    <a:pt x="10805" y="7833"/>
                  </a:moveTo>
                  <a:cubicBezTo>
                    <a:pt x="11337" y="7833"/>
                    <a:pt x="11834" y="7953"/>
                    <a:pt x="12295" y="8191"/>
                  </a:cubicBezTo>
                  <a:cubicBezTo>
                    <a:pt x="12755" y="8432"/>
                    <a:pt x="13159" y="8755"/>
                    <a:pt x="13502" y="9169"/>
                  </a:cubicBezTo>
                  <a:cubicBezTo>
                    <a:pt x="13847" y="9583"/>
                    <a:pt x="14118" y="10069"/>
                    <a:pt x="14317" y="10624"/>
                  </a:cubicBezTo>
                  <a:cubicBezTo>
                    <a:pt x="14515" y="11184"/>
                    <a:pt x="14615" y="11780"/>
                    <a:pt x="14615" y="12422"/>
                  </a:cubicBezTo>
                  <a:cubicBezTo>
                    <a:pt x="14615" y="13056"/>
                    <a:pt x="14515" y="13650"/>
                    <a:pt x="14317" y="14205"/>
                  </a:cubicBezTo>
                  <a:cubicBezTo>
                    <a:pt x="14118" y="14756"/>
                    <a:pt x="13847" y="15245"/>
                    <a:pt x="13502" y="15667"/>
                  </a:cubicBezTo>
                  <a:cubicBezTo>
                    <a:pt x="13159" y="16091"/>
                    <a:pt x="12752" y="16419"/>
                    <a:pt x="12290" y="16661"/>
                  </a:cubicBezTo>
                  <a:cubicBezTo>
                    <a:pt x="11825" y="16899"/>
                    <a:pt x="11330" y="17017"/>
                    <a:pt x="10805" y="17017"/>
                  </a:cubicBezTo>
                  <a:cubicBezTo>
                    <a:pt x="10275" y="17017"/>
                    <a:pt x="9778" y="16899"/>
                    <a:pt x="9312" y="16661"/>
                  </a:cubicBezTo>
                  <a:cubicBezTo>
                    <a:pt x="8848" y="16419"/>
                    <a:pt x="8444" y="16091"/>
                    <a:pt x="8101" y="15667"/>
                  </a:cubicBezTo>
                  <a:cubicBezTo>
                    <a:pt x="7756" y="15245"/>
                    <a:pt x="7484" y="14755"/>
                    <a:pt x="7286" y="14199"/>
                  </a:cubicBezTo>
                  <a:cubicBezTo>
                    <a:pt x="7085" y="13641"/>
                    <a:pt x="6985" y="13045"/>
                    <a:pt x="6985" y="12422"/>
                  </a:cubicBezTo>
                  <a:cubicBezTo>
                    <a:pt x="6985" y="11780"/>
                    <a:pt x="7085" y="11184"/>
                    <a:pt x="7286" y="10624"/>
                  </a:cubicBezTo>
                  <a:cubicBezTo>
                    <a:pt x="7484" y="10068"/>
                    <a:pt x="7756" y="9583"/>
                    <a:pt x="8101" y="9169"/>
                  </a:cubicBezTo>
                  <a:cubicBezTo>
                    <a:pt x="8444" y="8755"/>
                    <a:pt x="8848" y="8432"/>
                    <a:pt x="9312" y="8191"/>
                  </a:cubicBezTo>
                  <a:cubicBezTo>
                    <a:pt x="9778" y="7953"/>
                    <a:pt x="10275" y="7833"/>
                    <a:pt x="10805" y="78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21304" y="3346193"/>
            <a:ext cx="773086" cy="773187"/>
            <a:chOff x="1958710" y="3346192"/>
            <a:chExt cx="773086" cy="773187"/>
          </a:xfrm>
        </p:grpSpPr>
        <p:sp>
          <p:nvSpPr>
            <p:cNvPr id="14" name="AutoShape 3"/>
            <p:cNvSpPr/>
            <p:nvPr/>
          </p:nvSpPr>
          <p:spPr bwMode="auto">
            <a:xfrm>
              <a:off x="1958710" y="3346192"/>
              <a:ext cx="773086" cy="773187"/>
            </a:xfrm>
            <a:custGeom>
              <a:avLst/>
              <a:gdLst>
                <a:gd name="T0" fmla="*/ 290498 w 19679"/>
                <a:gd name="T1" fmla="*/ 318871 h 19679"/>
                <a:gd name="T2" fmla="*/ 290498 w 19679"/>
                <a:gd name="T3" fmla="*/ 318871 h 19679"/>
                <a:gd name="T4" fmla="*/ 290498 w 19679"/>
                <a:gd name="T5" fmla="*/ 318871 h 19679"/>
                <a:gd name="T6" fmla="*/ 290498 w 19679"/>
                <a:gd name="T7" fmla="*/ 31887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5050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5"/>
            <p:cNvSpPr/>
            <p:nvPr/>
          </p:nvSpPr>
          <p:spPr bwMode="auto">
            <a:xfrm>
              <a:off x="2176271" y="3599695"/>
              <a:ext cx="356973" cy="295755"/>
            </a:xfrm>
            <a:custGeom>
              <a:avLst/>
              <a:gdLst>
                <a:gd name="T0" fmla="*/ 134144 w 21600"/>
                <a:gd name="T1" fmla="*/ 111125 h 21600"/>
                <a:gd name="T2" fmla="*/ 134144 w 21600"/>
                <a:gd name="T3" fmla="*/ 111125 h 21600"/>
                <a:gd name="T4" fmla="*/ 134144 w 21600"/>
                <a:gd name="T5" fmla="*/ 111125 h 21600"/>
                <a:gd name="T6" fmla="*/ 134144 w 21600"/>
                <a:gd name="T7" fmla="*/ 1111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1" y="0"/>
                    <a:pt x="20944" y="162"/>
                    <a:pt x="21206" y="479"/>
                  </a:cubicBezTo>
                  <a:cubicBezTo>
                    <a:pt x="21468" y="799"/>
                    <a:pt x="21600" y="1178"/>
                    <a:pt x="21600" y="1618"/>
                  </a:cubicBezTo>
                  <a:lnTo>
                    <a:pt x="21600" y="19981"/>
                  </a:lnTo>
                  <a:cubicBezTo>
                    <a:pt x="21600" y="20421"/>
                    <a:pt x="21468" y="20801"/>
                    <a:pt x="21206" y="21121"/>
                  </a:cubicBezTo>
                  <a:cubicBezTo>
                    <a:pt x="20944" y="21437"/>
                    <a:pt x="20631" y="21599"/>
                    <a:pt x="20263" y="21599"/>
                  </a:cubicBezTo>
                  <a:lnTo>
                    <a:pt x="1345" y="21599"/>
                  </a:lnTo>
                  <a:cubicBezTo>
                    <a:pt x="981" y="21599"/>
                    <a:pt x="662" y="21437"/>
                    <a:pt x="398" y="21121"/>
                  </a:cubicBezTo>
                  <a:cubicBezTo>
                    <a:pt x="131" y="20801"/>
                    <a:pt x="0" y="20421"/>
                    <a:pt x="0" y="19981"/>
                  </a:cubicBezTo>
                  <a:lnTo>
                    <a:pt x="0" y="1618"/>
                  </a:lnTo>
                  <a:cubicBezTo>
                    <a:pt x="0" y="1178"/>
                    <a:pt x="131" y="799"/>
                    <a:pt x="398" y="479"/>
                  </a:cubicBezTo>
                  <a:cubicBezTo>
                    <a:pt x="662" y="162"/>
                    <a:pt x="981" y="0"/>
                    <a:pt x="1345" y="0"/>
                  </a:cubicBezTo>
                  <a:lnTo>
                    <a:pt x="20263" y="0"/>
                  </a:lnTo>
                  <a:close/>
                  <a:moveTo>
                    <a:pt x="4052" y="2171"/>
                  </a:moveTo>
                  <a:cubicBezTo>
                    <a:pt x="4052" y="2021"/>
                    <a:pt x="4009" y="1892"/>
                    <a:pt x="3924" y="1783"/>
                  </a:cubicBezTo>
                  <a:cubicBezTo>
                    <a:pt x="3839" y="1677"/>
                    <a:pt x="3729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8" y="1674"/>
                    <a:pt x="1480" y="1777"/>
                  </a:cubicBezTo>
                  <a:cubicBezTo>
                    <a:pt x="1390" y="1880"/>
                    <a:pt x="1343" y="2012"/>
                    <a:pt x="1343" y="2171"/>
                  </a:cubicBezTo>
                  <a:lnTo>
                    <a:pt x="1343" y="4321"/>
                  </a:lnTo>
                  <a:cubicBezTo>
                    <a:pt x="1343" y="4470"/>
                    <a:pt x="1387" y="4603"/>
                    <a:pt x="1473" y="4708"/>
                  </a:cubicBezTo>
                  <a:cubicBezTo>
                    <a:pt x="1558" y="4817"/>
                    <a:pt x="1669" y="4867"/>
                    <a:pt x="1801" y="4867"/>
                  </a:cubicBezTo>
                  <a:lnTo>
                    <a:pt x="3593" y="4867"/>
                  </a:lnTo>
                  <a:cubicBezTo>
                    <a:pt x="3721" y="4867"/>
                    <a:pt x="3828" y="4820"/>
                    <a:pt x="3917" y="4717"/>
                  </a:cubicBezTo>
                  <a:cubicBezTo>
                    <a:pt x="4007" y="4614"/>
                    <a:pt x="4052" y="4482"/>
                    <a:pt x="4052" y="4321"/>
                  </a:cubicBezTo>
                  <a:lnTo>
                    <a:pt x="4052" y="2171"/>
                  </a:lnTo>
                  <a:close/>
                  <a:moveTo>
                    <a:pt x="4052" y="7202"/>
                  </a:moveTo>
                  <a:cubicBezTo>
                    <a:pt x="4052" y="7055"/>
                    <a:pt x="4009" y="6926"/>
                    <a:pt x="3924" y="6817"/>
                  </a:cubicBezTo>
                  <a:cubicBezTo>
                    <a:pt x="3839" y="6709"/>
                    <a:pt x="3729" y="6656"/>
                    <a:pt x="3593" y="6656"/>
                  </a:cubicBezTo>
                  <a:lnTo>
                    <a:pt x="1801" y="6656"/>
                  </a:lnTo>
                  <a:cubicBezTo>
                    <a:pt x="1676" y="6656"/>
                    <a:pt x="1568" y="6709"/>
                    <a:pt x="1480" y="6817"/>
                  </a:cubicBezTo>
                  <a:cubicBezTo>
                    <a:pt x="1390" y="6926"/>
                    <a:pt x="1343" y="7055"/>
                    <a:pt x="1343" y="7202"/>
                  </a:cubicBezTo>
                  <a:lnTo>
                    <a:pt x="1343" y="9370"/>
                  </a:lnTo>
                  <a:cubicBezTo>
                    <a:pt x="1343" y="9516"/>
                    <a:pt x="1387" y="9646"/>
                    <a:pt x="1473" y="9757"/>
                  </a:cubicBezTo>
                  <a:cubicBezTo>
                    <a:pt x="1558" y="9863"/>
                    <a:pt x="1669" y="9916"/>
                    <a:pt x="1801" y="9916"/>
                  </a:cubicBezTo>
                  <a:lnTo>
                    <a:pt x="3593" y="9916"/>
                  </a:lnTo>
                  <a:cubicBezTo>
                    <a:pt x="3721" y="9916"/>
                    <a:pt x="3828" y="9863"/>
                    <a:pt x="3917" y="9757"/>
                  </a:cubicBezTo>
                  <a:cubicBezTo>
                    <a:pt x="4007" y="9646"/>
                    <a:pt x="4052" y="9516"/>
                    <a:pt x="4052" y="9370"/>
                  </a:cubicBezTo>
                  <a:lnTo>
                    <a:pt x="4052" y="7202"/>
                  </a:lnTo>
                  <a:close/>
                  <a:moveTo>
                    <a:pt x="4052" y="12233"/>
                  </a:moveTo>
                  <a:cubicBezTo>
                    <a:pt x="4052" y="12083"/>
                    <a:pt x="4009" y="11957"/>
                    <a:pt x="3924" y="11846"/>
                  </a:cubicBezTo>
                  <a:cubicBezTo>
                    <a:pt x="3839" y="11740"/>
                    <a:pt x="3729" y="11686"/>
                    <a:pt x="3593" y="11686"/>
                  </a:cubicBezTo>
                  <a:lnTo>
                    <a:pt x="1801" y="11686"/>
                  </a:lnTo>
                  <a:cubicBezTo>
                    <a:pt x="1676" y="11686"/>
                    <a:pt x="1568" y="11740"/>
                    <a:pt x="1480" y="11846"/>
                  </a:cubicBezTo>
                  <a:cubicBezTo>
                    <a:pt x="1390" y="11957"/>
                    <a:pt x="1343" y="12083"/>
                    <a:pt x="1343" y="12233"/>
                  </a:cubicBezTo>
                  <a:lnTo>
                    <a:pt x="1343" y="14401"/>
                  </a:lnTo>
                  <a:cubicBezTo>
                    <a:pt x="1343" y="14548"/>
                    <a:pt x="1387" y="14677"/>
                    <a:pt x="1473" y="14786"/>
                  </a:cubicBezTo>
                  <a:cubicBezTo>
                    <a:pt x="1558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6"/>
                  </a:cubicBezTo>
                  <a:cubicBezTo>
                    <a:pt x="4007" y="14677"/>
                    <a:pt x="4052" y="14548"/>
                    <a:pt x="4052" y="14401"/>
                  </a:cubicBezTo>
                  <a:lnTo>
                    <a:pt x="4052" y="12233"/>
                  </a:lnTo>
                  <a:close/>
                  <a:moveTo>
                    <a:pt x="4052" y="17284"/>
                  </a:moveTo>
                  <a:cubicBezTo>
                    <a:pt x="4052" y="17136"/>
                    <a:pt x="4009" y="17005"/>
                    <a:pt x="3924" y="16897"/>
                  </a:cubicBezTo>
                  <a:cubicBezTo>
                    <a:pt x="3839" y="16791"/>
                    <a:pt x="3729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8" y="16788"/>
                    <a:pt x="1480" y="16891"/>
                  </a:cubicBezTo>
                  <a:cubicBezTo>
                    <a:pt x="1390" y="16995"/>
                    <a:pt x="1343" y="17124"/>
                    <a:pt x="1343" y="17284"/>
                  </a:cubicBezTo>
                  <a:lnTo>
                    <a:pt x="1343" y="19434"/>
                  </a:lnTo>
                  <a:cubicBezTo>
                    <a:pt x="1343" y="19584"/>
                    <a:pt x="1387" y="19714"/>
                    <a:pt x="1473" y="19822"/>
                  </a:cubicBezTo>
                  <a:cubicBezTo>
                    <a:pt x="1558" y="19929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2"/>
                    <a:pt x="3917" y="19828"/>
                  </a:cubicBezTo>
                  <a:cubicBezTo>
                    <a:pt x="4007" y="19726"/>
                    <a:pt x="4052" y="19596"/>
                    <a:pt x="4052" y="19434"/>
                  </a:cubicBezTo>
                  <a:lnTo>
                    <a:pt x="4052" y="17284"/>
                  </a:lnTo>
                  <a:close/>
                  <a:moveTo>
                    <a:pt x="16194" y="2171"/>
                  </a:moveTo>
                  <a:cubicBezTo>
                    <a:pt x="16194" y="2021"/>
                    <a:pt x="16150" y="1892"/>
                    <a:pt x="16065" y="1783"/>
                  </a:cubicBezTo>
                  <a:cubicBezTo>
                    <a:pt x="15979" y="1677"/>
                    <a:pt x="15871" y="1621"/>
                    <a:pt x="15737" y="1621"/>
                  </a:cubicBezTo>
                  <a:lnTo>
                    <a:pt x="5858" y="1621"/>
                  </a:lnTo>
                  <a:cubicBezTo>
                    <a:pt x="5730" y="1621"/>
                    <a:pt x="5623" y="1674"/>
                    <a:pt x="5535" y="1777"/>
                  </a:cubicBezTo>
                  <a:cubicBezTo>
                    <a:pt x="5445" y="1880"/>
                    <a:pt x="5400" y="2012"/>
                    <a:pt x="5400" y="2171"/>
                  </a:cubicBezTo>
                  <a:lnTo>
                    <a:pt x="5400" y="9370"/>
                  </a:lnTo>
                  <a:cubicBezTo>
                    <a:pt x="5400" y="9516"/>
                    <a:pt x="5442" y="9646"/>
                    <a:pt x="5528" y="9757"/>
                  </a:cubicBezTo>
                  <a:cubicBezTo>
                    <a:pt x="5616" y="9863"/>
                    <a:pt x="5724" y="9916"/>
                    <a:pt x="5858" y="9916"/>
                  </a:cubicBezTo>
                  <a:lnTo>
                    <a:pt x="15737" y="9916"/>
                  </a:lnTo>
                  <a:cubicBezTo>
                    <a:pt x="15862" y="9916"/>
                    <a:pt x="15969" y="9863"/>
                    <a:pt x="16060" y="9757"/>
                  </a:cubicBezTo>
                  <a:cubicBezTo>
                    <a:pt x="16148" y="9646"/>
                    <a:pt x="16194" y="9516"/>
                    <a:pt x="16194" y="9370"/>
                  </a:cubicBezTo>
                  <a:lnTo>
                    <a:pt x="16194" y="2171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5" y="11846"/>
                  </a:cubicBezTo>
                  <a:cubicBezTo>
                    <a:pt x="15979" y="11740"/>
                    <a:pt x="15871" y="11686"/>
                    <a:pt x="15737" y="11686"/>
                  </a:cubicBezTo>
                  <a:lnTo>
                    <a:pt x="5858" y="11686"/>
                  </a:lnTo>
                  <a:cubicBezTo>
                    <a:pt x="5730" y="11686"/>
                    <a:pt x="5623" y="11740"/>
                    <a:pt x="5535" y="11846"/>
                  </a:cubicBezTo>
                  <a:cubicBezTo>
                    <a:pt x="5445" y="11957"/>
                    <a:pt x="5400" y="12083"/>
                    <a:pt x="5400" y="12233"/>
                  </a:cubicBezTo>
                  <a:lnTo>
                    <a:pt x="5400" y="19431"/>
                  </a:lnTo>
                  <a:cubicBezTo>
                    <a:pt x="5400" y="19581"/>
                    <a:pt x="5442" y="19711"/>
                    <a:pt x="5528" y="19819"/>
                  </a:cubicBezTo>
                  <a:cubicBezTo>
                    <a:pt x="5616" y="19926"/>
                    <a:pt x="5724" y="19981"/>
                    <a:pt x="5858" y="19981"/>
                  </a:cubicBezTo>
                  <a:lnTo>
                    <a:pt x="15737" y="19981"/>
                  </a:lnTo>
                  <a:cubicBezTo>
                    <a:pt x="15862" y="19981"/>
                    <a:pt x="15969" y="19929"/>
                    <a:pt x="16060" y="19825"/>
                  </a:cubicBezTo>
                  <a:cubicBezTo>
                    <a:pt x="16148" y="19723"/>
                    <a:pt x="16194" y="19593"/>
                    <a:pt x="16194" y="19431"/>
                  </a:cubicBezTo>
                  <a:lnTo>
                    <a:pt x="16194" y="12233"/>
                  </a:lnTo>
                  <a:close/>
                  <a:moveTo>
                    <a:pt x="20263" y="2171"/>
                  </a:moveTo>
                  <a:cubicBezTo>
                    <a:pt x="20263" y="2021"/>
                    <a:pt x="20217" y="1892"/>
                    <a:pt x="20129" y="1783"/>
                  </a:cubicBezTo>
                  <a:cubicBezTo>
                    <a:pt x="20038" y="1677"/>
                    <a:pt x="19930" y="1621"/>
                    <a:pt x="19806" y="1621"/>
                  </a:cubicBezTo>
                  <a:lnTo>
                    <a:pt x="18001" y="1621"/>
                  </a:lnTo>
                  <a:cubicBezTo>
                    <a:pt x="17876" y="1621"/>
                    <a:pt x="17769" y="1674"/>
                    <a:pt x="17678" y="1777"/>
                  </a:cubicBezTo>
                  <a:cubicBezTo>
                    <a:pt x="17590" y="1880"/>
                    <a:pt x="17546" y="2012"/>
                    <a:pt x="17546" y="2171"/>
                  </a:cubicBezTo>
                  <a:lnTo>
                    <a:pt x="17546" y="4321"/>
                  </a:lnTo>
                  <a:cubicBezTo>
                    <a:pt x="17546" y="4470"/>
                    <a:pt x="17590" y="4603"/>
                    <a:pt x="17678" y="4708"/>
                  </a:cubicBezTo>
                  <a:cubicBezTo>
                    <a:pt x="17769" y="4817"/>
                    <a:pt x="17876" y="4867"/>
                    <a:pt x="18001" y="4867"/>
                  </a:cubicBezTo>
                  <a:lnTo>
                    <a:pt x="19806" y="4867"/>
                  </a:lnTo>
                  <a:cubicBezTo>
                    <a:pt x="19930" y="4867"/>
                    <a:pt x="20038" y="4820"/>
                    <a:pt x="20129" y="4717"/>
                  </a:cubicBezTo>
                  <a:cubicBezTo>
                    <a:pt x="20217" y="4614"/>
                    <a:pt x="20263" y="4482"/>
                    <a:pt x="20263" y="4321"/>
                  </a:cubicBezTo>
                  <a:lnTo>
                    <a:pt x="20263" y="2171"/>
                  </a:lnTo>
                  <a:close/>
                  <a:moveTo>
                    <a:pt x="20263" y="7202"/>
                  </a:moveTo>
                  <a:cubicBezTo>
                    <a:pt x="20263" y="7055"/>
                    <a:pt x="20217" y="6926"/>
                    <a:pt x="20129" y="6817"/>
                  </a:cubicBezTo>
                  <a:cubicBezTo>
                    <a:pt x="20038" y="6709"/>
                    <a:pt x="19930" y="6656"/>
                    <a:pt x="19806" y="6656"/>
                  </a:cubicBezTo>
                  <a:lnTo>
                    <a:pt x="18001" y="6656"/>
                  </a:lnTo>
                  <a:cubicBezTo>
                    <a:pt x="17876" y="6656"/>
                    <a:pt x="17769" y="6709"/>
                    <a:pt x="17678" y="6817"/>
                  </a:cubicBezTo>
                  <a:cubicBezTo>
                    <a:pt x="17590" y="6926"/>
                    <a:pt x="17546" y="7055"/>
                    <a:pt x="17546" y="7202"/>
                  </a:cubicBezTo>
                  <a:lnTo>
                    <a:pt x="17546" y="9370"/>
                  </a:lnTo>
                  <a:cubicBezTo>
                    <a:pt x="17546" y="9516"/>
                    <a:pt x="17590" y="9646"/>
                    <a:pt x="17678" y="9757"/>
                  </a:cubicBezTo>
                  <a:cubicBezTo>
                    <a:pt x="17769" y="9863"/>
                    <a:pt x="17876" y="9916"/>
                    <a:pt x="18001" y="9916"/>
                  </a:cubicBezTo>
                  <a:lnTo>
                    <a:pt x="19806" y="9916"/>
                  </a:lnTo>
                  <a:cubicBezTo>
                    <a:pt x="19930" y="9916"/>
                    <a:pt x="20038" y="9863"/>
                    <a:pt x="20129" y="9757"/>
                  </a:cubicBezTo>
                  <a:cubicBezTo>
                    <a:pt x="20217" y="9646"/>
                    <a:pt x="20263" y="9516"/>
                    <a:pt x="20263" y="9370"/>
                  </a:cubicBezTo>
                  <a:lnTo>
                    <a:pt x="20263" y="7202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7" y="11957"/>
                    <a:pt x="20129" y="11846"/>
                  </a:cubicBezTo>
                  <a:cubicBezTo>
                    <a:pt x="20038" y="11740"/>
                    <a:pt x="19930" y="11686"/>
                    <a:pt x="19806" y="11686"/>
                  </a:cubicBezTo>
                  <a:lnTo>
                    <a:pt x="18001" y="11686"/>
                  </a:lnTo>
                  <a:cubicBezTo>
                    <a:pt x="17876" y="11686"/>
                    <a:pt x="17769" y="11740"/>
                    <a:pt x="17678" y="11846"/>
                  </a:cubicBezTo>
                  <a:cubicBezTo>
                    <a:pt x="17590" y="11957"/>
                    <a:pt x="17546" y="12083"/>
                    <a:pt x="17546" y="12233"/>
                  </a:cubicBezTo>
                  <a:lnTo>
                    <a:pt x="17546" y="14401"/>
                  </a:lnTo>
                  <a:cubicBezTo>
                    <a:pt x="17546" y="14548"/>
                    <a:pt x="17590" y="14677"/>
                    <a:pt x="17678" y="14786"/>
                  </a:cubicBezTo>
                  <a:cubicBezTo>
                    <a:pt x="17769" y="14894"/>
                    <a:pt x="17876" y="14947"/>
                    <a:pt x="18001" y="14947"/>
                  </a:cubicBezTo>
                  <a:lnTo>
                    <a:pt x="19806" y="14947"/>
                  </a:lnTo>
                  <a:cubicBezTo>
                    <a:pt x="19930" y="14947"/>
                    <a:pt x="20038" y="14894"/>
                    <a:pt x="20129" y="14786"/>
                  </a:cubicBezTo>
                  <a:cubicBezTo>
                    <a:pt x="20217" y="14677"/>
                    <a:pt x="20263" y="14548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4"/>
                  </a:moveTo>
                  <a:cubicBezTo>
                    <a:pt x="20263" y="17136"/>
                    <a:pt x="20217" y="17005"/>
                    <a:pt x="20129" y="16897"/>
                  </a:cubicBezTo>
                  <a:cubicBezTo>
                    <a:pt x="20038" y="16791"/>
                    <a:pt x="19930" y="16736"/>
                    <a:pt x="19806" y="16736"/>
                  </a:cubicBezTo>
                  <a:lnTo>
                    <a:pt x="18001" y="16736"/>
                  </a:lnTo>
                  <a:cubicBezTo>
                    <a:pt x="17876" y="16736"/>
                    <a:pt x="17769" y="16788"/>
                    <a:pt x="17678" y="16891"/>
                  </a:cubicBezTo>
                  <a:cubicBezTo>
                    <a:pt x="17590" y="16995"/>
                    <a:pt x="17546" y="17124"/>
                    <a:pt x="17546" y="17284"/>
                  </a:cubicBezTo>
                  <a:lnTo>
                    <a:pt x="17546" y="19434"/>
                  </a:lnTo>
                  <a:cubicBezTo>
                    <a:pt x="17546" y="19584"/>
                    <a:pt x="17590" y="19714"/>
                    <a:pt x="17678" y="19822"/>
                  </a:cubicBezTo>
                  <a:cubicBezTo>
                    <a:pt x="17769" y="19929"/>
                    <a:pt x="17876" y="19984"/>
                    <a:pt x="18001" y="19984"/>
                  </a:cubicBezTo>
                  <a:lnTo>
                    <a:pt x="19806" y="19984"/>
                  </a:lnTo>
                  <a:cubicBezTo>
                    <a:pt x="19930" y="19984"/>
                    <a:pt x="20038" y="19932"/>
                    <a:pt x="20129" y="19828"/>
                  </a:cubicBezTo>
                  <a:cubicBezTo>
                    <a:pt x="20217" y="19726"/>
                    <a:pt x="20263" y="19596"/>
                    <a:pt x="20263" y="19434"/>
                  </a:cubicBezTo>
                  <a:lnTo>
                    <a:pt x="20263" y="17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21304" y="4415134"/>
            <a:ext cx="773086" cy="775299"/>
            <a:chOff x="1958710" y="4415133"/>
            <a:chExt cx="773086" cy="775299"/>
          </a:xfrm>
        </p:grpSpPr>
        <p:sp>
          <p:nvSpPr>
            <p:cNvPr id="17" name="AutoShape 4"/>
            <p:cNvSpPr/>
            <p:nvPr/>
          </p:nvSpPr>
          <p:spPr bwMode="auto">
            <a:xfrm>
              <a:off x="1958710" y="4415133"/>
              <a:ext cx="773086" cy="775299"/>
            </a:xfrm>
            <a:custGeom>
              <a:avLst/>
              <a:gdLst>
                <a:gd name="T0" fmla="*/ 290498 w 19679"/>
                <a:gd name="T1" fmla="*/ 319742 h 19679"/>
                <a:gd name="T2" fmla="*/ 290498 w 19679"/>
                <a:gd name="T3" fmla="*/ 319742 h 19679"/>
                <a:gd name="T4" fmla="*/ 290498 w 19679"/>
                <a:gd name="T5" fmla="*/ 319742 h 19679"/>
                <a:gd name="T6" fmla="*/ 290498 w 19679"/>
                <a:gd name="T7" fmla="*/ 31974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9FB4C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6"/>
            <p:cNvSpPr/>
            <p:nvPr/>
          </p:nvSpPr>
          <p:spPr bwMode="auto">
            <a:xfrm>
              <a:off x="2172047" y="4620048"/>
              <a:ext cx="354859" cy="354905"/>
            </a:xfrm>
            <a:custGeom>
              <a:avLst/>
              <a:gdLst>
                <a:gd name="T0" fmla="*/ 133350 w 21600"/>
                <a:gd name="T1" fmla="*/ 133350 h 21600"/>
                <a:gd name="T2" fmla="*/ 133350 w 21600"/>
                <a:gd name="T3" fmla="*/ 133350 h 21600"/>
                <a:gd name="T4" fmla="*/ 133350 w 21600"/>
                <a:gd name="T5" fmla="*/ 133350 h 21600"/>
                <a:gd name="T6" fmla="*/ 133350 w 21600"/>
                <a:gd name="T7" fmla="*/ 1333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8" y="0"/>
                  </a:moveTo>
                  <a:cubicBezTo>
                    <a:pt x="19650" y="0"/>
                    <a:pt x="20287" y="264"/>
                    <a:pt x="20813" y="796"/>
                  </a:cubicBezTo>
                  <a:cubicBezTo>
                    <a:pt x="21336" y="1322"/>
                    <a:pt x="21599" y="1962"/>
                    <a:pt x="21599" y="2711"/>
                  </a:cubicBezTo>
                  <a:lnTo>
                    <a:pt x="21599" y="18883"/>
                  </a:lnTo>
                  <a:cubicBezTo>
                    <a:pt x="21599" y="19268"/>
                    <a:pt x="21526" y="19623"/>
                    <a:pt x="21383" y="19951"/>
                  </a:cubicBezTo>
                  <a:cubicBezTo>
                    <a:pt x="21236" y="20281"/>
                    <a:pt x="21042" y="20563"/>
                    <a:pt x="20804" y="20804"/>
                  </a:cubicBezTo>
                  <a:cubicBezTo>
                    <a:pt x="20565" y="21042"/>
                    <a:pt x="20278" y="21232"/>
                    <a:pt x="19940" y="21377"/>
                  </a:cubicBezTo>
                  <a:cubicBezTo>
                    <a:pt x="19603" y="21523"/>
                    <a:pt x="19256" y="21594"/>
                    <a:pt x="18898" y="21594"/>
                  </a:cubicBezTo>
                  <a:lnTo>
                    <a:pt x="12066" y="21594"/>
                  </a:lnTo>
                  <a:lnTo>
                    <a:pt x="12066" y="12552"/>
                  </a:lnTo>
                  <a:lnTo>
                    <a:pt x="14486" y="12552"/>
                  </a:lnTo>
                  <a:cubicBezTo>
                    <a:pt x="14595" y="12552"/>
                    <a:pt x="14698" y="12517"/>
                    <a:pt x="14789" y="12441"/>
                  </a:cubicBezTo>
                  <a:cubicBezTo>
                    <a:pt x="14876" y="12367"/>
                    <a:pt x="14921" y="12267"/>
                    <a:pt x="14921" y="12144"/>
                  </a:cubicBezTo>
                  <a:lnTo>
                    <a:pt x="15088" y="9779"/>
                  </a:lnTo>
                  <a:cubicBezTo>
                    <a:pt x="15088" y="9650"/>
                    <a:pt x="15050" y="9538"/>
                    <a:pt x="14976" y="9444"/>
                  </a:cubicBezTo>
                  <a:cubicBezTo>
                    <a:pt x="14883" y="9349"/>
                    <a:pt x="14774" y="9303"/>
                    <a:pt x="14653" y="9303"/>
                  </a:cubicBezTo>
                  <a:lnTo>
                    <a:pt x="12066" y="9303"/>
                  </a:lnTo>
                  <a:lnTo>
                    <a:pt x="12066" y="8262"/>
                  </a:lnTo>
                  <a:cubicBezTo>
                    <a:pt x="12066" y="7879"/>
                    <a:pt x="12116" y="7623"/>
                    <a:pt x="12216" y="7497"/>
                  </a:cubicBezTo>
                  <a:cubicBezTo>
                    <a:pt x="12312" y="7370"/>
                    <a:pt x="12565" y="7309"/>
                    <a:pt x="12965" y="7309"/>
                  </a:cubicBezTo>
                  <a:cubicBezTo>
                    <a:pt x="13203" y="7309"/>
                    <a:pt x="13457" y="7326"/>
                    <a:pt x="13746" y="7367"/>
                  </a:cubicBezTo>
                  <a:cubicBezTo>
                    <a:pt x="14034" y="7406"/>
                    <a:pt x="14307" y="7456"/>
                    <a:pt x="14568" y="7520"/>
                  </a:cubicBezTo>
                  <a:cubicBezTo>
                    <a:pt x="14624" y="7520"/>
                    <a:pt x="14686" y="7514"/>
                    <a:pt x="14759" y="7499"/>
                  </a:cubicBezTo>
                  <a:cubicBezTo>
                    <a:pt x="14829" y="7485"/>
                    <a:pt x="14883" y="7458"/>
                    <a:pt x="14921" y="7423"/>
                  </a:cubicBezTo>
                  <a:cubicBezTo>
                    <a:pt x="15014" y="7367"/>
                    <a:pt x="15079" y="7264"/>
                    <a:pt x="15118" y="7115"/>
                  </a:cubicBezTo>
                  <a:lnTo>
                    <a:pt x="15437" y="4838"/>
                  </a:lnTo>
                  <a:cubicBezTo>
                    <a:pt x="15479" y="4565"/>
                    <a:pt x="15361" y="4403"/>
                    <a:pt x="15088" y="4347"/>
                  </a:cubicBezTo>
                  <a:cubicBezTo>
                    <a:pt x="14245" y="4112"/>
                    <a:pt x="13364" y="4001"/>
                    <a:pt x="12445" y="4010"/>
                  </a:cubicBezTo>
                  <a:cubicBezTo>
                    <a:pt x="9625" y="4010"/>
                    <a:pt x="8212" y="5384"/>
                    <a:pt x="8212" y="8128"/>
                  </a:cubicBezTo>
                  <a:lnTo>
                    <a:pt x="8212" y="9309"/>
                  </a:lnTo>
                  <a:lnTo>
                    <a:pt x="6764" y="9309"/>
                  </a:lnTo>
                  <a:cubicBezTo>
                    <a:pt x="6456" y="9309"/>
                    <a:pt x="6306" y="9458"/>
                    <a:pt x="6317" y="9757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6"/>
                  </a:cubicBezTo>
                  <a:cubicBezTo>
                    <a:pt x="6526" y="12514"/>
                    <a:pt x="6632" y="12557"/>
                    <a:pt x="6764" y="12557"/>
                  </a:cubicBezTo>
                  <a:lnTo>
                    <a:pt x="8212" y="12557"/>
                  </a:lnTo>
                  <a:lnTo>
                    <a:pt x="8212" y="21599"/>
                  </a:lnTo>
                  <a:lnTo>
                    <a:pt x="2685" y="21599"/>
                  </a:lnTo>
                  <a:cubicBezTo>
                    <a:pt x="2320" y="21599"/>
                    <a:pt x="1974" y="21530"/>
                    <a:pt x="1648" y="21383"/>
                  </a:cubicBezTo>
                  <a:cubicBezTo>
                    <a:pt x="1322" y="21239"/>
                    <a:pt x="1034" y="21047"/>
                    <a:pt x="796" y="20810"/>
                  </a:cubicBezTo>
                  <a:cubicBezTo>
                    <a:pt x="558" y="20568"/>
                    <a:pt x="364" y="20287"/>
                    <a:pt x="220" y="19958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3"/>
                    <a:pt x="76" y="2000"/>
                    <a:pt x="220" y="1662"/>
                  </a:cubicBezTo>
                  <a:cubicBezTo>
                    <a:pt x="364" y="1328"/>
                    <a:pt x="558" y="1037"/>
                    <a:pt x="796" y="802"/>
                  </a:cubicBezTo>
                  <a:cubicBezTo>
                    <a:pt x="1034" y="558"/>
                    <a:pt x="1322" y="370"/>
                    <a:pt x="1648" y="223"/>
                  </a:cubicBezTo>
                  <a:cubicBezTo>
                    <a:pt x="1974" y="76"/>
                    <a:pt x="2320" y="6"/>
                    <a:pt x="2685" y="6"/>
                  </a:cubicBezTo>
                  <a:lnTo>
                    <a:pt x="18898" y="6"/>
                  </a:lnTo>
                  <a:lnTo>
                    <a:pt x="18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17695" y="2281402"/>
            <a:ext cx="775198" cy="773187"/>
            <a:chOff x="6816901" y="2281401"/>
            <a:chExt cx="775198" cy="773187"/>
          </a:xfrm>
        </p:grpSpPr>
        <p:sp>
          <p:nvSpPr>
            <p:cNvPr id="20" name="AutoShape 10"/>
            <p:cNvSpPr/>
            <p:nvPr/>
          </p:nvSpPr>
          <p:spPr bwMode="auto">
            <a:xfrm>
              <a:off x="6816901" y="2281401"/>
              <a:ext cx="775198" cy="773187"/>
            </a:xfrm>
            <a:custGeom>
              <a:avLst/>
              <a:gdLst>
                <a:gd name="T0" fmla="*/ 291291 w 19679"/>
                <a:gd name="T1" fmla="*/ 318871 h 19679"/>
                <a:gd name="T2" fmla="*/ 291291 w 19679"/>
                <a:gd name="T3" fmla="*/ 318871 h 19679"/>
                <a:gd name="T4" fmla="*/ 291291 w 19679"/>
                <a:gd name="T5" fmla="*/ 318871 h 19679"/>
                <a:gd name="T6" fmla="*/ 291291 w 19679"/>
                <a:gd name="T7" fmla="*/ 31887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5050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7042912" y="2501104"/>
              <a:ext cx="356973" cy="297866"/>
            </a:xfrm>
            <a:custGeom>
              <a:avLst/>
              <a:gdLst>
                <a:gd name="T0" fmla="*/ 134144 w 21600"/>
                <a:gd name="T1" fmla="*/ 111913 h 21579"/>
                <a:gd name="T2" fmla="*/ 134144 w 21600"/>
                <a:gd name="T3" fmla="*/ 111913 h 21579"/>
                <a:gd name="T4" fmla="*/ 134144 w 21600"/>
                <a:gd name="T5" fmla="*/ 111913 h 21579"/>
                <a:gd name="T6" fmla="*/ 134144 w 21600"/>
                <a:gd name="T7" fmla="*/ 111913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3" y="10321"/>
                    <a:pt x="21218" y="10697"/>
                  </a:cubicBezTo>
                  <a:cubicBezTo>
                    <a:pt x="20963" y="11073"/>
                    <a:pt x="20648" y="11313"/>
                    <a:pt x="20263" y="11428"/>
                  </a:cubicBezTo>
                  <a:lnTo>
                    <a:pt x="20263" y="16611"/>
                  </a:lnTo>
                  <a:cubicBezTo>
                    <a:pt x="20263" y="17201"/>
                    <a:pt x="20087" y="17708"/>
                    <a:pt x="19730" y="18128"/>
                  </a:cubicBezTo>
                  <a:cubicBezTo>
                    <a:pt x="19375" y="18551"/>
                    <a:pt x="18951" y="18759"/>
                    <a:pt x="18459" y="18759"/>
                  </a:cubicBezTo>
                  <a:cubicBezTo>
                    <a:pt x="17928" y="18122"/>
                    <a:pt x="17286" y="17506"/>
                    <a:pt x="16537" y="16904"/>
                  </a:cubicBezTo>
                  <a:cubicBezTo>
                    <a:pt x="15786" y="16306"/>
                    <a:pt x="14980" y="15757"/>
                    <a:pt x="14116" y="15255"/>
                  </a:cubicBezTo>
                  <a:cubicBezTo>
                    <a:pt x="13254" y="14756"/>
                    <a:pt x="12363" y="14325"/>
                    <a:pt x="11450" y="13969"/>
                  </a:cubicBezTo>
                  <a:cubicBezTo>
                    <a:pt x="10537" y="13614"/>
                    <a:pt x="9648" y="13380"/>
                    <a:pt x="8789" y="13268"/>
                  </a:cubicBezTo>
                  <a:cubicBezTo>
                    <a:pt x="8453" y="13379"/>
                    <a:pt x="8179" y="13564"/>
                    <a:pt x="7969" y="13829"/>
                  </a:cubicBezTo>
                  <a:cubicBezTo>
                    <a:pt x="7758" y="14093"/>
                    <a:pt x="7614" y="14386"/>
                    <a:pt x="7535" y="14706"/>
                  </a:cubicBezTo>
                  <a:cubicBezTo>
                    <a:pt x="7457" y="15029"/>
                    <a:pt x="7450" y="15361"/>
                    <a:pt x="7511" y="15698"/>
                  </a:cubicBezTo>
                  <a:cubicBezTo>
                    <a:pt x="7575" y="16036"/>
                    <a:pt x="7719" y="16341"/>
                    <a:pt x="7947" y="16611"/>
                  </a:cubicBezTo>
                  <a:cubicBezTo>
                    <a:pt x="7751" y="16992"/>
                    <a:pt x="7660" y="17347"/>
                    <a:pt x="7677" y="17673"/>
                  </a:cubicBezTo>
                  <a:cubicBezTo>
                    <a:pt x="7692" y="17993"/>
                    <a:pt x="7773" y="18307"/>
                    <a:pt x="7917" y="18606"/>
                  </a:cubicBezTo>
                  <a:cubicBezTo>
                    <a:pt x="8059" y="18909"/>
                    <a:pt x="8255" y="19193"/>
                    <a:pt x="8497" y="19469"/>
                  </a:cubicBezTo>
                  <a:cubicBezTo>
                    <a:pt x="8737" y="19744"/>
                    <a:pt x="8997" y="20021"/>
                    <a:pt x="9270" y="20291"/>
                  </a:cubicBezTo>
                  <a:cubicBezTo>
                    <a:pt x="9114" y="20696"/>
                    <a:pt x="8843" y="21001"/>
                    <a:pt x="8456" y="21213"/>
                  </a:cubicBezTo>
                  <a:cubicBezTo>
                    <a:pt x="8069" y="21424"/>
                    <a:pt x="7655" y="21541"/>
                    <a:pt x="7212" y="21571"/>
                  </a:cubicBezTo>
                  <a:cubicBezTo>
                    <a:pt x="6772" y="21599"/>
                    <a:pt x="6341" y="21549"/>
                    <a:pt x="5917" y="21424"/>
                  </a:cubicBezTo>
                  <a:cubicBezTo>
                    <a:pt x="5496" y="21295"/>
                    <a:pt x="5163" y="21092"/>
                    <a:pt x="4923" y="20811"/>
                  </a:cubicBezTo>
                  <a:cubicBezTo>
                    <a:pt x="4781" y="20241"/>
                    <a:pt x="4624" y="19657"/>
                    <a:pt x="4453" y="19056"/>
                  </a:cubicBezTo>
                  <a:cubicBezTo>
                    <a:pt x="4281" y="18454"/>
                    <a:pt x="4140" y="17843"/>
                    <a:pt x="4032" y="17224"/>
                  </a:cubicBezTo>
                  <a:cubicBezTo>
                    <a:pt x="3922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50" y="13154"/>
                  </a:cubicBezTo>
                  <a:lnTo>
                    <a:pt x="1803" y="13154"/>
                  </a:lnTo>
                  <a:cubicBezTo>
                    <a:pt x="1311" y="13154"/>
                    <a:pt x="888" y="12945"/>
                    <a:pt x="533" y="12523"/>
                  </a:cubicBezTo>
                  <a:cubicBezTo>
                    <a:pt x="175" y="12100"/>
                    <a:pt x="0" y="11592"/>
                    <a:pt x="0" y="10991"/>
                  </a:cubicBezTo>
                  <a:lnTo>
                    <a:pt x="0" y="7774"/>
                  </a:lnTo>
                  <a:cubicBezTo>
                    <a:pt x="0" y="7184"/>
                    <a:pt x="175" y="6677"/>
                    <a:pt x="525" y="6245"/>
                  </a:cubicBezTo>
                  <a:cubicBezTo>
                    <a:pt x="878" y="5820"/>
                    <a:pt x="1304" y="5605"/>
                    <a:pt x="1803" y="5605"/>
                  </a:cubicBezTo>
                  <a:lnTo>
                    <a:pt x="7653" y="5605"/>
                  </a:lnTo>
                  <a:cubicBezTo>
                    <a:pt x="8550" y="5605"/>
                    <a:pt x="9509" y="5450"/>
                    <a:pt x="10525" y="5136"/>
                  </a:cubicBezTo>
                  <a:cubicBezTo>
                    <a:pt x="11541" y="4822"/>
                    <a:pt x="12537" y="4399"/>
                    <a:pt x="13511" y="3874"/>
                  </a:cubicBezTo>
                  <a:cubicBezTo>
                    <a:pt x="14488" y="3343"/>
                    <a:pt x="15409" y="2744"/>
                    <a:pt x="16273" y="2072"/>
                  </a:cubicBezTo>
                  <a:cubicBezTo>
                    <a:pt x="17134" y="1406"/>
                    <a:pt x="17864" y="713"/>
                    <a:pt x="18459" y="0"/>
                  </a:cubicBezTo>
                  <a:cubicBezTo>
                    <a:pt x="18951" y="0"/>
                    <a:pt x="19375" y="214"/>
                    <a:pt x="19730" y="634"/>
                  </a:cubicBezTo>
                  <a:cubicBezTo>
                    <a:pt x="20087" y="1057"/>
                    <a:pt x="20263" y="1567"/>
                    <a:pt x="20263" y="2166"/>
                  </a:cubicBezTo>
                  <a:lnTo>
                    <a:pt x="20263" y="7334"/>
                  </a:lnTo>
                  <a:cubicBezTo>
                    <a:pt x="20648" y="7446"/>
                    <a:pt x="20963" y="7692"/>
                    <a:pt x="21218" y="8071"/>
                  </a:cubicBezTo>
                  <a:cubicBezTo>
                    <a:pt x="21473" y="8455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3" y="4452"/>
                  </a:cubicBezTo>
                  <a:cubicBezTo>
                    <a:pt x="15810" y="4963"/>
                    <a:pt x="15066" y="5423"/>
                    <a:pt x="14280" y="5834"/>
                  </a:cubicBezTo>
                  <a:cubicBezTo>
                    <a:pt x="13494" y="6245"/>
                    <a:pt x="12694" y="6609"/>
                    <a:pt x="11878" y="6923"/>
                  </a:cubicBezTo>
                  <a:cubicBezTo>
                    <a:pt x="11061" y="7237"/>
                    <a:pt x="10255" y="7463"/>
                    <a:pt x="9457" y="7604"/>
                  </a:cubicBezTo>
                  <a:lnTo>
                    <a:pt x="9457" y="11173"/>
                  </a:lnTo>
                  <a:cubicBezTo>
                    <a:pt x="10255" y="11325"/>
                    <a:pt x="11061" y="11554"/>
                    <a:pt x="11878" y="11862"/>
                  </a:cubicBezTo>
                  <a:cubicBezTo>
                    <a:pt x="12694" y="12170"/>
                    <a:pt x="13494" y="12537"/>
                    <a:pt x="14280" y="12957"/>
                  </a:cubicBezTo>
                  <a:cubicBezTo>
                    <a:pt x="15066" y="13379"/>
                    <a:pt x="15813" y="13843"/>
                    <a:pt x="16525" y="14348"/>
                  </a:cubicBezTo>
                  <a:cubicBezTo>
                    <a:pt x="17235" y="14856"/>
                    <a:pt x="17881" y="15381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7695" y="3346193"/>
            <a:ext cx="775198" cy="773187"/>
            <a:chOff x="6816901" y="3346192"/>
            <a:chExt cx="775198" cy="773187"/>
          </a:xfrm>
        </p:grpSpPr>
        <p:sp>
          <p:nvSpPr>
            <p:cNvPr id="23" name="AutoShape 11"/>
            <p:cNvSpPr/>
            <p:nvPr/>
          </p:nvSpPr>
          <p:spPr bwMode="auto">
            <a:xfrm>
              <a:off x="6816901" y="3346192"/>
              <a:ext cx="775198" cy="773187"/>
            </a:xfrm>
            <a:custGeom>
              <a:avLst/>
              <a:gdLst>
                <a:gd name="T0" fmla="*/ 291291 w 19679"/>
                <a:gd name="T1" fmla="*/ 318871 h 19679"/>
                <a:gd name="T2" fmla="*/ 291291 w 19679"/>
                <a:gd name="T3" fmla="*/ 318871 h 19679"/>
                <a:gd name="T4" fmla="*/ 291291 w 19679"/>
                <a:gd name="T5" fmla="*/ 318871 h 19679"/>
                <a:gd name="T6" fmla="*/ 291291 w 19679"/>
                <a:gd name="T7" fmla="*/ 31887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9FB4C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20"/>
            <p:cNvSpPr/>
            <p:nvPr/>
          </p:nvSpPr>
          <p:spPr bwMode="auto">
            <a:xfrm>
              <a:off x="7042912" y="3555330"/>
              <a:ext cx="356973" cy="357019"/>
            </a:xfrm>
            <a:custGeom>
              <a:avLst/>
              <a:gdLst>
                <a:gd name="T0" fmla="*/ 134144 w 21600"/>
                <a:gd name="T1" fmla="*/ 134144 h 21600"/>
                <a:gd name="T2" fmla="*/ 134144 w 21600"/>
                <a:gd name="T3" fmla="*/ 134144 h 21600"/>
                <a:gd name="T4" fmla="*/ 134144 w 21600"/>
                <a:gd name="T5" fmla="*/ 134144 h 21600"/>
                <a:gd name="T6" fmla="*/ 134144 w 21600"/>
                <a:gd name="T7" fmla="*/ 1341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7"/>
                  </a:cubicBezTo>
                  <a:cubicBezTo>
                    <a:pt x="21600" y="19581"/>
                    <a:pt x="21518" y="19776"/>
                    <a:pt x="21357" y="20018"/>
                  </a:cubicBezTo>
                  <a:cubicBezTo>
                    <a:pt x="21193" y="20260"/>
                    <a:pt x="20990" y="20504"/>
                    <a:pt x="20747" y="20741"/>
                  </a:cubicBezTo>
                  <a:cubicBezTo>
                    <a:pt x="20504" y="20978"/>
                    <a:pt x="20261" y="21185"/>
                    <a:pt x="20023" y="21348"/>
                  </a:cubicBezTo>
                  <a:cubicBezTo>
                    <a:pt x="19783" y="21518"/>
                    <a:pt x="19594" y="21599"/>
                    <a:pt x="19447" y="21599"/>
                  </a:cubicBezTo>
                  <a:cubicBezTo>
                    <a:pt x="19190" y="21599"/>
                    <a:pt x="18975" y="21514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9" y="17350"/>
                    <a:pt x="11590" y="17604"/>
                  </a:cubicBezTo>
                  <a:cubicBezTo>
                    <a:pt x="10751" y="17864"/>
                    <a:pt x="9892" y="17990"/>
                    <a:pt x="9007" y="17990"/>
                  </a:cubicBezTo>
                  <a:cubicBezTo>
                    <a:pt x="7770" y="17990"/>
                    <a:pt x="6609" y="17759"/>
                    <a:pt x="5518" y="17291"/>
                  </a:cubicBezTo>
                  <a:cubicBezTo>
                    <a:pt x="4427" y="16821"/>
                    <a:pt x="3470" y="16175"/>
                    <a:pt x="2644" y="15353"/>
                  </a:cubicBezTo>
                  <a:cubicBezTo>
                    <a:pt x="1816" y="14534"/>
                    <a:pt x="1172" y="13580"/>
                    <a:pt x="700" y="12486"/>
                  </a:cubicBezTo>
                  <a:cubicBezTo>
                    <a:pt x="231" y="11400"/>
                    <a:pt x="0" y="10237"/>
                    <a:pt x="0" y="9000"/>
                  </a:cubicBezTo>
                  <a:cubicBezTo>
                    <a:pt x="0" y="7769"/>
                    <a:pt x="231" y="6602"/>
                    <a:pt x="700" y="5515"/>
                  </a:cubicBezTo>
                  <a:cubicBezTo>
                    <a:pt x="1169" y="4422"/>
                    <a:pt x="1816" y="3468"/>
                    <a:pt x="2644" y="2646"/>
                  </a:cubicBezTo>
                  <a:cubicBezTo>
                    <a:pt x="3470" y="1827"/>
                    <a:pt x="4425" y="1180"/>
                    <a:pt x="5512" y="709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5" y="0"/>
                    <a:pt x="11403" y="237"/>
                    <a:pt x="12488" y="709"/>
                  </a:cubicBezTo>
                  <a:cubicBezTo>
                    <a:pt x="13573" y="1180"/>
                    <a:pt x="14531" y="1827"/>
                    <a:pt x="15359" y="2646"/>
                  </a:cubicBezTo>
                  <a:cubicBezTo>
                    <a:pt x="16184" y="3468"/>
                    <a:pt x="16831" y="4422"/>
                    <a:pt x="17300" y="5515"/>
                  </a:cubicBezTo>
                  <a:cubicBezTo>
                    <a:pt x="17769" y="6602"/>
                    <a:pt x="18003" y="7769"/>
                    <a:pt x="18003" y="9000"/>
                  </a:cubicBezTo>
                  <a:cubicBezTo>
                    <a:pt x="18003" y="9886"/>
                    <a:pt x="17873" y="10748"/>
                    <a:pt x="17616" y="11589"/>
                  </a:cubicBezTo>
                  <a:cubicBezTo>
                    <a:pt x="17359" y="12434"/>
                    <a:pt x="16992" y="13218"/>
                    <a:pt x="16514" y="13946"/>
                  </a:cubicBezTo>
                  <a:lnTo>
                    <a:pt x="21357" y="18801"/>
                  </a:lnTo>
                  <a:close/>
                  <a:moveTo>
                    <a:pt x="3596" y="9000"/>
                  </a:moveTo>
                  <a:cubicBezTo>
                    <a:pt x="3596" y="9759"/>
                    <a:pt x="3741" y="10465"/>
                    <a:pt x="4029" y="11118"/>
                  </a:cubicBezTo>
                  <a:cubicBezTo>
                    <a:pt x="4317" y="11770"/>
                    <a:pt x="4707" y="12337"/>
                    <a:pt x="5193" y="12821"/>
                  </a:cubicBezTo>
                  <a:cubicBezTo>
                    <a:pt x="5679" y="13301"/>
                    <a:pt x="6253" y="13685"/>
                    <a:pt x="6907" y="13970"/>
                  </a:cubicBezTo>
                  <a:cubicBezTo>
                    <a:pt x="7566" y="14251"/>
                    <a:pt x="8264" y="14393"/>
                    <a:pt x="9004" y="14393"/>
                  </a:cubicBezTo>
                  <a:cubicBezTo>
                    <a:pt x="9745" y="14393"/>
                    <a:pt x="10440" y="14251"/>
                    <a:pt x="11092" y="13970"/>
                  </a:cubicBezTo>
                  <a:cubicBezTo>
                    <a:pt x="11745" y="13685"/>
                    <a:pt x="12319" y="13301"/>
                    <a:pt x="12802" y="12821"/>
                  </a:cubicBezTo>
                  <a:cubicBezTo>
                    <a:pt x="13291" y="12337"/>
                    <a:pt x="13678" y="11770"/>
                    <a:pt x="13966" y="11118"/>
                  </a:cubicBezTo>
                  <a:cubicBezTo>
                    <a:pt x="14254" y="10465"/>
                    <a:pt x="14398" y="9759"/>
                    <a:pt x="14398" y="9000"/>
                  </a:cubicBezTo>
                  <a:cubicBezTo>
                    <a:pt x="14398" y="8259"/>
                    <a:pt x="14254" y="7564"/>
                    <a:pt x="13966" y="6913"/>
                  </a:cubicBezTo>
                  <a:cubicBezTo>
                    <a:pt x="13675" y="6257"/>
                    <a:pt x="13291" y="5684"/>
                    <a:pt x="12802" y="5193"/>
                  </a:cubicBezTo>
                  <a:cubicBezTo>
                    <a:pt x="12316" y="4704"/>
                    <a:pt x="11745" y="4317"/>
                    <a:pt x="11092" y="4032"/>
                  </a:cubicBezTo>
                  <a:cubicBezTo>
                    <a:pt x="10440" y="3750"/>
                    <a:pt x="9742" y="3606"/>
                    <a:pt x="9004" y="3606"/>
                  </a:cubicBezTo>
                  <a:cubicBezTo>
                    <a:pt x="8267" y="3606"/>
                    <a:pt x="7566" y="3750"/>
                    <a:pt x="6907" y="4032"/>
                  </a:cubicBezTo>
                  <a:cubicBezTo>
                    <a:pt x="6253" y="4317"/>
                    <a:pt x="5676" y="4704"/>
                    <a:pt x="5193" y="5193"/>
                  </a:cubicBezTo>
                  <a:cubicBezTo>
                    <a:pt x="4707" y="5684"/>
                    <a:pt x="4317" y="6257"/>
                    <a:pt x="4029" y="6913"/>
                  </a:cubicBezTo>
                  <a:cubicBezTo>
                    <a:pt x="3741" y="7564"/>
                    <a:pt x="3596" y="8257"/>
                    <a:pt x="3596" y="9000"/>
                  </a:cubicBezTo>
                  <a:moveTo>
                    <a:pt x="9007" y="5590"/>
                  </a:moveTo>
                  <a:cubicBezTo>
                    <a:pt x="9185" y="5590"/>
                    <a:pt x="9344" y="5656"/>
                    <a:pt x="9473" y="5786"/>
                  </a:cubicBezTo>
                  <a:cubicBezTo>
                    <a:pt x="9603" y="5918"/>
                    <a:pt x="9668" y="6082"/>
                    <a:pt x="9668" y="6280"/>
                  </a:cubicBezTo>
                  <a:cubicBezTo>
                    <a:pt x="9668" y="6460"/>
                    <a:pt x="9603" y="6616"/>
                    <a:pt x="9473" y="6746"/>
                  </a:cubicBezTo>
                  <a:cubicBezTo>
                    <a:pt x="9344" y="6879"/>
                    <a:pt x="9185" y="6944"/>
                    <a:pt x="9007" y="6944"/>
                  </a:cubicBezTo>
                  <a:cubicBezTo>
                    <a:pt x="8439" y="6944"/>
                    <a:pt x="7953" y="7144"/>
                    <a:pt x="7552" y="7537"/>
                  </a:cubicBezTo>
                  <a:cubicBezTo>
                    <a:pt x="7151" y="7935"/>
                    <a:pt x="6950" y="8422"/>
                    <a:pt x="6950" y="8997"/>
                  </a:cubicBezTo>
                  <a:cubicBezTo>
                    <a:pt x="6950" y="9179"/>
                    <a:pt x="6885" y="9332"/>
                    <a:pt x="6755" y="9465"/>
                  </a:cubicBezTo>
                  <a:cubicBezTo>
                    <a:pt x="6623" y="9596"/>
                    <a:pt x="6467" y="9658"/>
                    <a:pt x="6289" y="9658"/>
                  </a:cubicBezTo>
                  <a:cubicBezTo>
                    <a:pt x="6080" y="9658"/>
                    <a:pt x="5914" y="9596"/>
                    <a:pt x="5785" y="9465"/>
                  </a:cubicBezTo>
                  <a:cubicBezTo>
                    <a:pt x="5659" y="9332"/>
                    <a:pt x="5600" y="9179"/>
                    <a:pt x="5600" y="8997"/>
                  </a:cubicBezTo>
                  <a:cubicBezTo>
                    <a:pt x="5600" y="8538"/>
                    <a:pt x="5685" y="8104"/>
                    <a:pt x="5863" y="7686"/>
                  </a:cubicBezTo>
                  <a:cubicBezTo>
                    <a:pt x="6038" y="7271"/>
                    <a:pt x="6281" y="6906"/>
                    <a:pt x="6597" y="6591"/>
                  </a:cubicBezTo>
                  <a:cubicBezTo>
                    <a:pt x="6904" y="6277"/>
                    <a:pt x="7264" y="6029"/>
                    <a:pt x="7677" y="5857"/>
                  </a:cubicBezTo>
                  <a:cubicBezTo>
                    <a:pt x="8086" y="5681"/>
                    <a:pt x="8529" y="5590"/>
                    <a:pt x="9007" y="55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17695" y="4415134"/>
            <a:ext cx="775198" cy="775299"/>
            <a:chOff x="6816901" y="4415133"/>
            <a:chExt cx="775198" cy="775299"/>
          </a:xfrm>
        </p:grpSpPr>
        <p:sp>
          <p:nvSpPr>
            <p:cNvPr id="26" name="AutoShape 12"/>
            <p:cNvSpPr/>
            <p:nvPr/>
          </p:nvSpPr>
          <p:spPr bwMode="auto">
            <a:xfrm>
              <a:off x="6816901" y="4415133"/>
              <a:ext cx="775198" cy="775299"/>
            </a:xfrm>
            <a:custGeom>
              <a:avLst/>
              <a:gdLst>
                <a:gd name="T0" fmla="*/ 291291 w 19679"/>
                <a:gd name="T1" fmla="*/ 319742 h 19679"/>
                <a:gd name="T2" fmla="*/ 291291 w 19679"/>
                <a:gd name="T3" fmla="*/ 319742 h 19679"/>
                <a:gd name="T4" fmla="*/ 291291 w 19679"/>
                <a:gd name="T5" fmla="*/ 319742 h 19679"/>
                <a:gd name="T6" fmla="*/ 291291 w 19679"/>
                <a:gd name="T7" fmla="*/ 31974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5050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21"/>
            <p:cNvSpPr/>
            <p:nvPr/>
          </p:nvSpPr>
          <p:spPr bwMode="auto">
            <a:xfrm>
              <a:off x="7038687" y="4615823"/>
              <a:ext cx="356973" cy="354905"/>
            </a:xfrm>
            <a:custGeom>
              <a:avLst/>
              <a:gdLst>
                <a:gd name="T0" fmla="*/ 134144 w 21600"/>
                <a:gd name="T1" fmla="*/ 133350 h 21600"/>
                <a:gd name="T2" fmla="*/ 134144 w 21600"/>
                <a:gd name="T3" fmla="*/ 133350 h 21600"/>
                <a:gd name="T4" fmla="*/ 134144 w 21600"/>
                <a:gd name="T5" fmla="*/ 133350 h 21600"/>
                <a:gd name="T6" fmla="*/ 134144 w 21600"/>
                <a:gd name="T7" fmla="*/ 1333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9" y="11544"/>
                  </a:moveTo>
                  <a:cubicBezTo>
                    <a:pt x="21493" y="11931"/>
                    <a:pt x="21572" y="12338"/>
                    <a:pt x="21572" y="12758"/>
                  </a:cubicBezTo>
                  <a:cubicBezTo>
                    <a:pt x="21572" y="13464"/>
                    <a:pt x="21388" y="14105"/>
                    <a:pt x="21018" y="14679"/>
                  </a:cubicBezTo>
                  <a:cubicBezTo>
                    <a:pt x="21111" y="15215"/>
                    <a:pt x="21077" y="15746"/>
                    <a:pt x="20925" y="16285"/>
                  </a:cubicBezTo>
                  <a:cubicBezTo>
                    <a:pt x="20769" y="16819"/>
                    <a:pt x="20512" y="17288"/>
                    <a:pt x="20142" y="17697"/>
                  </a:cubicBezTo>
                  <a:cubicBezTo>
                    <a:pt x="20105" y="18451"/>
                    <a:pt x="19902" y="19081"/>
                    <a:pt x="19532" y="19581"/>
                  </a:cubicBezTo>
                  <a:cubicBezTo>
                    <a:pt x="19161" y="20081"/>
                    <a:pt x="18701" y="20482"/>
                    <a:pt x="18147" y="20784"/>
                  </a:cubicBezTo>
                  <a:cubicBezTo>
                    <a:pt x="17593" y="21089"/>
                    <a:pt x="16983" y="21298"/>
                    <a:pt x="16322" y="21419"/>
                  </a:cubicBezTo>
                  <a:cubicBezTo>
                    <a:pt x="15660" y="21541"/>
                    <a:pt x="15010" y="21600"/>
                    <a:pt x="14380" y="21600"/>
                  </a:cubicBezTo>
                  <a:cubicBezTo>
                    <a:pt x="13730" y="21600"/>
                    <a:pt x="13078" y="21555"/>
                    <a:pt x="12425" y="21462"/>
                  </a:cubicBezTo>
                  <a:cubicBezTo>
                    <a:pt x="11772" y="21363"/>
                    <a:pt x="11128" y="21236"/>
                    <a:pt x="10498" y="21075"/>
                  </a:cubicBezTo>
                  <a:cubicBezTo>
                    <a:pt x="9865" y="20894"/>
                    <a:pt x="9237" y="20702"/>
                    <a:pt x="8610" y="20493"/>
                  </a:cubicBezTo>
                  <a:cubicBezTo>
                    <a:pt x="7983" y="20287"/>
                    <a:pt x="7341" y="20181"/>
                    <a:pt x="6680" y="20181"/>
                  </a:cubicBezTo>
                  <a:lnTo>
                    <a:pt x="1607" y="20181"/>
                  </a:lnTo>
                  <a:cubicBezTo>
                    <a:pt x="1166" y="20181"/>
                    <a:pt x="785" y="20030"/>
                    <a:pt x="471" y="19714"/>
                  </a:cubicBezTo>
                  <a:cubicBezTo>
                    <a:pt x="157" y="19406"/>
                    <a:pt x="0" y="19025"/>
                    <a:pt x="0" y="18573"/>
                  </a:cubicBezTo>
                  <a:lnTo>
                    <a:pt x="0" y="9881"/>
                  </a:lnTo>
                  <a:cubicBezTo>
                    <a:pt x="0" y="9440"/>
                    <a:pt x="157" y="9065"/>
                    <a:pt x="471" y="8754"/>
                  </a:cubicBezTo>
                  <a:cubicBezTo>
                    <a:pt x="785" y="8441"/>
                    <a:pt x="1166" y="8285"/>
                    <a:pt x="1607" y="8285"/>
                  </a:cubicBezTo>
                  <a:lnTo>
                    <a:pt x="6316" y="8285"/>
                  </a:lnTo>
                  <a:cubicBezTo>
                    <a:pt x="6559" y="8161"/>
                    <a:pt x="6751" y="8023"/>
                    <a:pt x="6898" y="7873"/>
                  </a:cubicBezTo>
                  <a:cubicBezTo>
                    <a:pt x="7042" y="7723"/>
                    <a:pt x="7197" y="7548"/>
                    <a:pt x="7370" y="7342"/>
                  </a:cubicBezTo>
                  <a:cubicBezTo>
                    <a:pt x="7514" y="7161"/>
                    <a:pt x="7663" y="6986"/>
                    <a:pt x="7810" y="6820"/>
                  </a:cubicBezTo>
                  <a:cubicBezTo>
                    <a:pt x="7957" y="6653"/>
                    <a:pt x="8113" y="6484"/>
                    <a:pt x="8277" y="6311"/>
                  </a:cubicBezTo>
                  <a:cubicBezTo>
                    <a:pt x="8569" y="5998"/>
                    <a:pt x="8918" y="5690"/>
                    <a:pt x="9301" y="5384"/>
                  </a:cubicBezTo>
                  <a:cubicBezTo>
                    <a:pt x="9692" y="5086"/>
                    <a:pt x="9989" y="4750"/>
                    <a:pt x="10195" y="4380"/>
                  </a:cubicBezTo>
                  <a:cubicBezTo>
                    <a:pt x="10339" y="4117"/>
                    <a:pt x="10444" y="3825"/>
                    <a:pt x="10506" y="3507"/>
                  </a:cubicBezTo>
                  <a:cubicBezTo>
                    <a:pt x="10565" y="3188"/>
                    <a:pt x="10628" y="2865"/>
                    <a:pt x="10676" y="2539"/>
                  </a:cubicBezTo>
                  <a:cubicBezTo>
                    <a:pt x="10727" y="2217"/>
                    <a:pt x="10780" y="1899"/>
                    <a:pt x="10845" y="1592"/>
                  </a:cubicBezTo>
                  <a:cubicBezTo>
                    <a:pt x="10907" y="1287"/>
                    <a:pt x="11015" y="1016"/>
                    <a:pt x="11162" y="776"/>
                  </a:cubicBezTo>
                  <a:cubicBezTo>
                    <a:pt x="11311" y="536"/>
                    <a:pt x="11523" y="349"/>
                    <a:pt x="11800" y="208"/>
                  </a:cubicBezTo>
                  <a:cubicBezTo>
                    <a:pt x="12074" y="67"/>
                    <a:pt x="12442" y="0"/>
                    <a:pt x="12902" y="0"/>
                  </a:cubicBezTo>
                  <a:cubicBezTo>
                    <a:pt x="13451" y="0"/>
                    <a:pt x="13956" y="112"/>
                    <a:pt x="14411" y="344"/>
                  </a:cubicBezTo>
                  <a:cubicBezTo>
                    <a:pt x="14869" y="572"/>
                    <a:pt x="15251" y="880"/>
                    <a:pt x="15567" y="1270"/>
                  </a:cubicBezTo>
                  <a:cubicBezTo>
                    <a:pt x="15881" y="1657"/>
                    <a:pt x="16127" y="2100"/>
                    <a:pt x="16305" y="2601"/>
                  </a:cubicBezTo>
                  <a:cubicBezTo>
                    <a:pt x="16480" y="3104"/>
                    <a:pt x="16570" y="3608"/>
                    <a:pt x="16570" y="4123"/>
                  </a:cubicBezTo>
                  <a:cubicBezTo>
                    <a:pt x="16570" y="4653"/>
                    <a:pt x="16491" y="5162"/>
                    <a:pt x="16333" y="5645"/>
                  </a:cubicBezTo>
                  <a:cubicBezTo>
                    <a:pt x="16175" y="6124"/>
                    <a:pt x="15982" y="6611"/>
                    <a:pt x="15759" y="7097"/>
                  </a:cubicBezTo>
                  <a:cubicBezTo>
                    <a:pt x="16073" y="7080"/>
                    <a:pt x="16389" y="7057"/>
                    <a:pt x="16706" y="7035"/>
                  </a:cubicBezTo>
                  <a:cubicBezTo>
                    <a:pt x="17019" y="7012"/>
                    <a:pt x="17336" y="7001"/>
                    <a:pt x="17652" y="7001"/>
                  </a:cubicBezTo>
                  <a:cubicBezTo>
                    <a:pt x="18150" y="7001"/>
                    <a:pt x="18629" y="7049"/>
                    <a:pt x="19099" y="7145"/>
                  </a:cubicBezTo>
                  <a:cubicBezTo>
                    <a:pt x="19568" y="7238"/>
                    <a:pt x="19987" y="7396"/>
                    <a:pt x="20357" y="7616"/>
                  </a:cubicBezTo>
                  <a:cubicBezTo>
                    <a:pt x="20727" y="7839"/>
                    <a:pt x="21026" y="8144"/>
                    <a:pt x="21255" y="8527"/>
                  </a:cubicBezTo>
                  <a:cubicBezTo>
                    <a:pt x="21487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9" y="11544"/>
                  </a:cubicBezTo>
                  <a:moveTo>
                    <a:pt x="4257" y="18519"/>
                  </a:moveTo>
                  <a:cubicBezTo>
                    <a:pt x="4555" y="18519"/>
                    <a:pt x="4809" y="18417"/>
                    <a:pt x="5023" y="18214"/>
                  </a:cubicBezTo>
                  <a:cubicBezTo>
                    <a:pt x="5233" y="18014"/>
                    <a:pt x="5340" y="17759"/>
                    <a:pt x="5340" y="17454"/>
                  </a:cubicBezTo>
                  <a:cubicBezTo>
                    <a:pt x="5340" y="17154"/>
                    <a:pt x="5233" y="16901"/>
                    <a:pt x="5023" y="16686"/>
                  </a:cubicBezTo>
                  <a:cubicBezTo>
                    <a:pt x="4812" y="16477"/>
                    <a:pt x="4558" y="16373"/>
                    <a:pt x="4257" y="16373"/>
                  </a:cubicBezTo>
                  <a:cubicBezTo>
                    <a:pt x="3942" y="16373"/>
                    <a:pt x="3685" y="16477"/>
                    <a:pt x="3487" y="16686"/>
                  </a:cubicBezTo>
                  <a:cubicBezTo>
                    <a:pt x="3289" y="16901"/>
                    <a:pt x="3190" y="17154"/>
                    <a:pt x="3190" y="17454"/>
                  </a:cubicBezTo>
                  <a:cubicBezTo>
                    <a:pt x="3190" y="17768"/>
                    <a:pt x="3289" y="18025"/>
                    <a:pt x="3487" y="18223"/>
                  </a:cubicBezTo>
                  <a:cubicBezTo>
                    <a:pt x="3682" y="18420"/>
                    <a:pt x="3939" y="18519"/>
                    <a:pt x="4257" y="18519"/>
                  </a:cubicBezTo>
                  <a:moveTo>
                    <a:pt x="19164" y="14343"/>
                  </a:moveTo>
                  <a:cubicBezTo>
                    <a:pt x="19704" y="13902"/>
                    <a:pt x="19975" y="13346"/>
                    <a:pt x="19975" y="12679"/>
                  </a:cubicBezTo>
                  <a:cubicBezTo>
                    <a:pt x="19975" y="12473"/>
                    <a:pt x="19919" y="12281"/>
                    <a:pt x="19806" y="12098"/>
                  </a:cubicBezTo>
                  <a:cubicBezTo>
                    <a:pt x="19695" y="11920"/>
                    <a:pt x="19577" y="11762"/>
                    <a:pt x="19447" y="11623"/>
                  </a:cubicBezTo>
                  <a:cubicBezTo>
                    <a:pt x="19591" y="11363"/>
                    <a:pt x="19721" y="11106"/>
                    <a:pt x="19834" y="10849"/>
                  </a:cubicBezTo>
                  <a:cubicBezTo>
                    <a:pt x="19944" y="10592"/>
                    <a:pt x="20003" y="10313"/>
                    <a:pt x="20003" y="10002"/>
                  </a:cubicBezTo>
                  <a:cubicBezTo>
                    <a:pt x="20003" y="9689"/>
                    <a:pt x="19924" y="9440"/>
                    <a:pt x="19766" y="9250"/>
                  </a:cubicBezTo>
                  <a:cubicBezTo>
                    <a:pt x="19608" y="9070"/>
                    <a:pt x="19416" y="8929"/>
                    <a:pt x="19184" y="8833"/>
                  </a:cubicBezTo>
                  <a:cubicBezTo>
                    <a:pt x="18955" y="8740"/>
                    <a:pt x="18698" y="8683"/>
                    <a:pt x="18418" y="8664"/>
                  </a:cubicBezTo>
                  <a:cubicBezTo>
                    <a:pt x="18138" y="8644"/>
                    <a:pt x="17884" y="8635"/>
                    <a:pt x="17650" y="8635"/>
                  </a:cubicBezTo>
                  <a:cubicBezTo>
                    <a:pt x="17243" y="8635"/>
                    <a:pt x="16836" y="8650"/>
                    <a:pt x="16423" y="8678"/>
                  </a:cubicBezTo>
                  <a:cubicBezTo>
                    <a:pt x="16011" y="8706"/>
                    <a:pt x="15607" y="8720"/>
                    <a:pt x="15200" y="8720"/>
                  </a:cubicBezTo>
                  <a:cubicBezTo>
                    <a:pt x="14917" y="8720"/>
                    <a:pt x="14643" y="8706"/>
                    <a:pt x="14366" y="8678"/>
                  </a:cubicBezTo>
                  <a:cubicBezTo>
                    <a:pt x="14089" y="8650"/>
                    <a:pt x="13829" y="8584"/>
                    <a:pt x="13575" y="8474"/>
                  </a:cubicBezTo>
                  <a:cubicBezTo>
                    <a:pt x="13575" y="8105"/>
                    <a:pt x="13646" y="7754"/>
                    <a:pt x="13792" y="7421"/>
                  </a:cubicBezTo>
                  <a:cubicBezTo>
                    <a:pt x="13937" y="7088"/>
                    <a:pt x="14095" y="6752"/>
                    <a:pt x="14276" y="6413"/>
                  </a:cubicBezTo>
                  <a:cubicBezTo>
                    <a:pt x="14448" y="6074"/>
                    <a:pt x="14606" y="5721"/>
                    <a:pt x="14748" y="5350"/>
                  </a:cubicBezTo>
                  <a:cubicBezTo>
                    <a:pt x="14886" y="4983"/>
                    <a:pt x="14954" y="4574"/>
                    <a:pt x="14954" y="4123"/>
                  </a:cubicBezTo>
                  <a:cubicBezTo>
                    <a:pt x="14954" y="3823"/>
                    <a:pt x="14906" y="3530"/>
                    <a:pt x="14813" y="3235"/>
                  </a:cubicBezTo>
                  <a:cubicBezTo>
                    <a:pt x="14717" y="2945"/>
                    <a:pt x="14584" y="2676"/>
                    <a:pt x="14411" y="2439"/>
                  </a:cubicBezTo>
                  <a:cubicBezTo>
                    <a:pt x="14239" y="2200"/>
                    <a:pt x="14027" y="2001"/>
                    <a:pt x="13776" y="1843"/>
                  </a:cubicBezTo>
                  <a:cubicBezTo>
                    <a:pt x="13521" y="1688"/>
                    <a:pt x="13230" y="1606"/>
                    <a:pt x="12894" y="1606"/>
                  </a:cubicBezTo>
                  <a:lnTo>
                    <a:pt x="12744" y="1606"/>
                  </a:lnTo>
                  <a:cubicBezTo>
                    <a:pt x="12682" y="1606"/>
                    <a:pt x="12631" y="1617"/>
                    <a:pt x="12594" y="1634"/>
                  </a:cubicBezTo>
                  <a:cubicBezTo>
                    <a:pt x="12524" y="1671"/>
                    <a:pt x="12481" y="1705"/>
                    <a:pt x="12473" y="1741"/>
                  </a:cubicBezTo>
                  <a:cubicBezTo>
                    <a:pt x="12464" y="1778"/>
                    <a:pt x="12450" y="1837"/>
                    <a:pt x="12430" y="1920"/>
                  </a:cubicBezTo>
                  <a:cubicBezTo>
                    <a:pt x="12323" y="2450"/>
                    <a:pt x="12221" y="3006"/>
                    <a:pt x="12128" y="3585"/>
                  </a:cubicBezTo>
                  <a:cubicBezTo>
                    <a:pt x="12035" y="4168"/>
                    <a:pt x="11854" y="4699"/>
                    <a:pt x="11597" y="5176"/>
                  </a:cubicBezTo>
                  <a:cubicBezTo>
                    <a:pt x="11334" y="5636"/>
                    <a:pt x="11001" y="6035"/>
                    <a:pt x="10597" y="6368"/>
                  </a:cubicBezTo>
                  <a:cubicBezTo>
                    <a:pt x="10190" y="6701"/>
                    <a:pt x="9803" y="7051"/>
                    <a:pt x="9432" y="7421"/>
                  </a:cubicBezTo>
                  <a:cubicBezTo>
                    <a:pt x="9170" y="7701"/>
                    <a:pt x="8949" y="7955"/>
                    <a:pt x="8771" y="8183"/>
                  </a:cubicBezTo>
                  <a:cubicBezTo>
                    <a:pt x="8592" y="8412"/>
                    <a:pt x="8404" y="8632"/>
                    <a:pt x="8212" y="8833"/>
                  </a:cubicBezTo>
                  <a:cubicBezTo>
                    <a:pt x="8017" y="9036"/>
                    <a:pt x="7799" y="9223"/>
                    <a:pt x="7556" y="9401"/>
                  </a:cubicBezTo>
                  <a:cubicBezTo>
                    <a:pt x="7313" y="9576"/>
                    <a:pt x="7019" y="9737"/>
                    <a:pt x="6674" y="9881"/>
                  </a:cubicBezTo>
                  <a:lnTo>
                    <a:pt x="6646" y="9881"/>
                  </a:lnTo>
                  <a:lnTo>
                    <a:pt x="6646" y="18573"/>
                  </a:lnTo>
                  <a:cubicBezTo>
                    <a:pt x="7279" y="18573"/>
                    <a:pt x="7889" y="18648"/>
                    <a:pt x="8485" y="18796"/>
                  </a:cubicBezTo>
                  <a:cubicBezTo>
                    <a:pt x="9082" y="18946"/>
                    <a:pt x="9684" y="19104"/>
                    <a:pt x="10294" y="19270"/>
                  </a:cubicBezTo>
                  <a:cubicBezTo>
                    <a:pt x="10902" y="19440"/>
                    <a:pt x="11538" y="19592"/>
                    <a:pt x="12207" y="19742"/>
                  </a:cubicBezTo>
                  <a:cubicBezTo>
                    <a:pt x="12874" y="19892"/>
                    <a:pt x="13595" y="19965"/>
                    <a:pt x="14375" y="19965"/>
                  </a:cubicBezTo>
                  <a:cubicBezTo>
                    <a:pt x="14781" y="19965"/>
                    <a:pt x="15222" y="19940"/>
                    <a:pt x="15700" y="19886"/>
                  </a:cubicBezTo>
                  <a:cubicBezTo>
                    <a:pt x="16177" y="19830"/>
                    <a:pt x="16627" y="19711"/>
                    <a:pt x="17047" y="19527"/>
                  </a:cubicBezTo>
                  <a:cubicBezTo>
                    <a:pt x="17469" y="19344"/>
                    <a:pt x="17816" y="19087"/>
                    <a:pt x="18102" y="18762"/>
                  </a:cubicBezTo>
                  <a:cubicBezTo>
                    <a:pt x="18387" y="18440"/>
                    <a:pt x="18526" y="18011"/>
                    <a:pt x="18526" y="17477"/>
                  </a:cubicBezTo>
                  <a:cubicBezTo>
                    <a:pt x="18526" y="17387"/>
                    <a:pt x="18523" y="17305"/>
                    <a:pt x="18517" y="17226"/>
                  </a:cubicBezTo>
                  <a:cubicBezTo>
                    <a:pt x="18503" y="17151"/>
                    <a:pt x="18489" y="17070"/>
                    <a:pt x="18472" y="16980"/>
                  </a:cubicBezTo>
                  <a:cubicBezTo>
                    <a:pt x="18786" y="16836"/>
                    <a:pt x="19029" y="16596"/>
                    <a:pt x="19195" y="16263"/>
                  </a:cubicBezTo>
                  <a:cubicBezTo>
                    <a:pt x="19365" y="15930"/>
                    <a:pt x="19447" y="15594"/>
                    <a:pt x="19447" y="15263"/>
                  </a:cubicBezTo>
                  <a:cubicBezTo>
                    <a:pt x="19450" y="14913"/>
                    <a:pt x="19351" y="14605"/>
                    <a:pt x="19164" y="14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2202917" y="2513487"/>
            <a:ext cx="3616576" cy="5777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02917" y="2172209"/>
            <a:ext cx="3616576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7911809" y="2513487"/>
            <a:ext cx="3616576" cy="5777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911809" y="2172209"/>
            <a:ext cx="3616576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2202917" y="3480441"/>
            <a:ext cx="3616576" cy="5777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202917" y="3139163"/>
            <a:ext cx="3616576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7911809" y="3480441"/>
            <a:ext cx="3616576" cy="5777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11809" y="3139163"/>
            <a:ext cx="3616576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2202917" y="4551839"/>
            <a:ext cx="3616576" cy="5777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02917" y="4210561"/>
            <a:ext cx="3616576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7911809" y="4551839"/>
            <a:ext cx="3616576" cy="5777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11809" y="4210561"/>
            <a:ext cx="3616576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15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15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31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331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46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46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662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162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77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77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输入第三章标题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THREE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d980655a-927c-40e3-9dc7-3f0185e98bb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9359" y="924572"/>
            <a:ext cx="10848323" cy="5008856"/>
            <a:chOff x="679358" y="1135555"/>
            <a:chExt cx="10848323" cy="5008856"/>
          </a:xfrm>
        </p:grpSpPr>
        <p:sp>
          <p:nvSpPr>
            <p:cNvPr id="11" name="îşḻidè"/>
            <p:cNvSpPr/>
            <p:nvPr/>
          </p:nvSpPr>
          <p:spPr bwMode="auto">
            <a:xfrm>
              <a:off x="4813567" y="2865889"/>
              <a:ext cx="2391621" cy="2070484"/>
            </a:xfrm>
            <a:prstGeom prst="triangle">
              <a:avLst>
                <a:gd name="adj" fmla="val 50000"/>
              </a:avLst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 sz="1560">
                <a:solidFill>
                  <a:schemeClr val="bg1"/>
                </a:solidFill>
              </a:endParaRPr>
            </a:p>
          </p:txBody>
        </p:sp>
        <p:sp>
          <p:nvSpPr>
            <p:cNvPr id="12" name="íṣļíḓê"/>
            <p:cNvSpPr/>
            <p:nvPr/>
          </p:nvSpPr>
          <p:spPr bwMode="auto">
            <a:xfrm>
              <a:off x="3391694" y="1777828"/>
              <a:ext cx="2932482" cy="4176885"/>
            </a:xfrm>
            <a:custGeom>
              <a:avLst/>
              <a:gdLst>
                <a:gd name="T0" fmla="*/ 0 w 986"/>
                <a:gd name="T1" fmla="*/ 2147483646 h 1404"/>
                <a:gd name="T2" fmla="*/ 2147483646 w 986"/>
                <a:gd name="T3" fmla="*/ 0 h 1404"/>
                <a:gd name="T4" fmla="*/ 2147483646 w 986"/>
                <a:gd name="T5" fmla="*/ 2147483646 h 14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6" h="1404">
                  <a:moveTo>
                    <a:pt x="0" y="1404"/>
                  </a:moveTo>
                  <a:lnTo>
                    <a:pt x="814" y="0"/>
                  </a:lnTo>
                  <a:lnTo>
                    <a:pt x="986" y="32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endParaRPr lang="zh-CN" altLang="en-US" sz="2160">
                <a:solidFill>
                  <a:schemeClr val="bg1"/>
                </a:solidFill>
              </a:endParaRPr>
            </a:p>
          </p:txBody>
        </p:sp>
        <p:sp>
          <p:nvSpPr>
            <p:cNvPr id="13" name="ísḻïḓè"/>
            <p:cNvSpPr/>
            <p:nvPr/>
          </p:nvSpPr>
          <p:spPr bwMode="auto">
            <a:xfrm>
              <a:off x="3972697" y="4889893"/>
              <a:ext cx="4827609" cy="838757"/>
            </a:xfrm>
            <a:custGeom>
              <a:avLst/>
              <a:gdLst>
                <a:gd name="T0" fmla="*/ 2147483646 w 1623"/>
                <a:gd name="T1" fmla="*/ 2147483646 h 281"/>
                <a:gd name="T2" fmla="*/ 0 w 1623"/>
                <a:gd name="T3" fmla="*/ 2147483646 h 281"/>
                <a:gd name="T4" fmla="*/ 2147483646 w 1623"/>
                <a:gd name="T5" fmla="*/ 0 h 2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3" h="281">
                  <a:moveTo>
                    <a:pt x="1623" y="281"/>
                  </a:moveTo>
                  <a:lnTo>
                    <a:pt x="0" y="277"/>
                  </a:lnTo>
                  <a:lnTo>
                    <a:pt x="174" y="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endParaRPr lang="zh-CN" altLang="en-US" sz="2160">
                <a:solidFill>
                  <a:schemeClr val="bg1"/>
                </a:solidFill>
              </a:endParaRPr>
            </a:p>
          </p:txBody>
        </p:sp>
        <p:sp>
          <p:nvSpPr>
            <p:cNvPr id="14" name="îṣ1iḑê"/>
            <p:cNvSpPr/>
            <p:nvPr/>
          </p:nvSpPr>
          <p:spPr bwMode="auto">
            <a:xfrm>
              <a:off x="5876275" y="1135555"/>
              <a:ext cx="2404297" cy="4189562"/>
            </a:xfrm>
            <a:custGeom>
              <a:avLst/>
              <a:gdLst>
                <a:gd name="T0" fmla="*/ 0 w 808"/>
                <a:gd name="T1" fmla="*/ 0 h 1408"/>
                <a:gd name="T2" fmla="*/ 2147483646 w 808"/>
                <a:gd name="T3" fmla="*/ 2147483646 h 1408"/>
                <a:gd name="T4" fmla="*/ 2147483646 w 808"/>
                <a:gd name="T5" fmla="*/ 2147483646 h 1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8" h="1408">
                  <a:moveTo>
                    <a:pt x="0" y="0"/>
                  </a:moveTo>
                  <a:lnTo>
                    <a:pt x="808" y="1408"/>
                  </a:lnTo>
                  <a:lnTo>
                    <a:pt x="430" y="1407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endParaRPr lang="zh-CN" altLang="en-US" sz="2160">
                <a:solidFill>
                  <a:schemeClr val="bg1"/>
                </a:solidFill>
              </a:endParaRPr>
            </a:p>
          </p:txBody>
        </p:sp>
        <p:sp>
          <p:nvSpPr>
            <p:cNvPr id="15" name="î$ļîḑe"/>
            <p:cNvSpPr txBox="1"/>
            <p:nvPr/>
          </p:nvSpPr>
          <p:spPr bwMode="auto">
            <a:xfrm>
              <a:off x="4431000" y="1627611"/>
              <a:ext cx="133107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80" b="1" dirty="0">
                  <a:solidFill>
                    <a:schemeClr val="bg1"/>
                  </a:solidFill>
                </a:rPr>
                <a:t>小标题</a:t>
              </a:r>
              <a:endParaRPr lang="en-US" altLang="zh-CN" sz="168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ïṥľídê"/>
            <p:cNvSpPr txBox="1"/>
            <p:nvPr/>
          </p:nvSpPr>
          <p:spPr bwMode="auto">
            <a:xfrm>
              <a:off x="3519045" y="5731531"/>
              <a:ext cx="133107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80" b="1" dirty="0">
                  <a:solidFill>
                    <a:schemeClr val="bg1"/>
                  </a:solidFill>
                </a:rPr>
                <a:t>小标题</a:t>
              </a:r>
              <a:endParaRPr lang="en-US" altLang="zh-CN" sz="168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íŝḷîḑè"/>
            <p:cNvSpPr txBox="1"/>
            <p:nvPr/>
          </p:nvSpPr>
          <p:spPr bwMode="auto">
            <a:xfrm>
              <a:off x="8280572" y="5309271"/>
              <a:ext cx="133107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80" b="1" dirty="0">
                  <a:solidFill>
                    <a:schemeClr val="bg1"/>
                  </a:solidFill>
                </a:rPr>
                <a:t>小标题</a:t>
              </a:r>
              <a:endParaRPr lang="en-US" altLang="zh-CN" sz="168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iŝḷiḓé"/>
            <p:cNvSpPr txBox="1"/>
            <p:nvPr/>
          </p:nvSpPr>
          <p:spPr bwMode="auto">
            <a:xfrm>
              <a:off x="5438118" y="3999766"/>
              <a:ext cx="1181458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920" dirty="0">
                  <a:solidFill>
                    <a:schemeClr val="bg1"/>
                  </a:solidFill>
                </a:rPr>
                <a:t>输入标题</a:t>
              </a:r>
              <a:endParaRPr lang="en-US" altLang="zh-CN" sz="1920" dirty="0">
                <a:solidFill>
                  <a:schemeClr val="bg1"/>
                </a:solidFill>
              </a:endParaRPr>
            </a:p>
          </p:txBody>
        </p:sp>
        <p:sp>
          <p:nvSpPr>
            <p:cNvPr id="19" name="íṥľiḑê"/>
            <p:cNvSpPr/>
            <p:nvPr/>
          </p:nvSpPr>
          <p:spPr bwMode="auto">
            <a:xfrm>
              <a:off x="679358" y="3170159"/>
              <a:ext cx="3707200" cy="124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 tIns="56160" rIns="108000" bIns="5616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05740" indent="-20574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îŝ1íḑe"/>
            <p:cNvSpPr txBox="1"/>
            <p:nvPr/>
          </p:nvSpPr>
          <p:spPr bwMode="auto">
            <a:xfrm>
              <a:off x="679358" y="2757279"/>
              <a:ext cx="370720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60" b="1" dirty="0">
                  <a:solidFill>
                    <a:schemeClr val="bg1"/>
                  </a:solidFill>
                </a:rPr>
                <a:t>输入标题</a:t>
              </a:r>
              <a:endParaRPr lang="en-US" altLang="zh-CN" sz="216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şḻiḋê"/>
            <p:cNvSpPr/>
            <p:nvPr/>
          </p:nvSpPr>
          <p:spPr bwMode="auto">
            <a:xfrm>
              <a:off x="7571365" y="3170159"/>
              <a:ext cx="3956316" cy="124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 tIns="56160" rIns="108000" bIns="5616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05740" indent="-20574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</a:rPr>
                <a:t>，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íšḻîḍê"/>
            <p:cNvSpPr txBox="1"/>
            <p:nvPr/>
          </p:nvSpPr>
          <p:spPr bwMode="auto">
            <a:xfrm>
              <a:off x="7571365" y="2757279"/>
              <a:ext cx="3956316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60" b="1" dirty="0">
                  <a:solidFill>
                    <a:schemeClr val="bg1"/>
                  </a:solidFill>
                </a:rPr>
                <a:t>输入标题</a:t>
              </a:r>
              <a:endParaRPr lang="en-US" altLang="zh-CN" sz="216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输入第三章标题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THREE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6153" y="2333652"/>
            <a:ext cx="11407946" cy="3679304"/>
            <a:chOff x="847" y="2370724"/>
            <a:chExt cx="12191153" cy="3931905"/>
          </a:xfrm>
        </p:grpSpPr>
        <p:sp>
          <p:nvSpPr>
            <p:cNvPr id="11" name="矩形 16"/>
            <p:cNvSpPr>
              <a:spLocks noChangeArrowheads="1"/>
            </p:cNvSpPr>
            <p:nvPr/>
          </p:nvSpPr>
          <p:spPr bwMode="auto">
            <a:xfrm>
              <a:off x="847" y="2371024"/>
              <a:ext cx="6095153" cy="1745459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6096000" y="2370724"/>
              <a:ext cx="6096000" cy="1745754"/>
            </a:xfrm>
            <a:prstGeom prst="rect">
              <a:avLst/>
            </a:pr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椭圆 18"/>
            <p:cNvSpPr>
              <a:spLocks noChangeArrowheads="1"/>
            </p:cNvSpPr>
            <p:nvPr/>
          </p:nvSpPr>
          <p:spPr bwMode="auto">
            <a:xfrm>
              <a:off x="979488" y="4218874"/>
              <a:ext cx="1089025" cy="1089025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椭圆 31"/>
            <p:cNvSpPr>
              <a:spLocks noChangeArrowheads="1"/>
            </p:cNvSpPr>
            <p:nvPr/>
          </p:nvSpPr>
          <p:spPr bwMode="auto">
            <a:xfrm>
              <a:off x="5511800" y="4218874"/>
              <a:ext cx="1089025" cy="1089025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椭圆 32"/>
            <p:cNvSpPr>
              <a:spLocks noChangeArrowheads="1"/>
            </p:cNvSpPr>
            <p:nvPr/>
          </p:nvSpPr>
          <p:spPr bwMode="auto">
            <a:xfrm>
              <a:off x="10045700" y="4218874"/>
              <a:ext cx="1087438" cy="1089025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文本框 28"/>
            <p:cNvSpPr txBox="1">
              <a:spLocks noChangeArrowheads="1"/>
            </p:cNvSpPr>
            <p:nvPr/>
          </p:nvSpPr>
          <p:spPr bwMode="auto">
            <a:xfrm>
              <a:off x="305625" y="2569875"/>
              <a:ext cx="1255712" cy="39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输入标题</a:t>
              </a:r>
            </a:p>
          </p:txBody>
        </p:sp>
        <p:sp>
          <p:nvSpPr>
            <p:cNvPr id="17" name="文本框 34"/>
            <p:cNvSpPr txBox="1">
              <a:spLocks noChangeArrowheads="1"/>
            </p:cNvSpPr>
            <p:nvPr/>
          </p:nvSpPr>
          <p:spPr bwMode="auto">
            <a:xfrm>
              <a:off x="300861" y="2993737"/>
              <a:ext cx="4942885" cy="74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35"/>
            <p:cNvSpPr txBox="1">
              <a:spLocks noChangeArrowheads="1"/>
            </p:cNvSpPr>
            <p:nvPr/>
          </p:nvSpPr>
          <p:spPr bwMode="auto">
            <a:xfrm>
              <a:off x="10600478" y="2661186"/>
              <a:ext cx="1255713" cy="39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输入标题</a:t>
              </a:r>
            </a:p>
          </p:txBody>
        </p:sp>
        <p:sp>
          <p:nvSpPr>
            <p:cNvPr id="19" name="文本框 36"/>
            <p:cNvSpPr txBox="1">
              <a:spLocks noChangeArrowheads="1"/>
            </p:cNvSpPr>
            <p:nvPr/>
          </p:nvSpPr>
          <p:spPr bwMode="auto">
            <a:xfrm>
              <a:off x="6948255" y="3051711"/>
              <a:ext cx="4790462" cy="74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2500"/>
                </a:lnSpc>
                <a:defRPr sz="14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defRPr>
              </a:lvl1pPr>
              <a:lvl2pPr marL="742950" indent="-285750"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请在此处输入具体内容，文字尽量言简意赅，简单描述即可，不必过于繁琐，注意版面美观度。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" name="Group 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189038" y="4403024"/>
              <a:ext cx="633412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47"/>
            <p:cNvSpPr>
              <a:spLocks noChangeArrowheads="1"/>
            </p:cNvSpPr>
            <p:nvPr/>
          </p:nvSpPr>
          <p:spPr bwMode="auto">
            <a:xfrm>
              <a:off x="276282" y="5411086"/>
              <a:ext cx="3090748" cy="89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48"/>
            <p:cNvSpPr>
              <a:spLocks noChangeArrowheads="1"/>
            </p:cNvSpPr>
            <p:nvPr/>
          </p:nvSpPr>
          <p:spPr bwMode="auto">
            <a:xfrm>
              <a:off x="4586208" y="5411086"/>
              <a:ext cx="3092609" cy="89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49"/>
            <p:cNvSpPr>
              <a:spLocks noChangeArrowheads="1"/>
            </p:cNvSpPr>
            <p:nvPr/>
          </p:nvSpPr>
          <p:spPr bwMode="auto">
            <a:xfrm>
              <a:off x="9044046" y="5411086"/>
              <a:ext cx="3090748" cy="89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曲线连接符 52"/>
            <p:cNvCxnSpPr>
              <a:cxnSpLocks noChangeShapeType="1"/>
            </p:cNvCxnSpPr>
            <p:nvPr/>
          </p:nvCxnSpPr>
          <p:spPr bwMode="auto">
            <a:xfrm rot="5400000">
              <a:off x="3215388" y="3486358"/>
              <a:ext cx="424883" cy="1685125"/>
            </a:xfrm>
            <a:prstGeom prst="curvedConnector2">
              <a:avLst/>
            </a:prstGeom>
            <a:noFill/>
            <a:ln w="6350">
              <a:solidFill>
                <a:srgbClr val="FF5050"/>
              </a:solidFill>
              <a:prstDash val="sys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曲线连接符 53"/>
            <p:cNvCxnSpPr>
              <a:cxnSpLocks noChangeShapeType="1"/>
            </p:cNvCxnSpPr>
            <p:nvPr/>
          </p:nvCxnSpPr>
          <p:spPr bwMode="auto">
            <a:xfrm>
              <a:off x="7276708" y="4116479"/>
              <a:ext cx="2486420" cy="603252"/>
            </a:xfrm>
            <a:prstGeom prst="curvedConnector3">
              <a:avLst>
                <a:gd name="adj1" fmla="val 50000"/>
              </a:avLst>
            </a:prstGeom>
            <a:noFill/>
            <a:ln w="6350">
              <a:solidFill>
                <a:srgbClr val="9FB4C5"/>
              </a:solidFill>
              <a:prstDash val="sys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6" name="Group 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761038" y="4109336"/>
              <a:ext cx="5969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14"/>
            <p:cNvGrpSpPr/>
            <p:nvPr/>
          </p:nvGrpSpPr>
          <p:grpSpPr bwMode="auto">
            <a:xfrm>
              <a:off x="10285413" y="4441124"/>
              <a:ext cx="565150" cy="644525"/>
              <a:chOff x="0" y="0"/>
              <a:chExt cx="551" cy="628"/>
            </a:xfrm>
          </p:grpSpPr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0"/>
              </a:xfrm>
              <a:prstGeom prst="line">
                <a:avLst/>
              </a:prstGeom>
              <a:noFill/>
              <a:ln w="15875">
                <a:solidFill>
                  <a:srgbClr val="449FD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Freeform 16"/>
              <p:cNvSpPr>
                <a:spLocks noEditPoints="1"/>
              </p:cNvSpPr>
              <p:nvPr/>
            </p:nvSpPr>
            <p:spPr bwMode="auto">
              <a:xfrm>
                <a:off x="79" y="0"/>
                <a:ext cx="472" cy="628"/>
              </a:xfrm>
              <a:custGeom>
                <a:avLst/>
                <a:gdLst>
                  <a:gd name="T0" fmla="*/ 18554 w 197"/>
                  <a:gd name="T1" fmla="*/ 27078 h 263"/>
                  <a:gd name="T2" fmla="*/ 28042 w 197"/>
                  <a:gd name="T3" fmla="*/ 17785 h 263"/>
                  <a:gd name="T4" fmla="*/ 18554 w 197"/>
                  <a:gd name="T5" fmla="*/ 8685 h 263"/>
                  <a:gd name="T6" fmla="*/ 9232 w 197"/>
                  <a:gd name="T7" fmla="*/ 17785 h 263"/>
                  <a:gd name="T8" fmla="*/ 18554 w 197"/>
                  <a:gd name="T9" fmla="*/ 27078 h 263"/>
                  <a:gd name="T10" fmla="*/ 18554 w 197"/>
                  <a:gd name="T11" fmla="*/ 10172 h 263"/>
                  <a:gd name="T12" fmla="*/ 26463 w 197"/>
                  <a:gd name="T13" fmla="*/ 17785 h 263"/>
                  <a:gd name="T14" fmla="*/ 18554 w 197"/>
                  <a:gd name="T15" fmla="*/ 25624 h 263"/>
                  <a:gd name="T16" fmla="*/ 10810 w 197"/>
                  <a:gd name="T17" fmla="*/ 17785 h 263"/>
                  <a:gd name="T18" fmla="*/ 18554 w 197"/>
                  <a:gd name="T19" fmla="*/ 10172 h 263"/>
                  <a:gd name="T20" fmla="*/ 18554 w 197"/>
                  <a:gd name="T21" fmla="*/ 0 h 263"/>
                  <a:gd name="T22" fmla="*/ 0 w 197"/>
                  <a:gd name="T23" fmla="*/ 18336 h 263"/>
                  <a:gd name="T24" fmla="*/ 16120 w 197"/>
                  <a:gd name="T25" fmla="*/ 47432 h 263"/>
                  <a:gd name="T26" fmla="*/ 18554 w 197"/>
                  <a:gd name="T27" fmla="*/ 48767 h 263"/>
                  <a:gd name="T28" fmla="*/ 18719 w 197"/>
                  <a:gd name="T29" fmla="*/ 48767 h 263"/>
                  <a:gd name="T30" fmla="*/ 21154 w 197"/>
                  <a:gd name="T31" fmla="*/ 47432 h 263"/>
                  <a:gd name="T32" fmla="*/ 37274 w 197"/>
                  <a:gd name="T33" fmla="*/ 18336 h 263"/>
                  <a:gd name="T34" fmla="*/ 18554 w 197"/>
                  <a:gd name="T35" fmla="*/ 0 h 263"/>
                  <a:gd name="T36" fmla="*/ 18719 w 197"/>
                  <a:gd name="T37" fmla="*/ 45419 h 263"/>
                  <a:gd name="T38" fmla="*/ 18554 w 197"/>
                  <a:gd name="T39" fmla="*/ 45579 h 263"/>
                  <a:gd name="T40" fmla="*/ 18317 w 197"/>
                  <a:gd name="T41" fmla="*/ 45419 h 263"/>
                  <a:gd name="T42" fmla="*/ 2997 w 197"/>
                  <a:gd name="T43" fmla="*/ 18336 h 263"/>
                  <a:gd name="T44" fmla="*/ 18554 w 197"/>
                  <a:gd name="T45" fmla="*/ 2954 h 263"/>
                  <a:gd name="T46" fmla="*/ 34276 w 197"/>
                  <a:gd name="T47" fmla="*/ 18336 h 263"/>
                  <a:gd name="T48" fmla="*/ 18719 w 197"/>
                  <a:gd name="T49" fmla="*/ 45419 h 2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7" h="263">
                    <a:moveTo>
                      <a:pt x="98" y="146"/>
                    </a:moveTo>
                    <a:cubicBezTo>
                      <a:pt x="126" y="146"/>
                      <a:pt x="148" y="124"/>
                      <a:pt x="148" y="96"/>
                    </a:cubicBezTo>
                    <a:cubicBezTo>
                      <a:pt x="148" y="69"/>
                      <a:pt x="126" y="47"/>
                      <a:pt x="98" y="47"/>
                    </a:cubicBezTo>
                    <a:cubicBezTo>
                      <a:pt x="71" y="47"/>
                      <a:pt x="49" y="69"/>
                      <a:pt x="49" y="96"/>
                    </a:cubicBezTo>
                    <a:cubicBezTo>
                      <a:pt x="49" y="124"/>
                      <a:pt x="71" y="146"/>
                      <a:pt x="98" y="146"/>
                    </a:cubicBezTo>
                    <a:close/>
                    <a:moveTo>
                      <a:pt x="98" y="55"/>
                    </a:moveTo>
                    <a:cubicBezTo>
                      <a:pt x="121" y="55"/>
                      <a:pt x="140" y="74"/>
                      <a:pt x="140" y="96"/>
                    </a:cubicBezTo>
                    <a:cubicBezTo>
                      <a:pt x="140" y="119"/>
                      <a:pt x="121" y="138"/>
                      <a:pt x="98" y="138"/>
                    </a:cubicBezTo>
                    <a:cubicBezTo>
                      <a:pt x="76" y="138"/>
                      <a:pt x="57" y="119"/>
                      <a:pt x="57" y="96"/>
                    </a:cubicBezTo>
                    <a:cubicBezTo>
                      <a:pt x="57" y="74"/>
                      <a:pt x="76" y="55"/>
                      <a:pt x="98" y="55"/>
                    </a:cubicBezTo>
                    <a:close/>
                    <a:moveTo>
                      <a:pt x="98" y="0"/>
                    </a:moveTo>
                    <a:cubicBezTo>
                      <a:pt x="44" y="0"/>
                      <a:pt x="0" y="44"/>
                      <a:pt x="0" y="99"/>
                    </a:cubicBezTo>
                    <a:cubicBezTo>
                      <a:pt x="0" y="156"/>
                      <a:pt x="49" y="215"/>
                      <a:pt x="85" y="256"/>
                    </a:cubicBezTo>
                    <a:cubicBezTo>
                      <a:pt x="85" y="256"/>
                      <a:pt x="91" y="263"/>
                      <a:pt x="98" y="263"/>
                    </a:cubicBezTo>
                    <a:cubicBezTo>
                      <a:pt x="98" y="263"/>
                      <a:pt x="99" y="263"/>
                      <a:pt x="99" y="263"/>
                    </a:cubicBezTo>
                    <a:cubicBezTo>
                      <a:pt x="106" y="263"/>
                      <a:pt x="112" y="256"/>
                      <a:pt x="112" y="256"/>
                    </a:cubicBezTo>
                    <a:cubicBezTo>
                      <a:pt x="148" y="215"/>
                      <a:pt x="197" y="156"/>
                      <a:pt x="197" y="99"/>
                    </a:cubicBezTo>
                    <a:cubicBezTo>
                      <a:pt x="197" y="44"/>
                      <a:pt x="153" y="0"/>
                      <a:pt x="98" y="0"/>
                    </a:cubicBezTo>
                    <a:close/>
                    <a:moveTo>
                      <a:pt x="99" y="245"/>
                    </a:moveTo>
                    <a:cubicBezTo>
                      <a:pt x="99" y="246"/>
                      <a:pt x="99" y="246"/>
                      <a:pt x="98" y="246"/>
                    </a:cubicBezTo>
                    <a:cubicBezTo>
                      <a:pt x="98" y="246"/>
                      <a:pt x="98" y="246"/>
                      <a:pt x="97" y="245"/>
                    </a:cubicBezTo>
                    <a:cubicBezTo>
                      <a:pt x="67" y="211"/>
                      <a:pt x="16" y="152"/>
                      <a:pt x="16" y="99"/>
                    </a:cubicBezTo>
                    <a:cubicBezTo>
                      <a:pt x="16" y="53"/>
                      <a:pt x="53" y="16"/>
                      <a:pt x="98" y="16"/>
                    </a:cubicBezTo>
                    <a:cubicBezTo>
                      <a:pt x="144" y="16"/>
                      <a:pt x="181" y="53"/>
                      <a:pt x="181" y="99"/>
                    </a:cubicBezTo>
                    <a:cubicBezTo>
                      <a:pt x="181" y="152"/>
                      <a:pt x="130" y="211"/>
                      <a:pt x="99" y="2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输入第三章标题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THREE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52b0676d-feee-4c24-97a0-d7f3952809e8"/>
          <p:cNvGrpSpPr>
            <a:grpSpLocks noChangeAspect="1"/>
          </p:cNvGrpSpPr>
          <p:nvPr/>
        </p:nvGrpSpPr>
        <p:grpSpPr>
          <a:xfrm>
            <a:off x="3892203" y="1713488"/>
            <a:ext cx="4278725" cy="3373581"/>
            <a:chOff x="3501875" y="1598757"/>
            <a:chExt cx="5154384" cy="4064000"/>
          </a:xfrm>
        </p:grpSpPr>
        <p:sp>
          <p:nvSpPr>
            <p:cNvPr id="11" name="Oval 3"/>
            <p:cNvSpPr/>
            <p:nvPr/>
          </p:nvSpPr>
          <p:spPr>
            <a:xfrm>
              <a:off x="5195150" y="2729908"/>
              <a:ext cx="1801701" cy="1801700"/>
            </a:xfrm>
            <a:prstGeom prst="ellipse">
              <a:avLst/>
            </a:pr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Arrow: Chevron 4"/>
            <p:cNvSpPr/>
            <p:nvPr/>
          </p:nvSpPr>
          <p:spPr>
            <a:xfrm>
              <a:off x="4207933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rgbClr val="FF5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Arrow: Chevron 5"/>
            <p:cNvSpPr/>
            <p:nvPr/>
          </p:nvSpPr>
          <p:spPr>
            <a:xfrm flipH="1">
              <a:off x="7451880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rgbClr val="9FB4C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Arrow: Chevron 6"/>
            <p:cNvSpPr/>
            <p:nvPr/>
          </p:nvSpPr>
          <p:spPr>
            <a:xfrm>
              <a:off x="3501875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rgbClr val="FF5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Arrow: Chevron 7"/>
            <p:cNvSpPr/>
            <p:nvPr/>
          </p:nvSpPr>
          <p:spPr>
            <a:xfrm flipH="1">
              <a:off x="8124072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rgbClr val="9FB4C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6" name="Group 12"/>
            <p:cNvGrpSpPr/>
            <p:nvPr/>
          </p:nvGrpSpPr>
          <p:grpSpPr>
            <a:xfrm>
              <a:off x="5757334" y="3292091"/>
              <a:ext cx="677333" cy="677333"/>
              <a:chOff x="990600" y="1936122"/>
              <a:chExt cx="508000" cy="508000"/>
            </a:xfrm>
            <a:solidFill>
              <a:schemeClr val="accent1"/>
            </a:solidFill>
          </p:grpSpPr>
          <p:sp>
            <p:nvSpPr>
              <p:cNvPr id="25" name="Oval 13"/>
              <p:cNvSpPr/>
              <p:nvPr/>
            </p:nvSpPr>
            <p:spPr>
              <a:xfrm>
                <a:off x="990600" y="1936122"/>
                <a:ext cx="508000" cy="5080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365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6" name="Freeform: Shape 14"/>
              <p:cNvSpPr/>
              <p:nvPr/>
            </p:nvSpPr>
            <p:spPr bwMode="auto">
              <a:xfrm>
                <a:off x="1117600" y="2087704"/>
                <a:ext cx="254000" cy="204838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7" name="Oval 15"/>
            <p:cNvSpPr/>
            <p:nvPr/>
          </p:nvSpPr>
          <p:spPr>
            <a:xfrm>
              <a:off x="4064000" y="1598757"/>
              <a:ext cx="4064000" cy="40640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4775200" y="2309957"/>
              <a:ext cx="2641600" cy="26416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>
              <a:off x="5892800" y="1734224"/>
              <a:ext cx="406400" cy="406400"/>
            </a:xfrm>
            <a:prstGeom prst="ellipse">
              <a:avLst/>
            </a:prstGeom>
            <a:solidFill>
              <a:srgbClr val="9FB4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7061200" y="2191424"/>
              <a:ext cx="406400" cy="406400"/>
            </a:xfrm>
            <a:prstGeom prst="ellipse">
              <a:avLst/>
            </a:prstGeom>
            <a:solidFill>
              <a:srgbClr val="9FB4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>
              <a:off x="4724400" y="2259157"/>
              <a:ext cx="406400" cy="406400"/>
            </a:xfrm>
            <a:prstGeom prst="ellipse">
              <a:avLst/>
            </a:prstGeom>
            <a:solidFill>
              <a:srgbClr val="9FB4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4724400" y="4646757"/>
              <a:ext cx="406400" cy="40640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5892800" y="5137824"/>
              <a:ext cx="406400" cy="40640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>
              <a:off x="7061200" y="4663690"/>
              <a:ext cx="406400" cy="40640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76371" y="3167865"/>
            <a:ext cx="3076538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31388" y="2843030"/>
            <a:ext cx="1647928" cy="2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7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48228" y="3167865"/>
            <a:ext cx="3076538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7922739" y="2827995"/>
            <a:ext cx="1647928" cy="2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75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14" name="带形: 前凸弯 13"/>
          <p:cNvSpPr/>
          <p:nvPr/>
        </p:nvSpPr>
        <p:spPr>
          <a:xfrm>
            <a:off x="3713432" y="2253601"/>
            <a:ext cx="4772801" cy="1568988"/>
          </a:xfrm>
          <a:prstGeom prst="ellipseRibbon">
            <a:avLst>
              <a:gd name="adj1" fmla="val 25000"/>
              <a:gd name="adj2" fmla="val 7311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66724" y="1593081"/>
            <a:ext cx="2143083" cy="1785903"/>
          </a:xfrm>
          <a:prstGeom prst="rect">
            <a:avLst/>
          </a:prstGeom>
        </p:spPr>
      </p:pic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697355" y="3018886"/>
            <a:ext cx="2634480" cy="7201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253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输入第四章标题</a:t>
            </a:r>
            <a:endParaRPr lang="en-US" altLang="zh-CN" sz="253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zh-CN" altLang="en-US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THE TITLE OF CHAPTER FOUR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1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3933117" y="3830146"/>
            <a:ext cx="432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453650" y="1176002"/>
            <a:ext cx="7418464" cy="4306875"/>
            <a:chOff x="2453650" y="1176002"/>
            <a:chExt cx="7418464" cy="430687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53650" y="1176002"/>
              <a:ext cx="1055054" cy="140673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095425" y="4513612"/>
              <a:ext cx="1211582" cy="9692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55477" y="4020867"/>
              <a:ext cx="1211581" cy="121158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814535" y="1375123"/>
              <a:ext cx="1057579" cy="8460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输入第四章标题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FOUR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315619" y="5045719"/>
            <a:ext cx="778906" cy="623125"/>
          </a:xfrm>
          <a:prstGeom prst="rect">
            <a:avLst/>
          </a:prstGeom>
        </p:spPr>
      </p:pic>
      <p:grpSp>
        <p:nvGrpSpPr>
          <p:cNvPr id="11" name="ïṩļïḑ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3193005" y="1852573"/>
            <a:ext cx="5793754" cy="3838655"/>
            <a:chOff x="3312124" y="1634067"/>
            <a:chExt cx="5478929" cy="3630074"/>
          </a:xfrm>
        </p:grpSpPr>
        <p:sp>
          <p:nvSpPr>
            <p:cNvPr id="20" name="iSlîďè"/>
            <p:cNvSpPr/>
            <p:nvPr/>
          </p:nvSpPr>
          <p:spPr>
            <a:xfrm>
              <a:off x="5515195" y="2868293"/>
              <a:ext cx="1161622" cy="1161624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tx1"/>
                </a:solidFill>
              </a:endParaRPr>
            </a:p>
          </p:txBody>
        </p:sp>
        <p:sp>
          <p:nvSpPr>
            <p:cNvPr id="21" name="îṩ1íḍe"/>
            <p:cNvSpPr/>
            <p:nvPr/>
          </p:nvSpPr>
          <p:spPr>
            <a:xfrm>
              <a:off x="5152188" y="2505285"/>
              <a:ext cx="1887637" cy="1887639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2" name="ï$ḻiḑe"/>
            <p:cNvSpPr/>
            <p:nvPr/>
          </p:nvSpPr>
          <p:spPr>
            <a:xfrm>
              <a:off x="6751751" y="2892608"/>
              <a:ext cx="377527" cy="377527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3" name="íṥļíḍê"/>
            <p:cNvSpPr/>
            <p:nvPr/>
          </p:nvSpPr>
          <p:spPr>
            <a:xfrm>
              <a:off x="4861783" y="2214879"/>
              <a:ext cx="2468448" cy="2468451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4" name="îṩḻíḋé"/>
            <p:cNvSpPr/>
            <p:nvPr/>
          </p:nvSpPr>
          <p:spPr>
            <a:xfrm>
              <a:off x="4571376" y="1924472"/>
              <a:ext cx="3049258" cy="3049263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5" name="iṣ1iḑé"/>
            <p:cNvSpPr/>
            <p:nvPr/>
          </p:nvSpPr>
          <p:spPr>
            <a:xfrm>
              <a:off x="4906038" y="2554385"/>
              <a:ext cx="377527" cy="377527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6" name="îşľîďê"/>
            <p:cNvSpPr/>
            <p:nvPr/>
          </p:nvSpPr>
          <p:spPr>
            <a:xfrm>
              <a:off x="6719237" y="4555551"/>
              <a:ext cx="377527" cy="377527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7" name="îşlîḋê"/>
            <p:cNvSpPr/>
            <p:nvPr/>
          </p:nvSpPr>
          <p:spPr>
            <a:xfrm>
              <a:off x="4280970" y="1634067"/>
              <a:ext cx="3630071" cy="3630074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8" name="íṥḻiďe"/>
            <p:cNvSpPr/>
            <p:nvPr/>
          </p:nvSpPr>
          <p:spPr>
            <a:xfrm>
              <a:off x="4575817" y="4467411"/>
              <a:ext cx="377527" cy="377527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</a:endParaRPr>
            </a:p>
          </p:txBody>
        </p:sp>
        <p:sp>
          <p:nvSpPr>
            <p:cNvPr id="29" name="íṣļíďè"/>
            <p:cNvSpPr txBox="1"/>
            <p:nvPr/>
          </p:nvSpPr>
          <p:spPr>
            <a:xfrm>
              <a:off x="6750380" y="2942124"/>
              <a:ext cx="383438" cy="307777"/>
            </a:xfrm>
            <a:prstGeom prst="rect">
              <a:avLst/>
            </a:prstGeom>
            <a:noFill/>
          </p:spPr>
          <p:txBody>
            <a:bodyPr wrap="none" anchor="ctr" anchorCtr="0">
              <a:normAutofit fontScale="92500" lnSpcReduction="20000"/>
            </a:bodyPr>
            <a:lstStyle/>
            <a:p>
              <a:r>
                <a:rPr lang="id-ID" sz="192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30" name="íṡlîḋê"/>
            <p:cNvSpPr txBox="1"/>
            <p:nvPr/>
          </p:nvSpPr>
          <p:spPr>
            <a:xfrm>
              <a:off x="4901331" y="2586814"/>
              <a:ext cx="383438" cy="307777"/>
            </a:xfrm>
            <a:prstGeom prst="rect">
              <a:avLst/>
            </a:prstGeom>
            <a:noFill/>
          </p:spPr>
          <p:txBody>
            <a:bodyPr wrap="none" anchor="ctr" anchorCtr="0">
              <a:normAutofit fontScale="92500" lnSpcReduction="20000"/>
            </a:bodyPr>
            <a:lstStyle/>
            <a:p>
              <a:r>
                <a:rPr lang="id-ID" sz="192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1" name="iṣļiḑé"/>
            <p:cNvSpPr txBox="1"/>
            <p:nvPr/>
          </p:nvSpPr>
          <p:spPr>
            <a:xfrm>
              <a:off x="6704763" y="4625300"/>
              <a:ext cx="383438" cy="307777"/>
            </a:xfrm>
            <a:prstGeom prst="rect">
              <a:avLst/>
            </a:prstGeom>
            <a:noFill/>
          </p:spPr>
          <p:txBody>
            <a:bodyPr wrap="none" anchor="ctr" anchorCtr="0">
              <a:normAutofit fontScale="92500" lnSpcReduction="20000"/>
            </a:bodyPr>
            <a:lstStyle/>
            <a:p>
              <a:r>
                <a:rPr lang="id-ID" sz="192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2" name="îšḷîďè"/>
            <p:cNvSpPr txBox="1"/>
            <p:nvPr/>
          </p:nvSpPr>
          <p:spPr>
            <a:xfrm>
              <a:off x="4579598" y="4500287"/>
              <a:ext cx="383438" cy="307777"/>
            </a:xfrm>
            <a:prstGeom prst="rect">
              <a:avLst/>
            </a:prstGeom>
            <a:noFill/>
          </p:spPr>
          <p:txBody>
            <a:bodyPr wrap="none" anchor="ctr" anchorCtr="0">
              <a:normAutofit fontScale="92500" lnSpcReduction="20000"/>
            </a:bodyPr>
            <a:lstStyle/>
            <a:p>
              <a:r>
                <a:rPr lang="id-ID" sz="192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4" name="isḻíḍe"/>
            <p:cNvSpPr txBox="1"/>
            <p:nvPr/>
          </p:nvSpPr>
          <p:spPr>
            <a:xfrm>
              <a:off x="5736690" y="3079372"/>
              <a:ext cx="792205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输入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标题</a:t>
              </a:r>
              <a:endParaRPr lang="id-ID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îSļîḍè"/>
            <p:cNvGrpSpPr/>
            <p:nvPr/>
          </p:nvGrpSpPr>
          <p:grpSpPr>
            <a:xfrm>
              <a:off x="8576740" y="2172764"/>
              <a:ext cx="214313" cy="341313"/>
              <a:chOff x="9728201" y="1546225"/>
              <a:chExt cx="214313" cy="341313"/>
            </a:xfrm>
            <a:solidFill>
              <a:schemeClr val="accent2"/>
            </a:solidFill>
          </p:grpSpPr>
          <p:sp>
            <p:nvSpPr>
              <p:cNvPr id="54" name="íṥḷiďê"/>
              <p:cNvSpPr/>
              <p:nvPr/>
            </p:nvSpPr>
            <p:spPr bwMode="auto">
              <a:xfrm>
                <a:off x="9728201" y="1546225"/>
                <a:ext cx="214313" cy="341313"/>
              </a:xfrm>
              <a:custGeom>
                <a:avLst/>
                <a:gdLst>
                  <a:gd name="T0" fmla="*/ 68 w 80"/>
                  <a:gd name="T1" fmla="*/ 0 h 128"/>
                  <a:gd name="T2" fmla="*/ 11 w 80"/>
                  <a:gd name="T3" fmla="*/ 0 h 128"/>
                  <a:gd name="T4" fmla="*/ 0 w 80"/>
                  <a:gd name="T5" fmla="*/ 11 h 128"/>
                  <a:gd name="T6" fmla="*/ 0 w 80"/>
                  <a:gd name="T7" fmla="*/ 116 h 128"/>
                  <a:gd name="T8" fmla="*/ 11 w 80"/>
                  <a:gd name="T9" fmla="*/ 128 h 128"/>
                  <a:gd name="T10" fmla="*/ 68 w 80"/>
                  <a:gd name="T11" fmla="*/ 128 h 128"/>
                  <a:gd name="T12" fmla="*/ 80 w 80"/>
                  <a:gd name="T13" fmla="*/ 116 h 128"/>
                  <a:gd name="T14" fmla="*/ 80 w 80"/>
                  <a:gd name="T15" fmla="*/ 11 h 128"/>
                  <a:gd name="T16" fmla="*/ 68 w 80"/>
                  <a:gd name="T17" fmla="*/ 0 h 128"/>
                  <a:gd name="T18" fmla="*/ 72 w 80"/>
                  <a:gd name="T19" fmla="*/ 116 h 128"/>
                  <a:gd name="T20" fmla="*/ 68 w 80"/>
                  <a:gd name="T21" fmla="*/ 120 h 128"/>
                  <a:gd name="T22" fmla="*/ 11 w 80"/>
                  <a:gd name="T23" fmla="*/ 120 h 128"/>
                  <a:gd name="T24" fmla="*/ 8 w 80"/>
                  <a:gd name="T25" fmla="*/ 116 h 128"/>
                  <a:gd name="T26" fmla="*/ 8 w 80"/>
                  <a:gd name="T27" fmla="*/ 11 h 128"/>
                  <a:gd name="T28" fmla="*/ 11 w 80"/>
                  <a:gd name="T29" fmla="*/ 8 h 128"/>
                  <a:gd name="T30" fmla="*/ 68 w 80"/>
                  <a:gd name="T31" fmla="*/ 8 h 128"/>
                  <a:gd name="T32" fmla="*/ 72 w 80"/>
                  <a:gd name="T33" fmla="*/ 11 h 128"/>
                  <a:gd name="T34" fmla="*/ 72 w 80"/>
                  <a:gd name="T35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28">
                    <a:moveTo>
                      <a:pt x="6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75" y="128"/>
                      <a:pt x="80" y="123"/>
                      <a:pt x="80" y="1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5"/>
                      <a:pt x="75" y="0"/>
                      <a:pt x="68" y="0"/>
                    </a:cubicBezTo>
                    <a:close/>
                    <a:moveTo>
                      <a:pt x="72" y="116"/>
                    </a:moveTo>
                    <a:cubicBezTo>
                      <a:pt x="72" y="118"/>
                      <a:pt x="70" y="120"/>
                      <a:pt x="68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0" y="8"/>
                      <a:pt x="72" y="9"/>
                      <a:pt x="72" y="11"/>
                    </a:cubicBezTo>
                    <a:lnTo>
                      <a:pt x="72" y="116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iśľîďè"/>
              <p:cNvSpPr/>
              <p:nvPr/>
            </p:nvSpPr>
            <p:spPr bwMode="auto">
              <a:xfrm>
                <a:off x="9771064" y="1600200"/>
                <a:ext cx="128588" cy="223838"/>
              </a:xfrm>
              <a:custGeom>
                <a:avLst/>
                <a:gdLst>
                  <a:gd name="T0" fmla="*/ 40 w 48"/>
                  <a:gd name="T1" fmla="*/ 0 h 84"/>
                  <a:gd name="T2" fmla="*/ 7 w 48"/>
                  <a:gd name="T3" fmla="*/ 0 h 84"/>
                  <a:gd name="T4" fmla="*/ 7 w 48"/>
                  <a:gd name="T5" fmla="*/ 0 h 84"/>
                  <a:gd name="T6" fmla="*/ 7 w 48"/>
                  <a:gd name="T7" fmla="*/ 0 h 84"/>
                  <a:gd name="T8" fmla="*/ 0 w 48"/>
                  <a:gd name="T9" fmla="*/ 7 h 84"/>
                  <a:gd name="T10" fmla="*/ 0 w 48"/>
                  <a:gd name="T11" fmla="*/ 76 h 84"/>
                  <a:gd name="T12" fmla="*/ 7 w 48"/>
                  <a:gd name="T13" fmla="*/ 84 h 84"/>
                  <a:gd name="T14" fmla="*/ 40 w 48"/>
                  <a:gd name="T15" fmla="*/ 84 h 84"/>
                  <a:gd name="T16" fmla="*/ 48 w 48"/>
                  <a:gd name="T17" fmla="*/ 76 h 84"/>
                  <a:gd name="T18" fmla="*/ 48 w 48"/>
                  <a:gd name="T19" fmla="*/ 7 h 84"/>
                  <a:gd name="T20" fmla="*/ 40 w 48"/>
                  <a:gd name="T21" fmla="*/ 0 h 84"/>
                  <a:gd name="T22" fmla="*/ 44 w 48"/>
                  <a:gd name="T23" fmla="*/ 76 h 84"/>
                  <a:gd name="T24" fmla="*/ 40 w 48"/>
                  <a:gd name="T25" fmla="*/ 80 h 84"/>
                  <a:gd name="T26" fmla="*/ 7 w 48"/>
                  <a:gd name="T27" fmla="*/ 80 h 84"/>
                  <a:gd name="T28" fmla="*/ 4 w 48"/>
                  <a:gd name="T29" fmla="*/ 76 h 84"/>
                  <a:gd name="T30" fmla="*/ 4 w 48"/>
                  <a:gd name="T31" fmla="*/ 7 h 84"/>
                  <a:gd name="T32" fmla="*/ 7 w 48"/>
                  <a:gd name="T33" fmla="*/ 4 h 84"/>
                  <a:gd name="T34" fmla="*/ 40 w 48"/>
                  <a:gd name="T35" fmla="*/ 4 h 84"/>
                  <a:gd name="T36" fmla="*/ 44 w 48"/>
                  <a:gd name="T37" fmla="*/ 7 h 84"/>
                  <a:gd name="T38" fmla="*/ 44 w 48"/>
                  <a:gd name="T3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84">
                    <a:moveTo>
                      <a:pt x="4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3" y="84"/>
                      <a:pt x="7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4" y="84"/>
                      <a:pt x="48" y="80"/>
                      <a:pt x="48" y="76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4" y="0"/>
                      <a:pt x="40" y="0"/>
                    </a:cubicBezTo>
                    <a:close/>
                    <a:moveTo>
                      <a:pt x="44" y="76"/>
                    </a:moveTo>
                    <a:cubicBezTo>
                      <a:pt x="44" y="78"/>
                      <a:pt x="42" y="80"/>
                      <a:pt x="40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0"/>
                      <a:pt x="4" y="78"/>
                      <a:pt x="4" y="7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5"/>
                      <a:pt x="44" y="7"/>
                    </a:cubicBezTo>
                    <a:lnTo>
                      <a:pt x="44" y="76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isḷîdé"/>
              <p:cNvSpPr/>
              <p:nvPr/>
            </p:nvSpPr>
            <p:spPr bwMode="auto">
              <a:xfrm>
                <a:off x="9813926" y="1577975"/>
                <a:ext cx="42863" cy="11113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íŝḷidê"/>
              <p:cNvSpPr/>
              <p:nvPr/>
            </p:nvSpPr>
            <p:spPr bwMode="auto">
              <a:xfrm>
                <a:off x="9825039" y="1835150"/>
                <a:ext cx="20638" cy="20638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îŝlídè"/>
            <p:cNvGrpSpPr/>
            <p:nvPr/>
          </p:nvGrpSpPr>
          <p:grpSpPr>
            <a:xfrm>
              <a:off x="3371328" y="1994961"/>
              <a:ext cx="255589" cy="341313"/>
              <a:chOff x="10390189" y="1546225"/>
              <a:chExt cx="255588" cy="341313"/>
            </a:xfrm>
            <a:solidFill>
              <a:schemeClr val="accent3"/>
            </a:solidFill>
          </p:grpSpPr>
          <p:sp>
            <p:nvSpPr>
              <p:cNvPr id="51" name="ïsľîďê"/>
              <p:cNvSpPr/>
              <p:nvPr/>
            </p:nvSpPr>
            <p:spPr bwMode="auto">
              <a:xfrm>
                <a:off x="10390189" y="1546225"/>
                <a:ext cx="255588" cy="341313"/>
              </a:xfrm>
              <a:custGeom>
                <a:avLst/>
                <a:gdLst>
                  <a:gd name="T0" fmla="*/ 85 w 96"/>
                  <a:gd name="T1" fmla="*/ 8 h 128"/>
                  <a:gd name="T2" fmla="*/ 88 w 96"/>
                  <a:gd name="T3" fmla="*/ 11 h 128"/>
                  <a:gd name="T4" fmla="*/ 88 w 96"/>
                  <a:gd name="T5" fmla="*/ 117 h 128"/>
                  <a:gd name="T6" fmla="*/ 85 w 96"/>
                  <a:gd name="T7" fmla="*/ 120 h 128"/>
                  <a:gd name="T8" fmla="*/ 11 w 96"/>
                  <a:gd name="T9" fmla="*/ 120 h 128"/>
                  <a:gd name="T10" fmla="*/ 8 w 96"/>
                  <a:gd name="T11" fmla="*/ 117 h 128"/>
                  <a:gd name="T12" fmla="*/ 8 w 96"/>
                  <a:gd name="T13" fmla="*/ 11 h 128"/>
                  <a:gd name="T14" fmla="*/ 11 w 96"/>
                  <a:gd name="T15" fmla="*/ 8 h 128"/>
                  <a:gd name="T16" fmla="*/ 85 w 96"/>
                  <a:gd name="T17" fmla="*/ 8 h 128"/>
                  <a:gd name="T18" fmla="*/ 85 w 96"/>
                  <a:gd name="T19" fmla="*/ 0 h 128"/>
                  <a:gd name="T20" fmla="*/ 11 w 96"/>
                  <a:gd name="T21" fmla="*/ 0 h 128"/>
                  <a:gd name="T22" fmla="*/ 0 w 96"/>
                  <a:gd name="T23" fmla="*/ 11 h 128"/>
                  <a:gd name="T24" fmla="*/ 0 w 96"/>
                  <a:gd name="T25" fmla="*/ 117 h 128"/>
                  <a:gd name="T26" fmla="*/ 11 w 96"/>
                  <a:gd name="T27" fmla="*/ 128 h 128"/>
                  <a:gd name="T28" fmla="*/ 85 w 96"/>
                  <a:gd name="T29" fmla="*/ 128 h 128"/>
                  <a:gd name="T30" fmla="*/ 96 w 96"/>
                  <a:gd name="T31" fmla="*/ 117 h 128"/>
                  <a:gd name="T32" fmla="*/ 96 w 96"/>
                  <a:gd name="T33" fmla="*/ 11 h 128"/>
                  <a:gd name="T34" fmla="*/ 85 w 96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28">
                    <a:moveTo>
                      <a:pt x="85" y="8"/>
                    </a:moveTo>
                    <a:cubicBezTo>
                      <a:pt x="86" y="8"/>
                      <a:pt x="88" y="9"/>
                      <a:pt x="88" y="11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8" y="118"/>
                      <a:pt x="86" y="120"/>
                      <a:pt x="85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85" y="8"/>
                      <a:pt x="85" y="8"/>
                      <a:pt x="85" y="8"/>
                    </a:cubicBezTo>
                    <a:moveTo>
                      <a:pt x="8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91" y="128"/>
                      <a:pt x="96" y="123"/>
                      <a:pt x="96" y="1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5"/>
                      <a:pt x="91" y="0"/>
                      <a:pt x="85" y="0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î$ļíḑè"/>
              <p:cNvSpPr/>
              <p:nvPr/>
            </p:nvSpPr>
            <p:spPr bwMode="auto">
              <a:xfrm>
                <a:off x="10433051" y="1589088"/>
                <a:ext cx="169863" cy="234950"/>
              </a:xfrm>
              <a:custGeom>
                <a:avLst/>
                <a:gdLst>
                  <a:gd name="T0" fmla="*/ 57 w 64"/>
                  <a:gd name="T1" fmla="*/ 4 h 88"/>
                  <a:gd name="T2" fmla="*/ 60 w 64"/>
                  <a:gd name="T3" fmla="*/ 7 h 88"/>
                  <a:gd name="T4" fmla="*/ 60 w 64"/>
                  <a:gd name="T5" fmla="*/ 81 h 88"/>
                  <a:gd name="T6" fmla="*/ 57 w 64"/>
                  <a:gd name="T7" fmla="*/ 84 h 88"/>
                  <a:gd name="T8" fmla="*/ 7 w 64"/>
                  <a:gd name="T9" fmla="*/ 84 h 88"/>
                  <a:gd name="T10" fmla="*/ 4 w 64"/>
                  <a:gd name="T11" fmla="*/ 81 h 88"/>
                  <a:gd name="T12" fmla="*/ 4 w 64"/>
                  <a:gd name="T13" fmla="*/ 7 h 88"/>
                  <a:gd name="T14" fmla="*/ 7 w 64"/>
                  <a:gd name="T15" fmla="*/ 4 h 88"/>
                  <a:gd name="T16" fmla="*/ 57 w 64"/>
                  <a:gd name="T17" fmla="*/ 4 h 88"/>
                  <a:gd name="T18" fmla="*/ 57 w 64"/>
                  <a:gd name="T19" fmla="*/ 0 h 88"/>
                  <a:gd name="T20" fmla="*/ 7 w 64"/>
                  <a:gd name="T21" fmla="*/ 0 h 88"/>
                  <a:gd name="T22" fmla="*/ 0 w 64"/>
                  <a:gd name="T23" fmla="*/ 7 h 88"/>
                  <a:gd name="T24" fmla="*/ 0 w 64"/>
                  <a:gd name="T25" fmla="*/ 81 h 88"/>
                  <a:gd name="T26" fmla="*/ 7 w 64"/>
                  <a:gd name="T27" fmla="*/ 88 h 88"/>
                  <a:gd name="T28" fmla="*/ 57 w 64"/>
                  <a:gd name="T29" fmla="*/ 88 h 88"/>
                  <a:gd name="T30" fmla="*/ 64 w 64"/>
                  <a:gd name="T31" fmla="*/ 81 h 88"/>
                  <a:gd name="T32" fmla="*/ 64 w 64"/>
                  <a:gd name="T33" fmla="*/ 7 h 88"/>
                  <a:gd name="T34" fmla="*/ 57 w 64"/>
                  <a:gd name="T3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88">
                    <a:moveTo>
                      <a:pt x="57" y="4"/>
                    </a:moveTo>
                    <a:cubicBezTo>
                      <a:pt x="58" y="4"/>
                      <a:pt x="60" y="5"/>
                      <a:pt x="60" y="7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2"/>
                      <a:pt x="58" y="84"/>
                      <a:pt x="5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84"/>
                      <a:pt x="4" y="82"/>
                      <a:pt x="4" y="8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57" y="4"/>
                      <a:pt x="57" y="4"/>
                      <a:pt x="57" y="4"/>
                    </a:cubicBezTo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5"/>
                      <a:pt x="3" y="88"/>
                      <a:pt x="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88"/>
                      <a:pt x="64" y="85"/>
                      <a:pt x="64" y="81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1" y="0"/>
                      <a:pt x="57" y="0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iš1iḓê"/>
              <p:cNvSpPr/>
              <p:nvPr/>
            </p:nvSpPr>
            <p:spPr bwMode="auto">
              <a:xfrm>
                <a:off x="10507664" y="1835150"/>
                <a:ext cx="20638" cy="20638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î$1îdé"/>
            <p:cNvGrpSpPr/>
            <p:nvPr/>
          </p:nvGrpSpPr>
          <p:grpSpPr>
            <a:xfrm>
              <a:off x="7068494" y="2332628"/>
              <a:ext cx="1338908" cy="649566"/>
              <a:chOff x="7068492" y="2332624"/>
              <a:chExt cx="1338908" cy="649565"/>
            </a:xfrm>
          </p:grpSpPr>
          <p:cxnSp>
            <p:nvCxnSpPr>
              <p:cNvPr id="49" name="直接连接符 48"/>
              <p:cNvCxnSpPr/>
              <p:nvPr/>
            </p:nvCxnSpPr>
            <p:spPr>
              <a:xfrm flipV="1">
                <a:off x="7068492" y="2336800"/>
                <a:ext cx="640808" cy="645389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7710671" y="2332624"/>
                <a:ext cx="696729" cy="0"/>
              </a:xfrm>
              <a:prstGeom prst="line">
                <a:avLst/>
              </a:prstGeom>
              <a:ln w="19050">
                <a:solidFill>
                  <a:srgbClr val="FF5050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iśḷïḍe"/>
            <p:cNvGrpSpPr/>
            <p:nvPr/>
          </p:nvGrpSpPr>
          <p:grpSpPr>
            <a:xfrm>
              <a:off x="3780639" y="2148999"/>
              <a:ext cx="1186652" cy="534744"/>
              <a:chOff x="3780637" y="2148996"/>
              <a:chExt cx="1186652" cy="534743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H="1" flipV="1">
                <a:off x="4437866" y="2150533"/>
                <a:ext cx="529423" cy="53320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3780637" y="2148996"/>
                <a:ext cx="659714" cy="0"/>
              </a:xfrm>
              <a:prstGeom prst="line">
                <a:avLst/>
              </a:prstGeom>
              <a:ln w="19050">
                <a:solidFill>
                  <a:srgbClr val="FF5050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ïṣḻîḓè"/>
            <p:cNvGrpSpPr/>
            <p:nvPr/>
          </p:nvGrpSpPr>
          <p:grpSpPr>
            <a:xfrm>
              <a:off x="3312124" y="4483248"/>
              <a:ext cx="400024" cy="374942"/>
              <a:chOff x="4836122" y="1968640"/>
              <a:chExt cx="400024" cy="374940"/>
            </a:xfrm>
            <a:solidFill>
              <a:schemeClr val="accent5"/>
            </a:solidFill>
          </p:grpSpPr>
          <p:sp>
            <p:nvSpPr>
              <p:cNvPr id="45" name="is1íḋè"/>
              <p:cNvSpPr/>
              <p:nvPr/>
            </p:nvSpPr>
            <p:spPr bwMode="auto">
              <a:xfrm>
                <a:off x="4886290" y="2018808"/>
                <a:ext cx="301008" cy="199352"/>
              </a:xfrm>
              <a:custGeom>
                <a:avLst/>
                <a:gdLst>
                  <a:gd name="T0" fmla="*/ 92 w 96"/>
                  <a:gd name="T1" fmla="*/ 0 h 64"/>
                  <a:gd name="T2" fmla="*/ 4 w 96"/>
                  <a:gd name="T3" fmla="*/ 0 h 64"/>
                  <a:gd name="T4" fmla="*/ 0 w 96"/>
                  <a:gd name="T5" fmla="*/ 4 h 64"/>
                  <a:gd name="T6" fmla="*/ 0 w 96"/>
                  <a:gd name="T7" fmla="*/ 60 h 64"/>
                  <a:gd name="T8" fmla="*/ 4 w 96"/>
                  <a:gd name="T9" fmla="*/ 64 h 64"/>
                  <a:gd name="T10" fmla="*/ 92 w 96"/>
                  <a:gd name="T11" fmla="*/ 64 h 64"/>
                  <a:gd name="T12" fmla="*/ 96 w 96"/>
                  <a:gd name="T13" fmla="*/ 60 h 64"/>
                  <a:gd name="T14" fmla="*/ 96 w 96"/>
                  <a:gd name="T15" fmla="*/ 4 h 64"/>
                  <a:gd name="T16" fmla="*/ 92 w 96"/>
                  <a:gd name="T17" fmla="*/ 0 h 64"/>
                  <a:gd name="T18" fmla="*/ 92 w 96"/>
                  <a:gd name="T19" fmla="*/ 60 h 64"/>
                  <a:gd name="T20" fmla="*/ 4 w 96"/>
                  <a:gd name="T21" fmla="*/ 60 h 64"/>
                  <a:gd name="T22" fmla="*/ 4 w 96"/>
                  <a:gd name="T23" fmla="*/ 4 h 64"/>
                  <a:gd name="T24" fmla="*/ 92 w 96"/>
                  <a:gd name="T25" fmla="*/ 4 h 64"/>
                  <a:gd name="T26" fmla="*/ 92 w 96"/>
                  <a:gd name="T27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64">
                    <a:moveTo>
                      <a:pt x="9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4"/>
                      <a:pt x="4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4" y="64"/>
                      <a:pt x="96" y="62"/>
                      <a:pt x="96" y="60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lose/>
                    <a:moveTo>
                      <a:pt x="92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92" y="4"/>
                      <a:pt x="92" y="4"/>
                      <a:pt x="92" y="4"/>
                    </a:cubicBezTo>
                    <a:lnTo>
                      <a:pt x="92" y="60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ïṩḻíďé"/>
              <p:cNvSpPr/>
              <p:nvPr/>
            </p:nvSpPr>
            <p:spPr bwMode="auto">
              <a:xfrm>
                <a:off x="4836122" y="1968640"/>
                <a:ext cx="400024" cy="374940"/>
              </a:xfrm>
              <a:custGeom>
                <a:avLst/>
                <a:gdLst>
                  <a:gd name="T0" fmla="*/ 116 w 128"/>
                  <a:gd name="T1" fmla="*/ 0 h 120"/>
                  <a:gd name="T2" fmla="*/ 12 w 128"/>
                  <a:gd name="T3" fmla="*/ 0 h 120"/>
                  <a:gd name="T4" fmla="*/ 0 w 128"/>
                  <a:gd name="T5" fmla="*/ 12 h 120"/>
                  <a:gd name="T6" fmla="*/ 0 w 128"/>
                  <a:gd name="T7" fmla="*/ 92 h 120"/>
                  <a:gd name="T8" fmla="*/ 12 w 128"/>
                  <a:gd name="T9" fmla="*/ 104 h 120"/>
                  <a:gd name="T10" fmla="*/ 52 w 128"/>
                  <a:gd name="T11" fmla="*/ 104 h 120"/>
                  <a:gd name="T12" fmla="*/ 52 w 128"/>
                  <a:gd name="T13" fmla="*/ 109 h 120"/>
                  <a:gd name="T14" fmla="*/ 27 w 128"/>
                  <a:gd name="T15" fmla="*/ 112 h 120"/>
                  <a:gd name="T16" fmla="*/ 24 w 128"/>
                  <a:gd name="T17" fmla="*/ 116 h 120"/>
                  <a:gd name="T18" fmla="*/ 28 w 128"/>
                  <a:gd name="T19" fmla="*/ 120 h 120"/>
                  <a:gd name="T20" fmla="*/ 100 w 128"/>
                  <a:gd name="T21" fmla="*/ 120 h 120"/>
                  <a:gd name="T22" fmla="*/ 104 w 128"/>
                  <a:gd name="T23" fmla="*/ 116 h 120"/>
                  <a:gd name="T24" fmla="*/ 101 w 128"/>
                  <a:gd name="T25" fmla="*/ 112 h 120"/>
                  <a:gd name="T26" fmla="*/ 76 w 128"/>
                  <a:gd name="T27" fmla="*/ 109 h 120"/>
                  <a:gd name="T28" fmla="*/ 76 w 128"/>
                  <a:gd name="T29" fmla="*/ 104 h 120"/>
                  <a:gd name="T30" fmla="*/ 116 w 128"/>
                  <a:gd name="T31" fmla="*/ 104 h 120"/>
                  <a:gd name="T32" fmla="*/ 128 w 128"/>
                  <a:gd name="T33" fmla="*/ 92 h 120"/>
                  <a:gd name="T34" fmla="*/ 128 w 128"/>
                  <a:gd name="T35" fmla="*/ 12 h 120"/>
                  <a:gd name="T36" fmla="*/ 116 w 128"/>
                  <a:gd name="T37" fmla="*/ 0 h 120"/>
                  <a:gd name="T38" fmla="*/ 120 w 128"/>
                  <a:gd name="T39" fmla="*/ 92 h 120"/>
                  <a:gd name="T40" fmla="*/ 116 w 128"/>
                  <a:gd name="T41" fmla="*/ 96 h 120"/>
                  <a:gd name="T42" fmla="*/ 80 w 128"/>
                  <a:gd name="T43" fmla="*/ 96 h 120"/>
                  <a:gd name="T44" fmla="*/ 48 w 128"/>
                  <a:gd name="T45" fmla="*/ 96 h 120"/>
                  <a:gd name="T46" fmla="*/ 12 w 128"/>
                  <a:gd name="T47" fmla="*/ 96 h 120"/>
                  <a:gd name="T48" fmla="*/ 8 w 128"/>
                  <a:gd name="T49" fmla="*/ 92 h 120"/>
                  <a:gd name="T50" fmla="*/ 8 w 128"/>
                  <a:gd name="T51" fmla="*/ 12 h 120"/>
                  <a:gd name="T52" fmla="*/ 12 w 128"/>
                  <a:gd name="T53" fmla="*/ 8 h 120"/>
                  <a:gd name="T54" fmla="*/ 116 w 128"/>
                  <a:gd name="T55" fmla="*/ 8 h 120"/>
                  <a:gd name="T56" fmla="*/ 120 w 128"/>
                  <a:gd name="T57" fmla="*/ 12 h 120"/>
                  <a:gd name="T58" fmla="*/ 120 w 128"/>
                  <a:gd name="T59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" h="120">
                    <a:moveTo>
                      <a:pt x="11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9"/>
                      <a:pt x="5" y="104"/>
                      <a:pt x="1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5" y="113"/>
                      <a:pt x="24" y="114"/>
                      <a:pt x="24" y="116"/>
                    </a:cubicBezTo>
                    <a:cubicBezTo>
                      <a:pt x="24" y="118"/>
                      <a:pt x="26" y="120"/>
                      <a:pt x="28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18"/>
                      <a:pt x="104" y="116"/>
                    </a:cubicBezTo>
                    <a:cubicBezTo>
                      <a:pt x="104" y="114"/>
                      <a:pt x="103" y="113"/>
                      <a:pt x="101" y="112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3" y="104"/>
                      <a:pt x="128" y="99"/>
                      <a:pt x="128" y="9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3" y="0"/>
                      <a:pt x="116" y="0"/>
                    </a:cubicBezTo>
                    <a:close/>
                    <a:moveTo>
                      <a:pt x="120" y="92"/>
                    </a:moveTo>
                    <a:cubicBezTo>
                      <a:pt x="120" y="94"/>
                      <a:pt x="118" y="96"/>
                      <a:pt x="116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92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 flipH="1">
              <a:off x="3877735" y="4677109"/>
              <a:ext cx="710514" cy="0"/>
            </a:xfrm>
            <a:prstGeom prst="line">
              <a:avLst/>
            </a:prstGeom>
            <a:ln w="19050">
              <a:solidFill>
                <a:srgbClr val="FF505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092609" y="4728692"/>
              <a:ext cx="882996" cy="0"/>
            </a:xfrm>
            <a:prstGeom prst="line">
              <a:avLst/>
            </a:prstGeom>
            <a:ln w="19050">
              <a:solidFill>
                <a:srgbClr val="FF505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ïṧḻïde"/>
            <p:cNvGrpSpPr/>
            <p:nvPr/>
          </p:nvGrpSpPr>
          <p:grpSpPr>
            <a:xfrm>
              <a:off x="8071381" y="4574999"/>
              <a:ext cx="437620" cy="291747"/>
              <a:chOff x="9358313" y="3649663"/>
              <a:chExt cx="581025" cy="387350"/>
            </a:xfrm>
            <a:solidFill>
              <a:schemeClr val="accent4"/>
            </a:solidFill>
          </p:grpSpPr>
          <p:sp>
            <p:nvSpPr>
              <p:cNvPr id="43" name="íśľîḋê"/>
              <p:cNvSpPr/>
              <p:nvPr/>
            </p:nvSpPr>
            <p:spPr bwMode="auto">
              <a:xfrm>
                <a:off x="9436101" y="3649663"/>
                <a:ext cx="425450" cy="309563"/>
              </a:xfrm>
              <a:custGeom>
                <a:avLst/>
                <a:gdLst>
                  <a:gd name="T0" fmla="*/ 41 w 367"/>
                  <a:gd name="T1" fmla="*/ 267 h 267"/>
                  <a:gd name="T2" fmla="*/ 325 w 367"/>
                  <a:gd name="T3" fmla="*/ 267 h 267"/>
                  <a:gd name="T4" fmla="*/ 355 w 367"/>
                  <a:gd name="T5" fmla="*/ 255 h 267"/>
                  <a:gd name="T6" fmla="*/ 367 w 367"/>
                  <a:gd name="T7" fmla="*/ 225 h 267"/>
                  <a:gd name="T8" fmla="*/ 367 w 367"/>
                  <a:gd name="T9" fmla="*/ 42 h 267"/>
                  <a:gd name="T10" fmla="*/ 355 w 367"/>
                  <a:gd name="T11" fmla="*/ 12 h 267"/>
                  <a:gd name="T12" fmla="*/ 325 w 367"/>
                  <a:gd name="T13" fmla="*/ 0 h 267"/>
                  <a:gd name="T14" fmla="*/ 41 w 367"/>
                  <a:gd name="T15" fmla="*/ 0 h 267"/>
                  <a:gd name="T16" fmla="*/ 12 w 367"/>
                  <a:gd name="T17" fmla="*/ 12 h 267"/>
                  <a:gd name="T18" fmla="*/ 0 w 367"/>
                  <a:gd name="T19" fmla="*/ 42 h 267"/>
                  <a:gd name="T20" fmla="*/ 0 w 367"/>
                  <a:gd name="T21" fmla="*/ 225 h 267"/>
                  <a:gd name="T22" fmla="*/ 12 w 367"/>
                  <a:gd name="T23" fmla="*/ 255 h 267"/>
                  <a:gd name="T24" fmla="*/ 41 w 367"/>
                  <a:gd name="T25" fmla="*/ 267 h 267"/>
                  <a:gd name="T26" fmla="*/ 33 w 367"/>
                  <a:gd name="T27" fmla="*/ 42 h 267"/>
                  <a:gd name="T28" fmla="*/ 36 w 367"/>
                  <a:gd name="T29" fmla="*/ 36 h 267"/>
                  <a:gd name="T30" fmla="*/ 41 w 367"/>
                  <a:gd name="T31" fmla="*/ 33 h 267"/>
                  <a:gd name="T32" fmla="*/ 325 w 367"/>
                  <a:gd name="T33" fmla="*/ 33 h 267"/>
                  <a:gd name="T34" fmla="*/ 331 w 367"/>
                  <a:gd name="T35" fmla="*/ 36 h 267"/>
                  <a:gd name="T36" fmla="*/ 333 w 367"/>
                  <a:gd name="T37" fmla="*/ 42 h 267"/>
                  <a:gd name="T38" fmla="*/ 333 w 367"/>
                  <a:gd name="T39" fmla="*/ 225 h 267"/>
                  <a:gd name="T40" fmla="*/ 331 w 367"/>
                  <a:gd name="T41" fmla="*/ 231 h 267"/>
                  <a:gd name="T42" fmla="*/ 325 w 367"/>
                  <a:gd name="T43" fmla="*/ 234 h 267"/>
                  <a:gd name="T44" fmla="*/ 41 w 367"/>
                  <a:gd name="T45" fmla="*/ 234 h 267"/>
                  <a:gd name="T46" fmla="*/ 36 w 367"/>
                  <a:gd name="T47" fmla="*/ 231 h 267"/>
                  <a:gd name="T48" fmla="*/ 33 w 367"/>
                  <a:gd name="T49" fmla="*/ 225 h 267"/>
                  <a:gd name="T50" fmla="*/ 33 w 367"/>
                  <a:gd name="T51" fmla="*/ 42 h 267"/>
                  <a:gd name="T52" fmla="*/ 33 w 367"/>
                  <a:gd name="T53" fmla="*/ 42 h 267"/>
                  <a:gd name="T54" fmla="*/ 33 w 367"/>
                  <a:gd name="T55" fmla="*/ 4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7" h="267">
                    <a:moveTo>
                      <a:pt x="41" y="267"/>
                    </a:moveTo>
                    <a:cubicBezTo>
                      <a:pt x="325" y="267"/>
                      <a:pt x="325" y="267"/>
                      <a:pt x="325" y="267"/>
                    </a:cubicBezTo>
                    <a:cubicBezTo>
                      <a:pt x="337" y="267"/>
                      <a:pt x="346" y="263"/>
                      <a:pt x="355" y="255"/>
                    </a:cubicBezTo>
                    <a:cubicBezTo>
                      <a:pt x="363" y="247"/>
                      <a:pt x="367" y="237"/>
                      <a:pt x="367" y="225"/>
                    </a:cubicBezTo>
                    <a:cubicBezTo>
                      <a:pt x="367" y="42"/>
                      <a:pt x="367" y="42"/>
                      <a:pt x="367" y="42"/>
                    </a:cubicBezTo>
                    <a:cubicBezTo>
                      <a:pt x="367" y="30"/>
                      <a:pt x="363" y="20"/>
                      <a:pt x="355" y="12"/>
                    </a:cubicBezTo>
                    <a:cubicBezTo>
                      <a:pt x="346" y="4"/>
                      <a:pt x="337" y="0"/>
                      <a:pt x="32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0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2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37"/>
                      <a:pt x="4" y="247"/>
                      <a:pt x="12" y="255"/>
                    </a:cubicBezTo>
                    <a:cubicBezTo>
                      <a:pt x="20" y="263"/>
                      <a:pt x="30" y="267"/>
                      <a:pt x="41" y="267"/>
                    </a:cubicBezTo>
                    <a:close/>
                    <a:moveTo>
                      <a:pt x="33" y="42"/>
                    </a:moveTo>
                    <a:cubicBezTo>
                      <a:pt x="33" y="39"/>
                      <a:pt x="34" y="37"/>
                      <a:pt x="36" y="36"/>
                    </a:cubicBezTo>
                    <a:cubicBezTo>
                      <a:pt x="37" y="34"/>
                      <a:pt x="39" y="33"/>
                      <a:pt x="41" y="33"/>
                    </a:cubicBezTo>
                    <a:cubicBezTo>
                      <a:pt x="325" y="33"/>
                      <a:pt x="325" y="33"/>
                      <a:pt x="325" y="33"/>
                    </a:cubicBezTo>
                    <a:cubicBezTo>
                      <a:pt x="327" y="33"/>
                      <a:pt x="329" y="34"/>
                      <a:pt x="331" y="36"/>
                    </a:cubicBezTo>
                    <a:cubicBezTo>
                      <a:pt x="333" y="37"/>
                      <a:pt x="333" y="39"/>
                      <a:pt x="333" y="42"/>
                    </a:cubicBezTo>
                    <a:cubicBezTo>
                      <a:pt x="333" y="225"/>
                      <a:pt x="333" y="225"/>
                      <a:pt x="333" y="225"/>
                    </a:cubicBezTo>
                    <a:cubicBezTo>
                      <a:pt x="333" y="228"/>
                      <a:pt x="333" y="229"/>
                      <a:pt x="331" y="231"/>
                    </a:cubicBezTo>
                    <a:cubicBezTo>
                      <a:pt x="329" y="233"/>
                      <a:pt x="327" y="234"/>
                      <a:pt x="325" y="234"/>
                    </a:cubicBezTo>
                    <a:cubicBezTo>
                      <a:pt x="41" y="234"/>
                      <a:pt x="41" y="234"/>
                      <a:pt x="41" y="234"/>
                    </a:cubicBezTo>
                    <a:cubicBezTo>
                      <a:pt x="39" y="234"/>
                      <a:pt x="37" y="233"/>
                      <a:pt x="36" y="231"/>
                    </a:cubicBezTo>
                    <a:cubicBezTo>
                      <a:pt x="34" y="229"/>
                      <a:pt x="33" y="228"/>
                      <a:pt x="33" y="225"/>
                    </a:cubicBezTo>
                    <a:lnTo>
                      <a:pt x="33" y="42"/>
                    </a:lnTo>
                    <a:close/>
                    <a:moveTo>
                      <a:pt x="33" y="42"/>
                    </a:moveTo>
                    <a:cubicBezTo>
                      <a:pt x="33" y="42"/>
                      <a:pt x="33" y="42"/>
                      <a:pt x="33" y="42"/>
                    </a:cubicBezTo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íṩľîďê"/>
              <p:cNvSpPr/>
              <p:nvPr/>
            </p:nvSpPr>
            <p:spPr bwMode="auto">
              <a:xfrm>
                <a:off x="9358313" y="3979863"/>
                <a:ext cx="581025" cy="57150"/>
              </a:xfrm>
              <a:custGeom>
                <a:avLst/>
                <a:gdLst>
                  <a:gd name="T0" fmla="*/ 459 w 501"/>
                  <a:gd name="T1" fmla="*/ 0 h 50"/>
                  <a:gd name="T2" fmla="*/ 0 w 501"/>
                  <a:gd name="T3" fmla="*/ 0 h 50"/>
                  <a:gd name="T4" fmla="*/ 0 w 501"/>
                  <a:gd name="T5" fmla="*/ 25 h 50"/>
                  <a:gd name="T6" fmla="*/ 12 w 501"/>
                  <a:gd name="T7" fmla="*/ 42 h 50"/>
                  <a:gd name="T8" fmla="*/ 42 w 501"/>
                  <a:gd name="T9" fmla="*/ 50 h 50"/>
                  <a:gd name="T10" fmla="*/ 459 w 501"/>
                  <a:gd name="T11" fmla="*/ 50 h 50"/>
                  <a:gd name="T12" fmla="*/ 488 w 501"/>
                  <a:gd name="T13" fmla="*/ 42 h 50"/>
                  <a:gd name="T14" fmla="*/ 501 w 501"/>
                  <a:gd name="T15" fmla="*/ 25 h 50"/>
                  <a:gd name="T16" fmla="*/ 501 w 501"/>
                  <a:gd name="T17" fmla="*/ 0 h 50"/>
                  <a:gd name="T18" fmla="*/ 459 w 501"/>
                  <a:gd name="T19" fmla="*/ 0 h 50"/>
                  <a:gd name="T20" fmla="*/ 271 w 501"/>
                  <a:gd name="T21" fmla="*/ 25 h 50"/>
                  <a:gd name="T22" fmla="*/ 229 w 501"/>
                  <a:gd name="T23" fmla="*/ 25 h 50"/>
                  <a:gd name="T24" fmla="*/ 225 w 501"/>
                  <a:gd name="T25" fmla="*/ 21 h 50"/>
                  <a:gd name="T26" fmla="*/ 229 w 501"/>
                  <a:gd name="T27" fmla="*/ 16 h 50"/>
                  <a:gd name="T28" fmla="*/ 271 w 501"/>
                  <a:gd name="T29" fmla="*/ 16 h 50"/>
                  <a:gd name="T30" fmla="*/ 275 w 501"/>
                  <a:gd name="T31" fmla="*/ 21 h 50"/>
                  <a:gd name="T32" fmla="*/ 271 w 501"/>
                  <a:gd name="T33" fmla="*/ 25 h 50"/>
                  <a:gd name="T34" fmla="*/ 271 w 501"/>
                  <a:gd name="T35" fmla="*/ 25 h 50"/>
                  <a:gd name="T36" fmla="*/ 271 w 501"/>
                  <a:gd name="T3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1" h="50">
                    <a:moveTo>
                      <a:pt x="45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4" y="38"/>
                      <a:pt x="12" y="42"/>
                    </a:cubicBezTo>
                    <a:cubicBezTo>
                      <a:pt x="20" y="47"/>
                      <a:pt x="30" y="50"/>
                      <a:pt x="42" y="50"/>
                    </a:cubicBezTo>
                    <a:cubicBezTo>
                      <a:pt x="459" y="50"/>
                      <a:pt x="459" y="50"/>
                      <a:pt x="459" y="50"/>
                    </a:cubicBezTo>
                    <a:cubicBezTo>
                      <a:pt x="470" y="50"/>
                      <a:pt x="480" y="47"/>
                      <a:pt x="488" y="42"/>
                    </a:cubicBezTo>
                    <a:cubicBezTo>
                      <a:pt x="496" y="38"/>
                      <a:pt x="501" y="32"/>
                      <a:pt x="501" y="25"/>
                    </a:cubicBezTo>
                    <a:cubicBezTo>
                      <a:pt x="501" y="0"/>
                      <a:pt x="501" y="0"/>
                      <a:pt x="501" y="0"/>
                    </a:cubicBezTo>
                    <a:lnTo>
                      <a:pt x="459" y="0"/>
                    </a:lnTo>
                    <a:close/>
                    <a:moveTo>
                      <a:pt x="271" y="25"/>
                    </a:moveTo>
                    <a:cubicBezTo>
                      <a:pt x="229" y="25"/>
                      <a:pt x="229" y="25"/>
                      <a:pt x="229" y="25"/>
                    </a:cubicBezTo>
                    <a:cubicBezTo>
                      <a:pt x="227" y="25"/>
                      <a:pt x="225" y="23"/>
                      <a:pt x="225" y="21"/>
                    </a:cubicBezTo>
                    <a:cubicBezTo>
                      <a:pt x="225" y="18"/>
                      <a:pt x="227" y="16"/>
                      <a:pt x="229" y="16"/>
                    </a:cubicBezTo>
                    <a:cubicBezTo>
                      <a:pt x="271" y="16"/>
                      <a:pt x="271" y="16"/>
                      <a:pt x="271" y="16"/>
                    </a:cubicBezTo>
                    <a:cubicBezTo>
                      <a:pt x="274" y="16"/>
                      <a:pt x="275" y="18"/>
                      <a:pt x="275" y="21"/>
                    </a:cubicBezTo>
                    <a:cubicBezTo>
                      <a:pt x="275" y="23"/>
                      <a:pt x="274" y="25"/>
                      <a:pt x="271" y="25"/>
                    </a:cubicBezTo>
                    <a:close/>
                    <a:moveTo>
                      <a:pt x="271" y="25"/>
                    </a:moveTo>
                    <a:cubicBezTo>
                      <a:pt x="271" y="25"/>
                      <a:pt x="271" y="25"/>
                      <a:pt x="271" y="25"/>
                    </a:cubicBezTo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7563" y="2185225"/>
            <a:ext cx="2611930" cy="989407"/>
            <a:chOff x="424213" y="2185225"/>
            <a:chExt cx="2611930" cy="989407"/>
          </a:xfrm>
        </p:grpSpPr>
        <p:sp>
          <p:nvSpPr>
            <p:cNvPr id="12" name="ïṧľíḍè"/>
            <p:cNvSpPr txBox="1"/>
            <p:nvPr/>
          </p:nvSpPr>
          <p:spPr bwMode="auto">
            <a:xfrm>
              <a:off x="424213" y="2185225"/>
              <a:ext cx="261193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输入标题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íśḻïďê"/>
            <p:cNvSpPr/>
            <p:nvPr/>
          </p:nvSpPr>
          <p:spPr bwMode="auto">
            <a:xfrm>
              <a:off x="424213" y="2627030"/>
              <a:ext cx="2608066" cy="54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 tIns="56160" rIns="108000" bIns="56160" anchor="t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ts val="2000"/>
                </a:lnSpc>
              </a:pPr>
              <a:r>
                <a:rPr lang="zh-CN" altLang="en-US" sz="4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57563" y="4631027"/>
            <a:ext cx="2611930" cy="987984"/>
            <a:chOff x="424213" y="4631027"/>
            <a:chExt cx="2611930" cy="987984"/>
          </a:xfrm>
        </p:grpSpPr>
        <p:sp>
          <p:nvSpPr>
            <p:cNvPr id="14" name="ïṣḻiďé"/>
            <p:cNvSpPr txBox="1"/>
            <p:nvPr/>
          </p:nvSpPr>
          <p:spPr bwMode="auto">
            <a:xfrm>
              <a:off x="424213" y="4631027"/>
              <a:ext cx="261193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输入标题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ï$lïdè"/>
            <p:cNvSpPr/>
            <p:nvPr/>
          </p:nvSpPr>
          <p:spPr bwMode="auto">
            <a:xfrm>
              <a:off x="424213" y="5071409"/>
              <a:ext cx="2608066" cy="54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 tIns="56160" rIns="108000" bIns="56160" anchor="t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ts val="2000"/>
                </a:lnSpc>
              </a:pPr>
              <a:r>
                <a:rPr lang="zh-CN" altLang="en-US" sz="4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698657" y="4631027"/>
            <a:ext cx="2611930" cy="987984"/>
            <a:chOff x="8660557" y="4631027"/>
            <a:chExt cx="2611930" cy="987984"/>
          </a:xfrm>
        </p:grpSpPr>
        <p:sp>
          <p:nvSpPr>
            <p:cNvPr id="16" name="ïṩļíḓè"/>
            <p:cNvSpPr txBox="1"/>
            <p:nvPr/>
          </p:nvSpPr>
          <p:spPr bwMode="auto">
            <a:xfrm>
              <a:off x="8660557" y="4631027"/>
              <a:ext cx="261193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输入标题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íṣlíḍè"/>
            <p:cNvSpPr/>
            <p:nvPr/>
          </p:nvSpPr>
          <p:spPr bwMode="auto">
            <a:xfrm>
              <a:off x="8664421" y="5071409"/>
              <a:ext cx="2608066" cy="54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 tIns="56160" rIns="108000" bIns="56160" anchor="t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4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84407" y="2110448"/>
            <a:ext cx="2611930" cy="987984"/>
            <a:chOff x="8660557" y="2186648"/>
            <a:chExt cx="2611930" cy="987984"/>
          </a:xfrm>
        </p:grpSpPr>
        <p:sp>
          <p:nvSpPr>
            <p:cNvPr id="18" name="ïṩḻîdé"/>
            <p:cNvSpPr txBox="1"/>
            <p:nvPr/>
          </p:nvSpPr>
          <p:spPr bwMode="auto">
            <a:xfrm>
              <a:off x="8660557" y="2186648"/>
              <a:ext cx="261193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56160" rIns="108000" bIns="5616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输入标题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ïṩlíḓé"/>
            <p:cNvSpPr/>
            <p:nvPr/>
          </p:nvSpPr>
          <p:spPr bwMode="auto">
            <a:xfrm>
              <a:off x="8664421" y="2627030"/>
              <a:ext cx="2608066" cy="54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 tIns="56160" rIns="108000" bIns="56160" anchor="t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48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641983"/>
            <a:ext cx="4181998" cy="5574033"/>
          </a:xfrm>
          <a:prstGeom prst="rect">
            <a:avLst/>
          </a:prstGeom>
        </p:spPr>
      </p:pic>
      <p:sp>
        <p:nvSpPr>
          <p:cNvPr id="8" name="带形: 前凸弯 7"/>
          <p:cNvSpPr/>
          <p:nvPr/>
        </p:nvSpPr>
        <p:spPr>
          <a:xfrm>
            <a:off x="5315096" y="1299200"/>
            <a:ext cx="4772801" cy="1568988"/>
          </a:xfrm>
          <a:prstGeom prst="ellipseRibbon">
            <a:avLst>
              <a:gd name="adj1" fmla="val 25000"/>
              <a:gd name="adj2" fmla="val 7311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650304" y="1675686"/>
            <a:ext cx="2102384" cy="1325563"/>
          </a:xfrm>
        </p:spPr>
        <p:txBody>
          <a:bodyPr/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17044" y="3989813"/>
            <a:ext cx="6256184" cy="1466028"/>
            <a:chOff x="2590675" y="3505949"/>
            <a:chExt cx="6256184" cy="1466028"/>
          </a:xfrm>
        </p:grpSpPr>
        <p:sp>
          <p:nvSpPr>
            <p:cNvPr id="11" name="MH_Entry_1"/>
            <p:cNvSpPr/>
            <p:nvPr>
              <p:custDataLst>
                <p:tags r:id="rId1"/>
              </p:custDataLst>
            </p:nvPr>
          </p:nvSpPr>
          <p:spPr>
            <a:xfrm>
              <a:off x="3210639" y="3505949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zh-CN" altLang="en-US" sz="253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学生安全隐患</a:t>
              </a:r>
              <a:endParaRPr lang="en-US" altLang="zh-CN" sz="253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zh-CN" sz="110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10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MH_Entry_2"/>
            <p:cNvSpPr/>
            <p:nvPr>
              <p:custDataLst>
                <p:tags r:id="rId2"/>
              </p:custDataLst>
            </p:nvPr>
          </p:nvSpPr>
          <p:spPr>
            <a:xfrm>
              <a:off x="3210639" y="4375899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zh-CN" altLang="en-US" sz="253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学生安全教育</a:t>
              </a:r>
              <a:endParaRPr lang="en-US" altLang="zh-CN" sz="253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zh-CN" sz="120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20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MH_Entry_3"/>
            <p:cNvSpPr/>
            <p:nvPr>
              <p:custDataLst>
                <p:tags r:id="rId3"/>
              </p:custDataLst>
            </p:nvPr>
          </p:nvSpPr>
          <p:spPr>
            <a:xfrm>
              <a:off x="6379884" y="3528482"/>
              <a:ext cx="2466975" cy="57400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zh-CN" altLang="en-US" sz="253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学生安全种类</a:t>
              </a:r>
              <a:endParaRPr lang="en-US" altLang="zh-CN" sz="253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zh-CN" sz="120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20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MH_Entry_4"/>
            <p:cNvSpPr/>
            <p:nvPr>
              <p:custDataLst>
                <p:tags r:id="rId4"/>
              </p:custDataLst>
            </p:nvPr>
          </p:nvSpPr>
          <p:spPr>
            <a:xfrm>
              <a:off x="6379884" y="4398890"/>
              <a:ext cx="2466975" cy="57308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zh-CN" altLang="en-US" sz="253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安全教育总结</a:t>
              </a:r>
              <a:endParaRPr lang="en-US" altLang="zh-CN" sz="253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zh-CN" sz="1200" b="1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200" b="1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590675" y="3529264"/>
              <a:ext cx="527374" cy="527372"/>
            </a:xfrm>
            <a:prstGeom prst="rect">
              <a:avLst/>
            </a:prstGeom>
            <a:solidFill>
              <a:srgbClr val="9FB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90675" y="4391084"/>
              <a:ext cx="527374" cy="527372"/>
            </a:xfrm>
            <a:prstGeom prst="rect">
              <a:avLst/>
            </a:prstGeom>
            <a:solidFill>
              <a:srgbClr val="9FB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59920" y="3536331"/>
              <a:ext cx="527374" cy="527372"/>
            </a:xfrm>
            <a:prstGeom prst="rect">
              <a:avLst/>
            </a:prstGeom>
            <a:solidFill>
              <a:srgbClr val="9FB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759920" y="4398152"/>
              <a:ext cx="527374" cy="527372"/>
            </a:xfrm>
            <a:prstGeom prst="rect">
              <a:avLst/>
            </a:prstGeom>
            <a:solidFill>
              <a:srgbClr val="9FB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输入第四章标题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FOUR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sp>
        <p:nvSpPr>
          <p:cNvPr id="10" name="AutoShape 5"/>
          <p:cNvSpPr/>
          <p:nvPr/>
        </p:nvSpPr>
        <p:spPr bwMode="auto">
          <a:xfrm>
            <a:off x="1492543" y="2152720"/>
            <a:ext cx="593692" cy="593692"/>
          </a:xfrm>
          <a:prstGeom prst="roundRect">
            <a:avLst>
              <a:gd name="adj" fmla="val 20315"/>
            </a:avLst>
          </a:prstGeom>
          <a:solidFill>
            <a:srgbClr val="FF5050"/>
          </a:solidFill>
          <a:ln>
            <a:noFill/>
          </a:ln>
        </p:spPr>
        <p:txBody>
          <a:bodyPr lIns="35717" tIns="35717" rIns="35717" bIns="3571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endParaRPr lang="en-US" sz="1600" b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6"/>
          <p:cNvSpPr/>
          <p:nvPr/>
        </p:nvSpPr>
        <p:spPr bwMode="auto">
          <a:xfrm>
            <a:off x="1630649" y="2182310"/>
            <a:ext cx="331769" cy="40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20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7"/>
          <p:cNvSpPr/>
          <p:nvPr/>
        </p:nvSpPr>
        <p:spPr bwMode="auto">
          <a:xfrm>
            <a:off x="2222754" y="2339281"/>
            <a:ext cx="1777902" cy="2880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50"/>
              </a:spcBef>
            </a:pPr>
            <a:r>
              <a:rPr lang="zh-CN" altLang="en-US" sz="170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输入标题</a:t>
            </a:r>
            <a:endParaRPr lang="es-ES" altLang="zh-CN" sz="170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9"/>
          <p:cNvSpPr/>
          <p:nvPr/>
        </p:nvSpPr>
        <p:spPr bwMode="auto">
          <a:xfrm>
            <a:off x="1480637" y="2866263"/>
            <a:ext cx="2222378" cy="741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sp>
        <p:nvSpPr>
          <p:cNvPr id="14" name="AutoShape 10"/>
          <p:cNvSpPr/>
          <p:nvPr/>
        </p:nvSpPr>
        <p:spPr bwMode="auto">
          <a:xfrm>
            <a:off x="4953897" y="2152720"/>
            <a:ext cx="594486" cy="593692"/>
          </a:xfrm>
          <a:prstGeom prst="roundRect">
            <a:avLst>
              <a:gd name="adj" fmla="val 20315"/>
            </a:avLst>
          </a:prstGeom>
          <a:solidFill>
            <a:srgbClr val="9FB4C5"/>
          </a:solidFill>
          <a:ln>
            <a:noFill/>
          </a:ln>
        </p:spPr>
        <p:txBody>
          <a:bodyPr lIns="35717" tIns="35717" rIns="35717" bIns="3571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endParaRPr lang="en-US" sz="1600" b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11"/>
          <p:cNvSpPr/>
          <p:nvPr/>
        </p:nvSpPr>
        <p:spPr bwMode="auto">
          <a:xfrm>
            <a:off x="5105494" y="2182310"/>
            <a:ext cx="295259" cy="40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20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2"/>
          <p:cNvSpPr/>
          <p:nvPr/>
        </p:nvSpPr>
        <p:spPr bwMode="auto">
          <a:xfrm>
            <a:off x="5685695" y="2335312"/>
            <a:ext cx="1777902" cy="2880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50"/>
              </a:spcBef>
            </a:pPr>
            <a:r>
              <a:rPr lang="zh-CN" altLang="en-US" sz="170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输入标题</a:t>
            </a:r>
            <a:endParaRPr lang="es-ES" altLang="zh-CN" sz="170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4"/>
          <p:cNvSpPr/>
          <p:nvPr/>
        </p:nvSpPr>
        <p:spPr bwMode="auto">
          <a:xfrm>
            <a:off x="4942784" y="2866263"/>
            <a:ext cx="2222378" cy="741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sp>
        <p:nvSpPr>
          <p:cNvPr id="18" name="AutoShape 15"/>
          <p:cNvSpPr/>
          <p:nvPr/>
        </p:nvSpPr>
        <p:spPr bwMode="auto">
          <a:xfrm>
            <a:off x="8404139" y="2152720"/>
            <a:ext cx="594486" cy="593692"/>
          </a:xfrm>
          <a:prstGeom prst="roundRect">
            <a:avLst>
              <a:gd name="adj" fmla="val 20315"/>
            </a:avLst>
          </a:prstGeom>
          <a:solidFill>
            <a:srgbClr val="FF5050"/>
          </a:solidFill>
          <a:ln>
            <a:noFill/>
          </a:ln>
          <a:effectLst/>
        </p:spPr>
        <p:txBody>
          <a:bodyPr lIns="35717" tIns="35717" rIns="35717" bIns="3571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endParaRPr lang="zh-CN" altLang="zh-CN" sz="1600" b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6"/>
          <p:cNvSpPr/>
          <p:nvPr/>
        </p:nvSpPr>
        <p:spPr bwMode="auto">
          <a:xfrm>
            <a:off x="8548593" y="2182310"/>
            <a:ext cx="314307" cy="40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20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7"/>
          <p:cNvSpPr/>
          <p:nvPr/>
        </p:nvSpPr>
        <p:spPr bwMode="auto">
          <a:xfrm>
            <a:off x="9135143" y="2339281"/>
            <a:ext cx="1777902" cy="2880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50"/>
              </a:spcBef>
            </a:pPr>
            <a:r>
              <a:rPr lang="zh-CN" altLang="en-US" sz="170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输入标题</a:t>
            </a:r>
            <a:endParaRPr lang="es-ES" altLang="zh-CN" sz="170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9"/>
          <p:cNvSpPr/>
          <p:nvPr/>
        </p:nvSpPr>
        <p:spPr bwMode="auto">
          <a:xfrm>
            <a:off x="8393026" y="2866263"/>
            <a:ext cx="2222378" cy="741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sp>
        <p:nvSpPr>
          <p:cNvPr id="22" name="AutoShape 20"/>
          <p:cNvSpPr/>
          <p:nvPr/>
        </p:nvSpPr>
        <p:spPr bwMode="auto">
          <a:xfrm>
            <a:off x="1492543" y="4007612"/>
            <a:ext cx="593692" cy="593692"/>
          </a:xfrm>
          <a:prstGeom prst="roundRect">
            <a:avLst>
              <a:gd name="adj" fmla="val 20315"/>
            </a:avLst>
          </a:prstGeom>
          <a:solidFill>
            <a:srgbClr val="9FB4C5"/>
          </a:solidFill>
          <a:ln>
            <a:noFill/>
          </a:ln>
          <a:effectLst/>
        </p:spPr>
        <p:txBody>
          <a:bodyPr lIns="35717" tIns="35717" rIns="35717" bIns="3571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endParaRPr lang="zh-CN" altLang="zh-CN" sz="1600" b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1"/>
          <p:cNvSpPr/>
          <p:nvPr/>
        </p:nvSpPr>
        <p:spPr bwMode="auto">
          <a:xfrm>
            <a:off x="1642553" y="4037202"/>
            <a:ext cx="295259" cy="40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20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2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2"/>
          <p:cNvSpPr/>
          <p:nvPr/>
        </p:nvSpPr>
        <p:spPr bwMode="auto">
          <a:xfrm>
            <a:off x="2222754" y="4194172"/>
            <a:ext cx="1777902" cy="2880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50"/>
              </a:spcBef>
            </a:pPr>
            <a:r>
              <a:rPr lang="zh-CN" altLang="en-US" sz="170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输入标题</a:t>
            </a:r>
            <a:endParaRPr lang="es-ES" altLang="zh-CN" sz="170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4"/>
          <p:cNvSpPr/>
          <p:nvPr/>
        </p:nvSpPr>
        <p:spPr bwMode="auto">
          <a:xfrm>
            <a:off x="1480637" y="4721948"/>
            <a:ext cx="2222378" cy="741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sp>
        <p:nvSpPr>
          <p:cNvPr id="26" name="AutoShape 25"/>
          <p:cNvSpPr/>
          <p:nvPr/>
        </p:nvSpPr>
        <p:spPr bwMode="auto">
          <a:xfrm>
            <a:off x="4953897" y="4007612"/>
            <a:ext cx="594486" cy="593692"/>
          </a:xfrm>
          <a:prstGeom prst="roundRect">
            <a:avLst>
              <a:gd name="adj" fmla="val 20315"/>
            </a:avLst>
          </a:prstGeom>
          <a:solidFill>
            <a:srgbClr val="FF5050"/>
          </a:solidFill>
          <a:ln>
            <a:noFill/>
          </a:ln>
          <a:effectLst/>
        </p:spPr>
        <p:txBody>
          <a:bodyPr lIns="35717" tIns="35717" rIns="35717" bIns="3571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endParaRPr lang="zh-CN" altLang="zh-CN" sz="1600" b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26"/>
          <p:cNvSpPr/>
          <p:nvPr/>
        </p:nvSpPr>
        <p:spPr bwMode="auto">
          <a:xfrm>
            <a:off x="5022949" y="4144924"/>
            <a:ext cx="451619" cy="3254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s-ES" altLang="zh-CN" sz="20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2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7"/>
          <p:cNvSpPr/>
          <p:nvPr/>
        </p:nvSpPr>
        <p:spPr bwMode="auto">
          <a:xfrm>
            <a:off x="5684900" y="4194172"/>
            <a:ext cx="1777902" cy="2880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50"/>
              </a:spcBef>
            </a:pPr>
            <a:r>
              <a:rPr lang="zh-CN" altLang="en-US" sz="170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输入标题</a:t>
            </a:r>
            <a:endParaRPr lang="es-ES" altLang="zh-CN" sz="170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9"/>
          <p:cNvSpPr/>
          <p:nvPr/>
        </p:nvSpPr>
        <p:spPr bwMode="auto">
          <a:xfrm>
            <a:off x="4942784" y="4721948"/>
            <a:ext cx="2222378" cy="741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sp>
        <p:nvSpPr>
          <p:cNvPr id="30" name="AutoShape 30"/>
          <p:cNvSpPr/>
          <p:nvPr/>
        </p:nvSpPr>
        <p:spPr bwMode="auto">
          <a:xfrm>
            <a:off x="8404139" y="4007612"/>
            <a:ext cx="594486" cy="593692"/>
          </a:xfrm>
          <a:prstGeom prst="roundRect">
            <a:avLst>
              <a:gd name="adj" fmla="val 20315"/>
            </a:avLst>
          </a:prstGeom>
          <a:solidFill>
            <a:srgbClr val="9FB4C5"/>
          </a:solidFill>
          <a:ln>
            <a:noFill/>
          </a:ln>
          <a:effectLst/>
        </p:spPr>
        <p:txBody>
          <a:bodyPr lIns="35717" tIns="35717" rIns="35717" bIns="3571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endParaRPr lang="zh-CN" altLang="zh-CN" sz="1600" b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31"/>
          <p:cNvSpPr/>
          <p:nvPr/>
        </p:nvSpPr>
        <p:spPr bwMode="auto">
          <a:xfrm>
            <a:off x="8542244" y="4037202"/>
            <a:ext cx="331769" cy="40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20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2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32"/>
          <p:cNvSpPr/>
          <p:nvPr/>
        </p:nvSpPr>
        <p:spPr bwMode="auto">
          <a:xfrm>
            <a:off x="9135143" y="4194172"/>
            <a:ext cx="1777902" cy="2880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50"/>
              </a:spcBef>
            </a:pPr>
            <a:r>
              <a:rPr lang="zh-CN" altLang="en-US" sz="170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输入标题</a:t>
            </a:r>
            <a:endParaRPr lang="es-ES" altLang="zh-CN" sz="170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34"/>
          <p:cNvSpPr/>
          <p:nvPr/>
        </p:nvSpPr>
        <p:spPr bwMode="auto">
          <a:xfrm>
            <a:off x="8393026" y="4721948"/>
            <a:ext cx="2222378" cy="741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 autoUpdateAnimBg="0"/>
      <p:bldP spid="11" grpId="0" autoUpdateAnimBg="0"/>
      <p:bldP spid="12" grpId="0" autoUpdateAnimBg="0"/>
      <p:bldP spid="13" grpId="0" autoUpdateAnimBg="0"/>
      <p:bldP spid="14" grpId="0" animBg="1" autoUpdateAnimBg="0"/>
      <p:bldP spid="15" grpId="0" autoUpdateAnimBg="0"/>
      <p:bldP spid="16" grpId="0" autoUpdateAnimBg="0"/>
      <p:bldP spid="17" grpId="0" autoUpdateAnimBg="0"/>
      <p:bldP spid="18" grpId="0" animBg="1" autoUpdateAnimBg="0"/>
      <p:bldP spid="19" grpId="0" autoUpdateAnimBg="0"/>
      <p:bldP spid="20" grpId="0" autoUpdateAnimBg="0"/>
      <p:bldP spid="21" grpId="0" autoUpdateAnimBg="0"/>
      <p:bldP spid="22" grpId="0" animBg="1" autoUpdateAnimBg="0"/>
      <p:bldP spid="23" grpId="0" autoUpdateAnimBg="0"/>
      <p:bldP spid="24" grpId="0" autoUpdateAnimBg="0"/>
      <p:bldP spid="25" grpId="0" autoUpdateAnimBg="0"/>
      <p:bldP spid="26" grpId="0" animBg="1" autoUpdateAnimBg="0"/>
      <p:bldP spid="27" grpId="0" autoUpdateAnimBg="0"/>
      <p:bldP spid="28" grpId="0" autoUpdateAnimBg="0"/>
      <p:bldP spid="29" grpId="0" autoUpdateAnimBg="0"/>
      <p:bldP spid="30" grpId="0" animBg="1" autoUpdateAnimBg="0"/>
      <p:bldP spid="31" grpId="0" autoUpdateAnimBg="0"/>
      <p:bldP spid="32" grpId="0" autoUpdateAnimBg="0"/>
      <p:bldP spid="3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输入第四章标题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FOUR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575827" y="2099917"/>
            <a:ext cx="1040348" cy="2710904"/>
            <a:chOff x="6457950" y="3517900"/>
            <a:chExt cx="1040348" cy="2710904"/>
          </a:xfrm>
          <a:solidFill>
            <a:srgbClr val="FF5050"/>
          </a:solidFill>
        </p:grpSpPr>
        <p:sp>
          <p:nvSpPr>
            <p:cNvPr id="11" name="任意多边形: 形状 10"/>
            <p:cNvSpPr/>
            <p:nvPr/>
          </p:nvSpPr>
          <p:spPr>
            <a:xfrm>
              <a:off x="6457950" y="3517900"/>
              <a:ext cx="1040348" cy="2710904"/>
            </a:xfrm>
            <a:custGeom>
              <a:avLst/>
              <a:gdLst>
                <a:gd name="connsiteX0" fmla="*/ 527580 w 1040348"/>
                <a:gd name="connsiteY0" fmla="*/ 2018564 h 2710904"/>
                <a:gd name="connsiteX1" fmla="*/ 224795 w 1040348"/>
                <a:gd name="connsiteY1" fmla="*/ 2321349 h 2710904"/>
                <a:gd name="connsiteX2" fmla="*/ 527580 w 1040348"/>
                <a:gd name="connsiteY2" fmla="*/ 2624134 h 2710904"/>
                <a:gd name="connsiteX3" fmla="*/ 830365 w 1040348"/>
                <a:gd name="connsiteY3" fmla="*/ 2321349 h 2710904"/>
                <a:gd name="connsiteX4" fmla="*/ 527580 w 1040348"/>
                <a:gd name="connsiteY4" fmla="*/ 2018564 h 2710904"/>
                <a:gd name="connsiteX5" fmla="*/ 520174 w 1040348"/>
                <a:gd name="connsiteY5" fmla="*/ 136425 h 2710904"/>
                <a:gd name="connsiteX6" fmla="*/ 438112 w 1040348"/>
                <a:gd name="connsiteY6" fmla="*/ 218487 h 2710904"/>
                <a:gd name="connsiteX7" fmla="*/ 520174 w 1040348"/>
                <a:gd name="connsiteY7" fmla="*/ 300549 h 2710904"/>
                <a:gd name="connsiteX8" fmla="*/ 602236 w 1040348"/>
                <a:gd name="connsiteY8" fmla="*/ 218487 h 2710904"/>
                <a:gd name="connsiteX9" fmla="*/ 520174 w 1040348"/>
                <a:gd name="connsiteY9" fmla="*/ 136425 h 2710904"/>
                <a:gd name="connsiteX10" fmla="*/ 520174 w 1040348"/>
                <a:gd name="connsiteY10" fmla="*/ 0 h 2710904"/>
                <a:gd name="connsiteX11" fmla="*/ 731206 w 1040348"/>
                <a:gd name="connsiteY11" fmla="*/ 211032 h 2710904"/>
                <a:gd name="connsiteX12" fmla="*/ 726919 w 1040348"/>
                <a:gd name="connsiteY12" fmla="*/ 253562 h 2710904"/>
                <a:gd name="connsiteX13" fmla="*/ 726742 w 1040348"/>
                <a:gd name="connsiteY13" fmla="*/ 254131 h 2710904"/>
                <a:gd name="connsiteX14" fmla="*/ 811009 w 1040348"/>
                <a:gd name="connsiteY14" fmla="*/ 299870 h 2710904"/>
                <a:gd name="connsiteX15" fmla="*/ 1040348 w 1040348"/>
                <a:gd name="connsiteY15" fmla="*/ 731206 h 2710904"/>
                <a:gd name="connsiteX16" fmla="*/ 887993 w 1040348"/>
                <a:gd name="connsiteY16" fmla="*/ 1099024 h 2710904"/>
                <a:gd name="connsiteX17" fmla="*/ 836478 w 1040348"/>
                <a:gd name="connsiteY17" fmla="*/ 1141528 h 2710904"/>
                <a:gd name="connsiteX18" fmla="*/ 764309 w 1040348"/>
                <a:gd name="connsiteY18" fmla="*/ 1231370 h 2710904"/>
                <a:gd name="connsiteX19" fmla="*/ 653363 w 1040348"/>
                <a:gd name="connsiteY19" fmla="*/ 1621729 h 2710904"/>
                <a:gd name="connsiteX20" fmla="*/ 731960 w 1040348"/>
                <a:gd name="connsiteY20" fmla="*/ 1956079 h 2710904"/>
                <a:gd name="connsiteX21" fmla="*/ 782886 w 1040348"/>
                <a:gd name="connsiteY21" fmla="*/ 2037850 h 2710904"/>
                <a:gd name="connsiteX22" fmla="*/ 794868 w 1040348"/>
                <a:gd name="connsiteY22" fmla="*/ 2047736 h 2710904"/>
                <a:gd name="connsiteX23" fmla="*/ 908650 w 1040348"/>
                <a:gd name="connsiteY23" fmla="*/ 2322429 h 2710904"/>
                <a:gd name="connsiteX24" fmla="*/ 520174 w 1040348"/>
                <a:gd name="connsiteY24" fmla="*/ 2710904 h 2710904"/>
                <a:gd name="connsiteX25" fmla="*/ 131699 w 1040348"/>
                <a:gd name="connsiteY25" fmla="*/ 2322429 h 2710904"/>
                <a:gd name="connsiteX26" fmla="*/ 245481 w 1040348"/>
                <a:gd name="connsiteY26" fmla="*/ 2047736 h 2710904"/>
                <a:gd name="connsiteX27" fmla="*/ 257463 w 1040348"/>
                <a:gd name="connsiteY27" fmla="*/ 2037850 h 2710904"/>
                <a:gd name="connsiteX28" fmla="*/ 308388 w 1040348"/>
                <a:gd name="connsiteY28" fmla="*/ 1956079 h 2710904"/>
                <a:gd name="connsiteX29" fmla="*/ 386985 w 1040348"/>
                <a:gd name="connsiteY29" fmla="*/ 1621729 h 2710904"/>
                <a:gd name="connsiteX30" fmla="*/ 276039 w 1040348"/>
                <a:gd name="connsiteY30" fmla="*/ 1231370 h 2710904"/>
                <a:gd name="connsiteX31" fmla="*/ 203871 w 1040348"/>
                <a:gd name="connsiteY31" fmla="*/ 1141528 h 2710904"/>
                <a:gd name="connsiteX32" fmla="*/ 152356 w 1040348"/>
                <a:gd name="connsiteY32" fmla="*/ 1099024 h 2710904"/>
                <a:gd name="connsiteX33" fmla="*/ 0 w 1040348"/>
                <a:gd name="connsiteY33" fmla="*/ 731206 h 2710904"/>
                <a:gd name="connsiteX34" fmla="*/ 229340 w 1040348"/>
                <a:gd name="connsiteY34" fmla="*/ 299870 h 2710904"/>
                <a:gd name="connsiteX35" fmla="*/ 313607 w 1040348"/>
                <a:gd name="connsiteY35" fmla="*/ 254131 h 2710904"/>
                <a:gd name="connsiteX36" fmla="*/ 313430 w 1040348"/>
                <a:gd name="connsiteY36" fmla="*/ 253562 h 2710904"/>
                <a:gd name="connsiteX37" fmla="*/ 309143 w 1040348"/>
                <a:gd name="connsiteY37" fmla="*/ 211032 h 2710904"/>
                <a:gd name="connsiteX38" fmla="*/ 520174 w 1040348"/>
                <a:gd name="connsiteY38" fmla="*/ 0 h 27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0348" h="2710904">
                  <a:moveTo>
                    <a:pt x="527580" y="2018564"/>
                  </a:moveTo>
                  <a:cubicBezTo>
                    <a:pt x="360356" y="2018564"/>
                    <a:pt x="224795" y="2154125"/>
                    <a:pt x="224795" y="2321349"/>
                  </a:cubicBezTo>
                  <a:cubicBezTo>
                    <a:pt x="224795" y="2488573"/>
                    <a:pt x="360356" y="2624134"/>
                    <a:pt x="527580" y="2624134"/>
                  </a:cubicBezTo>
                  <a:cubicBezTo>
                    <a:pt x="694804" y="2624134"/>
                    <a:pt x="830365" y="2488573"/>
                    <a:pt x="830365" y="2321349"/>
                  </a:cubicBezTo>
                  <a:cubicBezTo>
                    <a:pt x="830365" y="2154125"/>
                    <a:pt x="694804" y="2018564"/>
                    <a:pt x="527580" y="2018564"/>
                  </a:cubicBezTo>
                  <a:close/>
                  <a:moveTo>
                    <a:pt x="520174" y="136425"/>
                  </a:moveTo>
                  <a:cubicBezTo>
                    <a:pt x="474853" y="136425"/>
                    <a:pt x="438112" y="173165"/>
                    <a:pt x="438112" y="218487"/>
                  </a:cubicBezTo>
                  <a:cubicBezTo>
                    <a:pt x="438112" y="263809"/>
                    <a:pt x="474853" y="300549"/>
                    <a:pt x="520174" y="300549"/>
                  </a:cubicBezTo>
                  <a:cubicBezTo>
                    <a:pt x="565496" y="300549"/>
                    <a:pt x="602236" y="263809"/>
                    <a:pt x="602236" y="218487"/>
                  </a:cubicBezTo>
                  <a:cubicBezTo>
                    <a:pt x="602236" y="173165"/>
                    <a:pt x="565496" y="136425"/>
                    <a:pt x="520174" y="136425"/>
                  </a:cubicBezTo>
                  <a:close/>
                  <a:moveTo>
                    <a:pt x="520174" y="0"/>
                  </a:moveTo>
                  <a:cubicBezTo>
                    <a:pt x="636724" y="0"/>
                    <a:pt x="731206" y="94483"/>
                    <a:pt x="731206" y="211032"/>
                  </a:cubicBezTo>
                  <a:cubicBezTo>
                    <a:pt x="731206" y="225600"/>
                    <a:pt x="729730" y="239824"/>
                    <a:pt x="726919" y="253562"/>
                  </a:cubicBezTo>
                  <a:lnTo>
                    <a:pt x="726742" y="254131"/>
                  </a:lnTo>
                  <a:lnTo>
                    <a:pt x="811009" y="299870"/>
                  </a:lnTo>
                  <a:cubicBezTo>
                    <a:pt x="949376" y="393348"/>
                    <a:pt x="1040348" y="551653"/>
                    <a:pt x="1040348" y="731206"/>
                  </a:cubicBezTo>
                  <a:cubicBezTo>
                    <a:pt x="1040348" y="874848"/>
                    <a:pt x="982126" y="1004892"/>
                    <a:pt x="887993" y="1099024"/>
                  </a:cubicBezTo>
                  <a:lnTo>
                    <a:pt x="836478" y="1141528"/>
                  </a:lnTo>
                  <a:lnTo>
                    <a:pt x="764309" y="1231370"/>
                  </a:lnTo>
                  <a:cubicBezTo>
                    <a:pt x="694813" y="1338862"/>
                    <a:pt x="653363" y="1474412"/>
                    <a:pt x="653363" y="1621729"/>
                  </a:cubicBezTo>
                  <a:cubicBezTo>
                    <a:pt x="653363" y="1744494"/>
                    <a:pt x="682148" y="1859085"/>
                    <a:pt x="731960" y="1956079"/>
                  </a:cubicBezTo>
                  <a:lnTo>
                    <a:pt x="782886" y="2037850"/>
                  </a:lnTo>
                  <a:lnTo>
                    <a:pt x="794868" y="2047736"/>
                  </a:lnTo>
                  <a:cubicBezTo>
                    <a:pt x="865168" y="2118036"/>
                    <a:pt x="908650" y="2215154"/>
                    <a:pt x="908650" y="2322429"/>
                  </a:cubicBezTo>
                  <a:cubicBezTo>
                    <a:pt x="908650" y="2536977"/>
                    <a:pt x="734723" y="2710904"/>
                    <a:pt x="520174" y="2710904"/>
                  </a:cubicBezTo>
                  <a:cubicBezTo>
                    <a:pt x="305626" y="2710904"/>
                    <a:pt x="131699" y="2536977"/>
                    <a:pt x="131699" y="2322429"/>
                  </a:cubicBezTo>
                  <a:cubicBezTo>
                    <a:pt x="131699" y="2215154"/>
                    <a:pt x="175180" y="2118036"/>
                    <a:pt x="245481" y="2047736"/>
                  </a:cubicBezTo>
                  <a:lnTo>
                    <a:pt x="257463" y="2037850"/>
                  </a:lnTo>
                  <a:lnTo>
                    <a:pt x="308388" y="1956079"/>
                  </a:lnTo>
                  <a:cubicBezTo>
                    <a:pt x="358201" y="1859085"/>
                    <a:pt x="386985" y="1744494"/>
                    <a:pt x="386985" y="1621729"/>
                  </a:cubicBezTo>
                  <a:cubicBezTo>
                    <a:pt x="386985" y="1474412"/>
                    <a:pt x="345536" y="1338862"/>
                    <a:pt x="276039" y="1231370"/>
                  </a:cubicBezTo>
                  <a:lnTo>
                    <a:pt x="203871" y="1141528"/>
                  </a:lnTo>
                  <a:lnTo>
                    <a:pt x="152356" y="1099024"/>
                  </a:lnTo>
                  <a:cubicBezTo>
                    <a:pt x="58223" y="1004892"/>
                    <a:pt x="0" y="874848"/>
                    <a:pt x="0" y="731206"/>
                  </a:cubicBezTo>
                  <a:cubicBezTo>
                    <a:pt x="0" y="551653"/>
                    <a:pt x="90973" y="393348"/>
                    <a:pt x="229340" y="299870"/>
                  </a:cubicBezTo>
                  <a:lnTo>
                    <a:pt x="313607" y="254131"/>
                  </a:lnTo>
                  <a:lnTo>
                    <a:pt x="313430" y="253562"/>
                  </a:lnTo>
                  <a:cubicBezTo>
                    <a:pt x="310619" y="239824"/>
                    <a:pt x="309143" y="225600"/>
                    <a:pt x="309143" y="211032"/>
                  </a:cubicBezTo>
                  <a:cubicBezTo>
                    <a:pt x="309143" y="94483"/>
                    <a:pt x="403625" y="0"/>
                    <a:pt x="520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任意多边形 16"/>
            <p:cNvSpPr/>
            <p:nvPr/>
          </p:nvSpPr>
          <p:spPr>
            <a:xfrm>
              <a:off x="6794428" y="5617319"/>
              <a:ext cx="367393" cy="428673"/>
            </a:xfrm>
            <a:custGeom>
              <a:avLst/>
              <a:gdLst>
                <a:gd name="connsiteX0" fmla="*/ 470533 w 864000"/>
                <a:gd name="connsiteY0" fmla="*/ 565212 h 1008112"/>
                <a:gd name="connsiteX1" fmla="*/ 470533 w 864000"/>
                <a:gd name="connsiteY1" fmla="*/ 817212 h 1008112"/>
                <a:gd name="connsiteX2" fmla="*/ 650553 w 864000"/>
                <a:gd name="connsiteY2" fmla="*/ 817212 h 1008112"/>
                <a:gd name="connsiteX3" fmla="*/ 650553 w 864000"/>
                <a:gd name="connsiteY3" fmla="*/ 565212 h 1008112"/>
                <a:gd name="connsiteX4" fmla="*/ 213357 w 864000"/>
                <a:gd name="connsiteY4" fmla="*/ 565212 h 1008112"/>
                <a:gd name="connsiteX5" fmla="*/ 213357 w 864000"/>
                <a:gd name="connsiteY5" fmla="*/ 817212 h 1008112"/>
                <a:gd name="connsiteX6" fmla="*/ 393377 w 864000"/>
                <a:gd name="connsiteY6" fmla="*/ 817212 h 1008112"/>
                <a:gd name="connsiteX7" fmla="*/ 393377 w 864000"/>
                <a:gd name="connsiteY7" fmla="*/ 565212 h 1008112"/>
                <a:gd name="connsiteX8" fmla="*/ 470533 w 864000"/>
                <a:gd name="connsiteY8" fmla="*/ 336612 h 1008112"/>
                <a:gd name="connsiteX9" fmla="*/ 470533 w 864000"/>
                <a:gd name="connsiteY9" fmla="*/ 516632 h 1008112"/>
                <a:gd name="connsiteX10" fmla="*/ 650553 w 864000"/>
                <a:gd name="connsiteY10" fmla="*/ 516632 h 1008112"/>
                <a:gd name="connsiteX11" fmla="*/ 650553 w 864000"/>
                <a:gd name="connsiteY11" fmla="*/ 336612 h 1008112"/>
                <a:gd name="connsiteX12" fmla="*/ 213357 w 864000"/>
                <a:gd name="connsiteY12" fmla="*/ 336612 h 1008112"/>
                <a:gd name="connsiteX13" fmla="*/ 213357 w 864000"/>
                <a:gd name="connsiteY13" fmla="*/ 516632 h 1008112"/>
                <a:gd name="connsiteX14" fmla="*/ 393377 w 864000"/>
                <a:gd name="connsiteY14" fmla="*/ 516632 h 1008112"/>
                <a:gd name="connsiteX15" fmla="*/ 393377 w 864000"/>
                <a:gd name="connsiteY15" fmla="*/ 336612 h 1008112"/>
                <a:gd name="connsiteX16" fmla="*/ 470533 w 864000"/>
                <a:gd name="connsiteY16" fmla="*/ 108012 h 1008112"/>
                <a:gd name="connsiteX17" fmla="*/ 470533 w 864000"/>
                <a:gd name="connsiteY17" fmla="*/ 288032 h 1008112"/>
                <a:gd name="connsiteX18" fmla="*/ 650553 w 864000"/>
                <a:gd name="connsiteY18" fmla="*/ 288032 h 1008112"/>
                <a:gd name="connsiteX19" fmla="*/ 650553 w 864000"/>
                <a:gd name="connsiteY19" fmla="*/ 108012 h 1008112"/>
                <a:gd name="connsiteX20" fmla="*/ 213357 w 864000"/>
                <a:gd name="connsiteY20" fmla="*/ 108012 h 1008112"/>
                <a:gd name="connsiteX21" fmla="*/ 213357 w 864000"/>
                <a:gd name="connsiteY21" fmla="*/ 288032 h 1008112"/>
                <a:gd name="connsiteX22" fmla="*/ 393377 w 864000"/>
                <a:gd name="connsiteY22" fmla="*/ 288032 h 1008112"/>
                <a:gd name="connsiteX23" fmla="*/ 393377 w 864000"/>
                <a:gd name="connsiteY23" fmla="*/ 108012 h 1008112"/>
                <a:gd name="connsiteX24" fmla="*/ 215978 w 864000"/>
                <a:gd name="connsiteY24" fmla="*/ 0 h 1008112"/>
                <a:gd name="connsiteX25" fmla="*/ 648022 w 864000"/>
                <a:gd name="connsiteY25" fmla="*/ 0 h 1008112"/>
                <a:gd name="connsiteX26" fmla="*/ 756036 w 864000"/>
                <a:gd name="connsiteY26" fmla="*/ 108014 h 1008112"/>
                <a:gd name="connsiteX27" fmla="*/ 756036 w 864000"/>
                <a:gd name="connsiteY27" fmla="*/ 900098 h 1008112"/>
                <a:gd name="connsiteX28" fmla="*/ 756036 w 864000"/>
                <a:gd name="connsiteY28" fmla="*/ 900100 h 1008112"/>
                <a:gd name="connsiteX29" fmla="*/ 864000 w 864000"/>
                <a:gd name="connsiteY29" fmla="*/ 900100 h 1008112"/>
                <a:gd name="connsiteX30" fmla="*/ 864000 w 864000"/>
                <a:gd name="connsiteY30" fmla="*/ 1008112 h 1008112"/>
                <a:gd name="connsiteX31" fmla="*/ 648022 w 864000"/>
                <a:gd name="connsiteY31" fmla="*/ 1008112 h 1008112"/>
                <a:gd name="connsiteX32" fmla="*/ 215978 w 864000"/>
                <a:gd name="connsiteY32" fmla="*/ 1008112 h 1008112"/>
                <a:gd name="connsiteX33" fmla="*/ 0 w 864000"/>
                <a:gd name="connsiteY33" fmla="*/ 1008112 h 1008112"/>
                <a:gd name="connsiteX34" fmla="*/ 0 w 864000"/>
                <a:gd name="connsiteY34" fmla="*/ 900100 h 1008112"/>
                <a:gd name="connsiteX35" fmla="*/ 107965 w 864000"/>
                <a:gd name="connsiteY35" fmla="*/ 900100 h 1008112"/>
                <a:gd name="connsiteX36" fmla="*/ 107964 w 864000"/>
                <a:gd name="connsiteY36" fmla="*/ 900098 h 1008112"/>
                <a:gd name="connsiteX37" fmla="*/ 107964 w 864000"/>
                <a:gd name="connsiteY37" fmla="*/ 108014 h 1008112"/>
                <a:gd name="connsiteX38" fmla="*/ 215978 w 864000"/>
                <a:gd name="connsiteY38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4000" h="1008112">
                  <a:moveTo>
                    <a:pt x="470533" y="565212"/>
                  </a:moveTo>
                  <a:lnTo>
                    <a:pt x="470533" y="817212"/>
                  </a:lnTo>
                  <a:lnTo>
                    <a:pt x="650553" y="817212"/>
                  </a:lnTo>
                  <a:lnTo>
                    <a:pt x="650553" y="565212"/>
                  </a:lnTo>
                  <a:close/>
                  <a:moveTo>
                    <a:pt x="213357" y="565212"/>
                  </a:moveTo>
                  <a:lnTo>
                    <a:pt x="213357" y="817212"/>
                  </a:lnTo>
                  <a:lnTo>
                    <a:pt x="393377" y="817212"/>
                  </a:lnTo>
                  <a:lnTo>
                    <a:pt x="393377" y="565212"/>
                  </a:lnTo>
                  <a:close/>
                  <a:moveTo>
                    <a:pt x="470533" y="336612"/>
                  </a:moveTo>
                  <a:lnTo>
                    <a:pt x="470533" y="516632"/>
                  </a:lnTo>
                  <a:lnTo>
                    <a:pt x="650553" y="516632"/>
                  </a:lnTo>
                  <a:lnTo>
                    <a:pt x="650553" y="336612"/>
                  </a:lnTo>
                  <a:close/>
                  <a:moveTo>
                    <a:pt x="213357" y="336612"/>
                  </a:moveTo>
                  <a:lnTo>
                    <a:pt x="213357" y="516632"/>
                  </a:lnTo>
                  <a:lnTo>
                    <a:pt x="393377" y="516632"/>
                  </a:lnTo>
                  <a:lnTo>
                    <a:pt x="393377" y="336612"/>
                  </a:lnTo>
                  <a:close/>
                  <a:moveTo>
                    <a:pt x="470533" y="108012"/>
                  </a:moveTo>
                  <a:lnTo>
                    <a:pt x="470533" y="288032"/>
                  </a:lnTo>
                  <a:lnTo>
                    <a:pt x="650553" y="288032"/>
                  </a:lnTo>
                  <a:lnTo>
                    <a:pt x="650553" y="108012"/>
                  </a:lnTo>
                  <a:close/>
                  <a:moveTo>
                    <a:pt x="213357" y="108012"/>
                  </a:moveTo>
                  <a:lnTo>
                    <a:pt x="213357" y="288032"/>
                  </a:lnTo>
                  <a:lnTo>
                    <a:pt x="393377" y="288032"/>
                  </a:lnTo>
                  <a:lnTo>
                    <a:pt x="393377" y="108012"/>
                  </a:lnTo>
                  <a:close/>
                  <a:moveTo>
                    <a:pt x="215978" y="0"/>
                  </a:moveTo>
                  <a:lnTo>
                    <a:pt x="648022" y="0"/>
                  </a:lnTo>
                  <a:cubicBezTo>
                    <a:pt x="707676" y="0"/>
                    <a:pt x="756036" y="48360"/>
                    <a:pt x="756036" y="108014"/>
                  </a:cubicBezTo>
                  <a:lnTo>
                    <a:pt x="756036" y="900098"/>
                  </a:lnTo>
                  <a:lnTo>
                    <a:pt x="756036" y="900100"/>
                  </a:lnTo>
                  <a:lnTo>
                    <a:pt x="864000" y="900100"/>
                  </a:lnTo>
                  <a:lnTo>
                    <a:pt x="864000" y="1008112"/>
                  </a:lnTo>
                  <a:lnTo>
                    <a:pt x="648022" y="1008112"/>
                  </a:lnTo>
                  <a:lnTo>
                    <a:pt x="215978" y="1008112"/>
                  </a:lnTo>
                  <a:lnTo>
                    <a:pt x="0" y="1008112"/>
                  </a:lnTo>
                  <a:lnTo>
                    <a:pt x="0" y="900100"/>
                  </a:lnTo>
                  <a:lnTo>
                    <a:pt x="107965" y="900100"/>
                  </a:lnTo>
                  <a:lnTo>
                    <a:pt x="107964" y="900098"/>
                  </a:lnTo>
                  <a:lnTo>
                    <a:pt x="107964" y="108014"/>
                  </a:lnTo>
                  <a:cubicBezTo>
                    <a:pt x="107964" y="48360"/>
                    <a:pt x="156324" y="0"/>
                    <a:pt x="2159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34539" y="1798760"/>
            <a:ext cx="1301595" cy="2710904"/>
            <a:chOff x="6334538" y="2554135"/>
            <a:chExt cx="1301595" cy="2710904"/>
          </a:xfrm>
          <a:solidFill>
            <a:srgbClr val="9FB4C5"/>
          </a:solidFill>
        </p:grpSpPr>
        <p:sp>
          <p:nvSpPr>
            <p:cNvPr id="14" name="任意多边形: 形状 13"/>
            <p:cNvSpPr/>
            <p:nvPr/>
          </p:nvSpPr>
          <p:spPr>
            <a:xfrm rot="19099189">
              <a:off x="6334538" y="2554135"/>
              <a:ext cx="1040348" cy="2710904"/>
            </a:xfrm>
            <a:custGeom>
              <a:avLst/>
              <a:gdLst>
                <a:gd name="connsiteX0" fmla="*/ 527580 w 1040348"/>
                <a:gd name="connsiteY0" fmla="*/ 2018564 h 2710904"/>
                <a:gd name="connsiteX1" fmla="*/ 224795 w 1040348"/>
                <a:gd name="connsiteY1" fmla="*/ 2321349 h 2710904"/>
                <a:gd name="connsiteX2" fmla="*/ 527580 w 1040348"/>
                <a:gd name="connsiteY2" fmla="*/ 2624134 h 2710904"/>
                <a:gd name="connsiteX3" fmla="*/ 830365 w 1040348"/>
                <a:gd name="connsiteY3" fmla="*/ 2321349 h 2710904"/>
                <a:gd name="connsiteX4" fmla="*/ 527580 w 1040348"/>
                <a:gd name="connsiteY4" fmla="*/ 2018564 h 2710904"/>
                <a:gd name="connsiteX5" fmla="*/ 520174 w 1040348"/>
                <a:gd name="connsiteY5" fmla="*/ 136425 h 2710904"/>
                <a:gd name="connsiteX6" fmla="*/ 438112 w 1040348"/>
                <a:gd name="connsiteY6" fmla="*/ 218487 h 2710904"/>
                <a:gd name="connsiteX7" fmla="*/ 520174 w 1040348"/>
                <a:gd name="connsiteY7" fmla="*/ 300549 h 2710904"/>
                <a:gd name="connsiteX8" fmla="*/ 602236 w 1040348"/>
                <a:gd name="connsiteY8" fmla="*/ 218487 h 2710904"/>
                <a:gd name="connsiteX9" fmla="*/ 520174 w 1040348"/>
                <a:gd name="connsiteY9" fmla="*/ 136425 h 2710904"/>
                <a:gd name="connsiteX10" fmla="*/ 520174 w 1040348"/>
                <a:gd name="connsiteY10" fmla="*/ 0 h 2710904"/>
                <a:gd name="connsiteX11" fmla="*/ 731206 w 1040348"/>
                <a:gd name="connsiteY11" fmla="*/ 211032 h 2710904"/>
                <a:gd name="connsiteX12" fmla="*/ 726919 w 1040348"/>
                <a:gd name="connsiteY12" fmla="*/ 253562 h 2710904"/>
                <a:gd name="connsiteX13" fmla="*/ 726742 w 1040348"/>
                <a:gd name="connsiteY13" fmla="*/ 254131 h 2710904"/>
                <a:gd name="connsiteX14" fmla="*/ 811009 w 1040348"/>
                <a:gd name="connsiteY14" fmla="*/ 299870 h 2710904"/>
                <a:gd name="connsiteX15" fmla="*/ 1040348 w 1040348"/>
                <a:gd name="connsiteY15" fmla="*/ 731206 h 2710904"/>
                <a:gd name="connsiteX16" fmla="*/ 887993 w 1040348"/>
                <a:gd name="connsiteY16" fmla="*/ 1099024 h 2710904"/>
                <a:gd name="connsiteX17" fmla="*/ 836478 w 1040348"/>
                <a:gd name="connsiteY17" fmla="*/ 1141528 h 2710904"/>
                <a:gd name="connsiteX18" fmla="*/ 764309 w 1040348"/>
                <a:gd name="connsiteY18" fmla="*/ 1231370 h 2710904"/>
                <a:gd name="connsiteX19" fmla="*/ 653363 w 1040348"/>
                <a:gd name="connsiteY19" fmla="*/ 1621729 h 2710904"/>
                <a:gd name="connsiteX20" fmla="*/ 731960 w 1040348"/>
                <a:gd name="connsiteY20" fmla="*/ 1956079 h 2710904"/>
                <a:gd name="connsiteX21" fmla="*/ 782886 w 1040348"/>
                <a:gd name="connsiteY21" fmla="*/ 2037850 h 2710904"/>
                <a:gd name="connsiteX22" fmla="*/ 794868 w 1040348"/>
                <a:gd name="connsiteY22" fmla="*/ 2047736 h 2710904"/>
                <a:gd name="connsiteX23" fmla="*/ 908650 w 1040348"/>
                <a:gd name="connsiteY23" fmla="*/ 2322429 h 2710904"/>
                <a:gd name="connsiteX24" fmla="*/ 520174 w 1040348"/>
                <a:gd name="connsiteY24" fmla="*/ 2710904 h 2710904"/>
                <a:gd name="connsiteX25" fmla="*/ 131699 w 1040348"/>
                <a:gd name="connsiteY25" fmla="*/ 2322429 h 2710904"/>
                <a:gd name="connsiteX26" fmla="*/ 245481 w 1040348"/>
                <a:gd name="connsiteY26" fmla="*/ 2047736 h 2710904"/>
                <a:gd name="connsiteX27" fmla="*/ 257463 w 1040348"/>
                <a:gd name="connsiteY27" fmla="*/ 2037850 h 2710904"/>
                <a:gd name="connsiteX28" fmla="*/ 308388 w 1040348"/>
                <a:gd name="connsiteY28" fmla="*/ 1956079 h 2710904"/>
                <a:gd name="connsiteX29" fmla="*/ 386985 w 1040348"/>
                <a:gd name="connsiteY29" fmla="*/ 1621729 h 2710904"/>
                <a:gd name="connsiteX30" fmla="*/ 276039 w 1040348"/>
                <a:gd name="connsiteY30" fmla="*/ 1231370 h 2710904"/>
                <a:gd name="connsiteX31" fmla="*/ 203871 w 1040348"/>
                <a:gd name="connsiteY31" fmla="*/ 1141528 h 2710904"/>
                <a:gd name="connsiteX32" fmla="*/ 152356 w 1040348"/>
                <a:gd name="connsiteY32" fmla="*/ 1099024 h 2710904"/>
                <a:gd name="connsiteX33" fmla="*/ 0 w 1040348"/>
                <a:gd name="connsiteY33" fmla="*/ 731206 h 2710904"/>
                <a:gd name="connsiteX34" fmla="*/ 229340 w 1040348"/>
                <a:gd name="connsiteY34" fmla="*/ 299870 h 2710904"/>
                <a:gd name="connsiteX35" fmla="*/ 313607 w 1040348"/>
                <a:gd name="connsiteY35" fmla="*/ 254131 h 2710904"/>
                <a:gd name="connsiteX36" fmla="*/ 313430 w 1040348"/>
                <a:gd name="connsiteY36" fmla="*/ 253562 h 2710904"/>
                <a:gd name="connsiteX37" fmla="*/ 309143 w 1040348"/>
                <a:gd name="connsiteY37" fmla="*/ 211032 h 2710904"/>
                <a:gd name="connsiteX38" fmla="*/ 520174 w 1040348"/>
                <a:gd name="connsiteY38" fmla="*/ 0 h 27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0348" h="2710904">
                  <a:moveTo>
                    <a:pt x="527580" y="2018564"/>
                  </a:moveTo>
                  <a:cubicBezTo>
                    <a:pt x="360356" y="2018564"/>
                    <a:pt x="224795" y="2154125"/>
                    <a:pt x="224795" y="2321349"/>
                  </a:cubicBezTo>
                  <a:cubicBezTo>
                    <a:pt x="224795" y="2488573"/>
                    <a:pt x="360356" y="2624134"/>
                    <a:pt x="527580" y="2624134"/>
                  </a:cubicBezTo>
                  <a:cubicBezTo>
                    <a:pt x="694804" y="2624134"/>
                    <a:pt x="830365" y="2488573"/>
                    <a:pt x="830365" y="2321349"/>
                  </a:cubicBezTo>
                  <a:cubicBezTo>
                    <a:pt x="830365" y="2154125"/>
                    <a:pt x="694804" y="2018564"/>
                    <a:pt x="527580" y="2018564"/>
                  </a:cubicBezTo>
                  <a:close/>
                  <a:moveTo>
                    <a:pt x="520174" y="136425"/>
                  </a:moveTo>
                  <a:cubicBezTo>
                    <a:pt x="474853" y="136425"/>
                    <a:pt x="438112" y="173165"/>
                    <a:pt x="438112" y="218487"/>
                  </a:cubicBezTo>
                  <a:cubicBezTo>
                    <a:pt x="438112" y="263809"/>
                    <a:pt x="474853" y="300549"/>
                    <a:pt x="520174" y="300549"/>
                  </a:cubicBezTo>
                  <a:cubicBezTo>
                    <a:pt x="565496" y="300549"/>
                    <a:pt x="602236" y="263809"/>
                    <a:pt x="602236" y="218487"/>
                  </a:cubicBezTo>
                  <a:cubicBezTo>
                    <a:pt x="602236" y="173165"/>
                    <a:pt x="565496" y="136425"/>
                    <a:pt x="520174" y="136425"/>
                  </a:cubicBezTo>
                  <a:close/>
                  <a:moveTo>
                    <a:pt x="520174" y="0"/>
                  </a:moveTo>
                  <a:cubicBezTo>
                    <a:pt x="636724" y="0"/>
                    <a:pt x="731206" y="94483"/>
                    <a:pt x="731206" y="211032"/>
                  </a:cubicBezTo>
                  <a:cubicBezTo>
                    <a:pt x="731206" y="225600"/>
                    <a:pt x="729730" y="239824"/>
                    <a:pt x="726919" y="253562"/>
                  </a:cubicBezTo>
                  <a:lnTo>
                    <a:pt x="726742" y="254131"/>
                  </a:lnTo>
                  <a:lnTo>
                    <a:pt x="811009" y="299870"/>
                  </a:lnTo>
                  <a:cubicBezTo>
                    <a:pt x="949376" y="393348"/>
                    <a:pt x="1040348" y="551653"/>
                    <a:pt x="1040348" y="731206"/>
                  </a:cubicBezTo>
                  <a:cubicBezTo>
                    <a:pt x="1040348" y="874848"/>
                    <a:pt x="982126" y="1004892"/>
                    <a:pt x="887993" y="1099024"/>
                  </a:cubicBezTo>
                  <a:lnTo>
                    <a:pt x="836478" y="1141528"/>
                  </a:lnTo>
                  <a:lnTo>
                    <a:pt x="764309" y="1231370"/>
                  </a:lnTo>
                  <a:cubicBezTo>
                    <a:pt x="694813" y="1338862"/>
                    <a:pt x="653363" y="1474412"/>
                    <a:pt x="653363" y="1621729"/>
                  </a:cubicBezTo>
                  <a:cubicBezTo>
                    <a:pt x="653363" y="1744494"/>
                    <a:pt x="682148" y="1859085"/>
                    <a:pt x="731960" y="1956079"/>
                  </a:cubicBezTo>
                  <a:lnTo>
                    <a:pt x="782886" y="2037850"/>
                  </a:lnTo>
                  <a:lnTo>
                    <a:pt x="794868" y="2047736"/>
                  </a:lnTo>
                  <a:cubicBezTo>
                    <a:pt x="865168" y="2118036"/>
                    <a:pt x="908650" y="2215154"/>
                    <a:pt x="908650" y="2322429"/>
                  </a:cubicBezTo>
                  <a:cubicBezTo>
                    <a:pt x="908650" y="2536977"/>
                    <a:pt x="734723" y="2710904"/>
                    <a:pt x="520174" y="2710904"/>
                  </a:cubicBezTo>
                  <a:cubicBezTo>
                    <a:pt x="305626" y="2710904"/>
                    <a:pt x="131699" y="2536977"/>
                    <a:pt x="131699" y="2322429"/>
                  </a:cubicBezTo>
                  <a:cubicBezTo>
                    <a:pt x="131699" y="2215154"/>
                    <a:pt x="175180" y="2118036"/>
                    <a:pt x="245481" y="2047736"/>
                  </a:cubicBezTo>
                  <a:lnTo>
                    <a:pt x="257463" y="2037850"/>
                  </a:lnTo>
                  <a:lnTo>
                    <a:pt x="308388" y="1956079"/>
                  </a:lnTo>
                  <a:cubicBezTo>
                    <a:pt x="358201" y="1859085"/>
                    <a:pt x="386985" y="1744494"/>
                    <a:pt x="386985" y="1621729"/>
                  </a:cubicBezTo>
                  <a:cubicBezTo>
                    <a:pt x="386985" y="1474412"/>
                    <a:pt x="345536" y="1338862"/>
                    <a:pt x="276039" y="1231370"/>
                  </a:cubicBezTo>
                  <a:lnTo>
                    <a:pt x="203871" y="1141528"/>
                  </a:lnTo>
                  <a:lnTo>
                    <a:pt x="152356" y="1099024"/>
                  </a:lnTo>
                  <a:cubicBezTo>
                    <a:pt x="58223" y="1004892"/>
                    <a:pt x="0" y="874848"/>
                    <a:pt x="0" y="731206"/>
                  </a:cubicBezTo>
                  <a:cubicBezTo>
                    <a:pt x="0" y="551653"/>
                    <a:pt x="90973" y="393348"/>
                    <a:pt x="229340" y="299870"/>
                  </a:cubicBezTo>
                  <a:lnTo>
                    <a:pt x="313607" y="254131"/>
                  </a:lnTo>
                  <a:lnTo>
                    <a:pt x="313430" y="253562"/>
                  </a:lnTo>
                  <a:cubicBezTo>
                    <a:pt x="310619" y="239824"/>
                    <a:pt x="309143" y="225600"/>
                    <a:pt x="309143" y="211032"/>
                  </a:cubicBezTo>
                  <a:cubicBezTo>
                    <a:pt x="309143" y="94483"/>
                    <a:pt x="403625" y="0"/>
                    <a:pt x="520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345501" y="4442049"/>
              <a:ext cx="290632" cy="377034"/>
              <a:chOff x="3619602" y="2821781"/>
              <a:chExt cx="723122" cy="938101"/>
            </a:xfrm>
            <a:grpFill/>
          </p:grpSpPr>
          <p:sp>
            <p:nvSpPr>
              <p:cNvPr id="16" name="任意多边形 34"/>
              <p:cNvSpPr/>
              <p:nvPr/>
            </p:nvSpPr>
            <p:spPr>
              <a:xfrm flipV="1">
                <a:off x="3619602" y="2823778"/>
                <a:ext cx="723122" cy="770370"/>
              </a:xfrm>
              <a:custGeom>
                <a:avLst/>
                <a:gdLst>
                  <a:gd name="connsiteX0" fmla="*/ 361561 w 723122"/>
                  <a:gd name="connsiteY0" fmla="*/ 770370 h 770370"/>
                  <a:gd name="connsiteX1" fmla="*/ 723122 w 723122"/>
                  <a:gd name="connsiteY1" fmla="*/ 428332 h 770370"/>
                  <a:gd name="connsiteX2" fmla="*/ 661373 w 723122"/>
                  <a:gd name="connsiteY2" fmla="*/ 237096 h 770370"/>
                  <a:gd name="connsiteX3" fmla="*/ 642996 w 723122"/>
                  <a:gd name="connsiteY3" fmla="*/ 216024 h 770370"/>
                  <a:gd name="connsiteX4" fmla="*/ 644595 w 723122"/>
                  <a:gd name="connsiteY4" fmla="*/ 216024 h 770370"/>
                  <a:gd name="connsiteX5" fmla="*/ 452478 w 723122"/>
                  <a:gd name="connsiteY5" fmla="*/ 0 h 770370"/>
                  <a:gd name="connsiteX6" fmla="*/ 270644 w 723122"/>
                  <a:gd name="connsiteY6" fmla="*/ 0 h 770370"/>
                  <a:gd name="connsiteX7" fmla="*/ 78527 w 723122"/>
                  <a:gd name="connsiteY7" fmla="*/ 216024 h 770370"/>
                  <a:gd name="connsiteX8" fmla="*/ 80127 w 723122"/>
                  <a:gd name="connsiteY8" fmla="*/ 216024 h 770370"/>
                  <a:gd name="connsiteX9" fmla="*/ 61749 w 723122"/>
                  <a:gd name="connsiteY9" fmla="*/ 237096 h 770370"/>
                  <a:gd name="connsiteX10" fmla="*/ 0 w 723122"/>
                  <a:gd name="connsiteY10" fmla="*/ 428332 h 770370"/>
                  <a:gd name="connsiteX11" fmla="*/ 361561 w 723122"/>
                  <a:gd name="connsiteY11" fmla="*/ 770370 h 77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3122" h="770370">
                    <a:moveTo>
                      <a:pt x="361561" y="770370"/>
                    </a:moveTo>
                    <a:cubicBezTo>
                      <a:pt x="561246" y="770370"/>
                      <a:pt x="723122" y="617234"/>
                      <a:pt x="723122" y="428332"/>
                    </a:cubicBezTo>
                    <a:cubicBezTo>
                      <a:pt x="723122" y="357494"/>
                      <a:pt x="700358" y="291685"/>
                      <a:pt x="661373" y="237096"/>
                    </a:cubicBezTo>
                    <a:lnTo>
                      <a:pt x="642996" y="216024"/>
                    </a:lnTo>
                    <a:lnTo>
                      <a:pt x="644595" y="216024"/>
                    </a:lnTo>
                    <a:lnTo>
                      <a:pt x="452478" y="0"/>
                    </a:lnTo>
                    <a:lnTo>
                      <a:pt x="270644" y="0"/>
                    </a:lnTo>
                    <a:lnTo>
                      <a:pt x="78527" y="216024"/>
                    </a:lnTo>
                    <a:lnTo>
                      <a:pt x="80127" y="216024"/>
                    </a:lnTo>
                    <a:lnTo>
                      <a:pt x="61749" y="237096"/>
                    </a:lnTo>
                    <a:cubicBezTo>
                      <a:pt x="22764" y="291685"/>
                      <a:pt x="0" y="357494"/>
                      <a:pt x="0" y="428332"/>
                    </a:cubicBezTo>
                    <a:cubicBezTo>
                      <a:pt x="0" y="617234"/>
                      <a:pt x="161876" y="770370"/>
                      <a:pt x="361561" y="77037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" name="梯形 16"/>
              <p:cNvSpPr/>
              <p:nvPr/>
            </p:nvSpPr>
            <p:spPr>
              <a:xfrm flipV="1">
                <a:off x="3887924" y="3615866"/>
                <a:ext cx="180020" cy="144016"/>
              </a:xfrm>
              <a:prstGeom prst="trapezoid">
                <a:avLst/>
              </a:prstGeom>
              <a:solidFill>
                <a:srgbClr val="9FB4C5"/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" name="任意多边形 36"/>
              <p:cNvSpPr/>
              <p:nvPr/>
            </p:nvSpPr>
            <p:spPr>
              <a:xfrm>
                <a:off x="4069556" y="2840831"/>
                <a:ext cx="58730" cy="752475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任意多边形 37"/>
              <p:cNvSpPr/>
              <p:nvPr/>
            </p:nvSpPr>
            <p:spPr>
              <a:xfrm>
                <a:off x="4193381" y="2902744"/>
                <a:ext cx="58730" cy="545007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solidFill>
                <a:srgbClr val="9FB4C5"/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" name="任意多边形 38"/>
              <p:cNvSpPr/>
              <p:nvPr/>
            </p:nvSpPr>
            <p:spPr>
              <a:xfrm flipH="1">
                <a:off x="3831729" y="2840831"/>
                <a:ext cx="58730" cy="752475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1" name="任意多边形 39"/>
              <p:cNvSpPr/>
              <p:nvPr/>
            </p:nvSpPr>
            <p:spPr>
              <a:xfrm flipH="1">
                <a:off x="3707904" y="2902744"/>
                <a:ext cx="58730" cy="545007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" name="任意多边形 40"/>
              <p:cNvSpPr/>
              <p:nvPr/>
            </p:nvSpPr>
            <p:spPr>
              <a:xfrm>
                <a:off x="3981450" y="2821781"/>
                <a:ext cx="4763" cy="776288"/>
              </a:xfrm>
              <a:custGeom>
                <a:avLst/>
                <a:gdLst>
                  <a:gd name="connsiteX0" fmla="*/ 0 w 4763"/>
                  <a:gd name="connsiteY0" fmla="*/ 0 h 776288"/>
                  <a:gd name="connsiteX1" fmla="*/ 4763 w 4763"/>
                  <a:gd name="connsiteY1" fmla="*/ 776288 h 77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3" h="776288">
                    <a:moveTo>
                      <a:pt x="0" y="0"/>
                    </a:moveTo>
                    <a:cubicBezTo>
                      <a:pt x="1588" y="258763"/>
                      <a:pt x="3175" y="517525"/>
                      <a:pt x="4763" y="776288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 flipH="1">
            <a:off x="4537517" y="1796277"/>
            <a:ext cx="1301595" cy="2710904"/>
            <a:chOff x="6334538" y="2554135"/>
            <a:chExt cx="1301595" cy="2710904"/>
          </a:xfrm>
          <a:solidFill>
            <a:srgbClr val="9FB4C5"/>
          </a:solidFill>
        </p:grpSpPr>
        <p:sp>
          <p:nvSpPr>
            <p:cNvPr id="24" name="任意多边形: 形状 23"/>
            <p:cNvSpPr/>
            <p:nvPr/>
          </p:nvSpPr>
          <p:spPr>
            <a:xfrm rot="19099189">
              <a:off x="6334538" y="2554135"/>
              <a:ext cx="1040348" cy="2710904"/>
            </a:xfrm>
            <a:custGeom>
              <a:avLst/>
              <a:gdLst>
                <a:gd name="connsiteX0" fmla="*/ 527580 w 1040348"/>
                <a:gd name="connsiteY0" fmla="*/ 2018564 h 2710904"/>
                <a:gd name="connsiteX1" fmla="*/ 224795 w 1040348"/>
                <a:gd name="connsiteY1" fmla="*/ 2321349 h 2710904"/>
                <a:gd name="connsiteX2" fmla="*/ 527580 w 1040348"/>
                <a:gd name="connsiteY2" fmla="*/ 2624134 h 2710904"/>
                <a:gd name="connsiteX3" fmla="*/ 830365 w 1040348"/>
                <a:gd name="connsiteY3" fmla="*/ 2321349 h 2710904"/>
                <a:gd name="connsiteX4" fmla="*/ 527580 w 1040348"/>
                <a:gd name="connsiteY4" fmla="*/ 2018564 h 2710904"/>
                <a:gd name="connsiteX5" fmla="*/ 520174 w 1040348"/>
                <a:gd name="connsiteY5" fmla="*/ 136425 h 2710904"/>
                <a:gd name="connsiteX6" fmla="*/ 438112 w 1040348"/>
                <a:gd name="connsiteY6" fmla="*/ 218487 h 2710904"/>
                <a:gd name="connsiteX7" fmla="*/ 520174 w 1040348"/>
                <a:gd name="connsiteY7" fmla="*/ 300549 h 2710904"/>
                <a:gd name="connsiteX8" fmla="*/ 602236 w 1040348"/>
                <a:gd name="connsiteY8" fmla="*/ 218487 h 2710904"/>
                <a:gd name="connsiteX9" fmla="*/ 520174 w 1040348"/>
                <a:gd name="connsiteY9" fmla="*/ 136425 h 2710904"/>
                <a:gd name="connsiteX10" fmla="*/ 520174 w 1040348"/>
                <a:gd name="connsiteY10" fmla="*/ 0 h 2710904"/>
                <a:gd name="connsiteX11" fmla="*/ 731206 w 1040348"/>
                <a:gd name="connsiteY11" fmla="*/ 211032 h 2710904"/>
                <a:gd name="connsiteX12" fmla="*/ 726919 w 1040348"/>
                <a:gd name="connsiteY12" fmla="*/ 253562 h 2710904"/>
                <a:gd name="connsiteX13" fmla="*/ 726742 w 1040348"/>
                <a:gd name="connsiteY13" fmla="*/ 254131 h 2710904"/>
                <a:gd name="connsiteX14" fmla="*/ 811009 w 1040348"/>
                <a:gd name="connsiteY14" fmla="*/ 299870 h 2710904"/>
                <a:gd name="connsiteX15" fmla="*/ 1040348 w 1040348"/>
                <a:gd name="connsiteY15" fmla="*/ 731206 h 2710904"/>
                <a:gd name="connsiteX16" fmla="*/ 887993 w 1040348"/>
                <a:gd name="connsiteY16" fmla="*/ 1099024 h 2710904"/>
                <a:gd name="connsiteX17" fmla="*/ 836478 w 1040348"/>
                <a:gd name="connsiteY17" fmla="*/ 1141528 h 2710904"/>
                <a:gd name="connsiteX18" fmla="*/ 764309 w 1040348"/>
                <a:gd name="connsiteY18" fmla="*/ 1231370 h 2710904"/>
                <a:gd name="connsiteX19" fmla="*/ 653363 w 1040348"/>
                <a:gd name="connsiteY19" fmla="*/ 1621729 h 2710904"/>
                <a:gd name="connsiteX20" fmla="*/ 731960 w 1040348"/>
                <a:gd name="connsiteY20" fmla="*/ 1956079 h 2710904"/>
                <a:gd name="connsiteX21" fmla="*/ 782886 w 1040348"/>
                <a:gd name="connsiteY21" fmla="*/ 2037850 h 2710904"/>
                <a:gd name="connsiteX22" fmla="*/ 794868 w 1040348"/>
                <a:gd name="connsiteY22" fmla="*/ 2047736 h 2710904"/>
                <a:gd name="connsiteX23" fmla="*/ 908650 w 1040348"/>
                <a:gd name="connsiteY23" fmla="*/ 2322429 h 2710904"/>
                <a:gd name="connsiteX24" fmla="*/ 520174 w 1040348"/>
                <a:gd name="connsiteY24" fmla="*/ 2710904 h 2710904"/>
                <a:gd name="connsiteX25" fmla="*/ 131699 w 1040348"/>
                <a:gd name="connsiteY25" fmla="*/ 2322429 h 2710904"/>
                <a:gd name="connsiteX26" fmla="*/ 245481 w 1040348"/>
                <a:gd name="connsiteY26" fmla="*/ 2047736 h 2710904"/>
                <a:gd name="connsiteX27" fmla="*/ 257463 w 1040348"/>
                <a:gd name="connsiteY27" fmla="*/ 2037850 h 2710904"/>
                <a:gd name="connsiteX28" fmla="*/ 308388 w 1040348"/>
                <a:gd name="connsiteY28" fmla="*/ 1956079 h 2710904"/>
                <a:gd name="connsiteX29" fmla="*/ 386985 w 1040348"/>
                <a:gd name="connsiteY29" fmla="*/ 1621729 h 2710904"/>
                <a:gd name="connsiteX30" fmla="*/ 276039 w 1040348"/>
                <a:gd name="connsiteY30" fmla="*/ 1231370 h 2710904"/>
                <a:gd name="connsiteX31" fmla="*/ 203871 w 1040348"/>
                <a:gd name="connsiteY31" fmla="*/ 1141528 h 2710904"/>
                <a:gd name="connsiteX32" fmla="*/ 152356 w 1040348"/>
                <a:gd name="connsiteY32" fmla="*/ 1099024 h 2710904"/>
                <a:gd name="connsiteX33" fmla="*/ 0 w 1040348"/>
                <a:gd name="connsiteY33" fmla="*/ 731206 h 2710904"/>
                <a:gd name="connsiteX34" fmla="*/ 229340 w 1040348"/>
                <a:gd name="connsiteY34" fmla="*/ 299870 h 2710904"/>
                <a:gd name="connsiteX35" fmla="*/ 313607 w 1040348"/>
                <a:gd name="connsiteY35" fmla="*/ 254131 h 2710904"/>
                <a:gd name="connsiteX36" fmla="*/ 313430 w 1040348"/>
                <a:gd name="connsiteY36" fmla="*/ 253562 h 2710904"/>
                <a:gd name="connsiteX37" fmla="*/ 309143 w 1040348"/>
                <a:gd name="connsiteY37" fmla="*/ 211032 h 2710904"/>
                <a:gd name="connsiteX38" fmla="*/ 520174 w 1040348"/>
                <a:gd name="connsiteY38" fmla="*/ 0 h 27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0348" h="2710904">
                  <a:moveTo>
                    <a:pt x="527580" y="2018564"/>
                  </a:moveTo>
                  <a:cubicBezTo>
                    <a:pt x="360356" y="2018564"/>
                    <a:pt x="224795" y="2154125"/>
                    <a:pt x="224795" y="2321349"/>
                  </a:cubicBezTo>
                  <a:cubicBezTo>
                    <a:pt x="224795" y="2488573"/>
                    <a:pt x="360356" y="2624134"/>
                    <a:pt x="527580" y="2624134"/>
                  </a:cubicBezTo>
                  <a:cubicBezTo>
                    <a:pt x="694804" y="2624134"/>
                    <a:pt x="830365" y="2488573"/>
                    <a:pt x="830365" y="2321349"/>
                  </a:cubicBezTo>
                  <a:cubicBezTo>
                    <a:pt x="830365" y="2154125"/>
                    <a:pt x="694804" y="2018564"/>
                    <a:pt x="527580" y="2018564"/>
                  </a:cubicBezTo>
                  <a:close/>
                  <a:moveTo>
                    <a:pt x="520174" y="136425"/>
                  </a:moveTo>
                  <a:cubicBezTo>
                    <a:pt x="474853" y="136425"/>
                    <a:pt x="438112" y="173165"/>
                    <a:pt x="438112" y="218487"/>
                  </a:cubicBezTo>
                  <a:cubicBezTo>
                    <a:pt x="438112" y="263809"/>
                    <a:pt x="474853" y="300549"/>
                    <a:pt x="520174" y="300549"/>
                  </a:cubicBezTo>
                  <a:cubicBezTo>
                    <a:pt x="565496" y="300549"/>
                    <a:pt x="602236" y="263809"/>
                    <a:pt x="602236" y="218487"/>
                  </a:cubicBezTo>
                  <a:cubicBezTo>
                    <a:pt x="602236" y="173165"/>
                    <a:pt x="565496" y="136425"/>
                    <a:pt x="520174" y="136425"/>
                  </a:cubicBezTo>
                  <a:close/>
                  <a:moveTo>
                    <a:pt x="520174" y="0"/>
                  </a:moveTo>
                  <a:cubicBezTo>
                    <a:pt x="636724" y="0"/>
                    <a:pt x="731206" y="94483"/>
                    <a:pt x="731206" y="211032"/>
                  </a:cubicBezTo>
                  <a:cubicBezTo>
                    <a:pt x="731206" y="225600"/>
                    <a:pt x="729730" y="239824"/>
                    <a:pt x="726919" y="253562"/>
                  </a:cubicBezTo>
                  <a:lnTo>
                    <a:pt x="726742" y="254131"/>
                  </a:lnTo>
                  <a:lnTo>
                    <a:pt x="811009" y="299870"/>
                  </a:lnTo>
                  <a:cubicBezTo>
                    <a:pt x="949376" y="393348"/>
                    <a:pt x="1040348" y="551653"/>
                    <a:pt x="1040348" y="731206"/>
                  </a:cubicBezTo>
                  <a:cubicBezTo>
                    <a:pt x="1040348" y="874848"/>
                    <a:pt x="982126" y="1004892"/>
                    <a:pt x="887993" y="1099024"/>
                  </a:cubicBezTo>
                  <a:lnTo>
                    <a:pt x="836478" y="1141528"/>
                  </a:lnTo>
                  <a:lnTo>
                    <a:pt x="764309" y="1231370"/>
                  </a:lnTo>
                  <a:cubicBezTo>
                    <a:pt x="694813" y="1338862"/>
                    <a:pt x="653363" y="1474412"/>
                    <a:pt x="653363" y="1621729"/>
                  </a:cubicBezTo>
                  <a:cubicBezTo>
                    <a:pt x="653363" y="1744494"/>
                    <a:pt x="682148" y="1859085"/>
                    <a:pt x="731960" y="1956079"/>
                  </a:cubicBezTo>
                  <a:lnTo>
                    <a:pt x="782886" y="2037850"/>
                  </a:lnTo>
                  <a:lnTo>
                    <a:pt x="794868" y="2047736"/>
                  </a:lnTo>
                  <a:cubicBezTo>
                    <a:pt x="865168" y="2118036"/>
                    <a:pt x="908650" y="2215154"/>
                    <a:pt x="908650" y="2322429"/>
                  </a:cubicBezTo>
                  <a:cubicBezTo>
                    <a:pt x="908650" y="2536977"/>
                    <a:pt x="734723" y="2710904"/>
                    <a:pt x="520174" y="2710904"/>
                  </a:cubicBezTo>
                  <a:cubicBezTo>
                    <a:pt x="305626" y="2710904"/>
                    <a:pt x="131699" y="2536977"/>
                    <a:pt x="131699" y="2322429"/>
                  </a:cubicBezTo>
                  <a:cubicBezTo>
                    <a:pt x="131699" y="2215154"/>
                    <a:pt x="175180" y="2118036"/>
                    <a:pt x="245481" y="2047736"/>
                  </a:cubicBezTo>
                  <a:lnTo>
                    <a:pt x="257463" y="2037850"/>
                  </a:lnTo>
                  <a:lnTo>
                    <a:pt x="308388" y="1956079"/>
                  </a:lnTo>
                  <a:cubicBezTo>
                    <a:pt x="358201" y="1859085"/>
                    <a:pt x="386985" y="1744494"/>
                    <a:pt x="386985" y="1621729"/>
                  </a:cubicBezTo>
                  <a:cubicBezTo>
                    <a:pt x="386985" y="1474412"/>
                    <a:pt x="345536" y="1338862"/>
                    <a:pt x="276039" y="1231370"/>
                  </a:cubicBezTo>
                  <a:lnTo>
                    <a:pt x="203871" y="1141528"/>
                  </a:lnTo>
                  <a:lnTo>
                    <a:pt x="152356" y="1099024"/>
                  </a:lnTo>
                  <a:cubicBezTo>
                    <a:pt x="58223" y="1004892"/>
                    <a:pt x="0" y="874848"/>
                    <a:pt x="0" y="731206"/>
                  </a:cubicBezTo>
                  <a:cubicBezTo>
                    <a:pt x="0" y="551653"/>
                    <a:pt x="90973" y="393348"/>
                    <a:pt x="229340" y="299870"/>
                  </a:cubicBezTo>
                  <a:lnTo>
                    <a:pt x="313607" y="254131"/>
                  </a:lnTo>
                  <a:lnTo>
                    <a:pt x="313430" y="253562"/>
                  </a:lnTo>
                  <a:cubicBezTo>
                    <a:pt x="310619" y="239824"/>
                    <a:pt x="309143" y="225600"/>
                    <a:pt x="309143" y="211032"/>
                  </a:cubicBezTo>
                  <a:cubicBezTo>
                    <a:pt x="309143" y="94483"/>
                    <a:pt x="403625" y="0"/>
                    <a:pt x="520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345501" y="4442049"/>
              <a:ext cx="290632" cy="377034"/>
              <a:chOff x="3619602" y="2821781"/>
              <a:chExt cx="723122" cy="938101"/>
            </a:xfrm>
            <a:grpFill/>
          </p:grpSpPr>
          <p:sp>
            <p:nvSpPr>
              <p:cNvPr id="26" name="任意多边形 34"/>
              <p:cNvSpPr/>
              <p:nvPr/>
            </p:nvSpPr>
            <p:spPr>
              <a:xfrm flipV="1">
                <a:off x="3619602" y="2823778"/>
                <a:ext cx="723122" cy="770370"/>
              </a:xfrm>
              <a:custGeom>
                <a:avLst/>
                <a:gdLst>
                  <a:gd name="connsiteX0" fmla="*/ 361561 w 723122"/>
                  <a:gd name="connsiteY0" fmla="*/ 770370 h 770370"/>
                  <a:gd name="connsiteX1" fmla="*/ 723122 w 723122"/>
                  <a:gd name="connsiteY1" fmla="*/ 428332 h 770370"/>
                  <a:gd name="connsiteX2" fmla="*/ 661373 w 723122"/>
                  <a:gd name="connsiteY2" fmla="*/ 237096 h 770370"/>
                  <a:gd name="connsiteX3" fmla="*/ 642996 w 723122"/>
                  <a:gd name="connsiteY3" fmla="*/ 216024 h 770370"/>
                  <a:gd name="connsiteX4" fmla="*/ 644595 w 723122"/>
                  <a:gd name="connsiteY4" fmla="*/ 216024 h 770370"/>
                  <a:gd name="connsiteX5" fmla="*/ 452478 w 723122"/>
                  <a:gd name="connsiteY5" fmla="*/ 0 h 770370"/>
                  <a:gd name="connsiteX6" fmla="*/ 270644 w 723122"/>
                  <a:gd name="connsiteY6" fmla="*/ 0 h 770370"/>
                  <a:gd name="connsiteX7" fmla="*/ 78527 w 723122"/>
                  <a:gd name="connsiteY7" fmla="*/ 216024 h 770370"/>
                  <a:gd name="connsiteX8" fmla="*/ 80127 w 723122"/>
                  <a:gd name="connsiteY8" fmla="*/ 216024 h 770370"/>
                  <a:gd name="connsiteX9" fmla="*/ 61749 w 723122"/>
                  <a:gd name="connsiteY9" fmla="*/ 237096 h 770370"/>
                  <a:gd name="connsiteX10" fmla="*/ 0 w 723122"/>
                  <a:gd name="connsiteY10" fmla="*/ 428332 h 770370"/>
                  <a:gd name="connsiteX11" fmla="*/ 361561 w 723122"/>
                  <a:gd name="connsiteY11" fmla="*/ 770370 h 77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3122" h="770370">
                    <a:moveTo>
                      <a:pt x="361561" y="770370"/>
                    </a:moveTo>
                    <a:cubicBezTo>
                      <a:pt x="561246" y="770370"/>
                      <a:pt x="723122" y="617234"/>
                      <a:pt x="723122" y="428332"/>
                    </a:cubicBezTo>
                    <a:cubicBezTo>
                      <a:pt x="723122" y="357494"/>
                      <a:pt x="700358" y="291685"/>
                      <a:pt x="661373" y="237096"/>
                    </a:cubicBezTo>
                    <a:lnTo>
                      <a:pt x="642996" y="216024"/>
                    </a:lnTo>
                    <a:lnTo>
                      <a:pt x="644595" y="216024"/>
                    </a:lnTo>
                    <a:lnTo>
                      <a:pt x="452478" y="0"/>
                    </a:lnTo>
                    <a:lnTo>
                      <a:pt x="270644" y="0"/>
                    </a:lnTo>
                    <a:lnTo>
                      <a:pt x="78527" y="216024"/>
                    </a:lnTo>
                    <a:lnTo>
                      <a:pt x="80127" y="216024"/>
                    </a:lnTo>
                    <a:lnTo>
                      <a:pt x="61749" y="237096"/>
                    </a:lnTo>
                    <a:cubicBezTo>
                      <a:pt x="22764" y="291685"/>
                      <a:pt x="0" y="357494"/>
                      <a:pt x="0" y="428332"/>
                    </a:cubicBezTo>
                    <a:cubicBezTo>
                      <a:pt x="0" y="617234"/>
                      <a:pt x="161876" y="770370"/>
                      <a:pt x="361561" y="77037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" name="梯形 26"/>
              <p:cNvSpPr/>
              <p:nvPr/>
            </p:nvSpPr>
            <p:spPr>
              <a:xfrm flipV="1">
                <a:off x="3887924" y="3615866"/>
                <a:ext cx="180020" cy="144016"/>
              </a:xfrm>
              <a:prstGeom prst="trapezoid">
                <a:avLst/>
              </a:pr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" name="任意多边形 36"/>
              <p:cNvSpPr/>
              <p:nvPr/>
            </p:nvSpPr>
            <p:spPr>
              <a:xfrm>
                <a:off x="4069556" y="2840831"/>
                <a:ext cx="58730" cy="752475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任意多边形 37"/>
              <p:cNvSpPr/>
              <p:nvPr/>
            </p:nvSpPr>
            <p:spPr>
              <a:xfrm>
                <a:off x="4193381" y="2902744"/>
                <a:ext cx="58730" cy="545007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0" name="任意多边形 38"/>
              <p:cNvSpPr/>
              <p:nvPr/>
            </p:nvSpPr>
            <p:spPr>
              <a:xfrm flipH="1">
                <a:off x="3831729" y="2840831"/>
                <a:ext cx="58730" cy="752475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任意多边形 39"/>
              <p:cNvSpPr/>
              <p:nvPr/>
            </p:nvSpPr>
            <p:spPr>
              <a:xfrm flipH="1">
                <a:off x="3707904" y="2902744"/>
                <a:ext cx="58730" cy="545007"/>
              </a:xfrm>
              <a:custGeom>
                <a:avLst/>
                <a:gdLst>
                  <a:gd name="connsiteX0" fmla="*/ 9525 w 53850"/>
                  <a:gd name="connsiteY0" fmla="*/ 0 h 752475"/>
                  <a:gd name="connsiteX1" fmla="*/ 0 w 53850"/>
                  <a:gd name="connsiteY1" fmla="*/ 752475 h 752475"/>
                  <a:gd name="connsiteX0-1" fmla="*/ 9525 w 58730"/>
                  <a:gd name="connsiteY0-2" fmla="*/ 0 h 752475"/>
                  <a:gd name="connsiteX1-3" fmla="*/ 0 w 58730"/>
                  <a:gd name="connsiteY1-4" fmla="*/ 752475 h 7524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8730" h="752475">
                    <a:moveTo>
                      <a:pt x="9525" y="0"/>
                    </a:moveTo>
                    <a:cubicBezTo>
                      <a:pt x="63698" y="140891"/>
                      <a:pt x="89297" y="534194"/>
                      <a:pt x="0" y="752475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2" name="任意多边形 40"/>
              <p:cNvSpPr/>
              <p:nvPr/>
            </p:nvSpPr>
            <p:spPr>
              <a:xfrm>
                <a:off x="3981450" y="2821781"/>
                <a:ext cx="4763" cy="776288"/>
              </a:xfrm>
              <a:custGeom>
                <a:avLst/>
                <a:gdLst>
                  <a:gd name="connsiteX0" fmla="*/ 0 w 4763"/>
                  <a:gd name="connsiteY0" fmla="*/ 0 h 776288"/>
                  <a:gd name="connsiteX1" fmla="*/ 4763 w 4763"/>
                  <a:gd name="connsiteY1" fmla="*/ 776288 h 77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3" h="776288">
                    <a:moveTo>
                      <a:pt x="0" y="0"/>
                    </a:moveTo>
                    <a:cubicBezTo>
                      <a:pt x="1588" y="258763"/>
                      <a:pt x="3175" y="517525"/>
                      <a:pt x="4763" y="776288"/>
                    </a:cubicBezTo>
                  </a:path>
                </a:pathLst>
              </a:custGeom>
              <a:grpFill/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602780" y="1978210"/>
            <a:ext cx="2710904" cy="1040348"/>
            <a:chOff x="3602780" y="2733584"/>
            <a:chExt cx="2710904" cy="1040348"/>
          </a:xfrm>
          <a:solidFill>
            <a:srgbClr val="FF5050"/>
          </a:solidFill>
        </p:grpSpPr>
        <p:sp>
          <p:nvSpPr>
            <p:cNvPr id="34" name="任意多边形: 形状 33"/>
            <p:cNvSpPr/>
            <p:nvPr/>
          </p:nvSpPr>
          <p:spPr>
            <a:xfrm rot="4780430">
              <a:off x="4438058" y="1898306"/>
              <a:ext cx="1040348" cy="2710904"/>
            </a:xfrm>
            <a:custGeom>
              <a:avLst/>
              <a:gdLst>
                <a:gd name="connsiteX0" fmla="*/ 527580 w 1040348"/>
                <a:gd name="connsiteY0" fmla="*/ 2018564 h 2710904"/>
                <a:gd name="connsiteX1" fmla="*/ 224795 w 1040348"/>
                <a:gd name="connsiteY1" fmla="*/ 2321349 h 2710904"/>
                <a:gd name="connsiteX2" fmla="*/ 527580 w 1040348"/>
                <a:gd name="connsiteY2" fmla="*/ 2624134 h 2710904"/>
                <a:gd name="connsiteX3" fmla="*/ 830365 w 1040348"/>
                <a:gd name="connsiteY3" fmla="*/ 2321349 h 2710904"/>
                <a:gd name="connsiteX4" fmla="*/ 527580 w 1040348"/>
                <a:gd name="connsiteY4" fmla="*/ 2018564 h 2710904"/>
                <a:gd name="connsiteX5" fmla="*/ 520174 w 1040348"/>
                <a:gd name="connsiteY5" fmla="*/ 136425 h 2710904"/>
                <a:gd name="connsiteX6" fmla="*/ 438112 w 1040348"/>
                <a:gd name="connsiteY6" fmla="*/ 218487 h 2710904"/>
                <a:gd name="connsiteX7" fmla="*/ 520174 w 1040348"/>
                <a:gd name="connsiteY7" fmla="*/ 300549 h 2710904"/>
                <a:gd name="connsiteX8" fmla="*/ 602236 w 1040348"/>
                <a:gd name="connsiteY8" fmla="*/ 218487 h 2710904"/>
                <a:gd name="connsiteX9" fmla="*/ 520174 w 1040348"/>
                <a:gd name="connsiteY9" fmla="*/ 136425 h 2710904"/>
                <a:gd name="connsiteX10" fmla="*/ 520174 w 1040348"/>
                <a:gd name="connsiteY10" fmla="*/ 0 h 2710904"/>
                <a:gd name="connsiteX11" fmla="*/ 731206 w 1040348"/>
                <a:gd name="connsiteY11" fmla="*/ 211032 h 2710904"/>
                <a:gd name="connsiteX12" fmla="*/ 726919 w 1040348"/>
                <a:gd name="connsiteY12" fmla="*/ 253562 h 2710904"/>
                <a:gd name="connsiteX13" fmla="*/ 726742 w 1040348"/>
                <a:gd name="connsiteY13" fmla="*/ 254131 h 2710904"/>
                <a:gd name="connsiteX14" fmla="*/ 811009 w 1040348"/>
                <a:gd name="connsiteY14" fmla="*/ 299870 h 2710904"/>
                <a:gd name="connsiteX15" fmla="*/ 1040348 w 1040348"/>
                <a:gd name="connsiteY15" fmla="*/ 731206 h 2710904"/>
                <a:gd name="connsiteX16" fmla="*/ 887993 w 1040348"/>
                <a:gd name="connsiteY16" fmla="*/ 1099024 h 2710904"/>
                <a:gd name="connsiteX17" fmla="*/ 836478 w 1040348"/>
                <a:gd name="connsiteY17" fmla="*/ 1141528 h 2710904"/>
                <a:gd name="connsiteX18" fmla="*/ 764309 w 1040348"/>
                <a:gd name="connsiteY18" fmla="*/ 1231370 h 2710904"/>
                <a:gd name="connsiteX19" fmla="*/ 653363 w 1040348"/>
                <a:gd name="connsiteY19" fmla="*/ 1621729 h 2710904"/>
                <a:gd name="connsiteX20" fmla="*/ 731960 w 1040348"/>
                <a:gd name="connsiteY20" fmla="*/ 1956079 h 2710904"/>
                <a:gd name="connsiteX21" fmla="*/ 782886 w 1040348"/>
                <a:gd name="connsiteY21" fmla="*/ 2037850 h 2710904"/>
                <a:gd name="connsiteX22" fmla="*/ 794868 w 1040348"/>
                <a:gd name="connsiteY22" fmla="*/ 2047736 h 2710904"/>
                <a:gd name="connsiteX23" fmla="*/ 908650 w 1040348"/>
                <a:gd name="connsiteY23" fmla="*/ 2322429 h 2710904"/>
                <a:gd name="connsiteX24" fmla="*/ 520174 w 1040348"/>
                <a:gd name="connsiteY24" fmla="*/ 2710904 h 2710904"/>
                <a:gd name="connsiteX25" fmla="*/ 131699 w 1040348"/>
                <a:gd name="connsiteY25" fmla="*/ 2322429 h 2710904"/>
                <a:gd name="connsiteX26" fmla="*/ 245481 w 1040348"/>
                <a:gd name="connsiteY26" fmla="*/ 2047736 h 2710904"/>
                <a:gd name="connsiteX27" fmla="*/ 257463 w 1040348"/>
                <a:gd name="connsiteY27" fmla="*/ 2037850 h 2710904"/>
                <a:gd name="connsiteX28" fmla="*/ 308388 w 1040348"/>
                <a:gd name="connsiteY28" fmla="*/ 1956079 h 2710904"/>
                <a:gd name="connsiteX29" fmla="*/ 386985 w 1040348"/>
                <a:gd name="connsiteY29" fmla="*/ 1621729 h 2710904"/>
                <a:gd name="connsiteX30" fmla="*/ 276039 w 1040348"/>
                <a:gd name="connsiteY30" fmla="*/ 1231370 h 2710904"/>
                <a:gd name="connsiteX31" fmla="*/ 203871 w 1040348"/>
                <a:gd name="connsiteY31" fmla="*/ 1141528 h 2710904"/>
                <a:gd name="connsiteX32" fmla="*/ 152356 w 1040348"/>
                <a:gd name="connsiteY32" fmla="*/ 1099024 h 2710904"/>
                <a:gd name="connsiteX33" fmla="*/ 0 w 1040348"/>
                <a:gd name="connsiteY33" fmla="*/ 731206 h 2710904"/>
                <a:gd name="connsiteX34" fmla="*/ 229340 w 1040348"/>
                <a:gd name="connsiteY34" fmla="*/ 299870 h 2710904"/>
                <a:gd name="connsiteX35" fmla="*/ 313607 w 1040348"/>
                <a:gd name="connsiteY35" fmla="*/ 254131 h 2710904"/>
                <a:gd name="connsiteX36" fmla="*/ 313430 w 1040348"/>
                <a:gd name="connsiteY36" fmla="*/ 253562 h 2710904"/>
                <a:gd name="connsiteX37" fmla="*/ 309143 w 1040348"/>
                <a:gd name="connsiteY37" fmla="*/ 211032 h 2710904"/>
                <a:gd name="connsiteX38" fmla="*/ 520174 w 1040348"/>
                <a:gd name="connsiteY38" fmla="*/ 0 h 27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0348" h="2710904">
                  <a:moveTo>
                    <a:pt x="527580" y="2018564"/>
                  </a:moveTo>
                  <a:cubicBezTo>
                    <a:pt x="360356" y="2018564"/>
                    <a:pt x="224795" y="2154125"/>
                    <a:pt x="224795" y="2321349"/>
                  </a:cubicBezTo>
                  <a:cubicBezTo>
                    <a:pt x="224795" y="2488573"/>
                    <a:pt x="360356" y="2624134"/>
                    <a:pt x="527580" y="2624134"/>
                  </a:cubicBezTo>
                  <a:cubicBezTo>
                    <a:pt x="694804" y="2624134"/>
                    <a:pt x="830365" y="2488573"/>
                    <a:pt x="830365" y="2321349"/>
                  </a:cubicBezTo>
                  <a:cubicBezTo>
                    <a:pt x="830365" y="2154125"/>
                    <a:pt x="694804" y="2018564"/>
                    <a:pt x="527580" y="2018564"/>
                  </a:cubicBezTo>
                  <a:close/>
                  <a:moveTo>
                    <a:pt x="520174" y="136425"/>
                  </a:moveTo>
                  <a:cubicBezTo>
                    <a:pt x="474853" y="136425"/>
                    <a:pt x="438112" y="173165"/>
                    <a:pt x="438112" y="218487"/>
                  </a:cubicBezTo>
                  <a:cubicBezTo>
                    <a:pt x="438112" y="263809"/>
                    <a:pt x="474853" y="300549"/>
                    <a:pt x="520174" y="300549"/>
                  </a:cubicBezTo>
                  <a:cubicBezTo>
                    <a:pt x="565496" y="300549"/>
                    <a:pt x="602236" y="263809"/>
                    <a:pt x="602236" y="218487"/>
                  </a:cubicBezTo>
                  <a:cubicBezTo>
                    <a:pt x="602236" y="173165"/>
                    <a:pt x="565496" y="136425"/>
                    <a:pt x="520174" y="136425"/>
                  </a:cubicBezTo>
                  <a:close/>
                  <a:moveTo>
                    <a:pt x="520174" y="0"/>
                  </a:moveTo>
                  <a:cubicBezTo>
                    <a:pt x="636724" y="0"/>
                    <a:pt x="731206" y="94483"/>
                    <a:pt x="731206" y="211032"/>
                  </a:cubicBezTo>
                  <a:cubicBezTo>
                    <a:pt x="731206" y="225600"/>
                    <a:pt x="729730" y="239824"/>
                    <a:pt x="726919" y="253562"/>
                  </a:cubicBezTo>
                  <a:lnTo>
                    <a:pt x="726742" y="254131"/>
                  </a:lnTo>
                  <a:lnTo>
                    <a:pt x="811009" y="299870"/>
                  </a:lnTo>
                  <a:cubicBezTo>
                    <a:pt x="949376" y="393348"/>
                    <a:pt x="1040348" y="551653"/>
                    <a:pt x="1040348" y="731206"/>
                  </a:cubicBezTo>
                  <a:cubicBezTo>
                    <a:pt x="1040348" y="874848"/>
                    <a:pt x="982126" y="1004892"/>
                    <a:pt x="887993" y="1099024"/>
                  </a:cubicBezTo>
                  <a:lnTo>
                    <a:pt x="836478" y="1141528"/>
                  </a:lnTo>
                  <a:lnTo>
                    <a:pt x="764309" y="1231370"/>
                  </a:lnTo>
                  <a:cubicBezTo>
                    <a:pt x="694813" y="1338862"/>
                    <a:pt x="653363" y="1474412"/>
                    <a:pt x="653363" y="1621729"/>
                  </a:cubicBezTo>
                  <a:cubicBezTo>
                    <a:pt x="653363" y="1744494"/>
                    <a:pt x="682148" y="1859085"/>
                    <a:pt x="731960" y="1956079"/>
                  </a:cubicBezTo>
                  <a:lnTo>
                    <a:pt x="782886" y="2037850"/>
                  </a:lnTo>
                  <a:lnTo>
                    <a:pt x="794868" y="2047736"/>
                  </a:lnTo>
                  <a:cubicBezTo>
                    <a:pt x="865168" y="2118036"/>
                    <a:pt x="908650" y="2215154"/>
                    <a:pt x="908650" y="2322429"/>
                  </a:cubicBezTo>
                  <a:cubicBezTo>
                    <a:pt x="908650" y="2536977"/>
                    <a:pt x="734723" y="2710904"/>
                    <a:pt x="520174" y="2710904"/>
                  </a:cubicBezTo>
                  <a:cubicBezTo>
                    <a:pt x="305626" y="2710904"/>
                    <a:pt x="131699" y="2536977"/>
                    <a:pt x="131699" y="2322429"/>
                  </a:cubicBezTo>
                  <a:cubicBezTo>
                    <a:pt x="131699" y="2215154"/>
                    <a:pt x="175180" y="2118036"/>
                    <a:pt x="245481" y="2047736"/>
                  </a:cubicBezTo>
                  <a:lnTo>
                    <a:pt x="257463" y="2037850"/>
                  </a:lnTo>
                  <a:lnTo>
                    <a:pt x="308388" y="1956079"/>
                  </a:lnTo>
                  <a:cubicBezTo>
                    <a:pt x="358201" y="1859085"/>
                    <a:pt x="386985" y="1744494"/>
                    <a:pt x="386985" y="1621729"/>
                  </a:cubicBezTo>
                  <a:cubicBezTo>
                    <a:pt x="386985" y="1474412"/>
                    <a:pt x="345536" y="1338862"/>
                    <a:pt x="276039" y="1231370"/>
                  </a:cubicBezTo>
                  <a:lnTo>
                    <a:pt x="203871" y="1141528"/>
                  </a:lnTo>
                  <a:lnTo>
                    <a:pt x="152356" y="1099024"/>
                  </a:lnTo>
                  <a:cubicBezTo>
                    <a:pt x="58223" y="1004892"/>
                    <a:pt x="0" y="874848"/>
                    <a:pt x="0" y="731206"/>
                  </a:cubicBezTo>
                  <a:cubicBezTo>
                    <a:pt x="0" y="551653"/>
                    <a:pt x="90973" y="393348"/>
                    <a:pt x="229340" y="299870"/>
                  </a:cubicBezTo>
                  <a:lnTo>
                    <a:pt x="313607" y="254131"/>
                  </a:lnTo>
                  <a:lnTo>
                    <a:pt x="313430" y="253562"/>
                  </a:lnTo>
                  <a:cubicBezTo>
                    <a:pt x="310619" y="239824"/>
                    <a:pt x="309143" y="225600"/>
                    <a:pt x="309143" y="211032"/>
                  </a:cubicBezTo>
                  <a:cubicBezTo>
                    <a:pt x="309143" y="94483"/>
                    <a:pt x="403625" y="0"/>
                    <a:pt x="520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任意多边形 16"/>
            <p:cNvSpPr/>
            <p:nvPr/>
          </p:nvSpPr>
          <p:spPr>
            <a:xfrm>
              <a:off x="3820379" y="3214663"/>
              <a:ext cx="367393" cy="428673"/>
            </a:xfrm>
            <a:custGeom>
              <a:avLst/>
              <a:gdLst>
                <a:gd name="connsiteX0" fmla="*/ 470533 w 864000"/>
                <a:gd name="connsiteY0" fmla="*/ 565212 h 1008112"/>
                <a:gd name="connsiteX1" fmla="*/ 470533 w 864000"/>
                <a:gd name="connsiteY1" fmla="*/ 817212 h 1008112"/>
                <a:gd name="connsiteX2" fmla="*/ 650553 w 864000"/>
                <a:gd name="connsiteY2" fmla="*/ 817212 h 1008112"/>
                <a:gd name="connsiteX3" fmla="*/ 650553 w 864000"/>
                <a:gd name="connsiteY3" fmla="*/ 565212 h 1008112"/>
                <a:gd name="connsiteX4" fmla="*/ 213357 w 864000"/>
                <a:gd name="connsiteY4" fmla="*/ 565212 h 1008112"/>
                <a:gd name="connsiteX5" fmla="*/ 213357 w 864000"/>
                <a:gd name="connsiteY5" fmla="*/ 817212 h 1008112"/>
                <a:gd name="connsiteX6" fmla="*/ 393377 w 864000"/>
                <a:gd name="connsiteY6" fmla="*/ 817212 h 1008112"/>
                <a:gd name="connsiteX7" fmla="*/ 393377 w 864000"/>
                <a:gd name="connsiteY7" fmla="*/ 565212 h 1008112"/>
                <a:gd name="connsiteX8" fmla="*/ 470533 w 864000"/>
                <a:gd name="connsiteY8" fmla="*/ 336612 h 1008112"/>
                <a:gd name="connsiteX9" fmla="*/ 470533 w 864000"/>
                <a:gd name="connsiteY9" fmla="*/ 516632 h 1008112"/>
                <a:gd name="connsiteX10" fmla="*/ 650553 w 864000"/>
                <a:gd name="connsiteY10" fmla="*/ 516632 h 1008112"/>
                <a:gd name="connsiteX11" fmla="*/ 650553 w 864000"/>
                <a:gd name="connsiteY11" fmla="*/ 336612 h 1008112"/>
                <a:gd name="connsiteX12" fmla="*/ 213357 w 864000"/>
                <a:gd name="connsiteY12" fmla="*/ 336612 h 1008112"/>
                <a:gd name="connsiteX13" fmla="*/ 213357 w 864000"/>
                <a:gd name="connsiteY13" fmla="*/ 516632 h 1008112"/>
                <a:gd name="connsiteX14" fmla="*/ 393377 w 864000"/>
                <a:gd name="connsiteY14" fmla="*/ 516632 h 1008112"/>
                <a:gd name="connsiteX15" fmla="*/ 393377 w 864000"/>
                <a:gd name="connsiteY15" fmla="*/ 336612 h 1008112"/>
                <a:gd name="connsiteX16" fmla="*/ 470533 w 864000"/>
                <a:gd name="connsiteY16" fmla="*/ 108012 h 1008112"/>
                <a:gd name="connsiteX17" fmla="*/ 470533 w 864000"/>
                <a:gd name="connsiteY17" fmla="*/ 288032 h 1008112"/>
                <a:gd name="connsiteX18" fmla="*/ 650553 w 864000"/>
                <a:gd name="connsiteY18" fmla="*/ 288032 h 1008112"/>
                <a:gd name="connsiteX19" fmla="*/ 650553 w 864000"/>
                <a:gd name="connsiteY19" fmla="*/ 108012 h 1008112"/>
                <a:gd name="connsiteX20" fmla="*/ 213357 w 864000"/>
                <a:gd name="connsiteY20" fmla="*/ 108012 h 1008112"/>
                <a:gd name="connsiteX21" fmla="*/ 213357 w 864000"/>
                <a:gd name="connsiteY21" fmla="*/ 288032 h 1008112"/>
                <a:gd name="connsiteX22" fmla="*/ 393377 w 864000"/>
                <a:gd name="connsiteY22" fmla="*/ 288032 h 1008112"/>
                <a:gd name="connsiteX23" fmla="*/ 393377 w 864000"/>
                <a:gd name="connsiteY23" fmla="*/ 108012 h 1008112"/>
                <a:gd name="connsiteX24" fmla="*/ 215978 w 864000"/>
                <a:gd name="connsiteY24" fmla="*/ 0 h 1008112"/>
                <a:gd name="connsiteX25" fmla="*/ 648022 w 864000"/>
                <a:gd name="connsiteY25" fmla="*/ 0 h 1008112"/>
                <a:gd name="connsiteX26" fmla="*/ 756036 w 864000"/>
                <a:gd name="connsiteY26" fmla="*/ 108014 h 1008112"/>
                <a:gd name="connsiteX27" fmla="*/ 756036 w 864000"/>
                <a:gd name="connsiteY27" fmla="*/ 900098 h 1008112"/>
                <a:gd name="connsiteX28" fmla="*/ 756036 w 864000"/>
                <a:gd name="connsiteY28" fmla="*/ 900100 h 1008112"/>
                <a:gd name="connsiteX29" fmla="*/ 864000 w 864000"/>
                <a:gd name="connsiteY29" fmla="*/ 900100 h 1008112"/>
                <a:gd name="connsiteX30" fmla="*/ 864000 w 864000"/>
                <a:gd name="connsiteY30" fmla="*/ 1008112 h 1008112"/>
                <a:gd name="connsiteX31" fmla="*/ 648022 w 864000"/>
                <a:gd name="connsiteY31" fmla="*/ 1008112 h 1008112"/>
                <a:gd name="connsiteX32" fmla="*/ 215978 w 864000"/>
                <a:gd name="connsiteY32" fmla="*/ 1008112 h 1008112"/>
                <a:gd name="connsiteX33" fmla="*/ 0 w 864000"/>
                <a:gd name="connsiteY33" fmla="*/ 1008112 h 1008112"/>
                <a:gd name="connsiteX34" fmla="*/ 0 w 864000"/>
                <a:gd name="connsiteY34" fmla="*/ 900100 h 1008112"/>
                <a:gd name="connsiteX35" fmla="*/ 107965 w 864000"/>
                <a:gd name="connsiteY35" fmla="*/ 900100 h 1008112"/>
                <a:gd name="connsiteX36" fmla="*/ 107964 w 864000"/>
                <a:gd name="connsiteY36" fmla="*/ 900098 h 1008112"/>
                <a:gd name="connsiteX37" fmla="*/ 107964 w 864000"/>
                <a:gd name="connsiteY37" fmla="*/ 108014 h 1008112"/>
                <a:gd name="connsiteX38" fmla="*/ 215978 w 864000"/>
                <a:gd name="connsiteY38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4000" h="1008112">
                  <a:moveTo>
                    <a:pt x="470533" y="565212"/>
                  </a:moveTo>
                  <a:lnTo>
                    <a:pt x="470533" y="817212"/>
                  </a:lnTo>
                  <a:lnTo>
                    <a:pt x="650553" y="817212"/>
                  </a:lnTo>
                  <a:lnTo>
                    <a:pt x="650553" y="565212"/>
                  </a:lnTo>
                  <a:close/>
                  <a:moveTo>
                    <a:pt x="213357" y="565212"/>
                  </a:moveTo>
                  <a:lnTo>
                    <a:pt x="213357" y="817212"/>
                  </a:lnTo>
                  <a:lnTo>
                    <a:pt x="393377" y="817212"/>
                  </a:lnTo>
                  <a:lnTo>
                    <a:pt x="393377" y="565212"/>
                  </a:lnTo>
                  <a:close/>
                  <a:moveTo>
                    <a:pt x="470533" y="336612"/>
                  </a:moveTo>
                  <a:lnTo>
                    <a:pt x="470533" y="516632"/>
                  </a:lnTo>
                  <a:lnTo>
                    <a:pt x="650553" y="516632"/>
                  </a:lnTo>
                  <a:lnTo>
                    <a:pt x="650553" y="336612"/>
                  </a:lnTo>
                  <a:close/>
                  <a:moveTo>
                    <a:pt x="213357" y="336612"/>
                  </a:moveTo>
                  <a:lnTo>
                    <a:pt x="213357" y="516632"/>
                  </a:lnTo>
                  <a:lnTo>
                    <a:pt x="393377" y="516632"/>
                  </a:lnTo>
                  <a:lnTo>
                    <a:pt x="393377" y="336612"/>
                  </a:lnTo>
                  <a:close/>
                  <a:moveTo>
                    <a:pt x="470533" y="108012"/>
                  </a:moveTo>
                  <a:lnTo>
                    <a:pt x="470533" y="288032"/>
                  </a:lnTo>
                  <a:lnTo>
                    <a:pt x="650553" y="288032"/>
                  </a:lnTo>
                  <a:lnTo>
                    <a:pt x="650553" y="108012"/>
                  </a:lnTo>
                  <a:close/>
                  <a:moveTo>
                    <a:pt x="213357" y="108012"/>
                  </a:moveTo>
                  <a:lnTo>
                    <a:pt x="213357" y="288032"/>
                  </a:lnTo>
                  <a:lnTo>
                    <a:pt x="393377" y="288032"/>
                  </a:lnTo>
                  <a:lnTo>
                    <a:pt x="393377" y="108012"/>
                  </a:lnTo>
                  <a:close/>
                  <a:moveTo>
                    <a:pt x="215978" y="0"/>
                  </a:moveTo>
                  <a:lnTo>
                    <a:pt x="648022" y="0"/>
                  </a:lnTo>
                  <a:cubicBezTo>
                    <a:pt x="707676" y="0"/>
                    <a:pt x="756036" y="48360"/>
                    <a:pt x="756036" y="108014"/>
                  </a:cubicBezTo>
                  <a:lnTo>
                    <a:pt x="756036" y="900098"/>
                  </a:lnTo>
                  <a:lnTo>
                    <a:pt x="756036" y="900100"/>
                  </a:lnTo>
                  <a:lnTo>
                    <a:pt x="864000" y="900100"/>
                  </a:lnTo>
                  <a:lnTo>
                    <a:pt x="864000" y="1008112"/>
                  </a:lnTo>
                  <a:lnTo>
                    <a:pt x="648022" y="1008112"/>
                  </a:lnTo>
                  <a:lnTo>
                    <a:pt x="215978" y="1008112"/>
                  </a:lnTo>
                  <a:lnTo>
                    <a:pt x="0" y="1008112"/>
                  </a:lnTo>
                  <a:lnTo>
                    <a:pt x="0" y="900100"/>
                  </a:lnTo>
                  <a:lnTo>
                    <a:pt x="107965" y="900100"/>
                  </a:lnTo>
                  <a:lnTo>
                    <a:pt x="107964" y="900098"/>
                  </a:lnTo>
                  <a:lnTo>
                    <a:pt x="107964" y="108014"/>
                  </a:lnTo>
                  <a:cubicBezTo>
                    <a:pt x="107964" y="48360"/>
                    <a:pt x="156324" y="0"/>
                    <a:pt x="2159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5865304" y="1966798"/>
            <a:ext cx="2710904" cy="1040348"/>
            <a:chOff x="3602780" y="2733584"/>
            <a:chExt cx="2710904" cy="1040348"/>
          </a:xfrm>
          <a:solidFill>
            <a:srgbClr val="FF5050"/>
          </a:solidFill>
        </p:grpSpPr>
        <p:sp>
          <p:nvSpPr>
            <p:cNvPr id="37" name="任意多边形: 形状 36"/>
            <p:cNvSpPr/>
            <p:nvPr/>
          </p:nvSpPr>
          <p:spPr>
            <a:xfrm rot="4780430">
              <a:off x="4438058" y="1898306"/>
              <a:ext cx="1040348" cy="2710904"/>
            </a:xfrm>
            <a:custGeom>
              <a:avLst/>
              <a:gdLst>
                <a:gd name="connsiteX0" fmla="*/ 527580 w 1040348"/>
                <a:gd name="connsiteY0" fmla="*/ 2018564 h 2710904"/>
                <a:gd name="connsiteX1" fmla="*/ 224795 w 1040348"/>
                <a:gd name="connsiteY1" fmla="*/ 2321349 h 2710904"/>
                <a:gd name="connsiteX2" fmla="*/ 527580 w 1040348"/>
                <a:gd name="connsiteY2" fmla="*/ 2624134 h 2710904"/>
                <a:gd name="connsiteX3" fmla="*/ 830365 w 1040348"/>
                <a:gd name="connsiteY3" fmla="*/ 2321349 h 2710904"/>
                <a:gd name="connsiteX4" fmla="*/ 527580 w 1040348"/>
                <a:gd name="connsiteY4" fmla="*/ 2018564 h 2710904"/>
                <a:gd name="connsiteX5" fmla="*/ 520174 w 1040348"/>
                <a:gd name="connsiteY5" fmla="*/ 136425 h 2710904"/>
                <a:gd name="connsiteX6" fmla="*/ 438112 w 1040348"/>
                <a:gd name="connsiteY6" fmla="*/ 218487 h 2710904"/>
                <a:gd name="connsiteX7" fmla="*/ 520174 w 1040348"/>
                <a:gd name="connsiteY7" fmla="*/ 300549 h 2710904"/>
                <a:gd name="connsiteX8" fmla="*/ 602236 w 1040348"/>
                <a:gd name="connsiteY8" fmla="*/ 218487 h 2710904"/>
                <a:gd name="connsiteX9" fmla="*/ 520174 w 1040348"/>
                <a:gd name="connsiteY9" fmla="*/ 136425 h 2710904"/>
                <a:gd name="connsiteX10" fmla="*/ 520174 w 1040348"/>
                <a:gd name="connsiteY10" fmla="*/ 0 h 2710904"/>
                <a:gd name="connsiteX11" fmla="*/ 731206 w 1040348"/>
                <a:gd name="connsiteY11" fmla="*/ 211032 h 2710904"/>
                <a:gd name="connsiteX12" fmla="*/ 726919 w 1040348"/>
                <a:gd name="connsiteY12" fmla="*/ 253562 h 2710904"/>
                <a:gd name="connsiteX13" fmla="*/ 726742 w 1040348"/>
                <a:gd name="connsiteY13" fmla="*/ 254131 h 2710904"/>
                <a:gd name="connsiteX14" fmla="*/ 811009 w 1040348"/>
                <a:gd name="connsiteY14" fmla="*/ 299870 h 2710904"/>
                <a:gd name="connsiteX15" fmla="*/ 1040348 w 1040348"/>
                <a:gd name="connsiteY15" fmla="*/ 731206 h 2710904"/>
                <a:gd name="connsiteX16" fmla="*/ 887993 w 1040348"/>
                <a:gd name="connsiteY16" fmla="*/ 1099024 h 2710904"/>
                <a:gd name="connsiteX17" fmla="*/ 836478 w 1040348"/>
                <a:gd name="connsiteY17" fmla="*/ 1141528 h 2710904"/>
                <a:gd name="connsiteX18" fmla="*/ 764309 w 1040348"/>
                <a:gd name="connsiteY18" fmla="*/ 1231370 h 2710904"/>
                <a:gd name="connsiteX19" fmla="*/ 653363 w 1040348"/>
                <a:gd name="connsiteY19" fmla="*/ 1621729 h 2710904"/>
                <a:gd name="connsiteX20" fmla="*/ 731960 w 1040348"/>
                <a:gd name="connsiteY20" fmla="*/ 1956079 h 2710904"/>
                <a:gd name="connsiteX21" fmla="*/ 782886 w 1040348"/>
                <a:gd name="connsiteY21" fmla="*/ 2037850 h 2710904"/>
                <a:gd name="connsiteX22" fmla="*/ 794868 w 1040348"/>
                <a:gd name="connsiteY22" fmla="*/ 2047736 h 2710904"/>
                <a:gd name="connsiteX23" fmla="*/ 908650 w 1040348"/>
                <a:gd name="connsiteY23" fmla="*/ 2322429 h 2710904"/>
                <a:gd name="connsiteX24" fmla="*/ 520174 w 1040348"/>
                <a:gd name="connsiteY24" fmla="*/ 2710904 h 2710904"/>
                <a:gd name="connsiteX25" fmla="*/ 131699 w 1040348"/>
                <a:gd name="connsiteY25" fmla="*/ 2322429 h 2710904"/>
                <a:gd name="connsiteX26" fmla="*/ 245481 w 1040348"/>
                <a:gd name="connsiteY26" fmla="*/ 2047736 h 2710904"/>
                <a:gd name="connsiteX27" fmla="*/ 257463 w 1040348"/>
                <a:gd name="connsiteY27" fmla="*/ 2037850 h 2710904"/>
                <a:gd name="connsiteX28" fmla="*/ 308388 w 1040348"/>
                <a:gd name="connsiteY28" fmla="*/ 1956079 h 2710904"/>
                <a:gd name="connsiteX29" fmla="*/ 386985 w 1040348"/>
                <a:gd name="connsiteY29" fmla="*/ 1621729 h 2710904"/>
                <a:gd name="connsiteX30" fmla="*/ 276039 w 1040348"/>
                <a:gd name="connsiteY30" fmla="*/ 1231370 h 2710904"/>
                <a:gd name="connsiteX31" fmla="*/ 203871 w 1040348"/>
                <a:gd name="connsiteY31" fmla="*/ 1141528 h 2710904"/>
                <a:gd name="connsiteX32" fmla="*/ 152356 w 1040348"/>
                <a:gd name="connsiteY32" fmla="*/ 1099024 h 2710904"/>
                <a:gd name="connsiteX33" fmla="*/ 0 w 1040348"/>
                <a:gd name="connsiteY33" fmla="*/ 731206 h 2710904"/>
                <a:gd name="connsiteX34" fmla="*/ 229340 w 1040348"/>
                <a:gd name="connsiteY34" fmla="*/ 299870 h 2710904"/>
                <a:gd name="connsiteX35" fmla="*/ 313607 w 1040348"/>
                <a:gd name="connsiteY35" fmla="*/ 254131 h 2710904"/>
                <a:gd name="connsiteX36" fmla="*/ 313430 w 1040348"/>
                <a:gd name="connsiteY36" fmla="*/ 253562 h 2710904"/>
                <a:gd name="connsiteX37" fmla="*/ 309143 w 1040348"/>
                <a:gd name="connsiteY37" fmla="*/ 211032 h 2710904"/>
                <a:gd name="connsiteX38" fmla="*/ 520174 w 1040348"/>
                <a:gd name="connsiteY38" fmla="*/ 0 h 271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0348" h="2710904">
                  <a:moveTo>
                    <a:pt x="527580" y="2018564"/>
                  </a:moveTo>
                  <a:cubicBezTo>
                    <a:pt x="360356" y="2018564"/>
                    <a:pt x="224795" y="2154125"/>
                    <a:pt x="224795" y="2321349"/>
                  </a:cubicBezTo>
                  <a:cubicBezTo>
                    <a:pt x="224795" y="2488573"/>
                    <a:pt x="360356" y="2624134"/>
                    <a:pt x="527580" y="2624134"/>
                  </a:cubicBezTo>
                  <a:cubicBezTo>
                    <a:pt x="694804" y="2624134"/>
                    <a:pt x="830365" y="2488573"/>
                    <a:pt x="830365" y="2321349"/>
                  </a:cubicBezTo>
                  <a:cubicBezTo>
                    <a:pt x="830365" y="2154125"/>
                    <a:pt x="694804" y="2018564"/>
                    <a:pt x="527580" y="2018564"/>
                  </a:cubicBezTo>
                  <a:close/>
                  <a:moveTo>
                    <a:pt x="520174" y="136425"/>
                  </a:moveTo>
                  <a:cubicBezTo>
                    <a:pt x="474853" y="136425"/>
                    <a:pt x="438112" y="173165"/>
                    <a:pt x="438112" y="218487"/>
                  </a:cubicBezTo>
                  <a:cubicBezTo>
                    <a:pt x="438112" y="263809"/>
                    <a:pt x="474853" y="300549"/>
                    <a:pt x="520174" y="300549"/>
                  </a:cubicBezTo>
                  <a:cubicBezTo>
                    <a:pt x="565496" y="300549"/>
                    <a:pt x="602236" y="263809"/>
                    <a:pt x="602236" y="218487"/>
                  </a:cubicBezTo>
                  <a:cubicBezTo>
                    <a:pt x="602236" y="173165"/>
                    <a:pt x="565496" y="136425"/>
                    <a:pt x="520174" y="136425"/>
                  </a:cubicBezTo>
                  <a:close/>
                  <a:moveTo>
                    <a:pt x="520174" y="0"/>
                  </a:moveTo>
                  <a:cubicBezTo>
                    <a:pt x="636724" y="0"/>
                    <a:pt x="731206" y="94483"/>
                    <a:pt x="731206" y="211032"/>
                  </a:cubicBezTo>
                  <a:cubicBezTo>
                    <a:pt x="731206" y="225600"/>
                    <a:pt x="729730" y="239824"/>
                    <a:pt x="726919" y="253562"/>
                  </a:cubicBezTo>
                  <a:lnTo>
                    <a:pt x="726742" y="254131"/>
                  </a:lnTo>
                  <a:lnTo>
                    <a:pt x="811009" y="299870"/>
                  </a:lnTo>
                  <a:cubicBezTo>
                    <a:pt x="949376" y="393348"/>
                    <a:pt x="1040348" y="551653"/>
                    <a:pt x="1040348" y="731206"/>
                  </a:cubicBezTo>
                  <a:cubicBezTo>
                    <a:pt x="1040348" y="874848"/>
                    <a:pt x="982126" y="1004892"/>
                    <a:pt x="887993" y="1099024"/>
                  </a:cubicBezTo>
                  <a:lnTo>
                    <a:pt x="836478" y="1141528"/>
                  </a:lnTo>
                  <a:lnTo>
                    <a:pt x="764309" y="1231370"/>
                  </a:lnTo>
                  <a:cubicBezTo>
                    <a:pt x="694813" y="1338862"/>
                    <a:pt x="653363" y="1474412"/>
                    <a:pt x="653363" y="1621729"/>
                  </a:cubicBezTo>
                  <a:cubicBezTo>
                    <a:pt x="653363" y="1744494"/>
                    <a:pt x="682148" y="1859085"/>
                    <a:pt x="731960" y="1956079"/>
                  </a:cubicBezTo>
                  <a:lnTo>
                    <a:pt x="782886" y="2037850"/>
                  </a:lnTo>
                  <a:lnTo>
                    <a:pt x="794868" y="2047736"/>
                  </a:lnTo>
                  <a:cubicBezTo>
                    <a:pt x="865168" y="2118036"/>
                    <a:pt x="908650" y="2215154"/>
                    <a:pt x="908650" y="2322429"/>
                  </a:cubicBezTo>
                  <a:cubicBezTo>
                    <a:pt x="908650" y="2536977"/>
                    <a:pt x="734723" y="2710904"/>
                    <a:pt x="520174" y="2710904"/>
                  </a:cubicBezTo>
                  <a:cubicBezTo>
                    <a:pt x="305626" y="2710904"/>
                    <a:pt x="131699" y="2536977"/>
                    <a:pt x="131699" y="2322429"/>
                  </a:cubicBezTo>
                  <a:cubicBezTo>
                    <a:pt x="131699" y="2215154"/>
                    <a:pt x="175180" y="2118036"/>
                    <a:pt x="245481" y="2047736"/>
                  </a:cubicBezTo>
                  <a:lnTo>
                    <a:pt x="257463" y="2037850"/>
                  </a:lnTo>
                  <a:lnTo>
                    <a:pt x="308388" y="1956079"/>
                  </a:lnTo>
                  <a:cubicBezTo>
                    <a:pt x="358201" y="1859085"/>
                    <a:pt x="386985" y="1744494"/>
                    <a:pt x="386985" y="1621729"/>
                  </a:cubicBezTo>
                  <a:cubicBezTo>
                    <a:pt x="386985" y="1474412"/>
                    <a:pt x="345536" y="1338862"/>
                    <a:pt x="276039" y="1231370"/>
                  </a:cubicBezTo>
                  <a:lnTo>
                    <a:pt x="203871" y="1141528"/>
                  </a:lnTo>
                  <a:lnTo>
                    <a:pt x="152356" y="1099024"/>
                  </a:lnTo>
                  <a:cubicBezTo>
                    <a:pt x="58223" y="1004892"/>
                    <a:pt x="0" y="874848"/>
                    <a:pt x="0" y="731206"/>
                  </a:cubicBezTo>
                  <a:cubicBezTo>
                    <a:pt x="0" y="551653"/>
                    <a:pt x="90973" y="393348"/>
                    <a:pt x="229340" y="299870"/>
                  </a:cubicBezTo>
                  <a:lnTo>
                    <a:pt x="313607" y="254131"/>
                  </a:lnTo>
                  <a:lnTo>
                    <a:pt x="313430" y="253562"/>
                  </a:lnTo>
                  <a:cubicBezTo>
                    <a:pt x="310619" y="239824"/>
                    <a:pt x="309143" y="225600"/>
                    <a:pt x="309143" y="211032"/>
                  </a:cubicBezTo>
                  <a:cubicBezTo>
                    <a:pt x="309143" y="94483"/>
                    <a:pt x="403625" y="0"/>
                    <a:pt x="520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任意多边形 16"/>
            <p:cNvSpPr/>
            <p:nvPr/>
          </p:nvSpPr>
          <p:spPr>
            <a:xfrm>
              <a:off x="3820379" y="3214663"/>
              <a:ext cx="367393" cy="428673"/>
            </a:xfrm>
            <a:custGeom>
              <a:avLst/>
              <a:gdLst>
                <a:gd name="connsiteX0" fmla="*/ 470533 w 864000"/>
                <a:gd name="connsiteY0" fmla="*/ 565212 h 1008112"/>
                <a:gd name="connsiteX1" fmla="*/ 470533 w 864000"/>
                <a:gd name="connsiteY1" fmla="*/ 817212 h 1008112"/>
                <a:gd name="connsiteX2" fmla="*/ 650553 w 864000"/>
                <a:gd name="connsiteY2" fmla="*/ 817212 h 1008112"/>
                <a:gd name="connsiteX3" fmla="*/ 650553 w 864000"/>
                <a:gd name="connsiteY3" fmla="*/ 565212 h 1008112"/>
                <a:gd name="connsiteX4" fmla="*/ 213357 w 864000"/>
                <a:gd name="connsiteY4" fmla="*/ 565212 h 1008112"/>
                <a:gd name="connsiteX5" fmla="*/ 213357 w 864000"/>
                <a:gd name="connsiteY5" fmla="*/ 817212 h 1008112"/>
                <a:gd name="connsiteX6" fmla="*/ 393377 w 864000"/>
                <a:gd name="connsiteY6" fmla="*/ 817212 h 1008112"/>
                <a:gd name="connsiteX7" fmla="*/ 393377 w 864000"/>
                <a:gd name="connsiteY7" fmla="*/ 565212 h 1008112"/>
                <a:gd name="connsiteX8" fmla="*/ 470533 w 864000"/>
                <a:gd name="connsiteY8" fmla="*/ 336612 h 1008112"/>
                <a:gd name="connsiteX9" fmla="*/ 470533 w 864000"/>
                <a:gd name="connsiteY9" fmla="*/ 516632 h 1008112"/>
                <a:gd name="connsiteX10" fmla="*/ 650553 w 864000"/>
                <a:gd name="connsiteY10" fmla="*/ 516632 h 1008112"/>
                <a:gd name="connsiteX11" fmla="*/ 650553 w 864000"/>
                <a:gd name="connsiteY11" fmla="*/ 336612 h 1008112"/>
                <a:gd name="connsiteX12" fmla="*/ 213357 w 864000"/>
                <a:gd name="connsiteY12" fmla="*/ 336612 h 1008112"/>
                <a:gd name="connsiteX13" fmla="*/ 213357 w 864000"/>
                <a:gd name="connsiteY13" fmla="*/ 516632 h 1008112"/>
                <a:gd name="connsiteX14" fmla="*/ 393377 w 864000"/>
                <a:gd name="connsiteY14" fmla="*/ 516632 h 1008112"/>
                <a:gd name="connsiteX15" fmla="*/ 393377 w 864000"/>
                <a:gd name="connsiteY15" fmla="*/ 336612 h 1008112"/>
                <a:gd name="connsiteX16" fmla="*/ 470533 w 864000"/>
                <a:gd name="connsiteY16" fmla="*/ 108012 h 1008112"/>
                <a:gd name="connsiteX17" fmla="*/ 470533 w 864000"/>
                <a:gd name="connsiteY17" fmla="*/ 288032 h 1008112"/>
                <a:gd name="connsiteX18" fmla="*/ 650553 w 864000"/>
                <a:gd name="connsiteY18" fmla="*/ 288032 h 1008112"/>
                <a:gd name="connsiteX19" fmla="*/ 650553 w 864000"/>
                <a:gd name="connsiteY19" fmla="*/ 108012 h 1008112"/>
                <a:gd name="connsiteX20" fmla="*/ 213357 w 864000"/>
                <a:gd name="connsiteY20" fmla="*/ 108012 h 1008112"/>
                <a:gd name="connsiteX21" fmla="*/ 213357 w 864000"/>
                <a:gd name="connsiteY21" fmla="*/ 288032 h 1008112"/>
                <a:gd name="connsiteX22" fmla="*/ 393377 w 864000"/>
                <a:gd name="connsiteY22" fmla="*/ 288032 h 1008112"/>
                <a:gd name="connsiteX23" fmla="*/ 393377 w 864000"/>
                <a:gd name="connsiteY23" fmla="*/ 108012 h 1008112"/>
                <a:gd name="connsiteX24" fmla="*/ 215978 w 864000"/>
                <a:gd name="connsiteY24" fmla="*/ 0 h 1008112"/>
                <a:gd name="connsiteX25" fmla="*/ 648022 w 864000"/>
                <a:gd name="connsiteY25" fmla="*/ 0 h 1008112"/>
                <a:gd name="connsiteX26" fmla="*/ 756036 w 864000"/>
                <a:gd name="connsiteY26" fmla="*/ 108014 h 1008112"/>
                <a:gd name="connsiteX27" fmla="*/ 756036 w 864000"/>
                <a:gd name="connsiteY27" fmla="*/ 900098 h 1008112"/>
                <a:gd name="connsiteX28" fmla="*/ 756036 w 864000"/>
                <a:gd name="connsiteY28" fmla="*/ 900100 h 1008112"/>
                <a:gd name="connsiteX29" fmla="*/ 864000 w 864000"/>
                <a:gd name="connsiteY29" fmla="*/ 900100 h 1008112"/>
                <a:gd name="connsiteX30" fmla="*/ 864000 w 864000"/>
                <a:gd name="connsiteY30" fmla="*/ 1008112 h 1008112"/>
                <a:gd name="connsiteX31" fmla="*/ 648022 w 864000"/>
                <a:gd name="connsiteY31" fmla="*/ 1008112 h 1008112"/>
                <a:gd name="connsiteX32" fmla="*/ 215978 w 864000"/>
                <a:gd name="connsiteY32" fmla="*/ 1008112 h 1008112"/>
                <a:gd name="connsiteX33" fmla="*/ 0 w 864000"/>
                <a:gd name="connsiteY33" fmla="*/ 1008112 h 1008112"/>
                <a:gd name="connsiteX34" fmla="*/ 0 w 864000"/>
                <a:gd name="connsiteY34" fmla="*/ 900100 h 1008112"/>
                <a:gd name="connsiteX35" fmla="*/ 107965 w 864000"/>
                <a:gd name="connsiteY35" fmla="*/ 900100 h 1008112"/>
                <a:gd name="connsiteX36" fmla="*/ 107964 w 864000"/>
                <a:gd name="connsiteY36" fmla="*/ 900098 h 1008112"/>
                <a:gd name="connsiteX37" fmla="*/ 107964 w 864000"/>
                <a:gd name="connsiteY37" fmla="*/ 108014 h 1008112"/>
                <a:gd name="connsiteX38" fmla="*/ 215978 w 864000"/>
                <a:gd name="connsiteY38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4000" h="1008112">
                  <a:moveTo>
                    <a:pt x="470533" y="565212"/>
                  </a:moveTo>
                  <a:lnTo>
                    <a:pt x="470533" y="817212"/>
                  </a:lnTo>
                  <a:lnTo>
                    <a:pt x="650553" y="817212"/>
                  </a:lnTo>
                  <a:lnTo>
                    <a:pt x="650553" y="565212"/>
                  </a:lnTo>
                  <a:close/>
                  <a:moveTo>
                    <a:pt x="213357" y="565212"/>
                  </a:moveTo>
                  <a:lnTo>
                    <a:pt x="213357" y="817212"/>
                  </a:lnTo>
                  <a:lnTo>
                    <a:pt x="393377" y="817212"/>
                  </a:lnTo>
                  <a:lnTo>
                    <a:pt x="393377" y="565212"/>
                  </a:lnTo>
                  <a:close/>
                  <a:moveTo>
                    <a:pt x="470533" y="336612"/>
                  </a:moveTo>
                  <a:lnTo>
                    <a:pt x="470533" y="516632"/>
                  </a:lnTo>
                  <a:lnTo>
                    <a:pt x="650553" y="516632"/>
                  </a:lnTo>
                  <a:lnTo>
                    <a:pt x="650553" y="336612"/>
                  </a:lnTo>
                  <a:close/>
                  <a:moveTo>
                    <a:pt x="213357" y="336612"/>
                  </a:moveTo>
                  <a:lnTo>
                    <a:pt x="213357" y="516632"/>
                  </a:lnTo>
                  <a:lnTo>
                    <a:pt x="393377" y="516632"/>
                  </a:lnTo>
                  <a:lnTo>
                    <a:pt x="393377" y="336612"/>
                  </a:lnTo>
                  <a:close/>
                  <a:moveTo>
                    <a:pt x="470533" y="108012"/>
                  </a:moveTo>
                  <a:lnTo>
                    <a:pt x="470533" y="288032"/>
                  </a:lnTo>
                  <a:lnTo>
                    <a:pt x="650553" y="288032"/>
                  </a:lnTo>
                  <a:lnTo>
                    <a:pt x="650553" y="108012"/>
                  </a:lnTo>
                  <a:close/>
                  <a:moveTo>
                    <a:pt x="213357" y="108012"/>
                  </a:moveTo>
                  <a:lnTo>
                    <a:pt x="213357" y="288032"/>
                  </a:lnTo>
                  <a:lnTo>
                    <a:pt x="393377" y="288032"/>
                  </a:lnTo>
                  <a:lnTo>
                    <a:pt x="393377" y="108012"/>
                  </a:lnTo>
                  <a:close/>
                  <a:moveTo>
                    <a:pt x="215978" y="0"/>
                  </a:moveTo>
                  <a:lnTo>
                    <a:pt x="648022" y="0"/>
                  </a:lnTo>
                  <a:cubicBezTo>
                    <a:pt x="707676" y="0"/>
                    <a:pt x="756036" y="48360"/>
                    <a:pt x="756036" y="108014"/>
                  </a:cubicBezTo>
                  <a:lnTo>
                    <a:pt x="756036" y="900098"/>
                  </a:lnTo>
                  <a:lnTo>
                    <a:pt x="756036" y="900100"/>
                  </a:lnTo>
                  <a:lnTo>
                    <a:pt x="864000" y="900100"/>
                  </a:lnTo>
                  <a:lnTo>
                    <a:pt x="864000" y="1008112"/>
                  </a:lnTo>
                  <a:lnTo>
                    <a:pt x="648022" y="1008112"/>
                  </a:lnTo>
                  <a:lnTo>
                    <a:pt x="215978" y="1008112"/>
                  </a:lnTo>
                  <a:lnTo>
                    <a:pt x="0" y="1008112"/>
                  </a:lnTo>
                  <a:lnTo>
                    <a:pt x="0" y="900100"/>
                  </a:lnTo>
                  <a:lnTo>
                    <a:pt x="107965" y="900100"/>
                  </a:lnTo>
                  <a:lnTo>
                    <a:pt x="107964" y="900098"/>
                  </a:lnTo>
                  <a:lnTo>
                    <a:pt x="107964" y="108014"/>
                  </a:lnTo>
                  <a:cubicBezTo>
                    <a:pt x="107964" y="48360"/>
                    <a:pt x="156324" y="0"/>
                    <a:pt x="2159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73010" y="4103873"/>
            <a:ext cx="2283325" cy="1182372"/>
            <a:chOff x="11884" y="3191"/>
            <a:chExt cx="1639" cy="1862"/>
          </a:xfrm>
        </p:grpSpPr>
        <p:sp>
          <p:nvSpPr>
            <p:cNvPr id="40" name="文本框 39"/>
            <p:cNvSpPr txBox="1"/>
            <p:nvPr/>
          </p:nvSpPr>
          <p:spPr>
            <a:xfrm>
              <a:off x="11884" y="3744"/>
              <a:ext cx="1638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73276" y="2701588"/>
            <a:ext cx="2283325" cy="1182372"/>
            <a:chOff x="11884" y="3191"/>
            <a:chExt cx="1639" cy="1862"/>
          </a:xfrm>
        </p:grpSpPr>
        <p:sp>
          <p:nvSpPr>
            <p:cNvPr id="43" name="文本框 42"/>
            <p:cNvSpPr txBox="1"/>
            <p:nvPr/>
          </p:nvSpPr>
          <p:spPr>
            <a:xfrm>
              <a:off x="11884" y="3744"/>
              <a:ext cx="1638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44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62176" y="4943339"/>
            <a:ext cx="2283325" cy="1182372"/>
            <a:chOff x="11884" y="3191"/>
            <a:chExt cx="1639" cy="1862"/>
          </a:xfrm>
        </p:grpSpPr>
        <p:sp>
          <p:nvSpPr>
            <p:cNvPr id="46" name="文本框 45"/>
            <p:cNvSpPr txBox="1"/>
            <p:nvPr/>
          </p:nvSpPr>
          <p:spPr>
            <a:xfrm>
              <a:off x="11884" y="3744"/>
              <a:ext cx="1638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85044" y="4255891"/>
            <a:ext cx="2283325" cy="1182372"/>
            <a:chOff x="11884" y="3191"/>
            <a:chExt cx="1639" cy="1862"/>
          </a:xfrm>
        </p:grpSpPr>
        <p:sp>
          <p:nvSpPr>
            <p:cNvPr id="49" name="文本框 48"/>
            <p:cNvSpPr txBox="1"/>
            <p:nvPr/>
          </p:nvSpPr>
          <p:spPr>
            <a:xfrm>
              <a:off x="11884" y="3744"/>
              <a:ext cx="1638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50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70306" y="2447880"/>
            <a:ext cx="2283325" cy="1182372"/>
            <a:chOff x="11884" y="3191"/>
            <a:chExt cx="1639" cy="1862"/>
          </a:xfrm>
        </p:grpSpPr>
        <p:sp>
          <p:nvSpPr>
            <p:cNvPr id="52" name="文本框 51"/>
            <p:cNvSpPr txBox="1"/>
            <p:nvPr/>
          </p:nvSpPr>
          <p:spPr>
            <a:xfrm>
              <a:off x="11884" y="3744"/>
              <a:ext cx="1638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53" name="TextBox 76"/>
            <p:cNvSpPr txBox="1"/>
            <p:nvPr/>
          </p:nvSpPr>
          <p:spPr>
            <a:xfrm>
              <a:off x="11884" y="3191"/>
              <a:ext cx="1639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输入第四章标题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FOUR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1" name="ïṥľíḓé"/>
          <p:cNvGrpSpPr/>
          <p:nvPr/>
        </p:nvGrpSpPr>
        <p:grpSpPr>
          <a:xfrm>
            <a:off x="4380860" y="1735477"/>
            <a:ext cx="3371332" cy="3501944"/>
            <a:chOff x="4405269" y="2326517"/>
            <a:chExt cx="3371332" cy="3501944"/>
          </a:xfrm>
          <a:solidFill>
            <a:srgbClr val="FF5050"/>
          </a:solidFill>
        </p:grpSpPr>
        <p:sp>
          <p:nvSpPr>
            <p:cNvPr id="22" name="iṩļiḍé"/>
            <p:cNvSpPr/>
            <p:nvPr/>
          </p:nvSpPr>
          <p:spPr bwMode="auto">
            <a:xfrm>
              <a:off x="5184636" y="2853957"/>
              <a:ext cx="618379" cy="535929"/>
            </a:xfrm>
            <a:custGeom>
              <a:avLst/>
              <a:gdLst>
                <a:gd name="T0" fmla="*/ 177 w 177"/>
                <a:gd name="T1" fmla="*/ 89 h 154"/>
                <a:gd name="T2" fmla="*/ 153 w 177"/>
                <a:gd name="T3" fmla="*/ 0 h 154"/>
                <a:gd name="T4" fmla="*/ 0 w 177"/>
                <a:gd name="T5" fmla="*/ 89 h 154"/>
                <a:gd name="T6" fmla="*/ 65 w 177"/>
                <a:gd name="T7" fmla="*/ 154 h 154"/>
                <a:gd name="T8" fmla="*/ 177 w 177"/>
                <a:gd name="T9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4">
                  <a:moveTo>
                    <a:pt x="177" y="89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94" y="18"/>
                    <a:pt x="42" y="49"/>
                    <a:pt x="0" y="89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96" y="125"/>
                    <a:pt x="134" y="103"/>
                    <a:pt x="177" y="89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íṩľïḋe"/>
            <p:cNvSpPr/>
            <p:nvPr/>
          </p:nvSpPr>
          <p:spPr bwMode="auto">
            <a:xfrm>
              <a:off x="4825389" y="3213204"/>
              <a:ext cx="537401" cy="619851"/>
            </a:xfrm>
            <a:custGeom>
              <a:avLst/>
              <a:gdLst>
                <a:gd name="T0" fmla="*/ 154 w 154"/>
                <a:gd name="T1" fmla="*/ 65 h 178"/>
                <a:gd name="T2" fmla="*/ 88 w 154"/>
                <a:gd name="T3" fmla="*/ 0 h 178"/>
                <a:gd name="T4" fmla="*/ 0 w 154"/>
                <a:gd name="T5" fmla="*/ 154 h 178"/>
                <a:gd name="T6" fmla="*/ 89 w 154"/>
                <a:gd name="T7" fmla="*/ 178 h 178"/>
                <a:gd name="T8" fmla="*/ 154 w 154"/>
                <a:gd name="T9" fmla="*/ 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8">
                  <a:moveTo>
                    <a:pt x="154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47" y="44"/>
                    <a:pt x="17" y="96"/>
                    <a:pt x="0" y="154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102" y="136"/>
                    <a:pt x="124" y="97"/>
                    <a:pt x="154" y="65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íš1îḑe"/>
            <p:cNvSpPr/>
            <p:nvPr/>
          </p:nvSpPr>
          <p:spPr bwMode="auto">
            <a:xfrm>
              <a:off x="4756189" y="3815391"/>
              <a:ext cx="362193" cy="618379"/>
            </a:xfrm>
            <a:custGeom>
              <a:avLst/>
              <a:gdLst>
                <a:gd name="T0" fmla="*/ 104 w 104"/>
                <a:gd name="T1" fmla="*/ 24 h 177"/>
                <a:gd name="T2" fmla="*/ 15 w 104"/>
                <a:gd name="T3" fmla="*/ 0 h 177"/>
                <a:gd name="T4" fmla="*/ 15 w 104"/>
                <a:gd name="T5" fmla="*/ 177 h 177"/>
                <a:gd name="T6" fmla="*/ 104 w 104"/>
                <a:gd name="T7" fmla="*/ 154 h 177"/>
                <a:gd name="T8" fmla="*/ 104 w 104"/>
                <a:gd name="T9" fmla="*/ 2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77">
                  <a:moveTo>
                    <a:pt x="104" y="24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" y="57"/>
                    <a:pt x="0" y="117"/>
                    <a:pt x="15" y="17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93" y="110"/>
                    <a:pt x="94" y="65"/>
                    <a:pt x="104" y="24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íśliḓe"/>
            <p:cNvSpPr/>
            <p:nvPr/>
          </p:nvSpPr>
          <p:spPr bwMode="auto">
            <a:xfrm>
              <a:off x="4825389" y="4419044"/>
              <a:ext cx="537401" cy="618379"/>
            </a:xfrm>
            <a:custGeom>
              <a:avLst/>
              <a:gdLst>
                <a:gd name="T0" fmla="*/ 89 w 154"/>
                <a:gd name="T1" fmla="*/ 0 h 177"/>
                <a:gd name="T2" fmla="*/ 0 w 154"/>
                <a:gd name="T3" fmla="*/ 24 h 177"/>
                <a:gd name="T4" fmla="*/ 88 w 154"/>
                <a:gd name="T5" fmla="*/ 177 h 177"/>
                <a:gd name="T6" fmla="*/ 154 w 154"/>
                <a:gd name="T7" fmla="*/ 112 h 177"/>
                <a:gd name="T8" fmla="*/ 89 w 154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7">
                  <a:moveTo>
                    <a:pt x="89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7" y="83"/>
                    <a:pt x="48" y="135"/>
                    <a:pt x="88" y="17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24" y="81"/>
                    <a:pt x="102" y="43"/>
                    <a:pt x="89" y="0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iŝ1ïḑe"/>
            <p:cNvSpPr/>
            <p:nvPr/>
          </p:nvSpPr>
          <p:spPr bwMode="auto">
            <a:xfrm>
              <a:off x="5184636" y="4859273"/>
              <a:ext cx="618379" cy="537401"/>
            </a:xfrm>
            <a:custGeom>
              <a:avLst/>
              <a:gdLst>
                <a:gd name="T0" fmla="*/ 65 w 177"/>
                <a:gd name="T1" fmla="*/ 0 h 154"/>
                <a:gd name="T2" fmla="*/ 0 w 177"/>
                <a:gd name="T3" fmla="*/ 66 h 154"/>
                <a:gd name="T4" fmla="*/ 153 w 177"/>
                <a:gd name="T5" fmla="*/ 154 h 154"/>
                <a:gd name="T6" fmla="*/ 177 w 177"/>
                <a:gd name="T7" fmla="*/ 65 h 154"/>
                <a:gd name="T8" fmla="*/ 65 w 17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4">
                  <a:moveTo>
                    <a:pt x="65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3" y="107"/>
                    <a:pt x="96" y="137"/>
                    <a:pt x="153" y="154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35" y="52"/>
                    <a:pt x="97" y="30"/>
                    <a:pt x="65" y="0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işľíḋè"/>
            <p:cNvSpPr/>
            <p:nvPr/>
          </p:nvSpPr>
          <p:spPr bwMode="auto">
            <a:xfrm>
              <a:off x="5785339" y="5103681"/>
              <a:ext cx="619852" cy="362193"/>
            </a:xfrm>
            <a:custGeom>
              <a:avLst/>
              <a:gdLst>
                <a:gd name="T0" fmla="*/ 24 w 178"/>
                <a:gd name="T1" fmla="*/ 0 h 104"/>
                <a:gd name="T2" fmla="*/ 0 w 178"/>
                <a:gd name="T3" fmla="*/ 89 h 104"/>
                <a:gd name="T4" fmla="*/ 178 w 178"/>
                <a:gd name="T5" fmla="*/ 89 h 104"/>
                <a:gd name="T6" fmla="*/ 154 w 178"/>
                <a:gd name="T7" fmla="*/ 0 h 104"/>
                <a:gd name="T8" fmla="*/ 24 w 17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04">
                  <a:moveTo>
                    <a:pt x="24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57" y="103"/>
                    <a:pt x="118" y="104"/>
                    <a:pt x="178" y="8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10" y="11"/>
                    <a:pt x="66" y="10"/>
                    <a:pt x="24" y="0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îS1ïḑê"/>
            <p:cNvSpPr/>
            <p:nvPr/>
          </p:nvSpPr>
          <p:spPr bwMode="auto">
            <a:xfrm>
              <a:off x="6388999" y="4859273"/>
              <a:ext cx="619852" cy="537401"/>
            </a:xfrm>
            <a:custGeom>
              <a:avLst/>
              <a:gdLst>
                <a:gd name="T0" fmla="*/ 0 w 178"/>
                <a:gd name="T1" fmla="*/ 65 h 154"/>
                <a:gd name="T2" fmla="*/ 24 w 178"/>
                <a:gd name="T3" fmla="*/ 154 h 154"/>
                <a:gd name="T4" fmla="*/ 178 w 178"/>
                <a:gd name="T5" fmla="*/ 66 h 154"/>
                <a:gd name="T6" fmla="*/ 113 w 178"/>
                <a:gd name="T7" fmla="*/ 0 h 154"/>
                <a:gd name="T8" fmla="*/ 0 w 178"/>
                <a:gd name="T9" fmla="*/ 6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0" y="65"/>
                  </a:moveTo>
                  <a:cubicBezTo>
                    <a:pt x="24" y="154"/>
                    <a:pt x="24" y="154"/>
                    <a:pt x="24" y="154"/>
                  </a:cubicBezTo>
                  <a:cubicBezTo>
                    <a:pt x="84" y="137"/>
                    <a:pt x="136" y="106"/>
                    <a:pt x="178" y="66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2" y="30"/>
                    <a:pt x="44" y="52"/>
                    <a:pt x="0" y="65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îŝļîḍe"/>
            <p:cNvSpPr/>
            <p:nvPr/>
          </p:nvSpPr>
          <p:spPr bwMode="auto">
            <a:xfrm>
              <a:off x="6832176" y="4419044"/>
              <a:ext cx="537401" cy="618379"/>
            </a:xfrm>
            <a:custGeom>
              <a:avLst/>
              <a:gdLst>
                <a:gd name="T0" fmla="*/ 0 w 154"/>
                <a:gd name="T1" fmla="*/ 112 h 177"/>
                <a:gd name="T2" fmla="*/ 65 w 154"/>
                <a:gd name="T3" fmla="*/ 177 h 177"/>
                <a:gd name="T4" fmla="*/ 154 w 154"/>
                <a:gd name="T5" fmla="*/ 24 h 177"/>
                <a:gd name="T6" fmla="*/ 65 w 154"/>
                <a:gd name="T7" fmla="*/ 0 h 177"/>
                <a:gd name="T8" fmla="*/ 0 w 154"/>
                <a:gd name="T9" fmla="*/ 1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7">
                  <a:moveTo>
                    <a:pt x="0" y="112"/>
                  </a:moveTo>
                  <a:cubicBezTo>
                    <a:pt x="65" y="177"/>
                    <a:pt x="65" y="177"/>
                    <a:pt x="65" y="177"/>
                  </a:cubicBezTo>
                  <a:cubicBezTo>
                    <a:pt x="106" y="134"/>
                    <a:pt x="136" y="81"/>
                    <a:pt x="154" y="2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2" y="42"/>
                    <a:pt x="30" y="80"/>
                    <a:pt x="0" y="112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ïṣľîdê"/>
            <p:cNvSpPr/>
            <p:nvPr/>
          </p:nvSpPr>
          <p:spPr bwMode="auto">
            <a:xfrm>
              <a:off x="7075107" y="3815383"/>
              <a:ext cx="360723" cy="621324"/>
            </a:xfrm>
            <a:custGeom>
              <a:avLst/>
              <a:gdLst>
                <a:gd name="T0" fmla="*/ 89 w 103"/>
                <a:gd name="T1" fmla="*/ 0 h 178"/>
                <a:gd name="T2" fmla="*/ 0 w 103"/>
                <a:gd name="T3" fmla="*/ 24 h 178"/>
                <a:gd name="T4" fmla="*/ 0 w 103"/>
                <a:gd name="T5" fmla="*/ 154 h 178"/>
                <a:gd name="T6" fmla="*/ 89 w 103"/>
                <a:gd name="T7" fmla="*/ 178 h 178"/>
                <a:gd name="T8" fmla="*/ 89 w 10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78">
                  <a:moveTo>
                    <a:pt x="89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0" y="68"/>
                    <a:pt x="9" y="112"/>
                    <a:pt x="0" y="154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102" y="121"/>
                    <a:pt x="103" y="60"/>
                    <a:pt x="89" y="0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iSḷídé"/>
            <p:cNvSpPr/>
            <p:nvPr/>
          </p:nvSpPr>
          <p:spPr bwMode="auto">
            <a:xfrm>
              <a:off x="6832176" y="3213204"/>
              <a:ext cx="532985" cy="619851"/>
            </a:xfrm>
            <a:custGeom>
              <a:avLst/>
              <a:gdLst>
                <a:gd name="T0" fmla="*/ 65 w 153"/>
                <a:gd name="T1" fmla="*/ 178 h 178"/>
                <a:gd name="T2" fmla="*/ 153 w 153"/>
                <a:gd name="T3" fmla="*/ 154 h 178"/>
                <a:gd name="T4" fmla="*/ 65 w 153"/>
                <a:gd name="T5" fmla="*/ 0 h 178"/>
                <a:gd name="T6" fmla="*/ 0 w 153"/>
                <a:gd name="T7" fmla="*/ 65 h 178"/>
                <a:gd name="T8" fmla="*/ 65 w 153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78">
                  <a:moveTo>
                    <a:pt x="65" y="178"/>
                  </a:moveTo>
                  <a:cubicBezTo>
                    <a:pt x="153" y="154"/>
                    <a:pt x="153" y="154"/>
                    <a:pt x="153" y="154"/>
                  </a:cubicBezTo>
                  <a:cubicBezTo>
                    <a:pt x="136" y="94"/>
                    <a:pt x="105" y="42"/>
                    <a:pt x="65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9" y="96"/>
                    <a:pt x="51" y="134"/>
                    <a:pt x="65" y="178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îŝḻiḓè"/>
            <p:cNvSpPr/>
            <p:nvPr/>
          </p:nvSpPr>
          <p:spPr bwMode="auto">
            <a:xfrm>
              <a:off x="6388999" y="2853957"/>
              <a:ext cx="619852" cy="535929"/>
            </a:xfrm>
            <a:custGeom>
              <a:avLst/>
              <a:gdLst>
                <a:gd name="T0" fmla="*/ 113 w 178"/>
                <a:gd name="T1" fmla="*/ 154 h 154"/>
                <a:gd name="T2" fmla="*/ 178 w 178"/>
                <a:gd name="T3" fmla="*/ 89 h 154"/>
                <a:gd name="T4" fmla="*/ 24 w 178"/>
                <a:gd name="T5" fmla="*/ 0 h 154"/>
                <a:gd name="T6" fmla="*/ 0 w 178"/>
                <a:gd name="T7" fmla="*/ 89 h 154"/>
                <a:gd name="T8" fmla="*/ 113 w 17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113" y="154"/>
                  </a:moveTo>
                  <a:cubicBezTo>
                    <a:pt x="178" y="89"/>
                    <a:pt x="178" y="89"/>
                    <a:pt x="178" y="89"/>
                  </a:cubicBezTo>
                  <a:cubicBezTo>
                    <a:pt x="134" y="48"/>
                    <a:pt x="82" y="18"/>
                    <a:pt x="24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42" y="102"/>
                    <a:pt x="81" y="124"/>
                    <a:pt x="113" y="154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ïSļîďé"/>
            <p:cNvSpPr/>
            <p:nvPr/>
          </p:nvSpPr>
          <p:spPr bwMode="auto">
            <a:xfrm>
              <a:off x="5785339" y="2787701"/>
              <a:ext cx="619852" cy="359249"/>
            </a:xfrm>
            <a:custGeom>
              <a:avLst/>
              <a:gdLst>
                <a:gd name="T0" fmla="*/ 154 w 178"/>
                <a:gd name="T1" fmla="*/ 103 h 103"/>
                <a:gd name="T2" fmla="*/ 178 w 178"/>
                <a:gd name="T3" fmla="*/ 14 h 103"/>
                <a:gd name="T4" fmla="*/ 0 w 178"/>
                <a:gd name="T5" fmla="*/ 14 h 103"/>
                <a:gd name="T6" fmla="*/ 24 w 178"/>
                <a:gd name="T7" fmla="*/ 103 h 103"/>
                <a:gd name="T8" fmla="*/ 154 w 178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03">
                  <a:moveTo>
                    <a:pt x="154" y="103"/>
                  </a:moveTo>
                  <a:cubicBezTo>
                    <a:pt x="178" y="14"/>
                    <a:pt x="178" y="14"/>
                    <a:pt x="178" y="14"/>
                  </a:cubicBezTo>
                  <a:cubicBezTo>
                    <a:pt x="121" y="1"/>
                    <a:pt x="61" y="0"/>
                    <a:pt x="0" y="14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68" y="93"/>
                    <a:pt x="113" y="94"/>
                    <a:pt x="154" y="103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34" name="i$ḷîḑê"/>
            <p:cNvGrpSpPr/>
            <p:nvPr/>
          </p:nvGrpSpPr>
          <p:grpSpPr>
            <a:xfrm>
              <a:off x="6060667" y="3142532"/>
              <a:ext cx="69200" cy="1964091"/>
              <a:chOff x="6057901" y="2932112"/>
              <a:chExt cx="74613" cy="2117725"/>
            </a:xfrm>
            <a:grpFill/>
          </p:grpSpPr>
          <p:sp>
            <p:nvSpPr>
              <p:cNvPr id="43" name="iśḷiḑê"/>
              <p:cNvSpPr/>
              <p:nvPr/>
            </p:nvSpPr>
            <p:spPr bwMode="auto">
              <a:xfrm>
                <a:off x="6057901" y="2932112"/>
                <a:ext cx="74613" cy="1060450"/>
              </a:xfrm>
              <a:custGeom>
                <a:avLst/>
                <a:gdLst>
                  <a:gd name="T0" fmla="*/ 10 w 20"/>
                  <a:gd name="T1" fmla="*/ 0 h 282"/>
                  <a:gd name="T2" fmla="*/ 0 w 20"/>
                  <a:gd name="T3" fmla="*/ 10 h 282"/>
                  <a:gd name="T4" fmla="*/ 0 w 20"/>
                  <a:gd name="T5" fmla="*/ 272 h 282"/>
                  <a:gd name="T6" fmla="*/ 10 w 20"/>
                  <a:gd name="T7" fmla="*/ 282 h 282"/>
                  <a:gd name="T8" fmla="*/ 20 w 20"/>
                  <a:gd name="T9" fmla="*/ 272 h 282"/>
                  <a:gd name="T10" fmla="*/ 20 w 20"/>
                  <a:gd name="T11" fmla="*/ 10 h 282"/>
                  <a:gd name="T12" fmla="*/ 10 w 20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82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77"/>
                      <a:pt x="5" y="282"/>
                      <a:pt x="10" y="282"/>
                    </a:cubicBezTo>
                    <a:cubicBezTo>
                      <a:pt x="16" y="282"/>
                      <a:pt x="20" y="277"/>
                      <a:pt x="20" y="27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" name="îṩlïḓê"/>
              <p:cNvSpPr/>
              <p:nvPr/>
            </p:nvSpPr>
            <p:spPr bwMode="auto">
              <a:xfrm>
                <a:off x="6057901" y="3992562"/>
                <a:ext cx="74613" cy="1057275"/>
              </a:xfrm>
              <a:custGeom>
                <a:avLst/>
                <a:gdLst>
                  <a:gd name="T0" fmla="*/ 10 w 20"/>
                  <a:gd name="T1" fmla="*/ 0 h 281"/>
                  <a:gd name="T2" fmla="*/ 0 w 20"/>
                  <a:gd name="T3" fmla="*/ 10 h 281"/>
                  <a:gd name="T4" fmla="*/ 0 w 20"/>
                  <a:gd name="T5" fmla="*/ 271 h 281"/>
                  <a:gd name="T6" fmla="*/ 10 w 20"/>
                  <a:gd name="T7" fmla="*/ 281 h 281"/>
                  <a:gd name="T8" fmla="*/ 20 w 20"/>
                  <a:gd name="T9" fmla="*/ 271 h 281"/>
                  <a:gd name="T10" fmla="*/ 20 w 20"/>
                  <a:gd name="T11" fmla="*/ 10 h 281"/>
                  <a:gd name="T12" fmla="*/ 10 w 20"/>
                  <a:gd name="T13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81">
                    <a:moveTo>
                      <a:pt x="10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277"/>
                      <a:pt x="5" y="281"/>
                      <a:pt x="10" y="281"/>
                    </a:cubicBezTo>
                    <a:cubicBezTo>
                      <a:pt x="16" y="281"/>
                      <a:pt x="20" y="277"/>
                      <a:pt x="20" y="27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5" name="í$ļiḓe"/>
            <p:cNvGrpSpPr/>
            <p:nvPr/>
          </p:nvGrpSpPr>
          <p:grpSpPr>
            <a:xfrm rot="16200000">
              <a:off x="5271503" y="4056850"/>
              <a:ext cx="1647540" cy="139871"/>
              <a:chOff x="5207001" y="3917949"/>
              <a:chExt cx="1776413" cy="150812"/>
            </a:xfrm>
            <a:grpFill/>
          </p:grpSpPr>
          <p:sp>
            <p:nvSpPr>
              <p:cNvPr id="41" name="îṣḻîḋe"/>
              <p:cNvSpPr/>
              <p:nvPr/>
            </p:nvSpPr>
            <p:spPr bwMode="auto">
              <a:xfrm>
                <a:off x="6096001" y="3917949"/>
                <a:ext cx="887413" cy="150812"/>
              </a:xfrm>
              <a:custGeom>
                <a:avLst/>
                <a:gdLst>
                  <a:gd name="T0" fmla="*/ 216 w 236"/>
                  <a:gd name="T1" fmla="*/ 0 h 40"/>
                  <a:gd name="T2" fmla="*/ 20 w 236"/>
                  <a:gd name="T3" fmla="*/ 0 h 40"/>
                  <a:gd name="T4" fmla="*/ 0 w 236"/>
                  <a:gd name="T5" fmla="*/ 20 h 40"/>
                  <a:gd name="T6" fmla="*/ 20 w 236"/>
                  <a:gd name="T7" fmla="*/ 40 h 40"/>
                  <a:gd name="T8" fmla="*/ 216 w 236"/>
                  <a:gd name="T9" fmla="*/ 40 h 40"/>
                  <a:gd name="T10" fmla="*/ 236 w 236"/>
                  <a:gd name="T11" fmla="*/ 20 h 40"/>
                  <a:gd name="T12" fmla="*/ 216 w 236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40">
                    <a:moveTo>
                      <a:pt x="21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27" y="40"/>
                      <a:pt x="236" y="31"/>
                      <a:pt x="236" y="20"/>
                    </a:cubicBezTo>
                    <a:cubicBezTo>
                      <a:pt x="236" y="9"/>
                      <a:pt x="227" y="0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" name="ï$ḻíḍê"/>
              <p:cNvSpPr/>
              <p:nvPr/>
            </p:nvSpPr>
            <p:spPr bwMode="auto">
              <a:xfrm>
                <a:off x="5207001" y="3917949"/>
                <a:ext cx="889000" cy="150812"/>
              </a:xfrm>
              <a:custGeom>
                <a:avLst/>
                <a:gdLst>
                  <a:gd name="T0" fmla="*/ 216 w 236"/>
                  <a:gd name="T1" fmla="*/ 0 h 40"/>
                  <a:gd name="T2" fmla="*/ 20 w 236"/>
                  <a:gd name="T3" fmla="*/ 0 h 40"/>
                  <a:gd name="T4" fmla="*/ 0 w 236"/>
                  <a:gd name="T5" fmla="*/ 20 h 40"/>
                  <a:gd name="T6" fmla="*/ 20 w 236"/>
                  <a:gd name="T7" fmla="*/ 40 h 40"/>
                  <a:gd name="T8" fmla="*/ 216 w 236"/>
                  <a:gd name="T9" fmla="*/ 40 h 40"/>
                  <a:gd name="T10" fmla="*/ 236 w 236"/>
                  <a:gd name="T11" fmla="*/ 20 h 40"/>
                  <a:gd name="T12" fmla="*/ 216 w 236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40">
                    <a:moveTo>
                      <a:pt x="21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27" y="40"/>
                      <a:pt x="236" y="31"/>
                      <a:pt x="236" y="20"/>
                    </a:cubicBezTo>
                    <a:cubicBezTo>
                      <a:pt x="236" y="9"/>
                      <a:pt x="227" y="0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36" name="iśḻiḓè"/>
            <p:cNvSpPr/>
            <p:nvPr/>
          </p:nvSpPr>
          <p:spPr bwMode="auto">
            <a:xfrm>
              <a:off x="5963495" y="4000899"/>
              <a:ext cx="265020" cy="265020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37" name="î$ļiḍê"/>
            <p:cNvGrpSpPr/>
            <p:nvPr/>
          </p:nvGrpSpPr>
          <p:grpSpPr>
            <a:xfrm>
              <a:off x="4405269" y="2326517"/>
              <a:ext cx="3371332" cy="3501944"/>
              <a:chOff x="1728787" y="5305425"/>
              <a:chExt cx="2827339" cy="2936876"/>
            </a:xfrm>
            <a:grpFill/>
          </p:grpSpPr>
          <p:sp>
            <p:nvSpPr>
              <p:cNvPr id="38" name="îṩļïḑé"/>
              <p:cNvSpPr/>
              <p:nvPr/>
            </p:nvSpPr>
            <p:spPr bwMode="auto">
              <a:xfrm>
                <a:off x="1728787" y="5305425"/>
                <a:ext cx="1011238" cy="811213"/>
              </a:xfrm>
              <a:custGeom>
                <a:avLst/>
                <a:gdLst>
                  <a:gd name="T0" fmla="*/ 258 w 389"/>
                  <a:gd name="T1" fmla="*/ 0 h 312"/>
                  <a:gd name="T2" fmla="*/ 160 w 389"/>
                  <a:gd name="T3" fmla="*/ 23 h 312"/>
                  <a:gd name="T4" fmla="*/ 151 w 389"/>
                  <a:gd name="T5" fmla="*/ 11 h 312"/>
                  <a:gd name="T6" fmla="*/ 131 w 389"/>
                  <a:gd name="T7" fmla="*/ 1 h 312"/>
                  <a:gd name="T8" fmla="*/ 115 w 389"/>
                  <a:gd name="T9" fmla="*/ 6 h 312"/>
                  <a:gd name="T10" fmla="*/ 73 w 389"/>
                  <a:gd name="T11" fmla="*/ 38 h 312"/>
                  <a:gd name="T12" fmla="*/ 68 w 389"/>
                  <a:gd name="T13" fmla="*/ 72 h 312"/>
                  <a:gd name="T14" fmla="*/ 77 w 389"/>
                  <a:gd name="T15" fmla="*/ 85 h 312"/>
                  <a:gd name="T16" fmla="*/ 44 w 389"/>
                  <a:gd name="T17" fmla="*/ 306 h 312"/>
                  <a:gd name="T18" fmla="*/ 50 w 389"/>
                  <a:gd name="T19" fmla="*/ 312 h 312"/>
                  <a:gd name="T20" fmla="*/ 60 w 389"/>
                  <a:gd name="T21" fmla="*/ 308 h 312"/>
                  <a:gd name="T22" fmla="*/ 379 w 389"/>
                  <a:gd name="T23" fmla="*/ 71 h 312"/>
                  <a:gd name="T24" fmla="*/ 382 w 389"/>
                  <a:gd name="T25" fmla="*/ 56 h 312"/>
                  <a:gd name="T26" fmla="*/ 258 w 389"/>
                  <a:gd name="T2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9" h="312">
                    <a:moveTo>
                      <a:pt x="258" y="0"/>
                    </a:moveTo>
                    <a:cubicBezTo>
                      <a:pt x="226" y="0"/>
                      <a:pt x="192" y="8"/>
                      <a:pt x="160" y="23"/>
                    </a:cubicBezTo>
                    <a:cubicBezTo>
                      <a:pt x="151" y="11"/>
                      <a:pt x="151" y="11"/>
                      <a:pt x="151" y="11"/>
                    </a:cubicBezTo>
                    <a:cubicBezTo>
                      <a:pt x="146" y="4"/>
                      <a:pt x="138" y="1"/>
                      <a:pt x="131" y="1"/>
                    </a:cubicBezTo>
                    <a:cubicBezTo>
                      <a:pt x="125" y="1"/>
                      <a:pt x="119" y="3"/>
                      <a:pt x="115" y="6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62" y="46"/>
                      <a:pt x="60" y="61"/>
                      <a:pt x="68" y="72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16" y="153"/>
                      <a:pt x="0" y="244"/>
                      <a:pt x="44" y="306"/>
                    </a:cubicBezTo>
                    <a:cubicBezTo>
                      <a:pt x="45" y="310"/>
                      <a:pt x="47" y="312"/>
                      <a:pt x="50" y="312"/>
                    </a:cubicBezTo>
                    <a:cubicBezTo>
                      <a:pt x="52" y="312"/>
                      <a:pt x="56" y="311"/>
                      <a:pt x="60" y="308"/>
                    </a:cubicBezTo>
                    <a:cubicBezTo>
                      <a:pt x="379" y="71"/>
                      <a:pt x="379" y="71"/>
                      <a:pt x="379" y="71"/>
                    </a:cubicBezTo>
                    <a:cubicBezTo>
                      <a:pt x="388" y="65"/>
                      <a:pt x="389" y="59"/>
                      <a:pt x="382" y="56"/>
                    </a:cubicBezTo>
                    <a:cubicBezTo>
                      <a:pt x="353" y="19"/>
                      <a:pt x="308" y="0"/>
                      <a:pt x="2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" name="işľïḓé"/>
              <p:cNvSpPr/>
              <p:nvPr/>
            </p:nvSpPr>
            <p:spPr bwMode="auto">
              <a:xfrm>
                <a:off x="3544888" y="5305425"/>
                <a:ext cx="1011238" cy="811213"/>
              </a:xfrm>
              <a:custGeom>
                <a:avLst/>
                <a:gdLst>
                  <a:gd name="T0" fmla="*/ 131 w 389"/>
                  <a:gd name="T1" fmla="*/ 0 h 312"/>
                  <a:gd name="T2" fmla="*/ 7 w 389"/>
                  <a:gd name="T3" fmla="*/ 56 h 312"/>
                  <a:gd name="T4" fmla="*/ 10 w 389"/>
                  <a:gd name="T5" fmla="*/ 71 h 312"/>
                  <a:gd name="T6" fmla="*/ 329 w 389"/>
                  <a:gd name="T7" fmla="*/ 308 h 312"/>
                  <a:gd name="T8" fmla="*/ 340 w 389"/>
                  <a:gd name="T9" fmla="*/ 312 h 312"/>
                  <a:gd name="T10" fmla="*/ 345 w 389"/>
                  <a:gd name="T11" fmla="*/ 306 h 312"/>
                  <a:gd name="T12" fmla="*/ 312 w 389"/>
                  <a:gd name="T13" fmla="*/ 85 h 312"/>
                  <a:gd name="T14" fmla="*/ 321 w 389"/>
                  <a:gd name="T15" fmla="*/ 72 h 312"/>
                  <a:gd name="T16" fmla="*/ 316 w 389"/>
                  <a:gd name="T17" fmla="*/ 38 h 312"/>
                  <a:gd name="T18" fmla="*/ 274 w 389"/>
                  <a:gd name="T19" fmla="*/ 6 h 312"/>
                  <a:gd name="T20" fmla="*/ 258 w 389"/>
                  <a:gd name="T21" fmla="*/ 1 h 312"/>
                  <a:gd name="T22" fmla="*/ 238 w 389"/>
                  <a:gd name="T23" fmla="*/ 11 h 312"/>
                  <a:gd name="T24" fmla="*/ 229 w 389"/>
                  <a:gd name="T25" fmla="*/ 23 h 312"/>
                  <a:gd name="T26" fmla="*/ 131 w 389"/>
                  <a:gd name="T2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9" h="312">
                    <a:moveTo>
                      <a:pt x="131" y="0"/>
                    </a:moveTo>
                    <a:cubicBezTo>
                      <a:pt x="81" y="0"/>
                      <a:pt x="36" y="19"/>
                      <a:pt x="7" y="56"/>
                    </a:cubicBezTo>
                    <a:cubicBezTo>
                      <a:pt x="0" y="59"/>
                      <a:pt x="1" y="65"/>
                      <a:pt x="10" y="71"/>
                    </a:cubicBezTo>
                    <a:cubicBezTo>
                      <a:pt x="329" y="308"/>
                      <a:pt x="329" y="308"/>
                      <a:pt x="329" y="308"/>
                    </a:cubicBezTo>
                    <a:cubicBezTo>
                      <a:pt x="333" y="311"/>
                      <a:pt x="337" y="312"/>
                      <a:pt x="340" y="312"/>
                    </a:cubicBezTo>
                    <a:cubicBezTo>
                      <a:pt x="343" y="312"/>
                      <a:pt x="345" y="310"/>
                      <a:pt x="345" y="306"/>
                    </a:cubicBezTo>
                    <a:cubicBezTo>
                      <a:pt x="389" y="244"/>
                      <a:pt x="374" y="153"/>
                      <a:pt x="312" y="85"/>
                    </a:cubicBezTo>
                    <a:cubicBezTo>
                      <a:pt x="321" y="72"/>
                      <a:pt x="321" y="72"/>
                      <a:pt x="321" y="72"/>
                    </a:cubicBezTo>
                    <a:cubicBezTo>
                      <a:pt x="329" y="61"/>
                      <a:pt x="327" y="46"/>
                      <a:pt x="316" y="38"/>
                    </a:cubicBezTo>
                    <a:cubicBezTo>
                      <a:pt x="274" y="6"/>
                      <a:pt x="274" y="6"/>
                      <a:pt x="274" y="6"/>
                    </a:cubicBezTo>
                    <a:cubicBezTo>
                      <a:pt x="269" y="3"/>
                      <a:pt x="264" y="1"/>
                      <a:pt x="258" y="1"/>
                    </a:cubicBezTo>
                    <a:cubicBezTo>
                      <a:pt x="251" y="1"/>
                      <a:pt x="243" y="4"/>
                      <a:pt x="238" y="11"/>
                    </a:cubicBezTo>
                    <a:cubicBezTo>
                      <a:pt x="229" y="23"/>
                      <a:pt x="229" y="23"/>
                      <a:pt x="229" y="23"/>
                    </a:cubicBezTo>
                    <a:cubicBezTo>
                      <a:pt x="197" y="8"/>
                      <a:pt x="163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íṣḻïḑe"/>
              <p:cNvSpPr/>
              <p:nvPr/>
            </p:nvSpPr>
            <p:spPr bwMode="auto">
              <a:xfrm>
                <a:off x="1881188" y="5427663"/>
                <a:ext cx="2522538" cy="2814638"/>
              </a:xfrm>
              <a:custGeom>
                <a:avLst/>
                <a:gdLst>
                  <a:gd name="T0" fmla="*/ 485 w 970"/>
                  <a:gd name="T1" fmla="*/ 985 h 1083"/>
                  <a:gd name="T2" fmla="*/ 37 w 970"/>
                  <a:gd name="T3" fmla="*/ 536 h 1083"/>
                  <a:gd name="T4" fmla="*/ 485 w 970"/>
                  <a:gd name="T5" fmla="*/ 86 h 1083"/>
                  <a:gd name="T6" fmla="*/ 933 w 970"/>
                  <a:gd name="T7" fmla="*/ 536 h 1083"/>
                  <a:gd name="T8" fmla="*/ 485 w 970"/>
                  <a:gd name="T9" fmla="*/ 985 h 1083"/>
                  <a:gd name="T10" fmla="*/ 511 w 970"/>
                  <a:gd name="T11" fmla="*/ 0 h 1083"/>
                  <a:gd name="T12" fmla="*/ 459 w 970"/>
                  <a:gd name="T13" fmla="*/ 0 h 1083"/>
                  <a:gd name="T14" fmla="*/ 433 w 970"/>
                  <a:gd name="T15" fmla="*/ 25 h 1083"/>
                  <a:gd name="T16" fmla="*/ 433 w 970"/>
                  <a:gd name="T17" fmla="*/ 53 h 1083"/>
                  <a:gd name="T18" fmla="*/ 0 w 970"/>
                  <a:gd name="T19" fmla="*/ 535 h 1083"/>
                  <a:gd name="T20" fmla="*/ 141 w 970"/>
                  <a:gd name="T21" fmla="*/ 876 h 1083"/>
                  <a:gd name="T22" fmla="*/ 60 w 970"/>
                  <a:gd name="T23" fmla="*/ 1020 h 1083"/>
                  <a:gd name="T24" fmla="*/ 73 w 970"/>
                  <a:gd name="T25" fmla="*/ 1074 h 1083"/>
                  <a:gd name="T26" fmla="*/ 75 w 970"/>
                  <a:gd name="T27" fmla="*/ 1076 h 1083"/>
                  <a:gd name="T28" fmla="*/ 97 w 970"/>
                  <a:gd name="T29" fmla="*/ 1083 h 1083"/>
                  <a:gd name="T30" fmla="*/ 130 w 970"/>
                  <a:gd name="T31" fmla="*/ 1067 h 1083"/>
                  <a:gd name="T32" fmla="*/ 229 w 970"/>
                  <a:gd name="T33" fmla="*/ 944 h 1083"/>
                  <a:gd name="T34" fmla="*/ 485 w 970"/>
                  <a:gd name="T35" fmla="*/ 1018 h 1083"/>
                  <a:gd name="T36" fmla="*/ 742 w 970"/>
                  <a:gd name="T37" fmla="*/ 944 h 1083"/>
                  <a:gd name="T38" fmla="*/ 840 w 970"/>
                  <a:gd name="T39" fmla="*/ 1067 h 1083"/>
                  <a:gd name="T40" fmla="*/ 872 w 970"/>
                  <a:gd name="T41" fmla="*/ 1083 h 1083"/>
                  <a:gd name="T42" fmla="*/ 895 w 970"/>
                  <a:gd name="T43" fmla="*/ 1076 h 1083"/>
                  <a:gd name="T44" fmla="*/ 897 w 970"/>
                  <a:gd name="T45" fmla="*/ 1074 h 1083"/>
                  <a:gd name="T46" fmla="*/ 910 w 970"/>
                  <a:gd name="T47" fmla="*/ 1020 h 1083"/>
                  <a:gd name="T48" fmla="*/ 829 w 970"/>
                  <a:gd name="T49" fmla="*/ 876 h 1083"/>
                  <a:gd name="T50" fmla="*/ 970 w 970"/>
                  <a:gd name="T51" fmla="*/ 535 h 1083"/>
                  <a:gd name="T52" fmla="*/ 537 w 970"/>
                  <a:gd name="T53" fmla="*/ 53 h 1083"/>
                  <a:gd name="T54" fmla="*/ 537 w 970"/>
                  <a:gd name="T55" fmla="*/ 25 h 1083"/>
                  <a:gd name="T56" fmla="*/ 511 w 970"/>
                  <a:gd name="T57" fmla="*/ 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70" h="1083">
                    <a:moveTo>
                      <a:pt x="485" y="985"/>
                    </a:moveTo>
                    <a:cubicBezTo>
                      <a:pt x="237" y="985"/>
                      <a:pt x="37" y="784"/>
                      <a:pt x="37" y="536"/>
                    </a:cubicBezTo>
                    <a:cubicBezTo>
                      <a:pt x="37" y="288"/>
                      <a:pt x="237" y="86"/>
                      <a:pt x="485" y="86"/>
                    </a:cubicBezTo>
                    <a:cubicBezTo>
                      <a:pt x="732" y="86"/>
                      <a:pt x="933" y="288"/>
                      <a:pt x="933" y="536"/>
                    </a:cubicBezTo>
                    <a:cubicBezTo>
                      <a:pt x="933" y="784"/>
                      <a:pt x="732" y="985"/>
                      <a:pt x="485" y="985"/>
                    </a:cubicBezTo>
                    <a:moveTo>
                      <a:pt x="511" y="0"/>
                    </a:moveTo>
                    <a:cubicBezTo>
                      <a:pt x="511" y="0"/>
                      <a:pt x="511" y="0"/>
                      <a:pt x="459" y="0"/>
                    </a:cubicBezTo>
                    <a:cubicBezTo>
                      <a:pt x="444" y="0"/>
                      <a:pt x="433" y="11"/>
                      <a:pt x="433" y="25"/>
                    </a:cubicBezTo>
                    <a:cubicBezTo>
                      <a:pt x="433" y="25"/>
                      <a:pt x="433" y="25"/>
                      <a:pt x="433" y="53"/>
                    </a:cubicBezTo>
                    <a:cubicBezTo>
                      <a:pt x="189" y="79"/>
                      <a:pt x="0" y="285"/>
                      <a:pt x="0" y="535"/>
                    </a:cubicBezTo>
                    <a:cubicBezTo>
                      <a:pt x="0" y="668"/>
                      <a:pt x="54" y="789"/>
                      <a:pt x="141" y="876"/>
                    </a:cubicBezTo>
                    <a:cubicBezTo>
                      <a:pt x="141" y="876"/>
                      <a:pt x="141" y="876"/>
                      <a:pt x="60" y="1020"/>
                    </a:cubicBezTo>
                    <a:cubicBezTo>
                      <a:pt x="50" y="1038"/>
                      <a:pt x="56" y="1063"/>
                      <a:pt x="73" y="1074"/>
                    </a:cubicBezTo>
                    <a:cubicBezTo>
                      <a:pt x="73" y="1074"/>
                      <a:pt x="73" y="1074"/>
                      <a:pt x="75" y="1076"/>
                    </a:cubicBezTo>
                    <a:cubicBezTo>
                      <a:pt x="82" y="1081"/>
                      <a:pt x="89" y="1083"/>
                      <a:pt x="97" y="1083"/>
                    </a:cubicBezTo>
                    <a:cubicBezTo>
                      <a:pt x="111" y="1083"/>
                      <a:pt x="122" y="1076"/>
                      <a:pt x="130" y="1067"/>
                    </a:cubicBezTo>
                    <a:cubicBezTo>
                      <a:pt x="130" y="1067"/>
                      <a:pt x="130" y="1067"/>
                      <a:pt x="229" y="944"/>
                    </a:cubicBezTo>
                    <a:cubicBezTo>
                      <a:pt x="303" y="991"/>
                      <a:pt x="391" y="1018"/>
                      <a:pt x="485" y="1018"/>
                    </a:cubicBezTo>
                    <a:cubicBezTo>
                      <a:pt x="579" y="1018"/>
                      <a:pt x="667" y="991"/>
                      <a:pt x="742" y="944"/>
                    </a:cubicBezTo>
                    <a:cubicBezTo>
                      <a:pt x="742" y="944"/>
                      <a:pt x="742" y="944"/>
                      <a:pt x="840" y="1067"/>
                    </a:cubicBezTo>
                    <a:cubicBezTo>
                      <a:pt x="848" y="1076"/>
                      <a:pt x="860" y="1083"/>
                      <a:pt x="872" y="1083"/>
                    </a:cubicBezTo>
                    <a:cubicBezTo>
                      <a:pt x="880" y="1083"/>
                      <a:pt x="888" y="1081"/>
                      <a:pt x="895" y="1076"/>
                    </a:cubicBezTo>
                    <a:cubicBezTo>
                      <a:pt x="895" y="1076"/>
                      <a:pt x="895" y="1076"/>
                      <a:pt x="897" y="1074"/>
                    </a:cubicBezTo>
                    <a:cubicBezTo>
                      <a:pt x="915" y="1063"/>
                      <a:pt x="921" y="1038"/>
                      <a:pt x="910" y="1020"/>
                    </a:cubicBezTo>
                    <a:cubicBezTo>
                      <a:pt x="910" y="1020"/>
                      <a:pt x="910" y="1020"/>
                      <a:pt x="829" y="876"/>
                    </a:cubicBezTo>
                    <a:cubicBezTo>
                      <a:pt x="916" y="789"/>
                      <a:pt x="970" y="668"/>
                      <a:pt x="970" y="535"/>
                    </a:cubicBezTo>
                    <a:cubicBezTo>
                      <a:pt x="970" y="285"/>
                      <a:pt x="780" y="79"/>
                      <a:pt x="537" y="53"/>
                    </a:cubicBezTo>
                    <a:cubicBezTo>
                      <a:pt x="537" y="53"/>
                      <a:pt x="537" y="53"/>
                      <a:pt x="537" y="25"/>
                    </a:cubicBezTo>
                    <a:cubicBezTo>
                      <a:pt x="537" y="11"/>
                      <a:pt x="525" y="0"/>
                      <a:pt x="5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16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665557" y="2113629"/>
            <a:ext cx="3808800" cy="1047449"/>
            <a:chOff x="7665557" y="2113629"/>
            <a:chExt cx="3808800" cy="1047449"/>
          </a:xfrm>
        </p:grpSpPr>
        <p:sp>
          <p:nvSpPr>
            <p:cNvPr id="12" name="í$ḻíḓê"/>
            <p:cNvSpPr txBox="1"/>
            <p:nvPr/>
          </p:nvSpPr>
          <p:spPr>
            <a:xfrm>
              <a:off x="7665557" y="2495078"/>
              <a:ext cx="3808800" cy="666000"/>
            </a:xfrm>
            <a:prstGeom prst="rect">
              <a:avLst/>
            </a:prstGeom>
            <a:noFill/>
          </p:spPr>
          <p:txBody>
            <a:bodyPr wrap="square" lIns="108000" tIns="56160" rIns="108000" bIns="56160">
              <a:norm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13" name="îṣḻïdè"/>
            <p:cNvSpPr/>
            <p:nvPr/>
          </p:nvSpPr>
          <p:spPr>
            <a:xfrm>
              <a:off x="7665557" y="2113629"/>
              <a:ext cx="3808800" cy="381449"/>
            </a:xfrm>
            <a:prstGeom prst="rect">
              <a:avLst/>
            </a:prstGeom>
          </p:spPr>
          <p:txBody>
            <a:bodyPr wrap="none" lIns="108000" tIns="56160" rIns="108000" bIns="56160">
              <a:normAutofit lnSpcReduction="10000"/>
            </a:bodyPr>
            <a:lstStyle/>
            <a:p>
              <a:pPr algn="r"/>
              <a:r>
                <a:rPr lang="zh-CN" altLang="en-US" sz="1920" b="1" dirty="0">
                  <a:solidFill>
                    <a:schemeClr val="bg1">
                      <a:lumMod val="95000"/>
                    </a:schemeClr>
                  </a:solidFill>
                </a:rPr>
                <a:t>输入标题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65557" y="3541180"/>
            <a:ext cx="3808800" cy="1047449"/>
            <a:chOff x="7665557" y="3541180"/>
            <a:chExt cx="3808800" cy="1047449"/>
          </a:xfrm>
        </p:grpSpPr>
        <p:sp>
          <p:nvSpPr>
            <p:cNvPr id="14" name="iṩļïḋè"/>
            <p:cNvSpPr txBox="1"/>
            <p:nvPr/>
          </p:nvSpPr>
          <p:spPr>
            <a:xfrm>
              <a:off x="7665557" y="3922629"/>
              <a:ext cx="3808800" cy="666000"/>
            </a:xfrm>
            <a:prstGeom prst="rect">
              <a:avLst/>
            </a:prstGeom>
            <a:noFill/>
          </p:spPr>
          <p:txBody>
            <a:bodyPr wrap="square" lIns="108000" tIns="56160" rIns="108000" bIns="56160">
              <a:norm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15" name="íš1iḍè"/>
            <p:cNvSpPr/>
            <p:nvPr/>
          </p:nvSpPr>
          <p:spPr>
            <a:xfrm>
              <a:off x="7665557" y="3541180"/>
              <a:ext cx="3808800" cy="381449"/>
            </a:xfrm>
            <a:prstGeom prst="rect">
              <a:avLst/>
            </a:prstGeom>
          </p:spPr>
          <p:txBody>
            <a:bodyPr wrap="none" lIns="108000" tIns="56160" rIns="108000" bIns="56160">
              <a:normAutofit lnSpcReduction="10000"/>
            </a:bodyPr>
            <a:lstStyle/>
            <a:p>
              <a:pPr algn="r"/>
              <a:r>
                <a:rPr lang="zh-CN" altLang="en-US" sz="1920" b="1" dirty="0">
                  <a:solidFill>
                    <a:schemeClr val="bg1">
                      <a:lumMod val="95000"/>
                    </a:schemeClr>
                  </a:solidFill>
                </a:rPr>
                <a:t>输入标题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7791557" y="3342836"/>
            <a:ext cx="369945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57977" y="2113629"/>
            <a:ext cx="3809520" cy="1048610"/>
            <a:chOff x="657977" y="2113629"/>
            <a:chExt cx="3809520" cy="1048610"/>
          </a:xfrm>
        </p:grpSpPr>
        <p:sp>
          <p:nvSpPr>
            <p:cNvPr id="17" name="ïşľídé"/>
            <p:cNvSpPr txBox="1"/>
            <p:nvPr/>
          </p:nvSpPr>
          <p:spPr>
            <a:xfrm>
              <a:off x="657977" y="2495078"/>
              <a:ext cx="3809520" cy="667161"/>
            </a:xfrm>
            <a:prstGeom prst="rect">
              <a:avLst/>
            </a:prstGeom>
            <a:noFill/>
          </p:spPr>
          <p:txBody>
            <a:bodyPr wrap="square" lIns="108000" tIns="56160" rIns="108000" bIns="56160">
              <a:norm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18" name="isḷïḓé"/>
            <p:cNvSpPr/>
            <p:nvPr/>
          </p:nvSpPr>
          <p:spPr>
            <a:xfrm>
              <a:off x="657977" y="2113629"/>
              <a:ext cx="3809520" cy="381449"/>
            </a:xfrm>
            <a:prstGeom prst="rect">
              <a:avLst/>
            </a:prstGeom>
          </p:spPr>
          <p:txBody>
            <a:bodyPr wrap="none" lIns="108000" tIns="56160" rIns="108000" bIns="56160">
              <a:normAutofit lnSpcReduction="10000"/>
            </a:bodyPr>
            <a:lstStyle/>
            <a:p>
              <a:r>
                <a:rPr lang="zh-CN" altLang="en-US" sz="1920" b="1" dirty="0">
                  <a:solidFill>
                    <a:schemeClr val="bg1">
                      <a:lumMod val="95000"/>
                    </a:schemeClr>
                  </a:solidFill>
                </a:rPr>
                <a:t>输入标题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7977" y="3540019"/>
            <a:ext cx="3809520" cy="1048610"/>
            <a:chOff x="657977" y="3540019"/>
            <a:chExt cx="3809520" cy="1048610"/>
          </a:xfrm>
        </p:grpSpPr>
        <p:sp>
          <p:nvSpPr>
            <p:cNvPr id="19" name="îśḷïḋê"/>
            <p:cNvSpPr txBox="1"/>
            <p:nvPr/>
          </p:nvSpPr>
          <p:spPr>
            <a:xfrm>
              <a:off x="657977" y="3921468"/>
              <a:ext cx="3809520" cy="667161"/>
            </a:xfrm>
            <a:prstGeom prst="rect">
              <a:avLst/>
            </a:prstGeom>
            <a:noFill/>
          </p:spPr>
          <p:txBody>
            <a:bodyPr wrap="square" lIns="108000" tIns="56160" rIns="108000" bIns="56160">
              <a:norm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请在此处输入具体内容，文字尽量言简意赅，表明意思即可，不必过于繁琐，注意版面美观度。</a:t>
              </a:r>
            </a:p>
          </p:txBody>
        </p:sp>
        <p:sp>
          <p:nvSpPr>
            <p:cNvPr id="20" name="ïśḷiḓè"/>
            <p:cNvSpPr/>
            <p:nvPr/>
          </p:nvSpPr>
          <p:spPr>
            <a:xfrm>
              <a:off x="657977" y="3540019"/>
              <a:ext cx="3809520" cy="381449"/>
            </a:xfrm>
            <a:prstGeom prst="rect">
              <a:avLst/>
            </a:prstGeom>
          </p:spPr>
          <p:txBody>
            <a:bodyPr wrap="none" lIns="108000" tIns="56160" rIns="108000" bIns="56160">
              <a:normAutofit lnSpcReduction="10000"/>
            </a:bodyPr>
            <a:lstStyle/>
            <a:p>
              <a:r>
                <a:rPr lang="zh-CN" altLang="en-US" sz="1920" b="1" dirty="0">
                  <a:solidFill>
                    <a:schemeClr val="bg1">
                      <a:lumMod val="95000"/>
                    </a:schemeClr>
                  </a:solidFill>
                </a:rPr>
                <a:t>输入标题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40451" y="3342836"/>
            <a:ext cx="3740409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9323"/>
            <a:ext cx="2090263" cy="5924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输入第四章标题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05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FOUR</a:t>
            </a:r>
            <a:endParaRPr lang="zh-CN" altLang="en-US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10"/>
          <p:cNvGrpSpPr>
            <a:grpSpLocks noChangeAspect="1"/>
          </p:cNvGrpSpPr>
          <p:nvPr/>
        </p:nvGrpSpPr>
        <p:grpSpPr bwMode="auto">
          <a:xfrm>
            <a:off x="7003615" y="2097985"/>
            <a:ext cx="3847070" cy="3842334"/>
            <a:chOff x="2989" y="865"/>
            <a:chExt cx="1624" cy="1622"/>
          </a:xfrm>
          <a:solidFill>
            <a:srgbClr val="DE2431"/>
          </a:solidFill>
        </p:grpSpPr>
        <p:sp>
          <p:nvSpPr>
            <p:cNvPr id="11" name="77"/>
            <p:cNvSpPr/>
            <p:nvPr/>
          </p:nvSpPr>
          <p:spPr bwMode="auto">
            <a:xfrm>
              <a:off x="2989" y="911"/>
              <a:ext cx="1578" cy="1576"/>
            </a:xfrm>
            <a:custGeom>
              <a:avLst/>
              <a:gdLst>
                <a:gd name="T0" fmla="*/ 1435 w 1816"/>
                <a:gd name="T1" fmla="*/ 518 h 1811"/>
                <a:gd name="T2" fmla="*/ 1551 w 1816"/>
                <a:gd name="T3" fmla="*/ 401 h 1811"/>
                <a:gd name="T4" fmla="*/ 1499 w 1816"/>
                <a:gd name="T5" fmla="*/ 1475 h 1811"/>
                <a:gd name="T6" fmla="*/ 327 w 1816"/>
                <a:gd name="T7" fmla="*/ 1484 h 1811"/>
                <a:gd name="T8" fmla="*/ 355 w 1816"/>
                <a:gd name="T9" fmla="*/ 304 h 1811"/>
                <a:gd name="T10" fmla="*/ 1415 w 1816"/>
                <a:gd name="T11" fmla="*/ 265 h 1811"/>
                <a:gd name="T12" fmla="*/ 1298 w 1816"/>
                <a:gd name="T13" fmla="*/ 381 h 1811"/>
                <a:gd name="T14" fmla="*/ 756 w 1816"/>
                <a:gd name="T15" fmla="*/ 272 h 1811"/>
                <a:gd name="T16" fmla="*/ 380 w 1816"/>
                <a:gd name="T17" fmla="*/ 525 h 1811"/>
                <a:gd name="T18" fmla="*/ 472 w 1816"/>
                <a:gd name="T19" fmla="*/ 1393 h 1811"/>
                <a:gd name="T20" fmla="*/ 1334 w 1816"/>
                <a:gd name="T21" fmla="*/ 1404 h 1811"/>
                <a:gd name="T22" fmla="*/ 1435 w 1816"/>
                <a:gd name="T23" fmla="*/ 518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6" h="1811">
                  <a:moveTo>
                    <a:pt x="1435" y="518"/>
                  </a:moveTo>
                  <a:cubicBezTo>
                    <a:pt x="1474" y="478"/>
                    <a:pt x="1513" y="440"/>
                    <a:pt x="1551" y="401"/>
                  </a:cubicBezTo>
                  <a:cubicBezTo>
                    <a:pt x="1777" y="668"/>
                    <a:pt x="1816" y="1145"/>
                    <a:pt x="1499" y="1475"/>
                  </a:cubicBezTo>
                  <a:cubicBezTo>
                    <a:pt x="1180" y="1807"/>
                    <a:pt x="652" y="1811"/>
                    <a:pt x="327" y="1484"/>
                  </a:cubicBezTo>
                  <a:cubicBezTo>
                    <a:pt x="0" y="1154"/>
                    <a:pt x="10" y="624"/>
                    <a:pt x="355" y="304"/>
                  </a:cubicBezTo>
                  <a:cubicBezTo>
                    <a:pt x="682" y="0"/>
                    <a:pt x="1152" y="42"/>
                    <a:pt x="1415" y="265"/>
                  </a:cubicBezTo>
                  <a:cubicBezTo>
                    <a:pt x="1376" y="303"/>
                    <a:pt x="1338" y="342"/>
                    <a:pt x="1298" y="381"/>
                  </a:cubicBezTo>
                  <a:cubicBezTo>
                    <a:pt x="1135" y="265"/>
                    <a:pt x="953" y="226"/>
                    <a:pt x="756" y="272"/>
                  </a:cubicBezTo>
                  <a:cubicBezTo>
                    <a:pt x="600" y="308"/>
                    <a:pt x="474" y="394"/>
                    <a:pt x="380" y="525"/>
                  </a:cubicBezTo>
                  <a:cubicBezTo>
                    <a:pt x="183" y="797"/>
                    <a:pt x="223" y="1165"/>
                    <a:pt x="472" y="1393"/>
                  </a:cubicBezTo>
                  <a:cubicBezTo>
                    <a:pt x="711" y="1612"/>
                    <a:pt x="1084" y="1617"/>
                    <a:pt x="1334" y="1404"/>
                  </a:cubicBezTo>
                  <a:cubicBezTo>
                    <a:pt x="1587" y="1188"/>
                    <a:pt x="1644" y="805"/>
                    <a:pt x="1435" y="518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66"/>
            <p:cNvSpPr/>
            <p:nvPr/>
          </p:nvSpPr>
          <p:spPr bwMode="auto">
            <a:xfrm>
              <a:off x="3293" y="1221"/>
              <a:ext cx="959" cy="959"/>
            </a:xfrm>
            <a:custGeom>
              <a:avLst/>
              <a:gdLst>
                <a:gd name="T0" fmla="*/ 843 w 1104"/>
                <a:gd name="T1" fmla="*/ 135 h 1102"/>
                <a:gd name="T2" fmla="*/ 730 w 1104"/>
                <a:gd name="T3" fmla="*/ 247 h 1102"/>
                <a:gd name="T4" fmla="*/ 708 w 1104"/>
                <a:gd name="T5" fmla="*/ 246 h 1102"/>
                <a:gd name="T6" fmla="*/ 347 w 1104"/>
                <a:gd name="T7" fmla="*/ 287 h 1102"/>
                <a:gd name="T8" fmla="*/ 233 w 1104"/>
                <a:gd name="T9" fmla="*/ 642 h 1102"/>
                <a:gd name="T10" fmla="*/ 512 w 1104"/>
                <a:gd name="T11" fmla="*/ 886 h 1102"/>
                <a:gd name="T12" fmla="*/ 895 w 1104"/>
                <a:gd name="T13" fmla="*/ 602 h 1102"/>
                <a:gd name="T14" fmla="*/ 864 w 1104"/>
                <a:gd name="T15" fmla="*/ 402 h 1102"/>
                <a:gd name="T16" fmla="*/ 868 w 1104"/>
                <a:gd name="T17" fmla="*/ 375 h 1102"/>
                <a:gd name="T18" fmla="*/ 975 w 1104"/>
                <a:gd name="T19" fmla="*/ 267 h 1102"/>
                <a:gd name="T20" fmla="*/ 901 w 1104"/>
                <a:gd name="T21" fmla="*/ 923 h 1102"/>
                <a:gd name="T22" fmla="*/ 211 w 1104"/>
                <a:gd name="T23" fmla="*/ 917 h 1102"/>
                <a:gd name="T24" fmla="*/ 177 w 1104"/>
                <a:gd name="T25" fmla="*/ 220 h 1102"/>
                <a:gd name="T26" fmla="*/ 843 w 1104"/>
                <a:gd name="T27" fmla="*/ 135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" h="1102">
                  <a:moveTo>
                    <a:pt x="843" y="135"/>
                  </a:moveTo>
                  <a:cubicBezTo>
                    <a:pt x="805" y="173"/>
                    <a:pt x="768" y="210"/>
                    <a:pt x="730" y="247"/>
                  </a:cubicBezTo>
                  <a:cubicBezTo>
                    <a:pt x="726" y="250"/>
                    <a:pt x="714" y="249"/>
                    <a:pt x="708" y="246"/>
                  </a:cubicBezTo>
                  <a:cubicBezTo>
                    <a:pt x="580" y="189"/>
                    <a:pt x="458" y="201"/>
                    <a:pt x="347" y="287"/>
                  </a:cubicBezTo>
                  <a:cubicBezTo>
                    <a:pt x="240" y="369"/>
                    <a:pt x="194" y="513"/>
                    <a:pt x="233" y="642"/>
                  </a:cubicBezTo>
                  <a:cubicBezTo>
                    <a:pt x="274" y="780"/>
                    <a:pt x="369" y="865"/>
                    <a:pt x="512" y="886"/>
                  </a:cubicBezTo>
                  <a:cubicBezTo>
                    <a:pt x="696" y="914"/>
                    <a:pt x="867" y="786"/>
                    <a:pt x="895" y="602"/>
                  </a:cubicBezTo>
                  <a:cubicBezTo>
                    <a:pt x="905" y="532"/>
                    <a:pt x="895" y="465"/>
                    <a:pt x="864" y="402"/>
                  </a:cubicBezTo>
                  <a:cubicBezTo>
                    <a:pt x="858" y="390"/>
                    <a:pt x="859" y="384"/>
                    <a:pt x="868" y="375"/>
                  </a:cubicBezTo>
                  <a:cubicBezTo>
                    <a:pt x="904" y="339"/>
                    <a:pt x="939" y="303"/>
                    <a:pt x="975" y="267"/>
                  </a:cubicBezTo>
                  <a:cubicBezTo>
                    <a:pt x="1104" y="445"/>
                    <a:pt x="1104" y="736"/>
                    <a:pt x="901" y="923"/>
                  </a:cubicBezTo>
                  <a:cubicBezTo>
                    <a:pt x="707" y="1102"/>
                    <a:pt x="399" y="1100"/>
                    <a:pt x="211" y="917"/>
                  </a:cubicBezTo>
                  <a:cubicBezTo>
                    <a:pt x="15" y="727"/>
                    <a:pt x="0" y="424"/>
                    <a:pt x="177" y="220"/>
                  </a:cubicBezTo>
                  <a:cubicBezTo>
                    <a:pt x="358" y="12"/>
                    <a:pt x="653" y="0"/>
                    <a:pt x="843" y="13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55"/>
            <p:cNvSpPr/>
            <p:nvPr/>
          </p:nvSpPr>
          <p:spPr bwMode="auto">
            <a:xfrm>
              <a:off x="3746" y="865"/>
              <a:ext cx="867" cy="869"/>
            </a:xfrm>
            <a:custGeom>
              <a:avLst/>
              <a:gdLst>
                <a:gd name="T0" fmla="*/ 798 w 998"/>
                <a:gd name="T1" fmla="*/ 148 h 999"/>
                <a:gd name="T2" fmla="*/ 859 w 998"/>
                <a:gd name="T3" fmla="*/ 139 h 999"/>
                <a:gd name="T4" fmla="*/ 848 w 998"/>
                <a:gd name="T5" fmla="*/ 200 h 999"/>
                <a:gd name="T6" fmla="*/ 873 w 998"/>
                <a:gd name="T7" fmla="*/ 202 h 999"/>
                <a:gd name="T8" fmla="*/ 979 w 998"/>
                <a:gd name="T9" fmla="*/ 202 h 999"/>
                <a:gd name="T10" fmla="*/ 996 w 998"/>
                <a:gd name="T11" fmla="*/ 211 h 999"/>
                <a:gd name="T12" fmla="*/ 990 w 998"/>
                <a:gd name="T13" fmla="*/ 227 h 999"/>
                <a:gd name="T14" fmla="*/ 849 w 998"/>
                <a:gd name="T15" fmla="*/ 372 h 999"/>
                <a:gd name="T16" fmla="*/ 823 w 998"/>
                <a:gd name="T17" fmla="*/ 382 h 999"/>
                <a:gd name="T18" fmla="*/ 697 w 998"/>
                <a:gd name="T19" fmla="*/ 382 h 999"/>
                <a:gd name="T20" fmla="*/ 644 w 998"/>
                <a:gd name="T21" fmla="*/ 403 h 999"/>
                <a:gd name="T22" fmla="*/ 155 w 998"/>
                <a:gd name="T23" fmla="*/ 890 h 999"/>
                <a:gd name="T24" fmla="*/ 68 w 998"/>
                <a:gd name="T25" fmla="*/ 975 h 999"/>
                <a:gd name="T26" fmla="*/ 15 w 998"/>
                <a:gd name="T27" fmla="*/ 981 h 999"/>
                <a:gd name="T28" fmla="*/ 22 w 998"/>
                <a:gd name="T29" fmla="*/ 930 h 999"/>
                <a:gd name="T30" fmla="*/ 442 w 998"/>
                <a:gd name="T31" fmla="*/ 512 h 999"/>
                <a:gd name="T32" fmla="*/ 605 w 998"/>
                <a:gd name="T33" fmla="*/ 350 h 999"/>
                <a:gd name="T34" fmla="*/ 624 w 998"/>
                <a:gd name="T35" fmla="*/ 305 h 999"/>
                <a:gd name="T36" fmla="*/ 624 w 998"/>
                <a:gd name="T37" fmla="*/ 175 h 999"/>
                <a:gd name="T38" fmla="*/ 635 w 998"/>
                <a:gd name="T39" fmla="*/ 147 h 999"/>
                <a:gd name="T40" fmla="*/ 768 w 998"/>
                <a:gd name="T41" fmla="*/ 11 h 999"/>
                <a:gd name="T42" fmla="*/ 789 w 998"/>
                <a:gd name="T43" fmla="*/ 0 h 999"/>
                <a:gd name="T44" fmla="*/ 796 w 998"/>
                <a:gd name="T45" fmla="*/ 24 h 999"/>
                <a:gd name="T46" fmla="*/ 796 w 998"/>
                <a:gd name="T47" fmla="*/ 124 h 999"/>
                <a:gd name="T48" fmla="*/ 798 w 998"/>
                <a:gd name="T49" fmla="*/ 14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8" h="999">
                  <a:moveTo>
                    <a:pt x="798" y="148"/>
                  </a:moveTo>
                  <a:cubicBezTo>
                    <a:pt x="819" y="134"/>
                    <a:pt x="838" y="118"/>
                    <a:pt x="859" y="139"/>
                  </a:cubicBezTo>
                  <a:cubicBezTo>
                    <a:pt x="880" y="161"/>
                    <a:pt x="864" y="179"/>
                    <a:pt x="848" y="200"/>
                  </a:cubicBezTo>
                  <a:cubicBezTo>
                    <a:pt x="859" y="201"/>
                    <a:pt x="866" y="202"/>
                    <a:pt x="873" y="202"/>
                  </a:cubicBezTo>
                  <a:cubicBezTo>
                    <a:pt x="908" y="202"/>
                    <a:pt x="943" y="201"/>
                    <a:pt x="979" y="202"/>
                  </a:cubicBezTo>
                  <a:cubicBezTo>
                    <a:pt x="985" y="202"/>
                    <a:pt x="993" y="206"/>
                    <a:pt x="996" y="211"/>
                  </a:cubicBezTo>
                  <a:cubicBezTo>
                    <a:pt x="998" y="213"/>
                    <a:pt x="994" y="223"/>
                    <a:pt x="990" y="227"/>
                  </a:cubicBezTo>
                  <a:cubicBezTo>
                    <a:pt x="943" y="276"/>
                    <a:pt x="897" y="324"/>
                    <a:pt x="849" y="372"/>
                  </a:cubicBezTo>
                  <a:cubicBezTo>
                    <a:pt x="843" y="378"/>
                    <a:pt x="832" y="382"/>
                    <a:pt x="823" y="382"/>
                  </a:cubicBezTo>
                  <a:cubicBezTo>
                    <a:pt x="781" y="383"/>
                    <a:pt x="739" y="383"/>
                    <a:pt x="697" y="382"/>
                  </a:cubicBezTo>
                  <a:cubicBezTo>
                    <a:pt x="675" y="381"/>
                    <a:pt x="659" y="388"/>
                    <a:pt x="644" y="403"/>
                  </a:cubicBezTo>
                  <a:cubicBezTo>
                    <a:pt x="481" y="566"/>
                    <a:pt x="318" y="728"/>
                    <a:pt x="155" y="890"/>
                  </a:cubicBezTo>
                  <a:cubicBezTo>
                    <a:pt x="126" y="918"/>
                    <a:pt x="97" y="947"/>
                    <a:pt x="68" y="975"/>
                  </a:cubicBezTo>
                  <a:cubicBezTo>
                    <a:pt x="46" y="997"/>
                    <a:pt x="32" y="999"/>
                    <a:pt x="15" y="981"/>
                  </a:cubicBezTo>
                  <a:cubicBezTo>
                    <a:pt x="0" y="965"/>
                    <a:pt x="2" y="950"/>
                    <a:pt x="22" y="930"/>
                  </a:cubicBezTo>
                  <a:cubicBezTo>
                    <a:pt x="162" y="791"/>
                    <a:pt x="302" y="652"/>
                    <a:pt x="442" y="512"/>
                  </a:cubicBezTo>
                  <a:cubicBezTo>
                    <a:pt x="496" y="458"/>
                    <a:pt x="550" y="404"/>
                    <a:pt x="605" y="350"/>
                  </a:cubicBezTo>
                  <a:cubicBezTo>
                    <a:pt x="619" y="337"/>
                    <a:pt x="624" y="323"/>
                    <a:pt x="624" y="305"/>
                  </a:cubicBezTo>
                  <a:cubicBezTo>
                    <a:pt x="623" y="261"/>
                    <a:pt x="623" y="218"/>
                    <a:pt x="624" y="175"/>
                  </a:cubicBezTo>
                  <a:cubicBezTo>
                    <a:pt x="624" y="165"/>
                    <a:pt x="628" y="154"/>
                    <a:pt x="635" y="147"/>
                  </a:cubicBezTo>
                  <a:cubicBezTo>
                    <a:pt x="679" y="101"/>
                    <a:pt x="723" y="56"/>
                    <a:pt x="768" y="11"/>
                  </a:cubicBezTo>
                  <a:cubicBezTo>
                    <a:pt x="773" y="6"/>
                    <a:pt x="782" y="4"/>
                    <a:pt x="789" y="0"/>
                  </a:cubicBezTo>
                  <a:cubicBezTo>
                    <a:pt x="792" y="8"/>
                    <a:pt x="796" y="16"/>
                    <a:pt x="796" y="24"/>
                  </a:cubicBezTo>
                  <a:cubicBezTo>
                    <a:pt x="797" y="57"/>
                    <a:pt x="796" y="90"/>
                    <a:pt x="796" y="124"/>
                  </a:cubicBezTo>
                  <a:cubicBezTo>
                    <a:pt x="796" y="131"/>
                    <a:pt x="797" y="138"/>
                    <a:pt x="798" y="148"/>
                  </a:cubicBezTo>
                  <a:close/>
                </a:path>
              </a:pathLst>
            </a:custGeom>
            <a:solidFill>
              <a:srgbClr val="9F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44"/>
            <p:cNvSpPr/>
            <p:nvPr/>
          </p:nvSpPr>
          <p:spPr bwMode="auto">
            <a:xfrm>
              <a:off x="3600" y="1523"/>
              <a:ext cx="356" cy="356"/>
            </a:xfrm>
            <a:custGeom>
              <a:avLst/>
              <a:gdLst>
                <a:gd name="T0" fmla="*/ 386 w 410"/>
                <a:gd name="T1" fmla="*/ 158 h 409"/>
                <a:gd name="T2" fmla="*/ 306 w 410"/>
                <a:gd name="T3" fmla="*/ 363 h 409"/>
                <a:gd name="T4" fmla="*/ 75 w 410"/>
                <a:gd name="T5" fmla="*/ 339 h 409"/>
                <a:gd name="T6" fmla="*/ 44 w 410"/>
                <a:gd name="T7" fmla="*/ 109 h 409"/>
                <a:gd name="T8" fmla="*/ 253 w 410"/>
                <a:gd name="T9" fmla="*/ 24 h 409"/>
                <a:gd name="T10" fmla="*/ 239 w 410"/>
                <a:gd name="T11" fmla="*/ 38 h 409"/>
                <a:gd name="T12" fmla="*/ 143 w 410"/>
                <a:gd name="T13" fmla="*/ 134 h 409"/>
                <a:gd name="T14" fmla="*/ 139 w 410"/>
                <a:gd name="T15" fmla="*/ 270 h 409"/>
                <a:gd name="T16" fmla="*/ 275 w 410"/>
                <a:gd name="T17" fmla="*/ 268 h 409"/>
                <a:gd name="T18" fmla="*/ 372 w 410"/>
                <a:gd name="T19" fmla="*/ 172 h 409"/>
                <a:gd name="T20" fmla="*/ 386 w 410"/>
                <a:gd name="T21" fmla="*/ 15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409">
                  <a:moveTo>
                    <a:pt x="386" y="158"/>
                  </a:moveTo>
                  <a:cubicBezTo>
                    <a:pt x="410" y="232"/>
                    <a:pt x="375" y="320"/>
                    <a:pt x="306" y="363"/>
                  </a:cubicBezTo>
                  <a:cubicBezTo>
                    <a:pt x="232" y="409"/>
                    <a:pt x="137" y="399"/>
                    <a:pt x="75" y="339"/>
                  </a:cubicBezTo>
                  <a:cubicBezTo>
                    <a:pt x="13" y="278"/>
                    <a:pt x="0" y="184"/>
                    <a:pt x="44" y="109"/>
                  </a:cubicBezTo>
                  <a:cubicBezTo>
                    <a:pt x="87" y="36"/>
                    <a:pt x="174" y="0"/>
                    <a:pt x="253" y="24"/>
                  </a:cubicBezTo>
                  <a:cubicBezTo>
                    <a:pt x="248" y="29"/>
                    <a:pt x="244" y="34"/>
                    <a:pt x="239" y="38"/>
                  </a:cubicBezTo>
                  <a:cubicBezTo>
                    <a:pt x="207" y="70"/>
                    <a:pt x="175" y="102"/>
                    <a:pt x="143" y="134"/>
                  </a:cubicBezTo>
                  <a:cubicBezTo>
                    <a:pt x="103" y="174"/>
                    <a:pt x="102" y="233"/>
                    <a:pt x="139" y="270"/>
                  </a:cubicBezTo>
                  <a:cubicBezTo>
                    <a:pt x="177" y="308"/>
                    <a:pt x="235" y="307"/>
                    <a:pt x="275" y="268"/>
                  </a:cubicBezTo>
                  <a:cubicBezTo>
                    <a:pt x="308" y="236"/>
                    <a:pt x="339" y="204"/>
                    <a:pt x="372" y="172"/>
                  </a:cubicBezTo>
                  <a:cubicBezTo>
                    <a:pt x="376" y="167"/>
                    <a:pt x="381" y="163"/>
                    <a:pt x="386" y="158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9"/>
          <p:cNvSpPr txBox="1"/>
          <p:nvPr/>
        </p:nvSpPr>
        <p:spPr>
          <a:xfrm>
            <a:off x="2429803" y="2537572"/>
            <a:ext cx="384501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sp>
        <p:nvSpPr>
          <p:cNvPr id="17" name="8"/>
          <p:cNvSpPr txBox="1"/>
          <p:nvPr/>
        </p:nvSpPr>
        <p:spPr>
          <a:xfrm>
            <a:off x="2453337" y="3864931"/>
            <a:ext cx="384501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sp>
        <p:nvSpPr>
          <p:cNvPr id="19" name="7"/>
          <p:cNvSpPr txBox="1"/>
          <p:nvPr/>
        </p:nvSpPr>
        <p:spPr>
          <a:xfrm>
            <a:off x="2453337" y="5131208"/>
            <a:ext cx="384501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68190" y="3795218"/>
            <a:ext cx="861931" cy="861930"/>
            <a:chOff x="1468190" y="3795218"/>
            <a:chExt cx="861931" cy="861930"/>
          </a:xfrm>
        </p:grpSpPr>
        <p:sp>
          <p:nvSpPr>
            <p:cNvPr id="18" name="6"/>
            <p:cNvSpPr/>
            <p:nvPr/>
          </p:nvSpPr>
          <p:spPr bwMode="auto">
            <a:xfrm>
              <a:off x="1468190" y="3795218"/>
              <a:ext cx="861931" cy="861930"/>
            </a:xfrm>
            <a:prstGeom prst="ellipse">
              <a:avLst/>
            </a:prstGeom>
            <a:solidFill>
              <a:srgbClr val="9FB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5"/>
            <p:cNvSpPr/>
            <p:nvPr/>
          </p:nvSpPr>
          <p:spPr>
            <a:xfrm>
              <a:off x="1773864" y="4052168"/>
              <a:ext cx="250583" cy="34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008"/>
                  </a:moveTo>
                  <a:cubicBezTo>
                    <a:pt x="7499" y="16399"/>
                    <a:pt x="2400" y="11662"/>
                    <a:pt x="2400" y="7776"/>
                  </a:cubicBezTo>
                  <a:cubicBezTo>
                    <a:pt x="2400" y="4491"/>
                    <a:pt x="6235" y="1728"/>
                    <a:pt x="10800" y="1728"/>
                  </a:cubicBezTo>
                  <a:cubicBezTo>
                    <a:pt x="15365" y="1728"/>
                    <a:pt x="19200" y="4491"/>
                    <a:pt x="19200" y="7776"/>
                  </a:cubicBezTo>
                  <a:cubicBezTo>
                    <a:pt x="19200" y="11651"/>
                    <a:pt x="14101" y="16395"/>
                    <a:pt x="10800" y="19008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3591"/>
                    <a:pt x="0" y="7771"/>
                  </a:cubicBezTo>
                  <a:cubicBezTo>
                    <a:pt x="0" y="14144"/>
                    <a:pt x="10800" y="21600"/>
                    <a:pt x="10800" y="21600"/>
                  </a:cubicBezTo>
                  <a:cubicBezTo>
                    <a:pt x="10800" y="21600"/>
                    <a:pt x="21600" y="14149"/>
                    <a:pt x="21600" y="7776"/>
                  </a:cubicBezTo>
                  <a:cubicBezTo>
                    <a:pt x="21600" y="3596"/>
                    <a:pt x="16765" y="0"/>
                    <a:pt x="10800" y="0"/>
                  </a:cubicBezTo>
                  <a:close/>
                  <a:moveTo>
                    <a:pt x="10800" y="9504"/>
                  </a:moveTo>
                  <a:cubicBezTo>
                    <a:pt x="9450" y="9504"/>
                    <a:pt x="8400" y="8748"/>
                    <a:pt x="8400" y="7776"/>
                  </a:cubicBezTo>
                  <a:cubicBezTo>
                    <a:pt x="8400" y="6804"/>
                    <a:pt x="9450" y="6048"/>
                    <a:pt x="10800" y="6048"/>
                  </a:cubicBezTo>
                  <a:cubicBezTo>
                    <a:pt x="12150" y="6048"/>
                    <a:pt x="13200" y="6804"/>
                    <a:pt x="13200" y="7776"/>
                  </a:cubicBezTo>
                  <a:cubicBezTo>
                    <a:pt x="13200" y="8748"/>
                    <a:pt x="12150" y="9504"/>
                    <a:pt x="10800" y="9504"/>
                  </a:cubicBezTo>
                  <a:close/>
                  <a:moveTo>
                    <a:pt x="10800" y="4320"/>
                  </a:moveTo>
                  <a:cubicBezTo>
                    <a:pt x="8149" y="4320"/>
                    <a:pt x="6000" y="5867"/>
                    <a:pt x="6000" y="7776"/>
                  </a:cubicBezTo>
                  <a:cubicBezTo>
                    <a:pt x="6000" y="9685"/>
                    <a:pt x="8149" y="11232"/>
                    <a:pt x="10800" y="11232"/>
                  </a:cubicBezTo>
                  <a:cubicBezTo>
                    <a:pt x="13451" y="11232"/>
                    <a:pt x="15600" y="9685"/>
                    <a:pt x="15600" y="7776"/>
                  </a:cubicBezTo>
                  <a:cubicBezTo>
                    <a:pt x="15600" y="5867"/>
                    <a:pt x="13451" y="4320"/>
                    <a:pt x="10800" y="43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68190" y="5061495"/>
            <a:ext cx="861931" cy="861930"/>
            <a:chOff x="1468190" y="5061495"/>
            <a:chExt cx="861931" cy="861930"/>
          </a:xfrm>
        </p:grpSpPr>
        <p:sp>
          <p:nvSpPr>
            <p:cNvPr id="20" name="4"/>
            <p:cNvSpPr/>
            <p:nvPr/>
          </p:nvSpPr>
          <p:spPr bwMode="auto">
            <a:xfrm>
              <a:off x="1468190" y="5061495"/>
              <a:ext cx="861931" cy="86193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3"/>
            <p:cNvSpPr/>
            <p:nvPr/>
          </p:nvSpPr>
          <p:spPr>
            <a:xfrm>
              <a:off x="1759942" y="5304523"/>
              <a:ext cx="278427" cy="37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1200"/>
                  </a:moveTo>
                  <a:cubicBezTo>
                    <a:pt x="19440" y="14208"/>
                    <a:pt x="15403" y="16800"/>
                    <a:pt x="10800" y="16800"/>
                  </a:cubicBezTo>
                  <a:cubicBezTo>
                    <a:pt x="6197" y="16800"/>
                    <a:pt x="2160" y="14208"/>
                    <a:pt x="2160" y="11200"/>
                  </a:cubicBezTo>
                  <a:lnTo>
                    <a:pt x="0" y="11200"/>
                  </a:lnTo>
                  <a:cubicBezTo>
                    <a:pt x="0" y="14890"/>
                    <a:pt x="4350" y="18022"/>
                    <a:pt x="9720" y="18400"/>
                  </a:cubicBezTo>
                  <a:lnTo>
                    <a:pt x="9720" y="21600"/>
                  </a:lnTo>
                  <a:lnTo>
                    <a:pt x="11880" y="21600"/>
                  </a:lnTo>
                  <a:lnTo>
                    <a:pt x="11880" y="18400"/>
                  </a:lnTo>
                  <a:cubicBezTo>
                    <a:pt x="17250" y="18022"/>
                    <a:pt x="21600" y="14890"/>
                    <a:pt x="21600" y="11200"/>
                  </a:cubicBezTo>
                  <a:cubicBezTo>
                    <a:pt x="21600" y="11200"/>
                    <a:pt x="19440" y="11200"/>
                    <a:pt x="19440" y="11200"/>
                  </a:cubicBezTo>
                  <a:close/>
                  <a:moveTo>
                    <a:pt x="6480" y="4800"/>
                  </a:moveTo>
                  <a:cubicBezTo>
                    <a:pt x="6480" y="3047"/>
                    <a:pt x="8453" y="1600"/>
                    <a:pt x="10800" y="1600"/>
                  </a:cubicBezTo>
                  <a:cubicBezTo>
                    <a:pt x="13147" y="1600"/>
                    <a:pt x="15120" y="3047"/>
                    <a:pt x="15120" y="4800"/>
                  </a:cubicBezTo>
                  <a:lnTo>
                    <a:pt x="15120" y="10000"/>
                  </a:lnTo>
                  <a:cubicBezTo>
                    <a:pt x="15120" y="11753"/>
                    <a:pt x="13147" y="13200"/>
                    <a:pt x="10800" y="13200"/>
                  </a:cubicBezTo>
                  <a:cubicBezTo>
                    <a:pt x="8453" y="13200"/>
                    <a:pt x="6480" y="11753"/>
                    <a:pt x="6480" y="10000"/>
                  </a:cubicBezTo>
                  <a:cubicBezTo>
                    <a:pt x="6480" y="10000"/>
                    <a:pt x="6480" y="4800"/>
                    <a:pt x="6480" y="4800"/>
                  </a:cubicBezTo>
                  <a:close/>
                  <a:moveTo>
                    <a:pt x="10800" y="14800"/>
                  </a:moveTo>
                  <a:cubicBezTo>
                    <a:pt x="14344" y="14800"/>
                    <a:pt x="17280" y="12647"/>
                    <a:pt x="17280" y="10000"/>
                  </a:cubicBezTo>
                  <a:lnTo>
                    <a:pt x="17280" y="4800"/>
                  </a:lnTo>
                  <a:cubicBezTo>
                    <a:pt x="17280" y="2153"/>
                    <a:pt x="14344" y="0"/>
                    <a:pt x="10800" y="0"/>
                  </a:cubicBezTo>
                  <a:cubicBezTo>
                    <a:pt x="7256" y="0"/>
                    <a:pt x="4320" y="2153"/>
                    <a:pt x="4320" y="4800"/>
                  </a:cubicBezTo>
                  <a:lnTo>
                    <a:pt x="4320" y="10000"/>
                  </a:lnTo>
                  <a:cubicBezTo>
                    <a:pt x="4320" y="12647"/>
                    <a:pt x="7256" y="14800"/>
                    <a:pt x="10800" y="148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44656" y="2467859"/>
            <a:ext cx="861931" cy="861930"/>
            <a:chOff x="1444656" y="2467859"/>
            <a:chExt cx="861931" cy="861930"/>
          </a:xfrm>
        </p:grpSpPr>
        <p:sp>
          <p:nvSpPr>
            <p:cNvPr id="16" name="2"/>
            <p:cNvSpPr/>
            <p:nvPr/>
          </p:nvSpPr>
          <p:spPr bwMode="auto">
            <a:xfrm>
              <a:off x="1444656" y="2467859"/>
              <a:ext cx="861931" cy="86193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1"/>
            <p:cNvSpPr/>
            <p:nvPr/>
          </p:nvSpPr>
          <p:spPr>
            <a:xfrm>
              <a:off x="1694645" y="2717848"/>
              <a:ext cx="361953" cy="36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9554"/>
                  </a:moveTo>
                  <a:lnTo>
                    <a:pt x="1662" y="1662"/>
                  </a:lnTo>
                  <a:lnTo>
                    <a:pt x="9554" y="1662"/>
                  </a:lnTo>
                  <a:lnTo>
                    <a:pt x="19108" y="12046"/>
                  </a:lnTo>
                  <a:lnTo>
                    <a:pt x="11631" y="19108"/>
                  </a:lnTo>
                  <a:cubicBezTo>
                    <a:pt x="11631" y="19108"/>
                    <a:pt x="1662" y="9554"/>
                    <a:pt x="1662" y="9554"/>
                  </a:cubicBezTo>
                  <a:close/>
                  <a:moveTo>
                    <a:pt x="10385" y="0"/>
                  </a:moveTo>
                  <a:lnTo>
                    <a:pt x="0" y="0"/>
                  </a:lnTo>
                  <a:lnTo>
                    <a:pt x="0" y="10385"/>
                  </a:lnTo>
                  <a:lnTo>
                    <a:pt x="11631" y="21600"/>
                  </a:lnTo>
                  <a:lnTo>
                    <a:pt x="21600" y="12046"/>
                  </a:lnTo>
                  <a:cubicBezTo>
                    <a:pt x="21600" y="12046"/>
                    <a:pt x="10385" y="0"/>
                    <a:pt x="10385" y="0"/>
                  </a:cubicBezTo>
                  <a:close/>
                  <a:moveTo>
                    <a:pt x="6646" y="7892"/>
                  </a:moveTo>
                  <a:cubicBezTo>
                    <a:pt x="5959" y="7892"/>
                    <a:pt x="5400" y="7333"/>
                    <a:pt x="5400" y="6646"/>
                  </a:cubicBezTo>
                  <a:cubicBezTo>
                    <a:pt x="5400" y="5959"/>
                    <a:pt x="5959" y="5400"/>
                    <a:pt x="6646" y="5400"/>
                  </a:cubicBezTo>
                  <a:cubicBezTo>
                    <a:pt x="7333" y="5400"/>
                    <a:pt x="7892" y="5959"/>
                    <a:pt x="7892" y="6646"/>
                  </a:cubicBezTo>
                  <a:cubicBezTo>
                    <a:pt x="7892" y="7333"/>
                    <a:pt x="7333" y="7892"/>
                    <a:pt x="6646" y="7892"/>
                  </a:cubicBezTo>
                  <a:close/>
                  <a:moveTo>
                    <a:pt x="6646" y="3738"/>
                  </a:moveTo>
                  <a:cubicBezTo>
                    <a:pt x="5040" y="3738"/>
                    <a:pt x="3738" y="5040"/>
                    <a:pt x="3738" y="6646"/>
                  </a:cubicBezTo>
                  <a:cubicBezTo>
                    <a:pt x="3738" y="8252"/>
                    <a:pt x="5040" y="9554"/>
                    <a:pt x="6646" y="9554"/>
                  </a:cubicBezTo>
                  <a:cubicBezTo>
                    <a:pt x="8252" y="9554"/>
                    <a:pt x="9554" y="8252"/>
                    <a:pt x="9554" y="6646"/>
                  </a:cubicBezTo>
                  <a:cubicBezTo>
                    <a:pt x="9554" y="5040"/>
                    <a:pt x="8252" y="3738"/>
                    <a:pt x="6646" y="37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59698" y="4095503"/>
            <a:ext cx="2072603" cy="27624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8146" y="999334"/>
            <a:ext cx="1453897" cy="19385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13154" y="5664491"/>
            <a:ext cx="1211582" cy="9692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93292" y="3118552"/>
            <a:ext cx="1211581" cy="12115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687005" y="815460"/>
            <a:ext cx="1057579" cy="8460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417266" y="4518534"/>
            <a:ext cx="1882785" cy="15689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10462" y="5062646"/>
            <a:ext cx="1211581" cy="1211581"/>
          </a:xfrm>
          <a:prstGeom prst="rect">
            <a:avLst/>
          </a:prstGeom>
        </p:spPr>
      </p:pic>
      <p:sp>
        <p:nvSpPr>
          <p:cNvPr id="22" name="带形: 前凸弯 21"/>
          <p:cNvSpPr/>
          <p:nvPr/>
        </p:nvSpPr>
        <p:spPr>
          <a:xfrm>
            <a:off x="1891947" y="1564670"/>
            <a:ext cx="8408104" cy="1568988"/>
          </a:xfrm>
          <a:prstGeom prst="ellipseRibbon">
            <a:avLst>
              <a:gd name="adj1" fmla="val 25000"/>
              <a:gd name="adj2" fmla="val 73110"/>
              <a:gd name="adj3" fmla="val 7285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3962400" y="1947228"/>
            <a:ext cx="4235984" cy="1325563"/>
          </a:xfrm>
        </p:spPr>
        <p:txBody>
          <a:bodyPr/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高考倒计时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22538" y="930888"/>
            <a:ext cx="2143083" cy="17859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51708" y="5241459"/>
            <a:ext cx="1057579" cy="8460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81214" y="3176383"/>
            <a:ext cx="1211581" cy="121158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75983" y="3068206"/>
            <a:ext cx="3240031" cy="1325563"/>
            <a:chOff x="4475983" y="3068206"/>
            <a:chExt cx="3240031" cy="132556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475983" y="3325007"/>
              <a:ext cx="3240031" cy="932118"/>
            </a:xfrm>
            <a:prstGeom prst="rect">
              <a:avLst/>
            </a:prstGeom>
          </p:spPr>
        </p:pic>
        <p:sp>
          <p:nvSpPr>
            <p:cNvPr id="27" name="标题 1"/>
            <p:cNvSpPr txBox="1"/>
            <p:nvPr/>
          </p:nvSpPr>
          <p:spPr>
            <a:xfrm>
              <a:off x="5606220" y="3068206"/>
              <a:ext cx="1418965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加油！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14" name="带形: 前凸弯 13"/>
          <p:cNvSpPr/>
          <p:nvPr/>
        </p:nvSpPr>
        <p:spPr>
          <a:xfrm>
            <a:off x="3713432" y="2253601"/>
            <a:ext cx="4772801" cy="1568988"/>
          </a:xfrm>
          <a:prstGeom prst="ellipseRibbon">
            <a:avLst>
              <a:gd name="adj1" fmla="val 25000"/>
              <a:gd name="adj2" fmla="val 7311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66724" y="1593081"/>
            <a:ext cx="2143083" cy="1785903"/>
          </a:xfrm>
          <a:prstGeom prst="rect">
            <a:avLst/>
          </a:prstGeom>
        </p:spPr>
      </p:pic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697355" y="3015038"/>
            <a:ext cx="2634480" cy="7278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253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输入第一章标题</a:t>
            </a:r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THE TITLE OF CHAPTER ONE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1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3933117" y="3830146"/>
            <a:ext cx="432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453650" y="1176002"/>
            <a:ext cx="7418464" cy="4306875"/>
            <a:chOff x="2453650" y="1176002"/>
            <a:chExt cx="7418464" cy="430687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53650" y="1176002"/>
              <a:ext cx="1055054" cy="140673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095425" y="4513612"/>
              <a:ext cx="1211582" cy="9692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55477" y="4020867"/>
              <a:ext cx="1211581" cy="121158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814535" y="1375123"/>
              <a:ext cx="1057579" cy="8460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50117" y="695476"/>
            <a:ext cx="2022749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输入第一章标题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ONE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5922236" y="1754464"/>
            <a:ext cx="5281786" cy="4238533"/>
            <a:chOff x="882512" y="2108590"/>
            <a:chExt cx="6024562" cy="4222750"/>
          </a:xfrm>
        </p:grpSpPr>
        <p:sp>
          <p:nvSpPr>
            <p:cNvPr id="11" name="矩形 10"/>
            <p:cNvSpPr/>
            <p:nvPr/>
          </p:nvSpPr>
          <p:spPr>
            <a:xfrm>
              <a:off x="882512" y="2129227"/>
              <a:ext cx="2952750" cy="2043113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512" y="4286640"/>
              <a:ext cx="2952750" cy="2044700"/>
            </a:xfrm>
            <a:prstGeom prst="rect">
              <a:avLst/>
            </a:prstGeom>
            <a:solidFill>
              <a:srgbClr val="CD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文本框 23"/>
            <p:cNvSpPr txBox="1">
              <a:spLocks noChangeArrowheads="1"/>
            </p:cNvSpPr>
            <p:nvPr/>
          </p:nvSpPr>
          <p:spPr bwMode="auto">
            <a:xfrm>
              <a:off x="1117460" y="5177227"/>
              <a:ext cx="2484437" cy="108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请在此处输入具体内容，文字尽量言简意赅，简单描述即可，不必过于繁琐，注意版面美观度。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4"/>
            <p:cNvSpPr txBox="1">
              <a:spLocks noChangeArrowheads="1"/>
            </p:cNvSpPr>
            <p:nvPr/>
          </p:nvSpPr>
          <p:spPr bwMode="auto">
            <a:xfrm>
              <a:off x="1741349" y="4602552"/>
              <a:ext cx="1895474" cy="306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954324" y="2108590"/>
              <a:ext cx="2952750" cy="20447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4187685" y="2999177"/>
              <a:ext cx="2484437" cy="108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请在此处输入具体内容，文字尽量言简意赅，简单描述即可，不必过于繁琐，注意版面美观度。</a:t>
              </a:r>
              <a:endParaRPr lang="en-US" altLang="zh-CN" dirty="0"/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4822687" y="2456252"/>
              <a:ext cx="1893887" cy="306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954324" y="4286640"/>
              <a:ext cx="2952750" cy="2044700"/>
            </a:xfrm>
            <a:prstGeom prst="rect">
              <a:avLst/>
            </a:prstGeom>
            <a:blipFill dpi="0" rotWithShape="1">
              <a:blip r:embed="rId9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9" name="3"/>
          <p:cNvSpPr/>
          <p:nvPr/>
        </p:nvSpPr>
        <p:spPr>
          <a:xfrm>
            <a:off x="888877" y="1825271"/>
            <a:ext cx="4516577" cy="406568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521" y="2351620"/>
            <a:ext cx="3646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加入标题描述</a:t>
            </a:r>
          </a:p>
        </p:txBody>
      </p:sp>
      <p:sp>
        <p:nvSpPr>
          <p:cNvPr id="21" name="TextBox 106"/>
          <p:cNvSpPr txBox="1"/>
          <p:nvPr/>
        </p:nvSpPr>
        <p:spPr>
          <a:xfrm>
            <a:off x="1441864" y="3007061"/>
            <a:ext cx="3330161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475521" y="4078369"/>
            <a:ext cx="3646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加入标题描述</a:t>
            </a:r>
          </a:p>
        </p:txBody>
      </p:sp>
      <p:sp>
        <p:nvSpPr>
          <p:cNvPr id="23" name="TextBox 106"/>
          <p:cNvSpPr txBox="1"/>
          <p:nvPr/>
        </p:nvSpPr>
        <p:spPr>
          <a:xfrm>
            <a:off x="1441865" y="4676885"/>
            <a:ext cx="3492394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zh-CN" altLang="en-US" dirty="0"/>
              <a:t>请在此处输入具体内容，文字尽量言简意赅，简单描述即可，不必过于繁琐，注意版面美观度。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50117" y="695476"/>
            <a:ext cx="2022749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输入第一章标题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ONE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23294" y="1969226"/>
            <a:ext cx="9095109" cy="3876195"/>
            <a:chOff x="-4816908" y="2007307"/>
            <a:chExt cx="10706672" cy="4563019"/>
          </a:xfrm>
        </p:grpSpPr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-4816908" y="2051912"/>
              <a:ext cx="5239174" cy="3910509"/>
            </a:xfrm>
            <a:prstGeom prst="rect">
              <a:avLst/>
            </a:prstGeom>
            <a:blipFill dpi="0" rotWithShape="1">
              <a:blip r:embed="rId8" cstate="email"/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4816908" y="5850284"/>
              <a:ext cx="5239175" cy="72004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小标题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3" name="Group 5"/>
            <p:cNvGrpSpPr/>
            <p:nvPr/>
          </p:nvGrpSpPr>
          <p:grpSpPr>
            <a:xfrm>
              <a:off x="872880" y="2051912"/>
              <a:ext cx="831273" cy="831273"/>
              <a:chOff x="1105079" y="1849004"/>
              <a:chExt cx="831273" cy="831273"/>
            </a:xfrm>
          </p:grpSpPr>
          <p:sp>
            <p:nvSpPr>
              <p:cNvPr id="29" name="Oval 3"/>
              <p:cNvSpPr/>
              <p:nvPr/>
            </p:nvSpPr>
            <p:spPr>
              <a:xfrm>
                <a:off x="1105079" y="1849004"/>
                <a:ext cx="831273" cy="831273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>
                <a:off x="1363206" y="2123050"/>
                <a:ext cx="315017" cy="283178"/>
              </a:xfrm>
              <a:custGeom>
                <a:avLst/>
                <a:gdLst>
                  <a:gd name="T0" fmla="*/ 885 w 907"/>
                  <a:gd name="T1" fmla="*/ 197 h 740"/>
                  <a:gd name="T2" fmla="*/ 885 w 907"/>
                  <a:gd name="T3" fmla="*/ 118 h 740"/>
                  <a:gd name="T4" fmla="*/ 789 w 907"/>
                  <a:gd name="T5" fmla="*/ 22 h 740"/>
                  <a:gd name="T6" fmla="*/ 710 w 907"/>
                  <a:gd name="T7" fmla="*/ 22 h 740"/>
                  <a:gd name="T8" fmla="*/ 365 w 907"/>
                  <a:gd name="T9" fmla="*/ 366 h 740"/>
                  <a:gd name="T10" fmla="*/ 285 w 907"/>
                  <a:gd name="T11" fmla="*/ 366 h 740"/>
                  <a:gd name="T12" fmla="*/ 198 w 907"/>
                  <a:gd name="T13" fmla="*/ 279 h 740"/>
                  <a:gd name="T14" fmla="*/ 118 w 907"/>
                  <a:gd name="T15" fmla="*/ 279 h 740"/>
                  <a:gd name="T16" fmla="*/ 22 w 907"/>
                  <a:gd name="T17" fmla="*/ 375 h 740"/>
                  <a:gd name="T18" fmla="*/ 22 w 907"/>
                  <a:gd name="T19" fmla="*/ 454 h 740"/>
                  <a:gd name="T20" fmla="*/ 285 w 907"/>
                  <a:gd name="T21" fmla="*/ 718 h 740"/>
                  <a:gd name="T22" fmla="*/ 365 w 907"/>
                  <a:gd name="T23" fmla="*/ 718 h 740"/>
                  <a:gd name="T24" fmla="*/ 885 w 907"/>
                  <a:gd name="T25" fmla="*/ 197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7" h="740">
                    <a:moveTo>
                      <a:pt x="885" y="197"/>
                    </a:moveTo>
                    <a:cubicBezTo>
                      <a:pt x="907" y="176"/>
                      <a:pt x="907" y="140"/>
                      <a:pt x="885" y="118"/>
                    </a:cubicBezTo>
                    <a:cubicBezTo>
                      <a:pt x="789" y="22"/>
                      <a:pt x="789" y="22"/>
                      <a:pt x="789" y="22"/>
                    </a:cubicBezTo>
                    <a:cubicBezTo>
                      <a:pt x="767" y="0"/>
                      <a:pt x="731" y="0"/>
                      <a:pt x="710" y="22"/>
                    </a:cubicBezTo>
                    <a:cubicBezTo>
                      <a:pt x="365" y="366"/>
                      <a:pt x="365" y="366"/>
                      <a:pt x="365" y="366"/>
                    </a:cubicBezTo>
                    <a:cubicBezTo>
                      <a:pt x="343" y="388"/>
                      <a:pt x="307" y="388"/>
                      <a:pt x="285" y="366"/>
                    </a:cubicBezTo>
                    <a:cubicBezTo>
                      <a:pt x="198" y="279"/>
                      <a:pt x="198" y="279"/>
                      <a:pt x="198" y="279"/>
                    </a:cubicBezTo>
                    <a:cubicBezTo>
                      <a:pt x="176" y="257"/>
                      <a:pt x="140" y="257"/>
                      <a:pt x="118" y="279"/>
                    </a:cubicBezTo>
                    <a:cubicBezTo>
                      <a:pt x="22" y="375"/>
                      <a:pt x="22" y="375"/>
                      <a:pt x="22" y="375"/>
                    </a:cubicBezTo>
                    <a:cubicBezTo>
                      <a:pt x="0" y="397"/>
                      <a:pt x="0" y="432"/>
                      <a:pt x="22" y="454"/>
                    </a:cubicBezTo>
                    <a:cubicBezTo>
                      <a:pt x="285" y="718"/>
                      <a:pt x="285" y="718"/>
                      <a:pt x="285" y="718"/>
                    </a:cubicBezTo>
                    <a:cubicBezTo>
                      <a:pt x="307" y="740"/>
                      <a:pt x="343" y="740"/>
                      <a:pt x="365" y="718"/>
                    </a:cubicBezTo>
                    <a:lnTo>
                      <a:pt x="885" y="1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en-GB" sz="16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9"/>
            <p:cNvGrpSpPr/>
            <p:nvPr/>
          </p:nvGrpSpPr>
          <p:grpSpPr>
            <a:xfrm>
              <a:off x="1922952" y="2007307"/>
              <a:ext cx="3966812" cy="1125078"/>
              <a:chOff x="2943768" y="2081378"/>
              <a:chExt cx="3966812" cy="1125078"/>
            </a:xfrm>
          </p:grpSpPr>
          <p:sp>
            <p:nvSpPr>
              <p:cNvPr id="27" name="TextBox 11"/>
              <p:cNvSpPr txBox="1"/>
              <p:nvPr/>
            </p:nvSpPr>
            <p:spPr>
              <a:xfrm>
                <a:off x="2943768" y="2081378"/>
                <a:ext cx="941792" cy="398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小标题</a:t>
                </a:r>
                <a:endParaRPr lang="en-GB" sz="16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Rectangle 7"/>
              <p:cNvSpPr/>
              <p:nvPr/>
            </p:nvSpPr>
            <p:spPr>
              <a:xfrm>
                <a:off x="2960850" y="2529839"/>
                <a:ext cx="3949730" cy="676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zh-CN" altLang="en-US" sz="11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请在此处输入具体内容，文字尽量言简意赅，简单描述即可，不必过于繁琐，注意版面美观度。</a:t>
                </a:r>
                <a:endPara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872880" y="3679962"/>
              <a:ext cx="831273" cy="831273"/>
              <a:chOff x="1105079" y="3477054"/>
              <a:chExt cx="831273" cy="831273"/>
            </a:xfrm>
          </p:grpSpPr>
          <p:sp>
            <p:nvSpPr>
              <p:cNvPr id="25" name="Oval 11"/>
              <p:cNvSpPr/>
              <p:nvPr/>
            </p:nvSpPr>
            <p:spPr>
              <a:xfrm>
                <a:off x="1105079" y="3477054"/>
                <a:ext cx="831273" cy="831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5"/>
              <p:cNvSpPr/>
              <p:nvPr/>
            </p:nvSpPr>
            <p:spPr bwMode="auto">
              <a:xfrm>
                <a:off x="1363206" y="3751100"/>
                <a:ext cx="315017" cy="283178"/>
              </a:xfrm>
              <a:custGeom>
                <a:avLst/>
                <a:gdLst>
                  <a:gd name="T0" fmla="*/ 885 w 907"/>
                  <a:gd name="T1" fmla="*/ 197 h 740"/>
                  <a:gd name="T2" fmla="*/ 885 w 907"/>
                  <a:gd name="T3" fmla="*/ 118 h 740"/>
                  <a:gd name="T4" fmla="*/ 789 w 907"/>
                  <a:gd name="T5" fmla="*/ 22 h 740"/>
                  <a:gd name="T6" fmla="*/ 710 w 907"/>
                  <a:gd name="T7" fmla="*/ 22 h 740"/>
                  <a:gd name="T8" fmla="*/ 365 w 907"/>
                  <a:gd name="T9" fmla="*/ 366 h 740"/>
                  <a:gd name="T10" fmla="*/ 285 w 907"/>
                  <a:gd name="T11" fmla="*/ 366 h 740"/>
                  <a:gd name="T12" fmla="*/ 198 w 907"/>
                  <a:gd name="T13" fmla="*/ 279 h 740"/>
                  <a:gd name="T14" fmla="*/ 118 w 907"/>
                  <a:gd name="T15" fmla="*/ 279 h 740"/>
                  <a:gd name="T16" fmla="*/ 22 w 907"/>
                  <a:gd name="T17" fmla="*/ 375 h 740"/>
                  <a:gd name="T18" fmla="*/ 22 w 907"/>
                  <a:gd name="T19" fmla="*/ 454 h 740"/>
                  <a:gd name="T20" fmla="*/ 285 w 907"/>
                  <a:gd name="T21" fmla="*/ 718 h 740"/>
                  <a:gd name="T22" fmla="*/ 365 w 907"/>
                  <a:gd name="T23" fmla="*/ 718 h 740"/>
                  <a:gd name="T24" fmla="*/ 885 w 907"/>
                  <a:gd name="T25" fmla="*/ 197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7" h="740">
                    <a:moveTo>
                      <a:pt x="885" y="197"/>
                    </a:moveTo>
                    <a:cubicBezTo>
                      <a:pt x="907" y="176"/>
                      <a:pt x="907" y="140"/>
                      <a:pt x="885" y="118"/>
                    </a:cubicBezTo>
                    <a:cubicBezTo>
                      <a:pt x="789" y="22"/>
                      <a:pt x="789" y="22"/>
                      <a:pt x="789" y="22"/>
                    </a:cubicBezTo>
                    <a:cubicBezTo>
                      <a:pt x="767" y="0"/>
                      <a:pt x="731" y="0"/>
                      <a:pt x="710" y="22"/>
                    </a:cubicBezTo>
                    <a:cubicBezTo>
                      <a:pt x="365" y="366"/>
                      <a:pt x="365" y="366"/>
                      <a:pt x="365" y="366"/>
                    </a:cubicBezTo>
                    <a:cubicBezTo>
                      <a:pt x="343" y="388"/>
                      <a:pt x="307" y="388"/>
                      <a:pt x="285" y="366"/>
                    </a:cubicBezTo>
                    <a:cubicBezTo>
                      <a:pt x="198" y="279"/>
                      <a:pt x="198" y="279"/>
                      <a:pt x="198" y="279"/>
                    </a:cubicBezTo>
                    <a:cubicBezTo>
                      <a:pt x="176" y="257"/>
                      <a:pt x="140" y="257"/>
                      <a:pt x="118" y="279"/>
                    </a:cubicBezTo>
                    <a:cubicBezTo>
                      <a:pt x="22" y="375"/>
                      <a:pt x="22" y="375"/>
                      <a:pt x="22" y="375"/>
                    </a:cubicBezTo>
                    <a:cubicBezTo>
                      <a:pt x="0" y="397"/>
                      <a:pt x="0" y="432"/>
                      <a:pt x="22" y="454"/>
                    </a:cubicBezTo>
                    <a:cubicBezTo>
                      <a:pt x="285" y="718"/>
                      <a:pt x="285" y="718"/>
                      <a:pt x="285" y="718"/>
                    </a:cubicBezTo>
                    <a:cubicBezTo>
                      <a:pt x="307" y="740"/>
                      <a:pt x="343" y="740"/>
                      <a:pt x="365" y="718"/>
                    </a:cubicBezTo>
                    <a:lnTo>
                      <a:pt x="885" y="1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en-GB" sz="16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13"/>
            <p:cNvGrpSpPr/>
            <p:nvPr/>
          </p:nvGrpSpPr>
          <p:grpSpPr>
            <a:xfrm>
              <a:off x="872880" y="5308012"/>
              <a:ext cx="831273" cy="831273"/>
              <a:chOff x="1105079" y="5105104"/>
              <a:chExt cx="831273" cy="831273"/>
            </a:xfrm>
          </p:grpSpPr>
          <p:sp>
            <p:nvSpPr>
              <p:cNvPr id="23" name="Oval 14"/>
              <p:cNvSpPr/>
              <p:nvPr/>
            </p:nvSpPr>
            <p:spPr>
              <a:xfrm>
                <a:off x="1105079" y="5105104"/>
                <a:ext cx="831273" cy="831273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>
                <a:off x="1363206" y="5379150"/>
                <a:ext cx="315017" cy="283178"/>
              </a:xfrm>
              <a:custGeom>
                <a:avLst/>
                <a:gdLst>
                  <a:gd name="T0" fmla="*/ 885 w 907"/>
                  <a:gd name="T1" fmla="*/ 197 h 740"/>
                  <a:gd name="T2" fmla="*/ 885 w 907"/>
                  <a:gd name="T3" fmla="*/ 118 h 740"/>
                  <a:gd name="T4" fmla="*/ 789 w 907"/>
                  <a:gd name="T5" fmla="*/ 22 h 740"/>
                  <a:gd name="T6" fmla="*/ 710 w 907"/>
                  <a:gd name="T7" fmla="*/ 22 h 740"/>
                  <a:gd name="T8" fmla="*/ 365 w 907"/>
                  <a:gd name="T9" fmla="*/ 366 h 740"/>
                  <a:gd name="T10" fmla="*/ 285 w 907"/>
                  <a:gd name="T11" fmla="*/ 366 h 740"/>
                  <a:gd name="T12" fmla="*/ 198 w 907"/>
                  <a:gd name="T13" fmla="*/ 279 h 740"/>
                  <a:gd name="T14" fmla="*/ 118 w 907"/>
                  <a:gd name="T15" fmla="*/ 279 h 740"/>
                  <a:gd name="T16" fmla="*/ 22 w 907"/>
                  <a:gd name="T17" fmla="*/ 375 h 740"/>
                  <a:gd name="T18" fmla="*/ 22 w 907"/>
                  <a:gd name="T19" fmla="*/ 454 h 740"/>
                  <a:gd name="T20" fmla="*/ 285 w 907"/>
                  <a:gd name="T21" fmla="*/ 718 h 740"/>
                  <a:gd name="T22" fmla="*/ 365 w 907"/>
                  <a:gd name="T23" fmla="*/ 718 h 740"/>
                  <a:gd name="T24" fmla="*/ 885 w 907"/>
                  <a:gd name="T25" fmla="*/ 197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7" h="740">
                    <a:moveTo>
                      <a:pt x="885" y="197"/>
                    </a:moveTo>
                    <a:cubicBezTo>
                      <a:pt x="907" y="176"/>
                      <a:pt x="907" y="140"/>
                      <a:pt x="885" y="118"/>
                    </a:cubicBezTo>
                    <a:cubicBezTo>
                      <a:pt x="789" y="22"/>
                      <a:pt x="789" y="22"/>
                      <a:pt x="789" y="22"/>
                    </a:cubicBezTo>
                    <a:cubicBezTo>
                      <a:pt x="767" y="0"/>
                      <a:pt x="731" y="0"/>
                      <a:pt x="710" y="22"/>
                    </a:cubicBezTo>
                    <a:cubicBezTo>
                      <a:pt x="365" y="366"/>
                      <a:pt x="365" y="366"/>
                      <a:pt x="365" y="366"/>
                    </a:cubicBezTo>
                    <a:cubicBezTo>
                      <a:pt x="343" y="388"/>
                      <a:pt x="307" y="388"/>
                      <a:pt x="285" y="366"/>
                    </a:cubicBezTo>
                    <a:cubicBezTo>
                      <a:pt x="198" y="279"/>
                      <a:pt x="198" y="279"/>
                      <a:pt x="198" y="279"/>
                    </a:cubicBezTo>
                    <a:cubicBezTo>
                      <a:pt x="176" y="257"/>
                      <a:pt x="140" y="257"/>
                      <a:pt x="118" y="279"/>
                    </a:cubicBezTo>
                    <a:cubicBezTo>
                      <a:pt x="22" y="375"/>
                      <a:pt x="22" y="375"/>
                      <a:pt x="22" y="375"/>
                    </a:cubicBezTo>
                    <a:cubicBezTo>
                      <a:pt x="0" y="397"/>
                      <a:pt x="0" y="432"/>
                      <a:pt x="22" y="454"/>
                    </a:cubicBezTo>
                    <a:cubicBezTo>
                      <a:pt x="285" y="718"/>
                      <a:pt x="285" y="718"/>
                      <a:pt x="285" y="718"/>
                    </a:cubicBezTo>
                    <a:cubicBezTo>
                      <a:pt x="307" y="740"/>
                      <a:pt x="343" y="740"/>
                      <a:pt x="365" y="718"/>
                    </a:cubicBezTo>
                    <a:lnTo>
                      <a:pt x="885" y="1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en-GB" sz="16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922952" y="5263407"/>
              <a:ext cx="3966812" cy="1125078"/>
              <a:chOff x="2943768" y="2081378"/>
              <a:chExt cx="3966812" cy="1125078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2943768" y="2081378"/>
                <a:ext cx="941792" cy="398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小标题</a:t>
                </a:r>
                <a:endParaRPr lang="en-GB" altLang="zh-CN" sz="16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Rectangle 18"/>
              <p:cNvSpPr/>
              <p:nvPr/>
            </p:nvSpPr>
            <p:spPr>
              <a:xfrm>
                <a:off x="2960850" y="2529839"/>
                <a:ext cx="3949730" cy="676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zh-CN" altLang="en-US" sz="11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请在此处输入具体内容，文字尽量言简意赅，简单描述即可，不必过于繁琐，注意版面美观度。</a:t>
                </a:r>
                <a:endPara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1922952" y="3635600"/>
              <a:ext cx="3966812" cy="1125078"/>
              <a:chOff x="2943768" y="2081378"/>
              <a:chExt cx="3966812" cy="1125078"/>
            </a:xfrm>
          </p:grpSpPr>
          <p:sp>
            <p:nvSpPr>
              <p:cNvPr id="19" name="TextBox 25"/>
              <p:cNvSpPr txBox="1"/>
              <p:nvPr/>
            </p:nvSpPr>
            <p:spPr>
              <a:xfrm>
                <a:off x="2943768" y="2081378"/>
                <a:ext cx="941792" cy="398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小标题</a:t>
                </a:r>
                <a:endParaRPr lang="en-GB" altLang="zh-CN" sz="16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Rectangle 22"/>
              <p:cNvSpPr/>
              <p:nvPr/>
            </p:nvSpPr>
            <p:spPr>
              <a:xfrm>
                <a:off x="2960850" y="2529839"/>
                <a:ext cx="3949730" cy="676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zh-CN" altLang="en-US" sz="11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请在此处输入具体内容，文字尽量言简意赅，简单描述即可，不必过于繁琐，注意版面美观度。</a:t>
                </a:r>
                <a:endPara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50117" y="695476"/>
            <a:ext cx="2022749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输入第一章标题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ONE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066539" y="2418759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08699" y="2429741"/>
            <a:ext cx="1166858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930144" y="2429741"/>
            <a:ext cx="1166858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3459" y="2413958"/>
            <a:ext cx="0" cy="16312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3053080" y="196330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22921" y="196330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139688" y="336538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51048" y="336538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585465" y="4045181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99379" y="1524679"/>
            <a:ext cx="1788160" cy="1788160"/>
          </a:xfrm>
          <a:prstGeom prst="ellipse">
            <a:avLst/>
          </a:prstGeom>
          <a:solidFill>
            <a:srgbClr val="FF5050"/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25663" y="2093463"/>
            <a:ext cx="2545500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56205" y="3634588"/>
            <a:ext cx="2776032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48610" y="5159982"/>
            <a:ext cx="3489697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59763" y="3539989"/>
            <a:ext cx="2758039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algn="r">
              <a:lnSpc>
                <a:spcPts val="2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9355" y="2020652"/>
            <a:ext cx="2702749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请在此处输入具体内容，文字尽量言简意赅，简单描述即可，不必过于繁琐，注意版面美观度。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12949" y="1998858"/>
            <a:ext cx="1644196" cy="615424"/>
          </a:xfrm>
          <a:prstGeom prst="rect">
            <a:avLst/>
          </a:prstGeom>
        </p:spPr>
        <p:txBody>
          <a:bodyPr wrap="square" lIns="121791" tIns="60896" rIns="121791" bIns="60896">
            <a:spAutoFit/>
          </a:bodyPr>
          <a:lstStyle/>
          <a:p>
            <a:pPr algn="ctr" defTabSz="1217295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26" name="Freeform 338"/>
          <p:cNvSpPr>
            <a:spLocks noEditPoints="1"/>
          </p:cNvSpPr>
          <p:nvPr/>
        </p:nvSpPr>
        <p:spPr bwMode="auto">
          <a:xfrm>
            <a:off x="5840649" y="4375005"/>
            <a:ext cx="512696" cy="435792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373"/>
          <p:cNvSpPr>
            <a:spLocks noEditPoints="1"/>
          </p:cNvSpPr>
          <p:nvPr/>
        </p:nvSpPr>
        <p:spPr bwMode="auto">
          <a:xfrm>
            <a:off x="3331796" y="2238638"/>
            <a:ext cx="458581" cy="46427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447"/>
          <p:cNvSpPr>
            <a:spLocks noEditPoints="1"/>
          </p:cNvSpPr>
          <p:nvPr/>
        </p:nvSpPr>
        <p:spPr bwMode="auto">
          <a:xfrm>
            <a:off x="7455427" y="3614190"/>
            <a:ext cx="384525" cy="518392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454"/>
          <p:cNvSpPr>
            <a:spLocks noEditPoints="1"/>
          </p:cNvSpPr>
          <p:nvPr/>
        </p:nvSpPr>
        <p:spPr bwMode="auto">
          <a:xfrm>
            <a:off x="8384540" y="2222078"/>
            <a:ext cx="492760" cy="498456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292"/>
          <p:cNvSpPr>
            <a:spLocks noEditPoints="1"/>
          </p:cNvSpPr>
          <p:nvPr/>
        </p:nvSpPr>
        <p:spPr bwMode="auto">
          <a:xfrm>
            <a:off x="4245735" y="3570040"/>
            <a:ext cx="626629" cy="606694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50117" y="695476"/>
            <a:ext cx="2022749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输入第一章标题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ONE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rot="5400000">
            <a:off x="5439042" y="1887031"/>
            <a:ext cx="723571" cy="0"/>
          </a:xfrm>
          <a:prstGeom prst="line">
            <a:avLst/>
          </a:prstGeom>
          <a:ln w="127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0800000">
            <a:off x="1603553" y="4063220"/>
            <a:ext cx="723571" cy="723571"/>
            <a:chOff x="4558146" y="1947144"/>
            <a:chExt cx="734291" cy="73429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558146" y="1947144"/>
              <a:ext cx="734291" cy="0"/>
            </a:xfrm>
            <a:prstGeom prst="line">
              <a:avLst/>
            </a:prstGeom>
            <a:ln w="127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0">
              <a:off x="4920022" y="2314290"/>
              <a:ext cx="734291" cy="0"/>
            </a:xfrm>
            <a:prstGeom prst="line">
              <a:avLst/>
            </a:prstGeom>
            <a:ln w="127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85984" y="2010806"/>
            <a:ext cx="3559775" cy="23739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736988" y="5230831"/>
            <a:ext cx="8718024" cy="33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315" dirty="0">
              <a:solidFill>
                <a:schemeClr val="bg1">
                  <a:lumMod val="9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36988" y="5632892"/>
            <a:ext cx="8718024" cy="33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315" dirty="0">
              <a:solidFill>
                <a:schemeClr val="bg1">
                  <a:lumMod val="9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95075" y="2010806"/>
            <a:ext cx="3556441" cy="237392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9591397" y="1552725"/>
            <a:ext cx="723571" cy="723571"/>
            <a:chOff x="4558146" y="1947144"/>
            <a:chExt cx="734291" cy="734291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558146" y="1947144"/>
              <a:ext cx="734291" cy="0"/>
            </a:xfrm>
            <a:prstGeom prst="line">
              <a:avLst/>
            </a:prstGeom>
            <a:ln w="127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4920022" y="2314290"/>
              <a:ext cx="734291" cy="0"/>
            </a:xfrm>
            <a:prstGeom prst="line">
              <a:avLst/>
            </a:prstGeom>
            <a:ln w="127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14" name="带形: 前凸弯 13"/>
          <p:cNvSpPr/>
          <p:nvPr/>
        </p:nvSpPr>
        <p:spPr>
          <a:xfrm>
            <a:off x="3713432" y="2253601"/>
            <a:ext cx="4772801" cy="1568988"/>
          </a:xfrm>
          <a:prstGeom prst="ellipseRibbon">
            <a:avLst>
              <a:gd name="adj1" fmla="val 25000"/>
              <a:gd name="adj2" fmla="val 7311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66724" y="1593081"/>
            <a:ext cx="2143083" cy="1785903"/>
          </a:xfrm>
          <a:prstGeom prst="rect">
            <a:avLst/>
          </a:prstGeom>
        </p:spPr>
      </p:pic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697355" y="3015038"/>
            <a:ext cx="2634480" cy="7278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253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输入第二章标题</a:t>
            </a:r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THE TITLE OF CHAPTER TWO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1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3933117" y="3830146"/>
            <a:ext cx="432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请在此处输入具体内容，文字尽量言简意赅，表明意思即可，不必过于繁琐，注意版面美观度。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453650" y="1176002"/>
            <a:ext cx="7418464" cy="4306875"/>
            <a:chOff x="2453650" y="1176002"/>
            <a:chExt cx="7418464" cy="430687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53650" y="1176002"/>
              <a:ext cx="1055054" cy="140673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095425" y="4513612"/>
              <a:ext cx="1211582" cy="9692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55477" y="4020867"/>
              <a:ext cx="1211581" cy="121158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814535" y="1375123"/>
              <a:ext cx="1057579" cy="8460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"/>
            <a:ext cx="12192000" cy="6885409"/>
          </a:xfrm>
          <a:prstGeom prst="rect">
            <a:avLst/>
          </a:prstGeom>
        </p:spPr>
      </p:pic>
      <p:sp>
        <p:nvSpPr>
          <p:cNvPr id="5" name="带形: 前凸弯 4"/>
          <p:cNvSpPr/>
          <p:nvPr/>
        </p:nvSpPr>
        <p:spPr>
          <a:xfrm>
            <a:off x="341583" y="361951"/>
            <a:ext cx="3239818" cy="857249"/>
          </a:xfrm>
          <a:prstGeom prst="ellipseRibbon">
            <a:avLst>
              <a:gd name="adj1" fmla="val 20000"/>
              <a:gd name="adj2" fmla="val 75000"/>
              <a:gd name="adj3" fmla="val 0"/>
            </a:avLst>
          </a:prstGeom>
          <a:solidFill>
            <a:srgbClr val="FF5050"/>
          </a:solidFill>
          <a:ln>
            <a:solidFill>
              <a:srgbClr val="E24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919637" y="695476"/>
            <a:ext cx="2090263" cy="6001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dist">
              <a:defRPr/>
            </a:pPr>
            <a:r>
              <a:rPr lang="zh-CN" altLang="en-US" sz="1400" b="1" noProof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输入第二章标题</a:t>
            </a:r>
            <a:endParaRPr lang="en-US" altLang="zh-CN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zh-CN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 OF CHAPTER TWO</a:t>
            </a:r>
            <a:endParaRPr lang="zh-CN" altLang="en-US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>
              <a:defRPr/>
            </a:pPr>
            <a:endParaRPr lang="zh-CN" altLang="en-US" sz="1400" b="1" noProof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9800000">
            <a:off x="10846786" y="5780970"/>
            <a:ext cx="1229100" cy="983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9907973" y="5965671"/>
            <a:ext cx="892329" cy="892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1413094" y="5021942"/>
            <a:ext cx="778906" cy="623125"/>
          </a:xfrm>
          <a:prstGeom prst="rect">
            <a:avLst/>
          </a:prstGeom>
        </p:spPr>
      </p:pic>
      <p:sp>
        <p:nvSpPr>
          <p:cNvPr id="10" name="5pe 2"/>
          <p:cNvSpPr/>
          <p:nvPr>
            <p:custDataLst>
              <p:tags r:id="rId2"/>
            </p:custDataLst>
          </p:nvPr>
        </p:nvSpPr>
        <p:spPr bwMode="auto">
          <a:xfrm>
            <a:off x="1703512" y="2672908"/>
            <a:ext cx="1901351" cy="1822999"/>
          </a:xfrm>
          <a:custGeom>
            <a:avLst/>
            <a:gdLst>
              <a:gd name="T0" fmla="*/ 812 w 995"/>
              <a:gd name="T1" fmla="*/ 708 h 954"/>
              <a:gd name="T2" fmla="*/ 760 w 995"/>
              <a:gd name="T3" fmla="*/ 701 h 954"/>
              <a:gd name="T4" fmla="*/ 717 w 995"/>
              <a:gd name="T5" fmla="*/ 685 h 954"/>
              <a:gd name="T6" fmla="*/ 685 w 995"/>
              <a:gd name="T7" fmla="*/ 662 h 954"/>
              <a:gd name="T8" fmla="*/ 641 w 995"/>
              <a:gd name="T9" fmla="*/ 607 h 954"/>
              <a:gd name="T10" fmla="*/ 622 w 995"/>
              <a:gd name="T11" fmla="*/ 550 h 954"/>
              <a:gd name="T12" fmla="*/ 617 w 995"/>
              <a:gd name="T13" fmla="*/ 503 h 954"/>
              <a:gd name="T14" fmla="*/ 610 w 995"/>
              <a:gd name="T15" fmla="*/ 409 h 954"/>
              <a:gd name="T16" fmla="*/ 583 w 995"/>
              <a:gd name="T17" fmla="*/ 292 h 954"/>
              <a:gd name="T18" fmla="*/ 539 w 995"/>
              <a:gd name="T19" fmla="*/ 198 h 954"/>
              <a:gd name="T20" fmla="*/ 482 w 995"/>
              <a:gd name="T21" fmla="*/ 128 h 954"/>
              <a:gd name="T22" fmla="*/ 419 w 995"/>
              <a:gd name="T23" fmla="*/ 76 h 954"/>
              <a:gd name="T24" fmla="*/ 352 w 995"/>
              <a:gd name="T25" fmla="*/ 41 h 954"/>
              <a:gd name="T26" fmla="*/ 286 w 995"/>
              <a:gd name="T27" fmla="*/ 18 h 954"/>
              <a:gd name="T28" fmla="*/ 180 w 995"/>
              <a:gd name="T29" fmla="*/ 0 h 954"/>
              <a:gd name="T30" fmla="*/ 136 w 995"/>
              <a:gd name="T31" fmla="*/ 0 h 954"/>
              <a:gd name="T32" fmla="*/ 96 w 995"/>
              <a:gd name="T33" fmla="*/ 6 h 954"/>
              <a:gd name="T34" fmla="*/ 60 w 995"/>
              <a:gd name="T35" fmla="*/ 23 h 954"/>
              <a:gd name="T36" fmla="*/ 31 w 995"/>
              <a:gd name="T37" fmla="*/ 49 h 954"/>
              <a:gd name="T38" fmla="*/ 11 w 995"/>
              <a:gd name="T39" fmla="*/ 83 h 954"/>
              <a:gd name="T40" fmla="*/ 2 w 995"/>
              <a:gd name="T41" fmla="*/ 122 h 954"/>
              <a:gd name="T42" fmla="*/ 2 w 995"/>
              <a:gd name="T43" fmla="*/ 149 h 954"/>
              <a:gd name="T44" fmla="*/ 11 w 995"/>
              <a:gd name="T45" fmla="*/ 188 h 954"/>
              <a:gd name="T46" fmla="*/ 31 w 995"/>
              <a:gd name="T47" fmla="*/ 221 h 954"/>
              <a:gd name="T48" fmla="*/ 60 w 995"/>
              <a:gd name="T49" fmla="*/ 248 h 954"/>
              <a:gd name="T50" fmla="*/ 96 w 995"/>
              <a:gd name="T51" fmla="*/ 265 h 954"/>
              <a:gd name="T52" fmla="*/ 136 w 995"/>
              <a:gd name="T53" fmla="*/ 271 h 954"/>
              <a:gd name="T54" fmla="*/ 172 w 995"/>
              <a:gd name="T55" fmla="*/ 271 h 954"/>
              <a:gd name="T56" fmla="*/ 221 w 995"/>
              <a:gd name="T57" fmla="*/ 281 h 954"/>
              <a:gd name="T58" fmla="*/ 260 w 995"/>
              <a:gd name="T59" fmla="*/ 299 h 954"/>
              <a:gd name="T60" fmla="*/ 299 w 995"/>
              <a:gd name="T61" fmla="*/ 333 h 954"/>
              <a:gd name="T62" fmla="*/ 336 w 995"/>
              <a:gd name="T63" fmla="*/ 393 h 954"/>
              <a:gd name="T64" fmla="*/ 352 w 995"/>
              <a:gd name="T65" fmla="*/ 448 h 954"/>
              <a:gd name="T66" fmla="*/ 359 w 995"/>
              <a:gd name="T67" fmla="*/ 484 h 954"/>
              <a:gd name="T68" fmla="*/ 372 w 995"/>
              <a:gd name="T69" fmla="*/ 628 h 954"/>
              <a:gd name="T70" fmla="*/ 390 w 995"/>
              <a:gd name="T71" fmla="*/ 695 h 954"/>
              <a:gd name="T72" fmla="*/ 433 w 995"/>
              <a:gd name="T73" fmla="*/ 777 h 954"/>
              <a:gd name="T74" fmla="*/ 489 w 995"/>
              <a:gd name="T75" fmla="*/ 841 h 954"/>
              <a:gd name="T76" fmla="*/ 555 w 995"/>
              <a:gd name="T77" fmla="*/ 888 h 954"/>
              <a:gd name="T78" fmla="*/ 625 w 995"/>
              <a:gd name="T79" fmla="*/ 919 h 954"/>
              <a:gd name="T80" fmla="*/ 696 w 995"/>
              <a:gd name="T81" fmla="*/ 940 h 954"/>
              <a:gd name="T82" fmla="*/ 807 w 995"/>
              <a:gd name="T83" fmla="*/ 953 h 954"/>
              <a:gd name="T84" fmla="*/ 898 w 995"/>
              <a:gd name="T85" fmla="*/ 953 h 954"/>
              <a:gd name="T86" fmla="*/ 958 w 995"/>
              <a:gd name="T87" fmla="*/ 946 h 954"/>
              <a:gd name="T88" fmla="*/ 912 w 995"/>
              <a:gd name="T89" fmla="*/ 698 h 954"/>
              <a:gd name="T90" fmla="*/ 855 w 995"/>
              <a:gd name="T91" fmla="*/ 708 h 954"/>
              <a:gd name="T92" fmla="*/ 831 w 995"/>
              <a:gd name="T93" fmla="*/ 709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5" h="954">
                <a:moveTo>
                  <a:pt x="831" y="709"/>
                </a:moveTo>
                <a:lnTo>
                  <a:pt x="831" y="709"/>
                </a:lnTo>
                <a:lnTo>
                  <a:pt x="812" y="708"/>
                </a:lnTo>
                <a:lnTo>
                  <a:pt x="792" y="706"/>
                </a:lnTo>
                <a:lnTo>
                  <a:pt x="774" y="704"/>
                </a:lnTo>
                <a:lnTo>
                  <a:pt x="760" y="701"/>
                </a:lnTo>
                <a:lnTo>
                  <a:pt x="743" y="696"/>
                </a:lnTo>
                <a:lnTo>
                  <a:pt x="730" y="690"/>
                </a:lnTo>
                <a:lnTo>
                  <a:pt x="717" y="685"/>
                </a:lnTo>
                <a:lnTo>
                  <a:pt x="704" y="677"/>
                </a:lnTo>
                <a:lnTo>
                  <a:pt x="695" y="670"/>
                </a:lnTo>
                <a:lnTo>
                  <a:pt x="685" y="662"/>
                </a:lnTo>
                <a:lnTo>
                  <a:pt x="667" y="644"/>
                </a:lnTo>
                <a:lnTo>
                  <a:pt x="652" y="627"/>
                </a:lnTo>
                <a:lnTo>
                  <a:pt x="641" y="607"/>
                </a:lnTo>
                <a:lnTo>
                  <a:pt x="633" y="588"/>
                </a:lnTo>
                <a:lnTo>
                  <a:pt x="627" y="568"/>
                </a:lnTo>
                <a:lnTo>
                  <a:pt x="622" y="550"/>
                </a:lnTo>
                <a:lnTo>
                  <a:pt x="618" y="536"/>
                </a:lnTo>
                <a:lnTo>
                  <a:pt x="617" y="511"/>
                </a:lnTo>
                <a:lnTo>
                  <a:pt x="617" y="503"/>
                </a:lnTo>
                <a:lnTo>
                  <a:pt x="617" y="503"/>
                </a:lnTo>
                <a:lnTo>
                  <a:pt x="614" y="454"/>
                </a:lnTo>
                <a:lnTo>
                  <a:pt x="610" y="409"/>
                </a:lnTo>
                <a:lnTo>
                  <a:pt x="604" y="367"/>
                </a:lnTo>
                <a:lnTo>
                  <a:pt x="594" y="328"/>
                </a:lnTo>
                <a:lnTo>
                  <a:pt x="583" y="292"/>
                </a:lnTo>
                <a:lnTo>
                  <a:pt x="570" y="258"/>
                </a:lnTo>
                <a:lnTo>
                  <a:pt x="555" y="227"/>
                </a:lnTo>
                <a:lnTo>
                  <a:pt x="539" y="198"/>
                </a:lnTo>
                <a:lnTo>
                  <a:pt x="521" y="174"/>
                </a:lnTo>
                <a:lnTo>
                  <a:pt x="503" y="149"/>
                </a:lnTo>
                <a:lnTo>
                  <a:pt x="482" y="128"/>
                </a:lnTo>
                <a:lnTo>
                  <a:pt x="463" y="109"/>
                </a:lnTo>
                <a:lnTo>
                  <a:pt x="440" y="91"/>
                </a:lnTo>
                <a:lnTo>
                  <a:pt x="419" y="76"/>
                </a:lnTo>
                <a:lnTo>
                  <a:pt x="396" y="63"/>
                </a:lnTo>
                <a:lnTo>
                  <a:pt x="373" y="50"/>
                </a:lnTo>
                <a:lnTo>
                  <a:pt x="352" y="41"/>
                </a:lnTo>
                <a:lnTo>
                  <a:pt x="329" y="32"/>
                </a:lnTo>
                <a:lnTo>
                  <a:pt x="308" y="24"/>
                </a:lnTo>
                <a:lnTo>
                  <a:pt x="286" y="18"/>
                </a:lnTo>
                <a:lnTo>
                  <a:pt x="247" y="8"/>
                </a:lnTo>
                <a:lnTo>
                  <a:pt x="209" y="3"/>
                </a:lnTo>
                <a:lnTo>
                  <a:pt x="180" y="0"/>
                </a:lnTo>
                <a:lnTo>
                  <a:pt x="156" y="0"/>
                </a:lnTo>
                <a:lnTo>
                  <a:pt x="136" y="0"/>
                </a:lnTo>
                <a:lnTo>
                  <a:pt x="136" y="0"/>
                </a:lnTo>
                <a:lnTo>
                  <a:pt x="122" y="0"/>
                </a:lnTo>
                <a:lnTo>
                  <a:pt x="109" y="3"/>
                </a:lnTo>
                <a:lnTo>
                  <a:pt x="96" y="6"/>
                </a:lnTo>
                <a:lnTo>
                  <a:pt x="83" y="10"/>
                </a:lnTo>
                <a:lnTo>
                  <a:pt x="71" y="16"/>
                </a:lnTo>
                <a:lnTo>
                  <a:pt x="60" y="23"/>
                </a:lnTo>
                <a:lnTo>
                  <a:pt x="49" y="31"/>
                </a:lnTo>
                <a:lnTo>
                  <a:pt x="41" y="39"/>
                </a:lnTo>
                <a:lnTo>
                  <a:pt x="31" y="49"/>
                </a:lnTo>
                <a:lnTo>
                  <a:pt x="23" y="60"/>
                </a:lnTo>
                <a:lnTo>
                  <a:pt x="16" y="71"/>
                </a:lnTo>
                <a:lnTo>
                  <a:pt x="11" y="83"/>
                </a:lnTo>
                <a:lnTo>
                  <a:pt x="6" y="96"/>
                </a:lnTo>
                <a:lnTo>
                  <a:pt x="3" y="109"/>
                </a:lnTo>
                <a:lnTo>
                  <a:pt x="2" y="122"/>
                </a:lnTo>
                <a:lnTo>
                  <a:pt x="0" y="135"/>
                </a:lnTo>
                <a:lnTo>
                  <a:pt x="0" y="135"/>
                </a:lnTo>
                <a:lnTo>
                  <a:pt x="2" y="149"/>
                </a:lnTo>
                <a:lnTo>
                  <a:pt x="3" y="162"/>
                </a:lnTo>
                <a:lnTo>
                  <a:pt x="6" y="175"/>
                </a:lnTo>
                <a:lnTo>
                  <a:pt x="11" y="188"/>
                </a:lnTo>
                <a:lnTo>
                  <a:pt x="16" y="200"/>
                </a:lnTo>
                <a:lnTo>
                  <a:pt x="23" y="211"/>
                </a:lnTo>
                <a:lnTo>
                  <a:pt x="31" y="221"/>
                </a:lnTo>
                <a:lnTo>
                  <a:pt x="41" y="230"/>
                </a:lnTo>
                <a:lnTo>
                  <a:pt x="49" y="240"/>
                </a:lnTo>
                <a:lnTo>
                  <a:pt x="60" y="248"/>
                </a:lnTo>
                <a:lnTo>
                  <a:pt x="71" y="255"/>
                </a:lnTo>
                <a:lnTo>
                  <a:pt x="83" y="260"/>
                </a:lnTo>
                <a:lnTo>
                  <a:pt x="96" y="265"/>
                </a:lnTo>
                <a:lnTo>
                  <a:pt x="109" y="268"/>
                </a:lnTo>
                <a:lnTo>
                  <a:pt x="122" y="269"/>
                </a:lnTo>
                <a:lnTo>
                  <a:pt x="136" y="271"/>
                </a:lnTo>
                <a:lnTo>
                  <a:pt x="136" y="271"/>
                </a:lnTo>
                <a:lnTo>
                  <a:pt x="154" y="271"/>
                </a:lnTo>
                <a:lnTo>
                  <a:pt x="172" y="271"/>
                </a:lnTo>
                <a:lnTo>
                  <a:pt x="190" y="273"/>
                </a:lnTo>
                <a:lnTo>
                  <a:pt x="206" y="276"/>
                </a:lnTo>
                <a:lnTo>
                  <a:pt x="221" y="281"/>
                </a:lnTo>
                <a:lnTo>
                  <a:pt x="234" y="286"/>
                </a:lnTo>
                <a:lnTo>
                  <a:pt x="247" y="292"/>
                </a:lnTo>
                <a:lnTo>
                  <a:pt x="260" y="299"/>
                </a:lnTo>
                <a:lnTo>
                  <a:pt x="269" y="307"/>
                </a:lnTo>
                <a:lnTo>
                  <a:pt x="281" y="315"/>
                </a:lnTo>
                <a:lnTo>
                  <a:pt x="299" y="333"/>
                </a:lnTo>
                <a:lnTo>
                  <a:pt x="313" y="352"/>
                </a:lnTo>
                <a:lnTo>
                  <a:pt x="326" y="373"/>
                </a:lnTo>
                <a:lnTo>
                  <a:pt x="336" y="393"/>
                </a:lnTo>
                <a:lnTo>
                  <a:pt x="342" y="412"/>
                </a:lnTo>
                <a:lnTo>
                  <a:pt x="349" y="432"/>
                </a:lnTo>
                <a:lnTo>
                  <a:pt x="352" y="448"/>
                </a:lnTo>
                <a:lnTo>
                  <a:pt x="357" y="474"/>
                </a:lnTo>
                <a:lnTo>
                  <a:pt x="359" y="484"/>
                </a:lnTo>
                <a:lnTo>
                  <a:pt x="359" y="484"/>
                </a:lnTo>
                <a:lnTo>
                  <a:pt x="362" y="542"/>
                </a:lnTo>
                <a:lnTo>
                  <a:pt x="367" y="588"/>
                </a:lnTo>
                <a:lnTo>
                  <a:pt x="372" y="628"/>
                </a:lnTo>
                <a:lnTo>
                  <a:pt x="372" y="628"/>
                </a:lnTo>
                <a:lnTo>
                  <a:pt x="380" y="662"/>
                </a:lnTo>
                <a:lnTo>
                  <a:pt x="390" y="695"/>
                </a:lnTo>
                <a:lnTo>
                  <a:pt x="403" y="726"/>
                </a:lnTo>
                <a:lnTo>
                  <a:pt x="417" y="753"/>
                </a:lnTo>
                <a:lnTo>
                  <a:pt x="433" y="777"/>
                </a:lnTo>
                <a:lnTo>
                  <a:pt x="450" y="800"/>
                </a:lnTo>
                <a:lnTo>
                  <a:pt x="469" y="821"/>
                </a:lnTo>
                <a:lnTo>
                  <a:pt x="489" y="841"/>
                </a:lnTo>
                <a:lnTo>
                  <a:pt x="510" y="859"/>
                </a:lnTo>
                <a:lnTo>
                  <a:pt x="532" y="873"/>
                </a:lnTo>
                <a:lnTo>
                  <a:pt x="555" y="888"/>
                </a:lnTo>
                <a:lnTo>
                  <a:pt x="578" y="899"/>
                </a:lnTo>
                <a:lnTo>
                  <a:pt x="602" y="911"/>
                </a:lnTo>
                <a:lnTo>
                  <a:pt x="625" y="919"/>
                </a:lnTo>
                <a:lnTo>
                  <a:pt x="649" y="927"/>
                </a:lnTo>
                <a:lnTo>
                  <a:pt x="674" y="933"/>
                </a:lnTo>
                <a:lnTo>
                  <a:pt x="696" y="940"/>
                </a:lnTo>
                <a:lnTo>
                  <a:pt x="721" y="943"/>
                </a:lnTo>
                <a:lnTo>
                  <a:pt x="764" y="950"/>
                </a:lnTo>
                <a:lnTo>
                  <a:pt x="807" y="953"/>
                </a:lnTo>
                <a:lnTo>
                  <a:pt x="842" y="954"/>
                </a:lnTo>
                <a:lnTo>
                  <a:pt x="873" y="953"/>
                </a:lnTo>
                <a:lnTo>
                  <a:pt x="898" y="953"/>
                </a:lnTo>
                <a:lnTo>
                  <a:pt x="917" y="950"/>
                </a:lnTo>
                <a:lnTo>
                  <a:pt x="917" y="950"/>
                </a:lnTo>
                <a:lnTo>
                  <a:pt x="958" y="946"/>
                </a:lnTo>
                <a:lnTo>
                  <a:pt x="995" y="941"/>
                </a:lnTo>
                <a:lnTo>
                  <a:pt x="912" y="698"/>
                </a:lnTo>
                <a:lnTo>
                  <a:pt x="912" y="698"/>
                </a:lnTo>
                <a:lnTo>
                  <a:pt x="896" y="703"/>
                </a:lnTo>
                <a:lnTo>
                  <a:pt x="881" y="704"/>
                </a:lnTo>
                <a:lnTo>
                  <a:pt x="855" y="708"/>
                </a:lnTo>
                <a:lnTo>
                  <a:pt x="838" y="709"/>
                </a:lnTo>
                <a:lnTo>
                  <a:pt x="831" y="709"/>
                </a:lnTo>
                <a:lnTo>
                  <a:pt x="831" y="709"/>
                </a:lnTo>
                <a:close/>
              </a:path>
            </a:pathLst>
          </a:custGeom>
          <a:solidFill>
            <a:srgbClr val="FF5050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4pe 3"/>
          <p:cNvSpPr/>
          <p:nvPr>
            <p:custDataLst>
              <p:tags r:id="rId3"/>
            </p:custDataLst>
          </p:nvPr>
        </p:nvSpPr>
        <p:spPr bwMode="auto">
          <a:xfrm>
            <a:off x="3446257" y="2701573"/>
            <a:ext cx="1498149" cy="1769494"/>
          </a:xfrm>
          <a:custGeom>
            <a:avLst/>
            <a:gdLst>
              <a:gd name="T0" fmla="*/ 606 w 784"/>
              <a:gd name="T1" fmla="*/ 0 h 926"/>
              <a:gd name="T2" fmla="*/ 516 w 784"/>
              <a:gd name="T3" fmla="*/ 4 h 926"/>
              <a:gd name="T4" fmla="*/ 438 w 784"/>
              <a:gd name="T5" fmla="*/ 17 h 926"/>
              <a:gd name="T6" fmla="*/ 373 w 784"/>
              <a:gd name="T7" fmla="*/ 42 h 926"/>
              <a:gd name="T8" fmla="*/ 318 w 784"/>
              <a:gd name="T9" fmla="*/ 71 h 926"/>
              <a:gd name="T10" fmla="*/ 271 w 784"/>
              <a:gd name="T11" fmla="*/ 107 h 926"/>
              <a:gd name="T12" fmla="*/ 236 w 784"/>
              <a:gd name="T13" fmla="*/ 146 h 926"/>
              <a:gd name="T14" fmla="*/ 206 w 784"/>
              <a:gd name="T15" fmla="*/ 188 h 926"/>
              <a:gd name="T16" fmla="*/ 184 w 784"/>
              <a:gd name="T17" fmla="*/ 232 h 926"/>
              <a:gd name="T18" fmla="*/ 167 w 784"/>
              <a:gd name="T19" fmla="*/ 276 h 926"/>
              <a:gd name="T20" fmla="*/ 156 w 784"/>
              <a:gd name="T21" fmla="*/ 318 h 926"/>
              <a:gd name="T22" fmla="*/ 146 w 784"/>
              <a:gd name="T23" fmla="*/ 392 h 926"/>
              <a:gd name="T24" fmla="*/ 145 w 784"/>
              <a:gd name="T25" fmla="*/ 446 h 926"/>
              <a:gd name="T26" fmla="*/ 146 w 784"/>
              <a:gd name="T27" fmla="*/ 467 h 926"/>
              <a:gd name="T28" fmla="*/ 143 w 784"/>
              <a:gd name="T29" fmla="*/ 516 h 926"/>
              <a:gd name="T30" fmla="*/ 133 w 784"/>
              <a:gd name="T31" fmla="*/ 558 h 926"/>
              <a:gd name="T32" fmla="*/ 119 w 784"/>
              <a:gd name="T33" fmla="*/ 594 h 926"/>
              <a:gd name="T34" fmla="*/ 99 w 784"/>
              <a:gd name="T35" fmla="*/ 621 h 926"/>
              <a:gd name="T36" fmla="*/ 76 w 784"/>
              <a:gd name="T37" fmla="*/ 644 h 926"/>
              <a:gd name="T38" fmla="*/ 52 w 784"/>
              <a:gd name="T39" fmla="*/ 660 h 926"/>
              <a:gd name="T40" fmla="*/ 26 w 784"/>
              <a:gd name="T41" fmla="*/ 673 h 926"/>
              <a:gd name="T42" fmla="*/ 83 w 784"/>
              <a:gd name="T43" fmla="*/ 926 h 926"/>
              <a:gd name="T44" fmla="*/ 112 w 784"/>
              <a:gd name="T45" fmla="*/ 918 h 926"/>
              <a:gd name="T46" fmla="*/ 164 w 784"/>
              <a:gd name="T47" fmla="*/ 900 h 926"/>
              <a:gd name="T48" fmla="*/ 210 w 784"/>
              <a:gd name="T49" fmla="*/ 878 h 926"/>
              <a:gd name="T50" fmla="*/ 249 w 784"/>
              <a:gd name="T51" fmla="*/ 848 h 926"/>
              <a:gd name="T52" fmla="*/ 281 w 784"/>
              <a:gd name="T53" fmla="*/ 818 h 926"/>
              <a:gd name="T54" fmla="*/ 309 w 784"/>
              <a:gd name="T55" fmla="*/ 784 h 926"/>
              <a:gd name="T56" fmla="*/ 330 w 784"/>
              <a:gd name="T57" fmla="*/ 749 h 926"/>
              <a:gd name="T58" fmla="*/ 354 w 784"/>
              <a:gd name="T59" fmla="*/ 696 h 926"/>
              <a:gd name="T60" fmla="*/ 375 w 784"/>
              <a:gd name="T61" fmla="*/ 626 h 926"/>
              <a:gd name="T62" fmla="*/ 383 w 784"/>
              <a:gd name="T63" fmla="*/ 568 h 926"/>
              <a:gd name="T64" fmla="*/ 385 w 784"/>
              <a:gd name="T65" fmla="*/ 529 h 926"/>
              <a:gd name="T66" fmla="*/ 385 w 784"/>
              <a:gd name="T67" fmla="*/ 513 h 926"/>
              <a:gd name="T68" fmla="*/ 385 w 784"/>
              <a:gd name="T69" fmla="*/ 465 h 926"/>
              <a:gd name="T70" fmla="*/ 390 w 784"/>
              <a:gd name="T71" fmla="*/ 425 h 926"/>
              <a:gd name="T72" fmla="*/ 399 w 784"/>
              <a:gd name="T73" fmla="*/ 389 h 926"/>
              <a:gd name="T74" fmla="*/ 412 w 784"/>
              <a:gd name="T75" fmla="*/ 358 h 926"/>
              <a:gd name="T76" fmla="*/ 430 w 784"/>
              <a:gd name="T77" fmla="*/ 332 h 926"/>
              <a:gd name="T78" fmla="*/ 450 w 784"/>
              <a:gd name="T79" fmla="*/ 311 h 926"/>
              <a:gd name="T80" fmla="*/ 492 w 784"/>
              <a:gd name="T81" fmla="*/ 279 h 926"/>
              <a:gd name="T82" fmla="*/ 536 w 784"/>
              <a:gd name="T83" fmla="*/ 259 h 926"/>
              <a:gd name="T84" fmla="*/ 575 w 784"/>
              <a:gd name="T85" fmla="*/ 250 h 926"/>
              <a:gd name="T86" fmla="*/ 614 w 784"/>
              <a:gd name="T87" fmla="*/ 245 h 926"/>
              <a:gd name="T88" fmla="*/ 630 w 784"/>
              <a:gd name="T89" fmla="*/ 243 h 926"/>
              <a:gd name="T90" fmla="*/ 659 w 784"/>
              <a:gd name="T91" fmla="*/ 245 h 926"/>
              <a:gd name="T92" fmla="*/ 685 w 784"/>
              <a:gd name="T93" fmla="*/ 250 h 926"/>
              <a:gd name="T94" fmla="*/ 719 w 784"/>
              <a:gd name="T95" fmla="*/ 264 h 926"/>
              <a:gd name="T96" fmla="*/ 784 w 784"/>
              <a:gd name="T97" fmla="*/ 24 h 926"/>
              <a:gd name="T98" fmla="*/ 716 w 784"/>
              <a:gd name="T99" fmla="*/ 8 h 926"/>
              <a:gd name="T100" fmla="*/ 659 w 784"/>
              <a:gd name="T101" fmla="*/ 1 h 926"/>
              <a:gd name="T102" fmla="*/ 606 w 784"/>
              <a:gd name="T103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926">
                <a:moveTo>
                  <a:pt x="606" y="0"/>
                </a:moveTo>
                <a:lnTo>
                  <a:pt x="606" y="0"/>
                </a:lnTo>
                <a:lnTo>
                  <a:pt x="560" y="0"/>
                </a:lnTo>
                <a:lnTo>
                  <a:pt x="516" y="4"/>
                </a:lnTo>
                <a:lnTo>
                  <a:pt x="476" y="9"/>
                </a:lnTo>
                <a:lnTo>
                  <a:pt x="438" y="17"/>
                </a:lnTo>
                <a:lnTo>
                  <a:pt x="404" y="29"/>
                </a:lnTo>
                <a:lnTo>
                  <a:pt x="373" y="42"/>
                </a:lnTo>
                <a:lnTo>
                  <a:pt x="344" y="55"/>
                </a:lnTo>
                <a:lnTo>
                  <a:pt x="318" y="71"/>
                </a:lnTo>
                <a:lnTo>
                  <a:pt x="294" y="87"/>
                </a:lnTo>
                <a:lnTo>
                  <a:pt x="271" y="107"/>
                </a:lnTo>
                <a:lnTo>
                  <a:pt x="252" y="125"/>
                </a:lnTo>
                <a:lnTo>
                  <a:pt x="236" y="146"/>
                </a:lnTo>
                <a:lnTo>
                  <a:pt x="219" y="167"/>
                </a:lnTo>
                <a:lnTo>
                  <a:pt x="206" y="188"/>
                </a:lnTo>
                <a:lnTo>
                  <a:pt x="193" y="209"/>
                </a:lnTo>
                <a:lnTo>
                  <a:pt x="184" y="232"/>
                </a:lnTo>
                <a:lnTo>
                  <a:pt x="175" y="253"/>
                </a:lnTo>
                <a:lnTo>
                  <a:pt x="167" y="276"/>
                </a:lnTo>
                <a:lnTo>
                  <a:pt x="161" y="297"/>
                </a:lnTo>
                <a:lnTo>
                  <a:pt x="156" y="318"/>
                </a:lnTo>
                <a:lnTo>
                  <a:pt x="149" y="357"/>
                </a:lnTo>
                <a:lnTo>
                  <a:pt x="146" y="392"/>
                </a:lnTo>
                <a:lnTo>
                  <a:pt x="145" y="423"/>
                </a:lnTo>
                <a:lnTo>
                  <a:pt x="145" y="446"/>
                </a:lnTo>
                <a:lnTo>
                  <a:pt x="146" y="467"/>
                </a:lnTo>
                <a:lnTo>
                  <a:pt x="146" y="467"/>
                </a:lnTo>
                <a:lnTo>
                  <a:pt x="146" y="493"/>
                </a:lnTo>
                <a:lnTo>
                  <a:pt x="143" y="516"/>
                </a:lnTo>
                <a:lnTo>
                  <a:pt x="140" y="538"/>
                </a:lnTo>
                <a:lnTo>
                  <a:pt x="133" y="558"/>
                </a:lnTo>
                <a:lnTo>
                  <a:pt x="127" y="576"/>
                </a:lnTo>
                <a:lnTo>
                  <a:pt x="119" y="594"/>
                </a:lnTo>
                <a:lnTo>
                  <a:pt x="109" y="608"/>
                </a:lnTo>
                <a:lnTo>
                  <a:pt x="99" y="621"/>
                </a:lnTo>
                <a:lnTo>
                  <a:pt x="88" y="633"/>
                </a:lnTo>
                <a:lnTo>
                  <a:pt x="76" y="644"/>
                </a:lnTo>
                <a:lnTo>
                  <a:pt x="63" y="654"/>
                </a:lnTo>
                <a:lnTo>
                  <a:pt x="52" y="660"/>
                </a:lnTo>
                <a:lnTo>
                  <a:pt x="39" y="668"/>
                </a:lnTo>
                <a:lnTo>
                  <a:pt x="26" y="673"/>
                </a:lnTo>
                <a:lnTo>
                  <a:pt x="0" y="683"/>
                </a:lnTo>
                <a:lnTo>
                  <a:pt x="83" y="926"/>
                </a:lnTo>
                <a:lnTo>
                  <a:pt x="83" y="926"/>
                </a:lnTo>
                <a:lnTo>
                  <a:pt x="112" y="918"/>
                </a:lnTo>
                <a:lnTo>
                  <a:pt x="138" y="910"/>
                </a:lnTo>
                <a:lnTo>
                  <a:pt x="164" y="900"/>
                </a:lnTo>
                <a:lnTo>
                  <a:pt x="188" y="889"/>
                </a:lnTo>
                <a:lnTo>
                  <a:pt x="210" y="878"/>
                </a:lnTo>
                <a:lnTo>
                  <a:pt x="231" y="863"/>
                </a:lnTo>
                <a:lnTo>
                  <a:pt x="249" y="848"/>
                </a:lnTo>
                <a:lnTo>
                  <a:pt x="266" y="834"/>
                </a:lnTo>
                <a:lnTo>
                  <a:pt x="281" y="818"/>
                </a:lnTo>
                <a:lnTo>
                  <a:pt x="296" y="801"/>
                </a:lnTo>
                <a:lnTo>
                  <a:pt x="309" y="784"/>
                </a:lnTo>
                <a:lnTo>
                  <a:pt x="320" y="767"/>
                </a:lnTo>
                <a:lnTo>
                  <a:pt x="330" y="749"/>
                </a:lnTo>
                <a:lnTo>
                  <a:pt x="339" y="732"/>
                </a:lnTo>
                <a:lnTo>
                  <a:pt x="354" y="696"/>
                </a:lnTo>
                <a:lnTo>
                  <a:pt x="365" y="660"/>
                </a:lnTo>
                <a:lnTo>
                  <a:pt x="375" y="626"/>
                </a:lnTo>
                <a:lnTo>
                  <a:pt x="380" y="595"/>
                </a:lnTo>
                <a:lnTo>
                  <a:pt x="383" y="568"/>
                </a:lnTo>
                <a:lnTo>
                  <a:pt x="385" y="545"/>
                </a:lnTo>
                <a:lnTo>
                  <a:pt x="385" y="529"/>
                </a:lnTo>
                <a:lnTo>
                  <a:pt x="385" y="513"/>
                </a:lnTo>
                <a:lnTo>
                  <a:pt x="385" y="513"/>
                </a:lnTo>
                <a:lnTo>
                  <a:pt x="385" y="488"/>
                </a:lnTo>
                <a:lnTo>
                  <a:pt x="385" y="465"/>
                </a:lnTo>
                <a:lnTo>
                  <a:pt x="386" y="444"/>
                </a:lnTo>
                <a:lnTo>
                  <a:pt x="390" y="425"/>
                </a:lnTo>
                <a:lnTo>
                  <a:pt x="395" y="407"/>
                </a:lnTo>
                <a:lnTo>
                  <a:pt x="399" y="389"/>
                </a:lnTo>
                <a:lnTo>
                  <a:pt x="406" y="373"/>
                </a:lnTo>
                <a:lnTo>
                  <a:pt x="412" y="358"/>
                </a:lnTo>
                <a:lnTo>
                  <a:pt x="421" y="345"/>
                </a:lnTo>
                <a:lnTo>
                  <a:pt x="430" y="332"/>
                </a:lnTo>
                <a:lnTo>
                  <a:pt x="440" y="321"/>
                </a:lnTo>
                <a:lnTo>
                  <a:pt x="450" y="311"/>
                </a:lnTo>
                <a:lnTo>
                  <a:pt x="471" y="293"/>
                </a:lnTo>
                <a:lnTo>
                  <a:pt x="492" y="279"/>
                </a:lnTo>
                <a:lnTo>
                  <a:pt x="515" y="267"/>
                </a:lnTo>
                <a:lnTo>
                  <a:pt x="536" y="259"/>
                </a:lnTo>
                <a:lnTo>
                  <a:pt x="557" y="253"/>
                </a:lnTo>
                <a:lnTo>
                  <a:pt x="575" y="250"/>
                </a:lnTo>
                <a:lnTo>
                  <a:pt x="602" y="245"/>
                </a:lnTo>
                <a:lnTo>
                  <a:pt x="614" y="245"/>
                </a:lnTo>
                <a:lnTo>
                  <a:pt x="614" y="245"/>
                </a:lnTo>
                <a:lnTo>
                  <a:pt x="630" y="243"/>
                </a:lnTo>
                <a:lnTo>
                  <a:pt x="645" y="243"/>
                </a:lnTo>
                <a:lnTo>
                  <a:pt x="659" y="245"/>
                </a:lnTo>
                <a:lnTo>
                  <a:pt x="672" y="246"/>
                </a:lnTo>
                <a:lnTo>
                  <a:pt x="685" y="250"/>
                </a:lnTo>
                <a:lnTo>
                  <a:pt x="696" y="254"/>
                </a:lnTo>
                <a:lnTo>
                  <a:pt x="719" y="264"/>
                </a:lnTo>
                <a:lnTo>
                  <a:pt x="784" y="24"/>
                </a:lnTo>
                <a:lnTo>
                  <a:pt x="784" y="24"/>
                </a:lnTo>
                <a:lnTo>
                  <a:pt x="748" y="16"/>
                </a:lnTo>
                <a:lnTo>
                  <a:pt x="716" y="8"/>
                </a:lnTo>
                <a:lnTo>
                  <a:pt x="685" y="3"/>
                </a:lnTo>
                <a:lnTo>
                  <a:pt x="659" y="1"/>
                </a:lnTo>
                <a:lnTo>
                  <a:pt x="620" y="0"/>
                </a:lnTo>
                <a:lnTo>
                  <a:pt x="606" y="0"/>
                </a:lnTo>
                <a:lnTo>
                  <a:pt x="606" y="0"/>
                </a:lnTo>
                <a:close/>
              </a:path>
            </a:pathLst>
          </a:custGeom>
          <a:solidFill>
            <a:srgbClr val="9FB4C5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3pe 4"/>
          <p:cNvSpPr/>
          <p:nvPr>
            <p:custDataLst>
              <p:tags r:id="rId4"/>
            </p:custDataLst>
          </p:nvPr>
        </p:nvSpPr>
        <p:spPr bwMode="auto">
          <a:xfrm>
            <a:off x="4808904" y="2747434"/>
            <a:ext cx="1964410" cy="1752296"/>
          </a:xfrm>
          <a:custGeom>
            <a:avLst/>
            <a:gdLst>
              <a:gd name="T0" fmla="*/ 591 w 1028"/>
              <a:gd name="T1" fmla="*/ 670 h 917"/>
              <a:gd name="T2" fmla="*/ 550 w 1028"/>
              <a:gd name="T3" fmla="*/ 669 h 917"/>
              <a:gd name="T4" fmla="*/ 515 w 1028"/>
              <a:gd name="T5" fmla="*/ 664 h 917"/>
              <a:gd name="T6" fmla="*/ 484 w 1028"/>
              <a:gd name="T7" fmla="*/ 656 h 917"/>
              <a:gd name="T8" fmla="*/ 458 w 1028"/>
              <a:gd name="T9" fmla="*/ 644 h 917"/>
              <a:gd name="T10" fmla="*/ 435 w 1028"/>
              <a:gd name="T11" fmla="*/ 630 h 917"/>
              <a:gd name="T12" fmla="*/ 401 w 1028"/>
              <a:gd name="T13" fmla="*/ 596 h 917"/>
              <a:gd name="T14" fmla="*/ 378 w 1028"/>
              <a:gd name="T15" fmla="*/ 560 h 917"/>
              <a:gd name="T16" fmla="*/ 367 w 1028"/>
              <a:gd name="T17" fmla="*/ 523 h 917"/>
              <a:gd name="T18" fmla="*/ 361 w 1028"/>
              <a:gd name="T19" fmla="*/ 477 h 917"/>
              <a:gd name="T20" fmla="*/ 361 w 1028"/>
              <a:gd name="T21" fmla="*/ 461 h 917"/>
              <a:gd name="T22" fmla="*/ 356 w 1028"/>
              <a:gd name="T23" fmla="*/ 393 h 917"/>
              <a:gd name="T24" fmla="*/ 351 w 1028"/>
              <a:gd name="T25" fmla="*/ 346 h 917"/>
              <a:gd name="T26" fmla="*/ 336 w 1028"/>
              <a:gd name="T27" fmla="*/ 271 h 917"/>
              <a:gd name="T28" fmla="*/ 312 w 1028"/>
              <a:gd name="T29" fmla="*/ 206 h 917"/>
              <a:gd name="T30" fmla="*/ 281 w 1028"/>
              <a:gd name="T31" fmla="*/ 151 h 917"/>
              <a:gd name="T32" fmla="*/ 244 w 1028"/>
              <a:gd name="T33" fmla="*/ 105 h 917"/>
              <a:gd name="T34" fmla="*/ 201 w 1028"/>
              <a:gd name="T35" fmla="*/ 70 h 917"/>
              <a:gd name="T36" fmla="*/ 156 w 1028"/>
              <a:gd name="T37" fmla="*/ 41 h 917"/>
              <a:gd name="T38" fmla="*/ 111 w 1028"/>
              <a:gd name="T39" fmla="*/ 18 h 917"/>
              <a:gd name="T40" fmla="*/ 65 w 1028"/>
              <a:gd name="T41" fmla="*/ 0 h 917"/>
              <a:gd name="T42" fmla="*/ 0 w 1028"/>
              <a:gd name="T43" fmla="*/ 240 h 917"/>
              <a:gd name="T44" fmla="*/ 23 w 1028"/>
              <a:gd name="T45" fmla="*/ 255 h 917"/>
              <a:gd name="T46" fmla="*/ 41 w 1028"/>
              <a:gd name="T47" fmla="*/ 271 h 917"/>
              <a:gd name="T48" fmla="*/ 72 w 1028"/>
              <a:gd name="T49" fmla="*/ 313 h 917"/>
              <a:gd name="T50" fmla="*/ 93 w 1028"/>
              <a:gd name="T51" fmla="*/ 360 h 917"/>
              <a:gd name="T52" fmla="*/ 106 w 1028"/>
              <a:gd name="T53" fmla="*/ 407 h 917"/>
              <a:gd name="T54" fmla="*/ 114 w 1028"/>
              <a:gd name="T55" fmla="*/ 451 h 917"/>
              <a:gd name="T56" fmla="*/ 117 w 1028"/>
              <a:gd name="T57" fmla="*/ 514 h 917"/>
              <a:gd name="T58" fmla="*/ 117 w 1028"/>
              <a:gd name="T59" fmla="*/ 524 h 917"/>
              <a:gd name="T60" fmla="*/ 127 w 1028"/>
              <a:gd name="T61" fmla="*/ 599 h 917"/>
              <a:gd name="T62" fmla="*/ 145 w 1028"/>
              <a:gd name="T63" fmla="*/ 662 h 917"/>
              <a:gd name="T64" fmla="*/ 171 w 1028"/>
              <a:gd name="T65" fmla="*/ 719 h 917"/>
              <a:gd name="T66" fmla="*/ 201 w 1028"/>
              <a:gd name="T67" fmla="*/ 764 h 917"/>
              <a:gd name="T68" fmla="*/ 239 w 1028"/>
              <a:gd name="T69" fmla="*/ 803 h 917"/>
              <a:gd name="T70" fmla="*/ 278 w 1028"/>
              <a:gd name="T71" fmla="*/ 836 h 917"/>
              <a:gd name="T72" fmla="*/ 320 w 1028"/>
              <a:gd name="T73" fmla="*/ 860 h 917"/>
              <a:gd name="T74" fmla="*/ 364 w 1028"/>
              <a:gd name="T75" fmla="*/ 880 h 917"/>
              <a:gd name="T76" fmla="*/ 406 w 1028"/>
              <a:gd name="T77" fmla="*/ 894 h 917"/>
              <a:gd name="T78" fmla="*/ 487 w 1028"/>
              <a:gd name="T79" fmla="*/ 911 h 917"/>
              <a:gd name="T80" fmla="*/ 550 w 1028"/>
              <a:gd name="T81" fmla="*/ 917 h 917"/>
              <a:gd name="T82" fmla="*/ 591 w 1028"/>
              <a:gd name="T83" fmla="*/ 917 h 917"/>
              <a:gd name="T84" fmla="*/ 606 w 1028"/>
              <a:gd name="T85" fmla="*/ 917 h 917"/>
              <a:gd name="T86" fmla="*/ 669 w 1028"/>
              <a:gd name="T87" fmla="*/ 914 h 917"/>
              <a:gd name="T88" fmla="*/ 732 w 1028"/>
              <a:gd name="T89" fmla="*/ 906 h 917"/>
              <a:gd name="T90" fmla="*/ 802 w 1028"/>
              <a:gd name="T91" fmla="*/ 886 h 917"/>
              <a:gd name="T92" fmla="*/ 857 w 1028"/>
              <a:gd name="T93" fmla="*/ 863 h 917"/>
              <a:gd name="T94" fmla="*/ 895 w 1028"/>
              <a:gd name="T95" fmla="*/ 842 h 917"/>
              <a:gd name="T96" fmla="*/ 929 w 1028"/>
              <a:gd name="T97" fmla="*/ 818 h 917"/>
              <a:gd name="T98" fmla="*/ 961 w 1028"/>
              <a:gd name="T99" fmla="*/ 787 h 917"/>
              <a:gd name="T100" fmla="*/ 990 w 1028"/>
              <a:gd name="T101" fmla="*/ 753 h 917"/>
              <a:gd name="T102" fmla="*/ 1016 w 1028"/>
              <a:gd name="T103" fmla="*/ 711 h 917"/>
              <a:gd name="T104" fmla="*/ 810 w 1028"/>
              <a:gd name="T105" fmla="*/ 544 h 917"/>
              <a:gd name="T106" fmla="*/ 800 w 1028"/>
              <a:gd name="T107" fmla="*/ 566 h 917"/>
              <a:gd name="T108" fmla="*/ 787 w 1028"/>
              <a:gd name="T109" fmla="*/ 589 h 917"/>
              <a:gd name="T110" fmla="*/ 770 w 1028"/>
              <a:gd name="T111" fmla="*/ 612 h 917"/>
              <a:gd name="T112" fmla="*/ 745 w 1028"/>
              <a:gd name="T113" fmla="*/ 631 h 917"/>
              <a:gd name="T114" fmla="*/ 718 w 1028"/>
              <a:gd name="T115" fmla="*/ 648 h 917"/>
              <a:gd name="T116" fmla="*/ 682 w 1028"/>
              <a:gd name="T117" fmla="*/ 661 h 917"/>
              <a:gd name="T118" fmla="*/ 641 w 1028"/>
              <a:gd name="T119" fmla="*/ 669 h 917"/>
              <a:gd name="T120" fmla="*/ 591 w 1028"/>
              <a:gd name="T121" fmla="*/ 67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8" h="917">
                <a:moveTo>
                  <a:pt x="591" y="670"/>
                </a:moveTo>
                <a:lnTo>
                  <a:pt x="591" y="670"/>
                </a:lnTo>
                <a:lnTo>
                  <a:pt x="570" y="670"/>
                </a:lnTo>
                <a:lnTo>
                  <a:pt x="550" y="669"/>
                </a:lnTo>
                <a:lnTo>
                  <a:pt x="533" y="667"/>
                </a:lnTo>
                <a:lnTo>
                  <a:pt x="515" y="664"/>
                </a:lnTo>
                <a:lnTo>
                  <a:pt x="498" y="661"/>
                </a:lnTo>
                <a:lnTo>
                  <a:pt x="484" y="656"/>
                </a:lnTo>
                <a:lnTo>
                  <a:pt x="471" y="649"/>
                </a:lnTo>
                <a:lnTo>
                  <a:pt x="458" y="644"/>
                </a:lnTo>
                <a:lnTo>
                  <a:pt x="447" y="638"/>
                </a:lnTo>
                <a:lnTo>
                  <a:pt x="435" y="630"/>
                </a:lnTo>
                <a:lnTo>
                  <a:pt x="416" y="613"/>
                </a:lnTo>
                <a:lnTo>
                  <a:pt x="401" y="596"/>
                </a:lnTo>
                <a:lnTo>
                  <a:pt x="388" y="578"/>
                </a:lnTo>
                <a:lnTo>
                  <a:pt x="378" y="560"/>
                </a:lnTo>
                <a:lnTo>
                  <a:pt x="372" y="540"/>
                </a:lnTo>
                <a:lnTo>
                  <a:pt x="367" y="523"/>
                </a:lnTo>
                <a:lnTo>
                  <a:pt x="362" y="506"/>
                </a:lnTo>
                <a:lnTo>
                  <a:pt x="361" y="477"/>
                </a:lnTo>
                <a:lnTo>
                  <a:pt x="361" y="461"/>
                </a:lnTo>
                <a:lnTo>
                  <a:pt x="361" y="461"/>
                </a:lnTo>
                <a:lnTo>
                  <a:pt x="359" y="432"/>
                </a:lnTo>
                <a:lnTo>
                  <a:pt x="356" y="393"/>
                </a:lnTo>
                <a:lnTo>
                  <a:pt x="351" y="346"/>
                </a:lnTo>
                <a:lnTo>
                  <a:pt x="351" y="346"/>
                </a:lnTo>
                <a:lnTo>
                  <a:pt x="344" y="307"/>
                </a:lnTo>
                <a:lnTo>
                  <a:pt x="336" y="271"/>
                </a:lnTo>
                <a:lnTo>
                  <a:pt x="325" y="237"/>
                </a:lnTo>
                <a:lnTo>
                  <a:pt x="312" y="206"/>
                </a:lnTo>
                <a:lnTo>
                  <a:pt x="297" y="177"/>
                </a:lnTo>
                <a:lnTo>
                  <a:pt x="281" y="151"/>
                </a:lnTo>
                <a:lnTo>
                  <a:pt x="263" y="127"/>
                </a:lnTo>
                <a:lnTo>
                  <a:pt x="244" y="105"/>
                </a:lnTo>
                <a:lnTo>
                  <a:pt x="223" y="86"/>
                </a:lnTo>
                <a:lnTo>
                  <a:pt x="201" y="70"/>
                </a:lnTo>
                <a:lnTo>
                  <a:pt x="179" y="54"/>
                </a:lnTo>
                <a:lnTo>
                  <a:pt x="156" y="41"/>
                </a:lnTo>
                <a:lnTo>
                  <a:pt x="133" y="28"/>
                </a:lnTo>
                <a:lnTo>
                  <a:pt x="111" y="18"/>
                </a:lnTo>
                <a:lnTo>
                  <a:pt x="88" y="8"/>
                </a:lnTo>
                <a:lnTo>
                  <a:pt x="65" y="0"/>
                </a:lnTo>
                <a:lnTo>
                  <a:pt x="0" y="240"/>
                </a:lnTo>
                <a:lnTo>
                  <a:pt x="0" y="240"/>
                </a:lnTo>
                <a:lnTo>
                  <a:pt x="12" y="247"/>
                </a:lnTo>
                <a:lnTo>
                  <a:pt x="23" y="255"/>
                </a:lnTo>
                <a:lnTo>
                  <a:pt x="33" y="263"/>
                </a:lnTo>
                <a:lnTo>
                  <a:pt x="41" y="271"/>
                </a:lnTo>
                <a:lnTo>
                  <a:pt x="57" y="290"/>
                </a:lnTo>
                <a:lnTo>
                  <a:pt x="72" y="313"/>
                </a:lnTo>
                <a:lnTo>
                  <a:pt x="83" y="336"/>
                </a:lnTo>
                <a:lnTo>
                  <a:pt x="93" y="360"/>
                </a:lnTo>
                <a:lnTo>
                  <a:pt x="99" y="383"/>
                </a:lnTo>
                <a:lnTo>
                  <a:pt x="106" y="407"/>
                </a:lnTo>
                <a:lnTo>
                  <a:pt x="111" y="430"/>
                </a:lnTo>
                <a:lnTo>
                  <a:pt x="114" y="451"/>
                </a:lnTo>
                <a:lnTo>
                  <a:pt x="117" y="489"/>
                </a:lnTo>
                <a:lnTo>
                  <a:pt x="117" y="514"/>
                </a:lnTo>
                <a:lnTo>
                  <a:pt x="117" y="524"/>
                </a:lnTo>
                <a:lnTo>
                  <a:pt x="117" y="524"/>
                </a:lnTo>
                <a:lnTo>
                  <a:pt x="120" y="562"/>
                </a:lnTo>
                <a:lnTo>
                  <a:pt x="127" y="599"/>
                </a:lnTo>
                <a:lnTo>
                  <a:pt x="135" y="631"/>
                </a:lnTo>
                <a:lnTo>
                  <a:pt x="145" y="662"/>
                </a:lnTo>
                <a:lnTo>
                  <a:pt x="156" y="691"/>
                </a:lnTo>
                <a:lnTo>
                  <a:pt x="171" y="719"/>
                </a:lnTo>
                <a:lnTo>
                  <a:pt x="185" y="743"/>
                </a:lnTo>
                <a:lnTo>
                  <a:pt x="201" y="764"/>
                </a:lnTo>
                <a:lnTo>
                  <a:pt x="219" y="786"/>
                </a:lnTo>
                <a:lnTo>
                  <a:pt x="239" y="803"/>
                </a:lnTo>
                <a:lnTo>
                  <a:pt x="258" y="820"/>
                </a:lnTo>
                <a:lnTo>
                  <a:pt x="278" y="836"/>
                </a:lnTo>
                <a:lnTo>
                  <a:pt x="299" y="849"/>
                </a:lnTo>
                <a:lnTo>
                  <a:pt x="320" y="860"/>
                </a:lnTo>
                <a:lnTo>
                  <a:pt x="343" y="872"/>
                </a:lnTo>
                <a:lnTo>
                  <a:pt x="364" y="880"/>
                </a:lnTo>
                <a:lnTo>
                  <a:pt x="385" y="888"/>
                </a:lnTo>
                <a:lnTo>
                  <a:pt x="406" y="894"/>
                </a:lnTo>
                <a:lnTo>
                  <a:pt x="448" y="904"/>
                </a:lnTo>
                <a:lnTo>
                  <a:pt x="487" y="911"/>
                </a:lnTo>
                <a:lnTo>
                  <a:pt x="521" y="915"/>
                </a:lnTo>
                <a:lnTo>
                  <a:pt x="550" y="917"/>
                </a:lnTo>
                <a:lnTo>
                  <a:pt x="572" y="917"/>
                </a:lnTo>
                <a:lnTo>
                  <a:pt x="591" y="917"/>
                </a:lnTo>
                <a:lnTo>
                  <a:pt x="591" y="917"/>
                </a:lnTo>
                <a:lnTo>
                  <a:pt x="606" y="917"/>
                </a:lnTo>
                <a:lnTo>
                  <a:pt x="643" y="917"/>
                </a:lnTo>
                <a:lnTo>
                  <a:pt x="669" y="914"/>
                </a:lnTo>
                <a:lnTo>
                  <a:pt x="700" y="911"/>
                </a:lnTo>
                <a:lnTo>
                  <a:pt x="732" y="906"/>
                </a:lnTo>
                <a:lnTo>
                  <a:pt x="766" y="898"/>
                </a:lnTo>
                <a:lnTo>
                  <a:pt x="802" y="886"/>
                </a:lnTo>
                <a:lnTo>
                  <a:pt x="839" y="872"/>
                </a:lnTo>
                <a:lnTo>
                  <a:pt x="857" y="863"/>
                </a:lnTo>
                <a:lnTo>
                  <a:pt x="875" y="854"/>
                </a:lnTo>
                <a:lnTo>
                  <a:pt x="895" y="842"/>
                </a:lnTo>
                <a:lnTo>
                  <a:pt x="911" y="831"/>
                </a:lnTo>
                <a:lnTo>
                  <a:pt x="929" y="818"/>
                </a:lnTo>
                <a:lnTo>
                  <a:pt x="945" y="803"/>
                </a:lnTo>
                <a:lnTo>
                  <a:pt x="961" y="787"/>
                </a:lnTo>
                <a:lnTo>
                  <a:pt x="976" y="771"/>
                </a:lnTo>
                <a:lnTo>
                  <a:pt x="990" y="753"/>
                </a:lnTo>
                <a:lnTo>
                  <a:pt x="1003" y="732"/>
                </a:lnTo>
                <a:lnTo>
                  <a:pt x="1016" y="711"/>
                </a:lnTo>
                <a:lnTo>
                  <a:pt x="1028" y="688"/>
                </a:lnTo>
                <a:lnTo>
                  <a:pt x="810" y="544"/>
                </a:lnTo>
                <a:lnTo>
                  <a:pt x="810" y="544"/>
                </a:lnTo>
                <a:lnTo>
                  <a:pt x="800" y="566"/>
                </a:lnTo>
                <a:lnTo>
                  <a:pt x="794" y="578"/>
                </a:lnTo>
                <a:lnTo>
                  <a:pt x="787" y="589"/>
                </a:lnTo>
                <a:lnTo>
                  <a:pt x="778" y="600"/>
                </a:lnTo>
                <a:lnTo>
                  <a:pt x="770" y="612"/>
                </a:lnTo>
                <a:lnTo>
                  <a:pt x="758" y="622"/>
                </a:lnTo>
                <a:lnTo>
                  <a:pt x="745" y="631"/>
                </a:lnTo>
                <a:lnTo>
                  <a:pt x="732" y="639"/>
                </a:lnTo>
                <a:lnTo>
                  <a:pt x="718" y="648"/>
                </a:lnTo>
                <a:lnTo>
                  <a:pt x="701" y="654"/>
                </a:lnTo>
                <a:lnTo>
                  <a:pt x="682" y="661"/>
                </a:lnTo>
                <a:lnTo>
                  <a:pt x="662" y="665"/>
                </a:lnTo>
                <a:lnTo>
                  <a:pt x="641" y="669"/>
                </a:lnTo>
                <a:lnTo>
                  <a:pt x="617" y="670"/>
                </a:lnTo>
                <a:lnTo>
                  <a:pt x="591" y="670"/>
                </a:lnTo>
                <a:lnTo>
                  <a:pt x="591" y="670"/>
                </a:lnTo>
                <a:close/>
              </a:path>
            </a:pathLst>
          </a:custGeom>
          <a:solidFill>
            <a:srgbClr val="FF5050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2pe 5"/>
          <p:cNvSpPr/>
          <p:nvPr>
            <p:custDataLst>
              <p:tags r:id="rId5"/>
            </p:custDataLst>
          </p:nvPr>
        </p:nvSpPr>
        <p:spPr bwMode="auto">
          <a:xfrm>
            <a:off x="6356737" y="2701573"/>
            <a:ext cx="2119194" cy="1773315"/>
          </a:xfrm>
          <a:custGeom>
            <a:avLst/>
            <a:gdLst>
              <a:gd name="T0" fmla="*/ 946 w 1109"/>
              <a:gd name="T1" fmla="*/ 446 h 928"/>
              <a:gd name="T2" fmla="*/ 942 w 1109"/>
              <a:gd name="T3" fmla="*/ 357 h 928"/>
              <a:gd name="T4" fmla="*/ 924 w 1109"/>
              <a:gd name="T5" fmla="*/ 276 h 928"/>
              <a:gd name="T6" fmla="*/ 898 w 1109"/>
              <a:gd name="T7" fmla="*/ 209 h 928"/>
              <a:gd name="T8" fmla="*/ 857 w 1109"/>
              <a:gd name="T9" fmla="*/ 146 h 928"/>
              <a:gd name="T10" fmla="*/ 799 w 1109"/>
              <a:gd name="T11" fmla="*/ 87 h 928"/>
              <a:gd name="T12" fmla="*/ 719 w 1109"/>
              <a:gd name="T13" fmla="*/ 42 h 928"/>
              <a:gd name="T14" fmla="*/ 615 w 1109"/>
              <a:gd name="T15" fmla="*/ 9 h 928"/>
              <a:gd name="T16" fmla="*/ 485 w 1109"/>
              <a:gd name="T17" fmla="*/ 0 h 928"/>
              <a:gd name="T18" fmla="*/ 446 w 1109"/>
              <a:gd name="T19" fmla="*/ 0 h 928"/>
              <a:gd name="T20" fmla="*/ 351 w 1109"/>
              <a:gd name="T21" fmla="*/ 13 h 928"/>
              <a:gd name="T22" fmla="*/ 250 w 1109"/>
              <a:gd name="T23" fmla="*/ 47 h 928"/>
              <a:gd name="T24" fmla="*/ 188 w 1109"/>
              <a:gd name="T25" fmla="*/ 81 h 928"/>
              <a:gd name="T26" fmla="*/ 132 w 1109"/>
              <a:gd name="T27" fmla="*/ 128 h 928"/>
              <a:gd name="T28" fmla="*/ 81 w 1109"/>
              <a:gd name="T29" fmla="*/ 191 h 928"/>
              <a:gd name="T30" fmla="*/ 44 w 1109"/>
              <a:gd name="T31" fmla="*/ 271 h 928"/>
              <a:gd name="T32" fmla="*/ 21 w 1109"/>
              <a:gd name="T33" fmla="*/ 370 h 928"/>
              <a:gd name="T34" fmla="*/ 13 w 1109"/>
              <a:gd name="T35" fmla="*/ 456 h 928"/>
              <a:gd name="T36" fmla="*/ 13 w 1109"/>
              <a:gd name="T37" fmla="*/ 496 h 928"/>
              <a:gd name="T38" fmla="*/ 0 w 1109"/>
              <a:gd name="T39" fmla="*/ 568 h 928"/>
              <a:gd name="T40" fmla="*/ 231 w 1109"/>
              <a:gd name="T41" fmla="*/ 676 h 928"/>
              <a:gd name="T42" fmla="*/ 247 w 1109"/>
              <a:gd name="T43" fmla="*/ 616 h 928"/>
              <a:gd name="T44" fmla="*/ 255 w 1109"/>
              <a:gd name="T45" fmla="*/ 548 h 928"/>
              <a:gd name="T46" fmla="*/ 257 w 1109"/>
              <a:gd name="T47" fmla="*/ 498 h 928"/>
              <a:gd name="T48" fmla="*/ 271 w 1109"/>
              <a:gd name="T49" fmla="*/ 417 h 928"/>
              <a:gd name="T50" fmla="*/ 305 w 1109"/>
              <a:gd name="T51" fmla="*/ 331 h 928"/>
              <a:gd name="T52" fmla="*/ 333 w 1109"/>
              <a:gd name="T53" fmla="*/ 293 h 928"/>
              <a:gd name="T54" fmla="*/ 370 w 1109"/>
              <a:gd name="T55" fmla="*/ 264 h 928"/>
              <a:gd name="T56" fmla="*/ 419 w 1109"/>
              <a:gd name="T57" fmla="*/ 248 h 928"/>
              <a:gd name="T58" fmla="*/ 479 w 1109"/>
              <a:gd name="T59" fmla="*/ 245 h 928"/>
              <a:gd name="T60" fmla="*/ 516 w 1109"/>
              <a:gd name="T61" fmla="*/ 250 h 928"/>
              <a:gd name="T62" fmla="*/ 576 w 1109"/>
              <a:gd name="T63" fmla="*/ 267 h 928"/>
              <a:gd name="T64" fmla="*/ 643 w 1109"/>
              <a:gd name="T65" fmla="*/ 311 h 928"/>
              <a:gd name="T66" fmla="*/ 670 w 1109"/>
              <a:gd name="T67" fmla="*/ 345 h 928"/>
              <a:gd name="T68" fmla="*/ 692 w 1109"/>
              <a:gd name="T69" fmla="*/ 389 h 928"/>
              <a:gd name="T70" fmla="*/ 705 w 1109"/>
              <a:gd name="T71" fmla="*/ 444 h 928"/>
              <a:gd name="T72" fmla="*/ 706 w 1109"/>
              <a:gd name="T73" fmla="*/ 513 h 928"/>
              <a:gd name="T74" fmla="*/ 706 w 1109"/>
              <a:gd name="T75" fmla="*/ 547 h 928"/>
              <a:gd name="T76" fmla="*/ 718 w 1109"/>
              <a:gd name="T77" fmla="*/ 629 h 928"/>
              <a:gd name="T78" fmla="*/ 747 w 1109"/>
              <a:gd name="T79" fmla="*/ 717 h 928"/>
              <a:gd name="T80" fmla="*/ 776 w 1109"/>
              <a:gd name="T81" fmla="*/ 772 h 928"/>
              <a:gd name="T82" fmla="*/ 817 w 1109"/>
              <a:gd name="T83" fmla="*/ 824 h 928"/>
              <a:gd name="T84" fmla="*/ 870 w 1109"/>
              <a:gd name="T85" fmla="*/ 870 h 928"/>
              <a:gd name="T86" fmla="*/ 938 w 1109"/>
              <a:gd name="T87" fmla="*/ 905 h 928"/>
              <a:gd name="T88" fmla="*/ 1024 w 1109"/>
              <a:gd name="T89" fmla="*/ 928 h 928"/>
              <a:gd name="T90" fmla="*/ 1081 w 1109"/>
              <a:gd name="T91" fmla="*/ 680 h 928"/>
              <a:gd name="T92" fmla="*/ 1039 w 1109"/>
              <a:gd name="T93" fmla="*/ 660 h 928"/>
              <a:gd name="T94" fmla="*/ 1000 w 1109"/>
              <a:gd name="T95" fmla="*/ 629 h 928"/>
              <a:gd name="T96" fmla="*/ 969 w 1109"/>
              <a:gd name="T97" fmla="*/ 584 h 928"/>
              <a:gd name="T98" fmla="*/ 950 w 1109"/>
              <a:gd name="T99" fmla="*/ 521 h 928"/>
              <a:gd name="T100" fmla="*/ 946 w 1109"/>
              <a:gd name="T101" fmla="*/ 467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09" h="928">
                <a:moveTo>
                  <a:pt x="946" y="467"/>
                </a:moveTo>
                <a:lnTo>
                  <a:pt x="946" y="467"/>
                </a:lnTo>
                <a:lnTo>
                  <a:pt x="946" y="446"/>
                </a:lnTo>
                <a:lnTo>
                  <a:pt x="946" y="423"/>
                </a:lnTo>
                <a:lnTo>
                  <a:pt x="946" y="392"/>
                </a:lnTo>
                <a:lnTo>
                  <a:pt x="942" y="357"/>
                </a:lnTo>
                <a:lnTo>
                  <a:pt x="935" y="318"/>
                </a:lnTo>
                <a:lnTo>
                  <a:pt x="930" y="297"/>
                </a:lnTo>
                <a:lnTo>
                  <a:pt x="924" y="276"/>
                </a:lnTo>
                <a:lnTo>
                  <a:pt x="917" y="253"/>
                </a:lnTo>
                <a:lnTo>
                  <a:pt x="907" y="232"/>
                </a:lnTo>
                <a:lnTo>
                  <a:pt x="898" y="209"/>
                </a:lnTo>
                <a:lnTo>
                  <a:pt x="886" y="188"/>
                </a:lnTo>
                <a:lnTo>
                  <a:pt x="872" y="167"/>
                </a:lnTo>
                <a:lnTo>
                  <a:pt x="857" y="146"/>
                </a:lnTo>
                <a:lnTo>
                  <a:pt x="839" y="125"/>
                </a:lnTo>
                <a:lnTo>
                  <a:pt x="820" y="107"/>
                </a:lnTo>
                <a:lnTo>
                  <a:pt x="799" y="87"/>
                </a:lnTo>
                <a:lnTo>
                  <a:pt x="774" y="71"/>
                </a:lnTo>
                <a:lnTo>
                  <a:pt x="748" y="55"/>
                </a:lnTo>
                <a:lnTo>
                  <a:pt x="719" y="42"/>
                </a:lnTo>
                <a:lnTo>
                  <a:pt x="687" y="29"/>
                </a:lnTo>
                <a:lnTo>
                  <a:pt x="653" y="17"/>
                </a:lnTo>
                <a:lnTo>
                  <a:pt x="615" y="9"/>
                </a:lnTo>
                <a:lnTo>
                  <a:pt x="575" y="4"/>
                </a:lnTo>
                <a:lnTo>
                  <a:pt x="532" y="0"/>
                </a:lnTo>
                <a:lnTo>
                  <a:pt x="485" y="0"/>
                </a:lnTo>
                <a:lnTo>
                  <a:pt x="485" y="0"/>
                </a:lnTo>
                <a:lnTo>
                  <a:pt x="468" y="0"/>
                </a:lnTo>
                <a:lnTo>
                  <a:pt x="446" y="0"/>
                </a:lnTo>
                <a:lnTo>
                  <a:pt x="419" y="1"/>
                </a:lnTo>
                <a:lnTo>
                  <a:pt x="388" y="6"/>
                </a:lnTo>
                <a:lnTo>
                  <a:pt x="351" y="13"/>
                </a:lnTo>
                <a:lnTo>
                  <a:pt x="312" y="24"/>
                </a:lnTo>
                <a:lnTo>
                  <a:pt x="271" y="39"/>
                </a:lnTo>
                <a:lnTo>
                  <a:pt x="250" y="47"/>
                </a:lnTo>
                <a:lnTo>
                  <a:pt x="229" y="56"/>
                </a:lnTo>
                <a:lnTo>
                  <a:pt x="208" y="68"/>
                </a:lnTo>
                <a:lnTo>
                  <a:pt x="188" y="81"/>
                </a:lnTo>
                <a:lnTo>
                  <a:pt x="169" y="95"/>
                </a:lnTo>
                <a:lnTo>
                  <a:pt x="149" y="110"/>
                </a:lnTo>
                <a:lnTo>
                  <a:pt x="132" y="128"/>
                </a:lnTo>
                <a:lnTo>
                  <a:pt x="114" y="147"/>
                </a:lnTo>
                <a:lnTo>
                  <a:pt x="96" y="168"/>
                </a:lnTo>
                <a:lnTo>
                  <a:pt x="81" y="191"/>
                </a:lnTo>
                <a:lnTo>
                  <a:pt x="67" y="215"/>
                </a:lnTo>
                <a:lnTo>
                  <a:pt x="55" y="241"/>
                </a:lnTo>
                <a:lnTo>
                  <a:pt x="44" y="271"/>
                </a:lnTo>
                <a:lnTo>
                  <a:pt x="34" y="302"/>
                </a:lnTo>
                <a:lnTo>
                  <a:pt x="26" y="334"/>
                </a:lnTo>
                <a:lnTo>
                  <a:pt x="21" y="370"/>
                </a:lnTo>
                <a:lnTo>
                  <a:pt x="21" y="370"/>
                </a:lnTo>
                <a:lnTo>
                  <a:pt x="16" y="417"/>
                </a:lnTo>
                <a:lnTo>
                  <a:pt x="13" y="456"/>
                </a:lnTo>
                <a:lnTo>
                  <a:pt x="13" y="485"/>
                </a:lnTo>
                <a:lnTo>
                  <a:pt x="13" y="485"/>
                </a:lnTo>
                <a:lnTo>
                  <a:pt x="13" y="496"/>
                </a:lnTo>
                <a:lnTo>
                  <a:pt x="11" y="516"/>
                </a:lnTo>
                <a:lnTo>
                  <a:pt x="8" y="540"/>
                </a:lnTo>
                <a:lnTo>
                  <a:pt x="0" y="568"/>
                </a:lnTo>
                <a:lnTo>
                  <a:pt x="218" y="712"/>
                </a:lnTo>
                <a:lnTo>
                  <a:pt x="218" y="712"/>
                </a:lnTo>
                <a:lnTo>
                  <a:pt x="231" y="676"/>
                </a:lnTo>
                <a:lnTo>
                  <a:pt x="237" y="657"/>
                </a:lnTo>
                <a:lnTo>
                  <a:pt x="242" y="637"/>
                </a:lnTo>
                <a:lnTo>
                  <a:pt x="247" y="616"/>
                </a:lnTo>
                <a:lnTo>
                  <a:pt x="250" y="595"/>
                </a:lnTo>
                <a:lnTo>
                  <a:pt x="253" y="571"/>
                </a:lnTo>
                <a:lnTo>
                  <a:pt x="255" y="548"/>
                </a:lnTo>
                <a:lnTo>
                  <a:pt x="255" y="548"/>
                </a:lnTo>
                <a:lnTo>
                  <a:pt x="255" y="534"/>
                </a:lnTo>
                <a:lnTo>
                  <a:pt x="257" y="498"/>
                </a:lnTo>
                <a:lnTo>
                  <a:pt x="260" y="474"/>
                </a:lnTo>
                <a:lnTo>
                  <a:pt x="265" y="446"/>
                </a:lnTo>
                <a:lnTo>
                  <a:pt x="271" y="417"/>
                </a:lnTo>
                <a:lnTo>
                  <a:pt x="279" y="388"/>
                </a:lnTo>
                <a:lnTo>
                  <a:pt x="291" y="358"/>
                </a:lnTo>
                <a:lnTo>
                  <a:pt x="305" y="331"/>
                </a:lnTo>
                <a:lnTo>
                  <a:pt x="313" y="318"/>
                </a:lnTo>
                <a:lnTo>
                  <a:pt x="323" y="305"/>
                </a:lnTo>
                <a:lnTo>
                  <a:pt x="333" y="293"/>
                </a:lnTo>
                <a:lnTo>
                  <a:pt x="344" y="284"/>
                </a:lnTo>
                <a:lnTo>
                  <a:pt x="357" y="274"/>
                </a:lnTo>
                <a:lnTo>
                  <a:pt x="370" y="264"/>
                </a:lnTo>
                <a:lnTo>
                  <a:pt x="385" y="258"/>
                </a:lnTo>
                <a:lnTo>
                  <a:pt x="401" y="251"/>
                </a:lnTo>
                <a:lnTo>
                  <a:pt x="419" y="248"/>
                </a:lnTo>
                <a:lnTo>
                  <a:pt x="437" y="245"/>
                </a:lnTo>
                <a:lnTo>
                  <a:pt x="456" y="243"/>
                </a:lnTo>
                <a:lnTo>
                  <a:pt x="479" y="245"/>
                </a:lnTo>
                <a:lnTo>
                  <a:pt x="479" y="245"/>
                </a:lnTo>
                <a:lnTo>
                  <a:pt x="489" y="245"/>
                </a:lnTo>
                <a:lnTo>
                  <a:pt x="516" y="250"/>
                </a:lnTo>
                <a:lnTo>
                  <a:pt x="534" y="253"/>
                </a:lnTo>
                <a:lnTo>
                  <a:pt x="555" y="259"/>
                </a:lnTo>
                <a:lnTo>
                  <a:pt x="576" y="267"/>
                </a:lnTo>
                <a:lnTo>
                  <a:pt x="599" y="279"/>
                </a:lnTo>
                <a:lnTo>
                  <a:pt x="622" y="293"/>
                </a:lnTo>
                <a:lnTo>
                  <a:pt x="643" y="311"/>
                </a:lnTo>
                <a:lnTo>
                  <a:pt x="653" y="321"/>
                </a:lnTo>
                <a:lnTo>
                  <a:pt x="662" y="332"/>
                </a:lnTo>
                <a:lnTo>
                  <a:pt x="670" y="345"/>
                </a:lnTo>
                <a:lnTo>
                  <a:pt x="679" y="358"/>
                </a:lnTo>
                <a:lnTo>
                  <a:pt x="685" y="373"/>
                </a:lnTo>
                <a:lnTo>
                  <a:pt x="692" y="389"/>
                </a:lnTo>
                <a:lnTo>
                  <a:pt x="698" y="407"/>
                </a:lnTo>
                <a:lnTo>
                  <a:pt x="701" y="425"/>
                </a:lnTo>
                <a:lnTo>
                  <a:pt x="705" y="444"/>
                </a:lnTo>
                <a:lnTo>
                  <a:pt x="706" y="465"/>
                </a:lnTo>
                <a:lnTo>
                  <a:pt x="708" y="488"/>
                </a:lnTo>
                <a:lnTo>
                  <a:pt x="706" y="513"/>
                </a:lnTo>
                <a:lnTo>
                  <a:pt x="706" y="513"/>
                </a:lnTo>
                <a:lnTo>
                  <a:pt x="706" y="529"/>
                </a:lnTo>
                <a:lnTo>
                  <a:pt x="706" y="547"/>
                </a:lnTo>
                <a:lnTo>
                  <a:pt x="709" y="569"/>
                </a:lnTo>
                <a:lnTo>
                  <a:pt x="713" y="599"/>
                </a:lnTo>
                <a:lnTo>
                  <a:pt x="718" y="629"/>
                </a:lnTo>
                <a:lnTo>
                  <a:pt x="727" y="663"/>
                </a:lnTo>
                <a:lnTo>
                  <a:pt x="739" y="699"/>
                </a:lnTo>
                <a:lnTo>
                  <a:pt x="747" y="717"/>
                </a:lnTo>
                <a:lnTo>
                  <a:pt x="755" y="736"/>
                </a:lnTo>
                <a:lnTo>
                  <a:pt x="765" y="754"/>
                </a:lnTo>
                <a:lnTo>
                  <a:pt x="776" y="772"/>
                </a:lnTo>
                <a:lnTo>
                  <a:pt x="787" y="790"/>
                </a:lnTo>
                <a:lnTo>
                  <a:pt x="800" y="808"/>
                </a:lnTo>
                <a:lnTo>
                  <a:pt x="817" y="824"/>
                </a:lnTo>
                <a:lnTo>
                  <a:pt x="833" y="840"/>
                </a:lnTo>
                <a:lnTo>
                  <a:pt x="851" y="855"/>
                </a:lnTo>
                <a:lnTo>
                  <a:pt x="870" y="870"/>
                </a:lnTo>
                <a:lnTo>
                  <a:pt x="891" y="883"/>
                </a:lnTo>
                <a:lnTo>
                  <a:pt x="914" y="894"/>
                </a:lnTo>
                <a:lnTo>
                  <a:pt x="938" y="905"/>
                </a:lnTo>
                <a:lnTo>
                  <a:pt x="966" y="915"/>
                </a:lnTo>
                <a:lnTo>
                  <a:pt x="993" y="922"/>
                </a:lnTo>
                <a:lnTo>
                  <a:pt x="1024" y="928"/>
                </a:lnTo>
                <a:lnTo>
                  <a:pt x="1109" y="688"/>
                </a:lnTo>
                <a:lnTo>
                  <a:pt x="1109" y="688"/>
                </a:lnTo>
                <a:lnTo>
                  <a:pt x="1081" y="680"/>
                </a:lnTo>
                <a:lnTo>
                  <a:pt x="1068" y="675"/>
                </a:lnTo>
                <a:lnTo>
                  <a:pt x="1053" y="668"/>
                </a:lnTo>
                <a:lnTo>
                  <a:pt x="1039" y="660"/>
                </a:lnTo>
                <a:lnTo>
                  <a:pt x="1026" y="652"/>
                </a:lnTo>
                <a:lnTo>
                  <a:pt x="1013" y="642"/>
                </a:lnTo>
                <a:lnTo>
                  <a:pt x="1000" y="629"/>
                </a:lnTo>
                <a:lnTo>
                  <a:pt x="989" y="616"/>
                </a:lnTo>
                <a:lnTo>
                  <a:pt x="977" y="602"/>
                </a:lnTo>
                <a:lnTo>
                  <a:pt x="969" y="584"/>
                </a:lnTo>
                <a:lnTo>
                  <a:pt x="961" y="564"/>
                </a:lnTo>
                <a:lnTo>
                  <a:pt x="954" y="543"/>
                </a:lnTo>
                <a:lnTo>
                  <a:pt x="950" y="521"/>
                </a:lnTo>
                <a:lnTo>
                  <a:pt x="946" y="495"/>
                </a:lnTo>
                <a:lnTo>
                  <a:pt x="946" y="467"/>
                </a:lnTo>
                <a:lnTo>
                  <a:pt x="946" y="467"/>
                </a:lnTo>
                <a:close/>
              </a:path>
            </a:pathLst>
          </a:custGeom>
          <a:solidFill>
            <a:srgbClr val="FF5050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pe 6"/>
          <p:cNvSpPr/>
          <p:nvPr>
            <p:custDataLst>
              <p:tags r:id="rId6"/>
            </p:custDataLst>
          </p:nvPr>
        </p:nvSpPr>
        <p:spPr bwMode="auto">
          <a:xfrm>
            <a:off x="8302209" y="2672908"/>
            <a:ext cx="1870776" cy="1822999"/>
          </a:xfrm>
          <a:custGeom>
            <a:avLst/>
            <a:gdLst>
              <a:gd name="T0" fmla="*/ 823 w 979"/>
              <a:gd name="T1" fmla="*/ 0 h 954"/>
              <a:gd name="T2" fmla="*/ 734 w 979"/>
              <a:gd name="T3" fmla="*/ 8 h 954"/>
              <a:gd name="T4" fmla="*/ 650 w 979"/>
              <a:gd name="T5" fmla="*/ 32 h 954"/>
              <a:gd name="T6" fmla="*/ 583 w 979"/>
              <a:gd name="T7" fmla="*/ 63 h 954"/>
              <a:gd name="T8" fmla="*/ 518 w 979"/>
              <a:gd name="T9" fmla="*/ 109 h 954"/>
              <a:gd name="T10" fmla="*/ 458 w 979"/>
              <a:gd name="T11" fmla="*/ 174 h 954"/>
              <a:gd name="T12" fmla="*/ 409 w 979"/>
              <a:gd name="T13" fmla="*/ 258 h 954"/>
              <a:gd name="T14" fmla="*/ 377 w 979"/>
              <a:gd name="T15" fmla="*/ 367 h 954"/>
              <a:gd name="T16" fmla="*/ 364 w 979"/>
              <a:gd name="T17" fmla="*/ 503 h 954"/>
              <a:gd name="T18" fmla="*/ 361 w 979"/>
              <a:gd name="T19" fmla="*/ 536 h 954"/>
              <a:gd name="T20" fmla="*/ 348 w 979"/>
              <a:gd name="T21" fmla="*/ 588 h 954"/>
              <a:gd name="T22" fmla="*/ 314 w 979"/>
              <a:gd name="T23" fmla="*/ 644 h 954"/>
              <a:gd name="T24" fmla="*/ 275 w 979"/>
              <a:gd name="T25" fmla="*/ 677 h 954"/>
              <a:gd name="T26" fmla="*/ 236 w 979"/>
              <a:gd name="T27" fmla="*/ 696 h 954"/>
              <a:gd name="T28" fmla="*/ 187 w 979"/>
              <a:gd name="T29" fmla="*/ 706 h 954"/>
              <a:gd name="T30" fmla="*/ 150 w 979"/>
              <a:gd name="T31" fmla="*/ 709 h 954"/>
              <a:gd name="T32" fmla="*/ 85 w 979"/>
              <a:gd name="T33" fmla="*/ 703 h 954"/>
              <a:gd name="T34" fmla="*/ 31 w 979"/>
              <a:gd name="T35" fmla="*/ 948 h 954"/>
              <a:gd name="T36" fmla="*/ 83 w 979"/>
              <a:gd name="T37" fmla="*/ 953 h 954"/>
              <a:gd name="T38" fmla="*/ 174 w 979"/>
              <a:gd name="T39" fmla="*/ 953 h 954"/>
              <a:gd name="T40" fmla="*/ 283 w 979"/>
              <a:gd name="T41" fmla="*/ 940 h 954"/>
              <a:gd name="T42" fmla="*/ 354 w 979"/>
              <a:gd name="T43" fmla="*/ 919 h 954"/>
              <a:gd name="T44" fmla="*/ 426 w 979"/>
              <a:gd name="T45" fmla="*/ 888 h 954"/>
              <a:gd name="T46" fmla="*/ 490 w 979"/>
              <a:gd name="T47" fmla="*/ 841 h 954"/>
              <a:gd name="T48" fmla="*/ 547 w 979"/>
              <a:gd name="T49" fmla="*/ 777 h 954"/>
              <a:gd name="T50" fmla="*/ 589 w 979"/>
              <a:gd name="T51" fmla="*/ 695 h 954"/>
              <a:gd name="T52" fmla="*/ 609 w 979"/>
              <a:gd name="T53" fmla="*/ 628 h 954"/>
              <a:gd name="T54" fmla="*/ 622 w 979"/>
              <a:gd name="T55" fmla="*/ 484 h 954"/>
              <a:gd name="T56" fmla="*/ 627 w 979"/>
              <a:gd name="T57" fmla="*/ 448 h 954"/>
              <a:gd name="T58" fmla="*/ 645 w 979"/>
              <a:gd name="T59" fmla="*/ 393 h 954"/>
              <a:gd name="T60" fmla="*/ 682 w 979"/>
              <a:gd name="T61" fmla="*/ 333 h 954"/>
              <a:gd name="T62" fmla="*/ 721 w 979"/>
              <a:gd name="T63" fmla="*/ 299 h 954"/>
              <a:gd name="T64" fmla="*/ 760 w 979"/>
              <a:gd name="T65" fmla="*/ 281 h 954"/>
              <a:gd name="T66" fmla="*/ 807 w 979"/>
              <a:gd name="T67" fmla="*/ 271 h 954"/>
              <a:gd name="T68" fmla="*/ 844 w 979"/>
              <a:gd name="T69" fmla="*/ 271 h 954"/>
              <a:gd name="T70" fmla="*/ 885 w 979"/>
              <a:gd name="T71" fmla="*/ 265 h 954"/>
              <a:gd name="T72" fmla="*/ 921 w 979"/>
              <a:gd name="T73" fmla="*/ 248 h 954"/>
              <a:gd name="T74" fmla="*/ 948 w 979"/>
              <a:gd name="T75" fmla="*/ 221 h 954"/>
              <a:gd name="T76" fmla="*/ 969 w 979"/>
              <a:gd name="T77" fmla="*/ 188 h 954"/>
              <a:gd name="T78" fmla="*/ 979 w 979"/>
              <a:gd name="T79" fmla="*/ 149 h 954"/>
              <a:gd name="T80" fmla="*/ 979 w 979"/>
              <a:gd name="T81" fmla="*/ 122 h 954"/>
              <a:gd name="T82" fmla="*/ 969 w 979"/>
              <a:gd name="T83" fmla="*/ 83 h 954"/>
              <a:gd name="T84" fmla="*/ 948 w 979"/>
              <a:gd name="T85" fmla="*/ 49 h 954"/>
              <a:gd name="T86" fmla="*/ 921 w 979"/>
              <a:gd name="T87" fmla="*/ 23 h 954"/>
              <a:gd name="T88" fmla="*/ 885 w 979"/>
              <a:gd name="T89" fmla="*/ 6 h 954"/>
              <a:gd name="T90" fmla="*/ 844 w 979"/>
              <a:gd name="T91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9" h="954">
                <a:moveTo>
                  <a:pt x="844" y="0"/>
                </a:moveTo>
                <a:lnTo>
                  <a:pt x="844" y="0"/>
                </a:lnTo>
                <a:lnTo>
                  <a:pt x="823" y="0"/>
                </a:lnTo>
                <a:lnTo>
                  <a:pt x="800" y="0"/>
                </a:lnTo>
                <a:lnTo>
                  <a:pt x="770" y="3"/>
                </a:lnTo>
                <a:lnTo>
                  <a:pt x="734" y="8"/>
                </a:lnTo>
                <a:lnTo>
                  <a:pt x="693" y="18"/>
                </a:lnTo>
                <a:lnTo>
                  <a:pt x="672" y="24"/>
                </a:lnTo>
                <a:lnTo>
                  <a:pt x="650" y="32"/>
                </a:lnTo>
                <a:lnTo>
                  <a:pt x="628" y="41"/>
                </a:lnTo>
                <a:lnTo>
                  <a:pt x="606" y="50"/>
                </a:lnTo>
                <a:lnTo>
                  <a:pt x="583" y="63"/>
                </a:lnTo>
                <a:lnTo>
                  <a:pt x="560" y="76"/>
                </a:lnTo>
                <a:lnTo>
                  <a:pt x="539" y="91"/>
                </a:lnTo>
                <a:lnTo>
                  <a:pt x="518" y="109"/>
                </a:lnTo>
                <a:lnTo>
                  <a:pt x="497" y="128"/>
                </a:lnTo>
                <a:lnTo>
                  <a:pt x="477" y="149"/>
                </a:lnTo>
                <a:lnTo>
                  <a:pt x="458" y="174"/>
                </a:lnTo>
                <a:lnTo>
                  <a:pt x="440" y="198"/>
                </a:lnTo>
                <a:lnTo>
                  <a:pt x="424" y="227"/>
                </a:lnTo>
                <a:lnTo>
                  <a:pt x="409" y="258"/>
                </a:lnTo>
                <a:lnTo>
                  <a:pt x="396" y="292"/>
                </a:lnTo>
                <a:lnTo>
                  <a:pt x="385" y="328"/>
                </a:lnTo>
                <a:lnTo>
                  <a:pt x="377" y="367"/>
                </a:lnTo>
                <a:lnTo>
                  <a:pt x="370" y="409"/>
                </a:lnTo>
                <a:lnTo>
                  <a:pt x="365" y="454"/>
                </a:lnTo>
                <a:lnTo>
                  <a:pt x="364" y="503"/>
                </a:lnTo>
                <a:lnTo>
                  <a:pt x="364" y="503"/>
                </a:lnTo>
                <a:lnTo>
                  <a:pt x="364" y="511"/>
                </a:lnTo>
                <a:lnTo>
                  <a:pt x="361" y="536"/>
                </a:lnTo>
                <a:lnTo>
                  <a:pt x="357" y="550"/>
                </a:lnTo>
                <a:lnTo>
                  <a:pt x="354" y="568"/>
                </a:lnTo>
                <a:lnTo>
                  <a:pt x="348" y="588"/>
                </a:lnTo>
                <a:lnTo>
                  <a:pt x="338" y="607"/>
                </a:lnTo>
                <a:lnTo>
                  <a:pt x="327" y="627"/>
                </a:lnTo>
                <a:lnTo>
                  <a:pt x="314" y="644"/>
                </a:lnTo>
                <a:lnTo>
                  <a:pt x="296" y="662"/>
                </a:lnTo>
                <a:lnTo>
                  <a:pt x="286" y="670"/>
                </a:lnTo>
                <a:lnTo>
                  <a:pt x="275" y="677"/>
                </a:lnTo>
                <a:lnTo>
                  <a:pt x="263" y="685"/>
                </a:lnTo>
                <a:lnTo>
                  <a:pt x="250" y="690"/>
                </a:lnTo>
                <a:lnTo>
                  <a:pt x="236" y="696"/>
                </a:lnTo>
                <a:lnTo>
                  <a:pt x="221" y="701"/>
                </a:lnTo>
                <a:lnTo>
                  <a:pt x="205" y="704"/>
                </a:lnTo>
                <a:lnTo>
                  <a:pt x="187" y="706"/>
                </a:lnTo>
                <a:lnTo>
                  <a:pt x="169" y="708"/>
                </a:lnTo>
                <a:lnTo>
                  <a:pt x="150" y="709"/>
                </a:lnTo>
                <a:lnTo>
                  <a:pt x="150" y="709"/>
                </a:lnTo>
                <a:lnTo>
                  <a:pt x="130" y="709"/>
                </a:lnTo>
                <a:lnTo>
                  <a:pt x="109" y="706"/>
                </a:lnTo>
                <a:lnTo>
                  <a:pt x="85" y="703"/>
                </a:lnTo>
                <a:lnTo>
                  <a:pt x="0" y="943"/>
                </a:lnTo>
                <a:lnTo>
                  <a:pt x="0" y="943"/>
                </a:lnTo>
                <a:lnTo>
                  <a:pt x="31" y="948"/>
                </a:lnTo>
                <a:lnTo>
                  <a:pt x="62" y="950"/>
                </a:lnTo>
                <a:lnTo>
                  <a:pt x="62" y="950"/>
                </a:lnTo>
                <a:lnTo>
                  <a:pt x="83" y="953"/>
                </a:lnTo>
                <a:lnTo>
                  <a:pt x="106" y="953"/>
                </a:lnTo>
                <a:lnTo>
                  <a:pt x="137" y="954"/>
                </a:lnTo>
                <a:lnTo>
                  <a:pt x="174" y="953"/>
                </a:lnTo>
                <a:lnTo>
                  <a:pt x="215" y="950"/>
                </a:lnTo>
                <a:lnTo>
                  <a:pt x="260" y="943"/>
                </a:lnTo>
                <a:lnTo>
                  <a:pt x="283" y="940"/>
                </a:lnTo>
                <a:lnTo>
                  <a:pt x="307" y="933"/>
                </a:lnTo>
                <a:lnTo>
                  <a:pt x="330" y="927"/>
                </a:lnTo>
                <a:lnTo>
                  <a:pt x="354" y="919"/>
                </a:lnTo>
                <a:lnTo>
                  <a:pt x="378" y="911"/>
                </a:lnTo>
                <a:lnTo>
                  <a:pt x="401" y="899"/>
                </a:lnTo>
                <a:lnTo>
                  <a:pt x="426" y="888"/>
                </a:lnTo>
                <a:lnTo>
                  <a:pt x="448" y="873"/>
                </a:lnTo>
                <a:lnTo>
                  <a:pt x="469" y="859"/>
                </a:lnTo>
                <a:lnTo>
                  <a:pt x="490" y="841"/>
                </a:lnTo>
                <a:lnTo>
                  <a:pt x="510" y="821"/>
                </a:lnTo>
                <a:lnTo>
                  <a:pt x="529" y="800"/>
                </a:lnTo>
                <a:lnTo>
                  <a:pt x="547" y="777"/>
                </a:lnTo>
                <a:lnTo>
                  <a:pt x="563" y="753"/>
                </a:lnTo>
                <a:lnTo>
                  <a:pt x="576" y="726"/>
                </a:lnTo>
                <a:lnTo>
                  <a:pt x="589" y="695"/>
                </a:lnTo>
                <a:lnTo>
                  <a:pt x="601" y="662"/>
                </a:lnTo>
                <a:lnTo>
                  <a:pt x="609" y="628"/>
                </a:lnTo>
                <a:lnTo>
                  <a:pt x="609" y="628"/>
                </a:lnTo>
                <a:lnTo>
                  <a:pt x="614" y="588"/>
                </a:lnTo>
                <a:lnTo>
                  <a:pt x="617" y="542"/>
                </a:lnTo>
                <a:lnTo>
                  <a:pt x="622" y="484"/>
                </a:lnTo>
                <a:lnTo>
                  <a:pt x="622" y="484"/>
                </a:lnTo>
                <a:lnTo>
                  <a:pt x="622" y="474"/>
                </a:lnTo>
                <a:lnTo>
                  <a:pt x="627" y="448"/>
                </a:lnTo>
                <a:lnTo>
                  <a:pt x="632" y="432"/>
                </a:lnTo>
                <a:lnTo>
                  <a:pt x="637" y="412"/>
                </a:lnTo>
                <a:lnTo>
                  <a:pt x="645" y="393"/>
                </a:lnTo>
                <a:lnTo>
                  <a:pt x="654" y="373"/>
                </a:lnTo>
                <a:lnTo>
                  <a:pt x="666" y="352"/>
                </a:lnTo>
                <a:lnTo>
                  <a:pt x="682" y="333"/>
                </a:lnTo>
                <a:lnTo>
                  <a:pt x="700" y="315"/>
                </a:lnTo>
                <a:lnTo>
                  <a:pt x="710" y="307"/>
                </a:lnTo>
                <a:lnTo>
                  <a:pt x="721" y="299"/>
                </a:lnTo>
                <a:lnTo>
                  <a:pt x="732" y="292"/>
                </a:lnTo>
                <a:lnTo>
                  <a:pt x="745" y="286"/>
                </a:lnTo>
                <a:lnTo>
                  <a:pt x="760" y="281"/>
                </a:lnTo>
                <a:lnTo>
                  <a:pt x="774" y="276"/>
                </a:lnTo>
                <a:lnTo>
                  <a:pt x="789" y="273"/>
                </a:lnTo>
                <a:lnTo>
                  <a:pt x="807" y="271"/>
                </a:lnTo>
                <a:lnTo>
                  <a:pt x="825" y="271"/>
                </a:lnTo>
                <a:lnTo>
                  <a:pt x="844" y="271"/>
                </a:lnTo>
                <a:lnTo>
                  <a:pt x="844" y="271"/>
                </a:lnTo>
                <a:lnTo>
                  <a:pt x="857" y="269"/>
                </a:lnTo>
                <a:lnTo>
                  <a:pt x="872" y="268"/>
                </a:lnTo>
                <a:lnTo>
                  <a:pt x="885" y="265"/>
                </a:lnTo>
                <a:lnTo>
                  <a:pt x="896" y="260"/>
                </a:lnTo>
                <a:lnTo>
                  <a:pt x="909" y="255"/>
                </a:lnTo>
                <a:lnTo>
                  <a:pt x="921" y="248"/>
                </a:lnTo>
                <a:lnTo>
                  <a:pt x="930" y="240"/>
                </a:lnTo>
                <a:lnTo>
                  <a:pt x="940" y="230"/>
                </a:lnTo>
                <a:lnTo>
                  <a:pt x="948" y="221"/>
                </a:lnTo>
                <a:lnTo>
                  <a:pt x="956" y="211"/>
                </a:lnTo>
                <a:lnTo>
                  <a:pt x="963" y="200"/>
                </a:lnTo>
                <a:lnTo>
                  <a:pt x="969" y="188"/>
                </a:lnTo>
                <a:lnTo>
                  <a:pt x="974" y="175"/>
                </a:lnTo>
                <a:lnTo>
                  <a:pt x="977" y="162"/>
                </a:lnTo>
                <a:lnTo>
                  <a:pt x="979" y="149"/>
                </a:lnTo>
                <a:lnTo>
                  <a:pt x="979" y="135"/>
                </a:lnTo>
                <a:lnTo>
                  <a:pt x="979" y="135"/>
                </a:lnTo>
                <a:lnTo>
                  <a:pt x="979" y="122"/>
                </a:lnTo>
                <a:lnTo>
                  <a:pt x="977" y="109"/>
                </a:lnTo>
                <a:lnTo>
                  <a:pt x="974" y="96"/>
                </a:lnTo>
                <a:lnTo>
                  <a:pt x="969" y="83"/>
                </a:lnTo>
                <a:lnTo>
                  <a:pt x="963" y="71"/>
                </a:lnTo>
                <a:lnTo>
                  <a:pt x="956" y="60"/>
                </a:lnTo>
                <a:lnTo>
                  <a:pt x="948" y="49"/>
                </a:lnTo>
                <a:lnTo>
                  <a:pt x="940" y="39"/>
                </a:lnTo>
                <a:lnTo>
                  <a:pt x="930" y="31"/>
                </a:lnTo>
                <a:lnTo>
                  <a:pt x="921" y="23"/>
                </a:lnTo>
                <a:lnTo>
                  <a:pt x="909" y="16"/>
                </a:lnTo>
                <a:lnTo>
                  <a:pt x="896" y="10"/>
                </a:lnTo>
                <a:lnTo>
                  <a:pt x="885" y="6"/>
                </a:lnTo>
                <a:lnTo>
                  <a:pt x="872" y="3"/>
                </a:lnTo>
                <a:lnTo>
                  <a:pt x="857" y="0"/>
                </a:lnTo>
                <a:lnTo>
                  <a:pt x="844" y="0"/>
                </a:lnTo>
                <a:lnTo>
                  <a:pt x="844" y="0"/>
                </a:lnTo>
                <a:close/>
              </a:path>
            </a:pathLst>
          </a:custGeom>
          <a:solidFill>
            <a:srgbClr val="9FB4C5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Arrow Connector 18"/>
          <p:cNvCxnSpPr/>
          <p:nvPr/>
        </p:nvCxnSpPr>
        <p:spPr>
          <a:xfrm flipV="1">
            <a:off x="6968240" y="1897042"/>
            <a:ext cx="0" cy="1197274"/>
          </a:xfrm>
          <a:prstGeom prst="straightConnector1">
            <a:avLst/>
          </a:prstGeom>
          <a:ln>
            <a:solidFill>
              <a:srgbClr val="FF5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8"/>
          <p:cNvCxnSpPr/>
          <p:nvPr/>
        </p:nvCxnSpPr>
        <p:spPr>
          <a:xfrm flipV="1">
            <a:off x="4195331" y="1897043"/>
            <a:ext cx="0" cy="1197274"/>
          </a:xfrm>
          <a:prstGeom prst="straightConnector1">
            <a:avLst/>
          </a:prstGeom>
          <a:ln>
            <a:solidFill>
              <a:srgbClr val="9FB4C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8"/>
          <p:cNvCxnSpPr/>
          <p:nvPr/>
        </p:nvCxnSpPr>
        <p:spPr>
          <a:xfrm>
            <a:off x="8625428" y="4365104"/>
            <a:ext cx="0" cy="618625"/>
          </a:xfrm>
          <a:prstGeom prst="straightConnector1">
            <a:avLst/>
          </a:prstGeom>
          <a:ln>
            <a:solidFill>
              <a:srgbClr val="9FB4C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3"/>
          <p:cNvCxnSpPr/>
          <p:nvPr/>
        </p:nvCxnSpPr>
        <p:spPr>
          <a:xfrm>
            <a:off x="5553111" y="4022882"/>
            <a:ext cx="0" cy="960849"/>
          </a:xfrm>
          <a:prstGeom prst="straightConnector1">
            <a:avLst/>
          </a:prstGeom>
          <a:ln>
            <a:solidFill>
              <a:srgbClr val="FF5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"/>
          <p:cNvCxnSpPr/>
          <p:nvPr/>
        </p:nvCxnSpPr>
        <p:spPr>
          <a:xfrm>
            <a:off x="2589530" y="3340148"/>
            <a:ext cx="0" cy="1643581"/>
          </a:xfrm>
          <a:prstGeom prst="straightConnector1">
            <a:avLst/>
          </a:prstGeom>
          <a:ln>
            <a:solidFill>
              <a:srgbClr val="FF5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731956" y="5036318"/>
            <a:ext cx="2212449" cy="8281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31957" y="4695040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286187" y="1875421"/>
            <a:ext cx="2255223" cy="8281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86188" y="1534143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5678691" y="5037089"/>
            <a:ext cx="2212449" cy="8281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78692" y="4695811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7057554" y="1875421"/>
            <a:ext cx="2173033" cy="8281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57555" y="1534143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751007" y="5026579"/>
            <a:ext cx="2212449" cy="8281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请在此处输入具体内容，文字尽量言简意赅，简单描述即可，不必过于繁琐，注意版面美观度。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51008" y="4685301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15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15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15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31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31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46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46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46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162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662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162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77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980655a-927c-40e3-9dc7-3f0185e98b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2215</Words>
  <Application>Microsoft Office PowerPoint</Application>
  <PresentationFormat>宽屏</PresentationFormat>
  <Paragraphs>233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Gill Sans</vt:lpstr>
      <vt:lpstr>等线</vt:lpstr>
      <vt:lpstr>等线 Light</vt:lpstr>
      <vt:lpstr>方正姚体</vt:lpstr>
      <vt:lpstr>方正正黑简体</vt:lpstr>
      <vt:lpstr>宋体</vt:lpstr>
      <vt:lpstr>微软雅黑</vt:lpstr>
      <vt:lpstr>Agency FB</vt:lpstr>
      <vt:lpstr>Arial</vt:lpstr>
      <vt:lpstr>Calibri</vt:lpstr>
      <vt:lpstr>Impact</vt:lpstr>
      <vt:lpstr>Office 主题​​</vt:lpstr>
      <vt:lpstr>高考倒计时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高考倒计时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高考倒计时</dc:title>
  <dc:creator/>
  <cp:lastModifiedBy>天 下</cp:lastModifiedBy>
  <cp:revision>5</cp:revision>
  <dcterms:created xsi:type="dcterms:W3CDTF">2018-12-12T06:48:00Z</dcterms:created>
  <dcterms:modified xsi:type="dcterms:W3CDTF">2021-01-05T11:10:57Z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