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83" r:id="rId2"/>
    <p:sldId id="284" r:id="rId3"/>
    <p:sldId id="286" r:id="rId4"/>
    <p:sldId id="259" r:id="rId5"/>
    <p:sldId id="260" r:id="rId6"/>
    <p:sldId id="262" r:id="rId7"/>
    <p:sldId id="299" r:id="rId8"/>
    <p:sldId id="265" r:id="rId9"/>
    <p:sldId id="266" r:id="rId10"/>
    <p:sldId id="263" r:id="rId11"/>
    <p:sldId id="300" r:id="rId12"/>
    <p:sldId id="264" r:id="rId13"/>
    <p:sldId id="267" r:id="rId14"/>
    <p:sldId id="268" r:id="rId15"/>
    <p:sldId id="301" r:id="rId16"/>
    <p:sldId id="302" r:id="rId17"/>
    <p:sldId id="269" r:id="rId18"/>
    <p:sldId id="271" r:id="rId19"/>
    <p:sldId id="272" r:id="rId20"/>
    <p:sldId id="303" r:id="rId21"/>
    <p:sldId id="304" r:id="rId22"/>
    <p:sldId id="305" r:id="rId23"/>
    <p:sldId id="306" r:id="rId24"/>
    <p:sldId id="307"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A29E"/>
    <a:srgbClr val="6D9ED2"/>
    <a:srgbClr val="B5CAE5"/>
    <a:srgbClr val="E2BFBC"/>
    <a:srgbClr val="93B1D9"/>
    <a:srgbClr val="B3D6CA"/>
    <a:srgbClr val="85A0AB"/>
    <a:srgbClr val="C3DED5"/>
    <a:srgbClr val="6572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29" autoAdjust="0"/>
    <p:restoredTop sz="94660"/>
  </p:normalViewPr>
  <p:slideViewPr>
    <p:cSldViewPr snapToGrid="0">
      <p:cViewPr varScale="1">
        <p:scale>
          <a:sx n="114" d="100"/>
          <a:sy n="114" d="100"/>
        </p:scale>
        <p:origin x="27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D5A29E"/>
              </a:solidFill>
              <a:ln>
                <a:noFill/>
              </a:ln>
              <a:effectLst/>
            </c:spPr>
            <c:extLst>
              <c:ext xmlns:c16="http://schemas.microsoft.com/office/drawing/2014/chart" uri="{C3380CC4-5D6E-409C-BE32-E72D297353CC}">
                <c16:uniqueId val="{00000001-5F75-4C07-9182-0CD016B881A1}"/>
              </c:ext>
            </c:extLst>
          </c:dPt>
          <c:dPt>
            <c:idx val="1"/>
            <c:bubble3D val="0"/>
            <c:spPr>
              <a:solidFill>
                <a:schemeClr val="accent3"/>
              </a:solidFill>
              <a:ln>
                <a:noFill/>
              </a:ln>
              <a:effectLst/>
            </c:spPr>
            <c:extLst>
              <c:ext xmlns:c16="http://schemas.microsoft.com/office/drawing/2014/chart" uri="{C3380CC4-5D6E-409C-BE32-E72D297353CC}">
                <c16:uniqueId val="{00000003-5F75-4C07-9182-0CD016B881A1}"/>
              </c:ext>
            </c:extLst>
          </c:dPt>
          <c:cat>
            <c:numRef>
              <c:f>Sheet1!$A$2:$A$3</c:f>
              <c:numCache>
                <c:formatCode>General</c:formatCode>
                <c:ptCount val="2"/>
              </c:numCache>
            </c:numRef>
          </c:cat>
          <c:val>
            <c:numRef>
              <c:f>Sheet1!$B$2:$B$3</c:f>
              <c:numCache>
                <c:formatCode>g/"通""用""格""式"</c:formatCode>
                <c:ptCount val="2"/>
                <c:pt idx="0">
                  <c:v>73</c:v>
                </c:pt>
                <c:pt idx="1">
                  <c:v>27</c:v>
                </c:pt>
              </c:numCache>
            </c:numRef>
          </c:val>
          <c:extLst>
            <c:ext xmlns:c16="http://schemas.microsoft.com/office/drawing/2014/chart" uri="{C3380CC4-5D6E-409C-BE32-E72D297353CC}">
              <c16:uniqueId val="{00000004-5F75-4C07-9182-0CD016B881A1}"/>
            </c:ext>
          </c:extLst>
        </c:ser>
        <c:dLbls>
          <c:showLegendKey val="0"/>
          <c:showVal val="0"/>
          <c:showCatName val="0"/>
          <c:showSerName val="0"/>
          <c:showPercent val="0"/>
          <c:showBubbleSize val="0"/>
          <c:showLeaderLines val="1"/>
        </c:dLbls>
        <c:firstSliceAng val="0"/>
        <c:holeSize val="82"/>
      </c:doughnutChart>
      <c:spPr>
        <a:noFill/>
        <a:ln w="25297">
          <a:noFill/>
        </a:ln>
        <a:effectLst/>
      </c:spPr>
    </c:plotArea>
    <c:plotVisOnly val="1"/>
    <c:dispBlanksAs val="zero"/>
    <c:showDLblsOverMax val="0"/>
  </c:chart>
  <c:spPr>
    <a:noFill/>
    <a:ln w="6350" cap="flat" cmpd="sng" algn="ctr">
      <a:noFill/>
      <a:prstDash val="solid"/>
      <a:miter lim="800000"/>
    </a:ln>
    <a:effectLst/>
  </c:spPr>
  <c:txPr>
    <a:bodyPr/>
    <a:lstStyle/>
    <a:p>
      <a:pPr>
        <a:defRPr lang="zh-CN" sz="1775">
          <a:latin typeface="Century Gothic" panose="020B0502020202020204" pitchFamily="34" charset="0"/>
          <a:ea typeface="微软雅黑 Light" panose="020B0502040204020203" pitchFamily="34" charset="-122"/>
          <a:sym typeface="Century Gothic" panose="020B0502020202020204" pitchFamily="34" charset="0"/>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D5A29E"/>
              </a:solidFill>
            </c:spPr>
            <c:extLst>
              <c:ext xmlns:c16="http://schemas.microsoft.com/office/drawing/2014/chart" uri="{C3380CC4-5D6E-409C-BE32-E72D297353CC}">
                <c16:uniqueId val="{00000001-66FD-4639-A531-F3512ED40E85}"/>
              </c:ext>
            </c:extLst>
          </c:dPt>
          <c:dPt>
            <c:idx val="1"/>
            <c:bubble3D val="0"/>
            <c:spPr>
              <a:pattFill prst="dkDnDiag">
                <a:fgClr>
                  <a:schemeClr val="bg1">
                    <a:lumMod val="85000"/>
                  </a:schemeClr>
                </a:fgClr>
                <a:bgClr>
                  <a:schemeClr val="bg2"/>
                </a:bgClr>
              </a:pattFill>
            </c:spPr>
            <c:extLst>
              <c:ext xmlns:c16="http://schemas.microsoft.com/office/drawing/2014/chart" uri="{C3380CC4-5D6E-409C-BE32-E72D297353CC}">
                <c16:uniqueId val="{00000003-66FD-4639-A531-F3512ED40E85}"/>
              </c:ext>
            </c:extLst>
          </c:dPt>
          <c:cat>
            <c:numRef>
              <c:f>Sheet1!$A$2:$A$3</c:f>
              <c:numCache>
                <c:formatCode>General</c:formatCode>
                <c:ptCount val="2"/>
              </c:numCache>
            </c:numRef>
          </c:cat>
          <c:val>
            <c:numRef>
              <c:f>Sheet1!$B$2:$B$3</c:f>
              <c:numCache>
                <c:formatCode>g/"通""用""格""式"</c:formatCode>
                <c:ptCount val="2"/>
                <c:pt idx="0">
                  <c:v>87</c:v>
                </c:pt>
                <c:pt idx="1">
                  <c:v>13</c:v>
                </c:pt>
              </c:numCache>
            </c:numRef>
          </c:val>
          <c:extLst>
            <c:ext xmlns:c16="http://schemas.microsoft.com/office/drawing/2014/chart" uri="{C3380CC4-5D6E-409C-BE32-E72D297353CC}">
              <c16:uniqueId val="{00000004-66FD-4639-A531-F3512ED40E85}"/>
            </c:ext>
          </c:extLst>
        </c:ser>
        <c:dLbls>
          <c:showLegendKey val="0"/>
          <c:showVal val="0"/>
          <c:showCatName val="0"/>
          <c:showSerName val="0"/>
          <c:showPercent val="0"/>
          <c:showBubbleSize val="0"/>
          <c:showLeaderLines val="1"/>
        </c:dLbls>
        <c:firstSliceAng val="0"/>
        <c:holeSize val="82"/>
      </c:doughnutChart>
      <c:spPr>
        <a:noFill/>
        <a:ln w="25297">
          <a:noFill/>
        </a:ln>
      </c:spPr>
    </c:plotArea>
    <c:plotVisOnly val="1"/>
    <c:dispBlanksAs val="zero"/>
    <c:showDLblsOverMax val="0"/>
  </c:chart>
  <c:txPr>
    <a:bodyPr/>
    <a:lstStyle/>
    <a:p>
      <a:pPr>
        <a:defRPr lang="zh-CN" sz="1775">
          <a:latin typeface="Century Gothic" panose="020B0502020202020204" pitchFamily="34" charset="0"/>
          <a:ea typeface="微软雅黑 Light" panose="020B0502040204020203" pitchFamily="34" charset="-122"/>
          <a:sym typeface="Century Gothic" panose="020B0502020202020204" pitchFamily="34" charset="0"/>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D5A29E"/>
              </a:solidFill>
            </c:spPr>
            <c:extLst>
              <c:ext xmlns:c16="http://schemas.microsoft.com/office/drawing/2014/chart" uri="{C3380CC4-5D6E-409C-BE32-E72D297353CC}">
                <c16:uniqueId val="{00000001-5D8E-4363-B9A3-70CE3119B5D3}"/>
              </c:ext>
            </c:extLst>
          </c:dPt>
          <c:dPt>
            <c:idx val="1"/>
            <c:bubble3D val="0"/>
            <c:spPr>
              <a:pattFill prst="dkDnDiag">
                <a:fgClr>
                  <a:schemeClr val="bg1">
                    <a:lumMod val="85000"/>
                  </a:schemeClr>
                </a:fgClr>
                <a:bgClr>
                  <a:schemeClr val="bg2"/>
                </a:bgClr>
              </a:pattFill>
            </c:spPr>
            <c:extLst>
              <c:ext xmlns:c16="http://schemas.microsoft.com/office/drawing/2014/chart" uri="{C3380CC4-5D6E-409C-BE32-E72D297353CC}">
                <c16:uniqueId val="{00000003-5D8E-4363-B9A3-70CE3119B5D3}"/>
              </c:ext>
            </c:extLst>
          </c:dPt>
          <c:cat>
            <c:numRef>
              <c:f>Sheet1!$A$2:$A$3</c:f>
              <c:numCache>
                <c:formatCode>General</c:formatCode>
                <c:ptCount val="2"/>
              </c:numCache>
            </c:numRef>
          </c:cat>
          <c:val>
            <c:numRef>
              <c:f>Sheet1!$B$2:$B$3</c:f>
              <c:numCache>
                <c:formatCode>g/"通""用""格""式"</c:formatCode>
                <c:ptCount val="2"/>
                <c:pt idx="0">
                  <c:v>35</c:v>
                </c:pt>
                <c:pt idx="1">
                  <c:v>65</c:v>
                </c:pt>
              </c:numCache>
            </c:numRef>
          </c:val>
          <c:extLst>
            <c:ext xmlns:c16="http://schemas.microsoft.com/office/drawing/2014/chart" uri="{C3380CC4-5D6E-409C-BE32-E72D297353CC}">
              <c16:uniqueId val="{00000004-5D8E-4363-B9A3-70CE3119B5D3}"/>
            </c:ext>
          </c:extLst>
        </c:ser>
        <c:dLbls>
          <c:showLegendKey val="0"/>
          <c:showVal val="0"/>
          <c:showCatName val="0"/>
          <c:showSerName val="0"/>
          <c:showPercent val="0"/>
          <c:showBubbleSize val="0"/>
          <c:showLeaderLines val="1"/>
        </c:dLbls>
        <c:firstSliceAng val="0"/>
        <c:holeSize val="82"/>
      </c:doughnutChart>
      <c:spPr>
        <a:noFill/>
        <a:ln w="25297">
          <a:noFill/>
        </a:ln>
      </c:spPr>
    </c:plotArea>
    <c:plotVisOnly val="1"/>
    <c:dispBlanksAs val="zero"/>
    <c:showDLblsOverMax val="0"/>
  </c:chart>
  <c:txPr>
    <a:bodyPr/>
    <a:lstStyle/>
    <a:p>
      <a:pPr>
        <a:defRPr lang="zh-CN" sz="1775">
          <a:latin typeface="Century Gothic" panose="020B0502020202020204" pitchFamily="34" charset="0"/>
          <a:ea typeface="微软雅黑 Light" panose="020B0502040204020203" pitchFamily="34" charset="-122"/>
          <a:sym typeface="Century Gothic" panose="020B0502020202020204" pitchFamily="34" charset="0"/>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D5A29E"/>
              </a:solidFill>
            </c:spPr>
            <c:extLst>
              <c:ext xmlns:c16="http://schemas.microsoft.com/office/drawing/2014/chart" uri="{C3380CC4-5D6E-409C-BE32-E72D297353CC}">
                <c16:uniqueId val="{00000001-2F75-496D-9A81-0DE11651ABCC}"/>
              </c:ext>
            </c:extLst>
          </c:dPt>
          <c:dPt>
            <c:idx val="1"/>
            <c:bubble3D val="0"/>
            <c:spPr>
              <a:pattFill prst="dkDnDiag">
                <a:fgClr>
                  <a:schemeClr val="bg1">
                    <a:lumMod val="85000"/>
                  </a:schemeClr>
                </a:fgClr>
                <a:bgClr>
                  <a:schemeClr val="bg2"/>
                </a:bgClr>
              </a:pattFill>
            </c:spPr>
            <c:extLst>
              <c:ext xmlns:c16="http://schemas.microsoft.com/office/drawing/2014/chart" uri="{C3380CC4-5D6E-409C-BE32-E72D297353CC}">
                <c16:uniqueId val="{00000003-2F75-496D-9A81-0DE11651ABCC}"/>
              </c:ext>
            </c:extLst>
          </c:dPt>
          <c:cat>
            <c:numRef>
              <c:f>Sheet1!$A$2:$A$3</c:f>
              <c:numCache>
                <c:formatCode>General</c:formatCode>
                <c:ptCount val="2"/>
              </c:numCache>
            </c:numRef>
          </c:cat>
          <c:val>
            <c:numRef>
              <c:f>Sheet1!$B$2:$B$3</c:f>
              <c:numCache>
                <c:formatCode>g/"通""用""格""式"</c:formatCode>
                <c:ptCount val="2"/>
                <c:pt idx="0">
                  <c:v>20</c:v>
                </c:pt>
                <c:pt idx="1">
                  <c:v>80</c:v>
                </c:pt>
              </c:numCache>
            </c:numRef>
          </c:val>
          <c:extLst>
            <c:ext xmlns:c16="http://schemas.microsoft.com/office/drawing/2014/chart" uri="{C3380CC4-5D6E-409C-BE32-E72D297353CC}">
              <c16:uniqueId val="{00000004-2F75-496D-9A81-0DE11651ABCC}"/>
            </c:ext>
          </c:extLst>
        </c:ser>
        <c:dLbls>
          <c:showLegendKey val="0"/>
          <c:showVal val="0"/>
          <c:showCatName val="0"/>
          <c:showSerName val="0"/>
          <c:showPercent val="0"/>
          <c:showBubbleSize val="0"/>
          <c:showLeaderLines val="1"/>
        </c:dLbls>
        <c:firstSliceAng val="0"/>
        <c:holeSize val="82"/>
      </c:doughnutChart>
      <c:spPr>
        <a:noFill/>
        <a:ln w="25297">
          <a:noFill/>
        </a:ln>
      </c:spPr>
    </c:plotArea>
    <c:plotVisOnly val="1"/>
    <c:dispBlanksAs val="zero"/>
    <c:showDLblsOverMax val="0"/>
  </c:chart>
  <c:txPr>
    <a:bodyPr/>
    <a:lstStyle/>
    <a:p>
      <a:pPr>
        <a:defRPr lang="zh-CN" sz="1780">
          <a:latin typeface="Century Gothic" panose="020B0502020202020204" pitchFamily="34" charset="0"/>
          <a:ea typeface="微软雅黑 Light" panose="020B0502040204020203" pitchFamily="34" charset="-122"/>
          <a:sym typeface="Century Gothic" panose="020B0502020202020204" pitchFamily="34" charset="0"/>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B21F41-A93E-4D3C-8120-63B17F2463DB}"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2ED2B4-1C8E-4590-A558-0F608599CC0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2ED2B4-1C8E-4590-A558-0F608599CC0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2ED2B4-1C8E-4590-A558-0F608599CC0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2ED2B4-1C8E-4590-A558-0F608599CC0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2ED2B4-1C8E-4590-A558-0F608599CC0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2ED2B4-1C8E-4590-A558-0F608599CC0C}"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2ED2B4-1C8E-4590-A558-0F608599CC0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2ED2B4-1C8E-4590-A558-0F608599CC0C}"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2ED2B4-1C8E-4590-A558-0F608599CC0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2ED2B4-1C8E-4590-A558-0F608599CC0C}"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2ED2B4-1C8E-4590-A558-0F608599CC0C}"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2ED2B4-1C8E-4590-A558-0F608599CC0C}"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2ED2B4-1C8E-4590-A558-0F608599CC0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2ED2B4-1C8E-4590-A558-0F608599CC0C}"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2ED2B4-1C8E-4590-A558-0F608599CC0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2ED2B4-1C8E-4590-A558-0F608599CC0C}"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2ED2B4-1C8E-4590-A558-0F608599CC0C}"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2ED2B4-1C8E-4590-A558-0F608599CC0C}"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2ED2B4-1C8E-4590-A558-0F608599CC0C}"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2ED2B4-1C8E-4590-A558-0F608599CC0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2ED2B4-1C8E-4590-A558-0F608599CC0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2ED2B4-1C8E-4590-A558-0F608599CC0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2ED2B4-1C8E-4590-A558-0F608599CC0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2ED2B4-1C8E-4590-A558-0F608599CC0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2ED2B4-1C8E-4590-A558-0F608599CC0C}"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5927D503-FAC2-446F-94D4-0B9973DD4BF1}"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B207FA-B3A2-40A8-90FC-2A84D419E244}" type="slidenum">
              <a:rPr lang="zh-CN" altLang="en-US" smtClean="0"/>
              <a:t>‹#›</a:t>
            </a:fld>
            <a:endParaRPr lang="zh-CN" altLang="en-US"/>
          </a:p>
        </p:txBody>
      </p:sp>
    </p:spTree>
  </p:cSld>
  <p:clrMapOvr>
    <a:masterClrMapping/>
  </p:clrMapOvr>
  <p:transition spd="med" advClick="0" advTm="5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27D503-FAC2-446F-94D4-0B9973DD4BF1}"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B207FA-B3A2-40A8-90FC-2A84D419E244}" type="slidenum">
              <a:rPr lang="zh-CN" altLang="en-US" smtClean="0"/>
              <a:t>‹#›</a:t>
            </a:fld>
            <a:endParaRPr lang="zh-CN" altLang="en-US"/>
          </a:p>
        </p:txBody>
      </p:sp>
    </p:spTree>
  </p:cSld>
  <p:clrMapOvr>
    <a:masterClrMapping/>
  </p:clrMapOvr>
  <p:transition spd="med" advClick="0" advTm="5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27D503-FAC2-446F-94D4-0B9973DD4BF1}"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B207FA-B3A2-40A8-90FC-2A84D419E244}" type="slidenum">
              <a:rPr lang="zh-CN" altLang="en-US" smtClean="0"/>
              <a:t>‹#›</a:t>
            </a:fld>
            <a:endParaRPr lang="zh-CN" altLang="en-US"/>
          </a:p>
        </p:txBody>
      </p:sp>
    </p:spTree>
  </p:cSld>
  <p:clrMapOvr>
    <a:masterClrMapping/>
  </p:clrMapOvr>
  <p:transition spd="med" advClick="0" advTm="5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27D503-FAC2-446F-94D4-0B9973DD4BF1}"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B207FA-B3A2-40A8-90FC-2A84D419E244}" type="slidenum">
              <a:rPr lang="zh-CN" altLang="en-US" smtClean="0"/>
              <a:t>‹#›</a:t>
            </a:fld>
            <a:endParaRPr lang="zh-CN" altLang="en-US"/>
          </a:p>
        </p:txBody>
      </p:sp>
    </p:spTree>
  </p:cSld>
  <p:clrMapOvr>
    <a:masterClrMapping/>
  </p:clrMapOvr>
  <p:transition spd="med" advClick="0" advTm="5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5927D503-FAC2-446F-94D4-0B9973DD4BF1}"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B207FA-B3A2-40A8-90FC-2A84D419E244}" type="slidenum">
              <a:rPr lang="zh-CN" altLang="en-US" smtClean="0"/>
              <a:t>‹#›</a:t>
            </a:fld>
            <a:endParaRPr lang="zh-CN" altLang="en-US"/>
          </a:p>
        </p:txBody>
      </p:sp>
    </p:spTree>
  </p:cSld>
  <p:clrMapOvr>
    <a:masterClrMapping/>
  </p:clrMapOvr>
  <p:transition spd="med" advClick="0" advTm="5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927D503-FAC2-446F-94D4-0B9973DD4BF1}"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B207FA-B3A2-40A8-90FC-2A84D419E244}" type="slidenum">
              <a:rPr lang="zh-CN" altLang="en-US" smtClean="0"/>
              <a:t>‹#›</a:t>
            </a:fld>
            <a:endParaRPr lang="zh-CN" altLang="en-US"/>
          </a:p>
        </p:txBody>
      </p:sp>
    </p:spTree>
  </p:cSld>
  <p:clrMapOvr>
    <a:masterClrMapping/>
  </p:clrMapOvr>
  <p:transition spd="med" advClick="0" advTm="5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927D503-FAC2-446F-94D4-0B9973DD4BF1}"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B207FA-B3A2-40A8-90FC-2A84D419E244}" type="slidenum">
              <a:rPr lang="zh-CN" altLang="en-US" smtClean="0"/>
              <a:t>‹#›</a:t>
            </a:fld>
            <a:endParaRPr lang="zh-CN" altLang="en-US"/>
          </a:p>
        </p:txBody>
      </p:sp>
    </p:spTree>
  </p:cSld>
  <p:clrMapOvr>
    <a:masterClrMapping/>
  </p:clrMapOvr>
  <p:transition spd="med" advClick="0" advTm="5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927D503-FAC2-446F-94D4-0B9973DD4BF1}"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B207FA-B3A2-40A8-90FC-2A84D419E244}" type="slidenum">
              <a:rPr lang="zh-CN" altLang="en-US" smtClean="0"/>
              <a:t>‹#›</a:t>
            </a:fld>
            <a:endParaRPr lang="zh-CN" altLang="en-US"/>
          </a:p>
        </p:txBody>
      </p:sp>
    </p:spTree>
  </p:cSld>
  <p:clrMapOvr>
    <a:masterClrMapping/>
  </p:clrMapOvr>
  <p:transition spd="med" advClick="0" advTm="5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927D503-FAC2-446F-94D4-0B9973DD4BF1}"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B207FA-B3A2-40A8-90FC-2A84D419E244}" type="slidenum">
              <a:rPr lang="zh-CN" altLang="en-US" smtClean="0"/>
              <a:t>‹#›</a:t>
            </a:fld>
            <a:endParaRPr lang="zh-CN" altLang="en-US"/>
          </a:p>
        </p:txBody>
      </p:sp>
    </p:spTree>
  </p:cSld>
  <p:clrMapOvr>
    <a:masterClrMapping/>
  </p:clrMapOvr>
  <p:transition spd="med" advClick="0" advTm="5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927D503-FAC2-446F-94D4-0B9973DD4BF1}"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B207FA-B3A2-40A8-90FC-2A84D419E244}" type="slidenum">
              <a:rPr lang="zh-CN" altLang="en-US" smtClean="0"/>
              <a:t>‹#›</a:t>
            </a:fld>
            <a:endParaRPr lang="zh-CN" altLang="en-US"/>
          </a:p>
        </p:txBody>
      </p:sp>
    </p:spTree>
  </p:cSld>
  <p:clrMapOvr>
    <a:masterClrMapping/>
  </p:clrMapOvr>
  <p:transition spd="med" advClick="0" advTm="5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5927D503-FAC2-446F-94D4-0B9973DD4BF1}"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B207FA-B3A2-40A8-90FC-2A84D419E244}" type="slidenum">
              <a:rPr lang="zh-CN" altLang="en-US" smtClean="0"/>
              <a:t>‹#›</a:t>
            </a:fld>
            <a:endParaRPr lang="zh-CN" altLang="en-US"/>
          </a:p>
        </p:txBody>
      </p:sp>
    </p:spTree>
  </p:cSld>
  <p:clrMapOvr>
    <a:masterClrMapping/>
  </p:clrMapOvr>
  <p:transition spd="med" advClick="0" advTm="5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27D503-FAC2-446F-94D4-0B9973DD4BF1}"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B207FA-B3A2-40A8-90FC-2A84D419E24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Click="0" advTm="5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xml"/><Relationship Id="rId7"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7.xml"/><Relationship Id="rId5" Type="http://schemas.openxmlformats.org/officeDocument/2006/relationships/audio" Target="../media/media1.m4a"/><Relationship Id="rId4" Type="http://schemas.microsoft.com/office/2007/relationships/media" Target="../media/media1.m4a"/><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7.png"/><Relationship Id="rId5" Type="http://schemas.openxmlformats.org/officeDocument/2006/relationships/notesSlide" Target="../notesSlides/notesSlide11.xml"/><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7.png"/><Relationship Id="rId5" Type="http://schemas.openxmlformats.org/officeDocument/2006/relationships/notesSlide" Target="../notesSlides/notesSlide15.xml"/><Relationship Id="rId4"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2.png"/><Relationship Id="rId5" Type="http://schemas.openxmlformats.org/officeDocument/2006/relationships/notesSlide" Target="../notesSlides/notesSlide24.xml"/><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7.png"/><Relationship Id="rId5" Type="http://schemas.openxmlformats.org/officeDocument/2006/relationships/notesSlide" Target="../notesSlides/notesSlide7.xml"/><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593074"/>
            <a:ext cx="12192000" cy="4275163"/>
          </a:xfrm>
          <a:prstGeom prst="rect">
            <a:avLst/>
          </a:prstGeom>
          <a:pattFill prst="pct5">
            <a:fgClr>
              <a:schemeClr val="bg1"/>
            </a:fgClr>
            <a:bgClr>
              <a:srgbClr val="E2BFB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_文本框 18"/>
          <p:cNvSpPr txBox="1"/>
          <p:nvPr>
            <p:custDataLst>
              <p:tags r:id="rId1"/>
            </p:custDataLst>
          </p:nvPr>
        </p:nvSpPr>
        <p:spPr>
          <a:xfrm>
            <a:off x="4892790" y="133397"/>
            <a:ext cx="2406428" cy="369332"/>
          </a:xfrm>
          <a:prstGeom prst="rect">
            <a:avLst/>
          </a:prstGeom>
          <a:noFill/>
        </p:spPr>
        <p:txBody>
          <a:bodyPr wrap="none" rtlCol="0">
            <a:spAutoFit/>
          </a:bodyPr>
          <a:lstStyle/>
          <a:p>
            <a:pPr algn="ctr"/>
            <a:r>
              <a:rPr lang="zh-CN" altLang="en-US" dirty="0">
                <a:solidFill>
                  <a:srgbClr val="B5CAE5"/>
                </a:solidFill>
                <a:latin typeface="Century Gothic" panose="020B0502020202020204" pitchFamily="34" charset="0"/>
                <a:ea typeface="微软雅黑 Light" panose="020B0502040204020203" pitchFamily="34" charset="-122"/>
                <a:sym typeface="Century Gothic" panose="020B0502020202020204" pitchFamily="34" charset="0"/>
              </a:rPr>
              <a:t>儿</a:t>
            </a:r>
            <a:r>
              <a:rPr lang="en-US" altLang="zh-CN" dirty="0">
                <a:solidFill>
                  <a:srgbClr val="B5CAE5"/>
                </a:solidFill>
                <a:latin typeface="Century Gothic" panose="020B0502020202020204" pitchFamily="34" charset="0"/>
                <a:ea typeface="微软雅黑 Light" panose="020B0502040204020203" pitchFamily="34" charset="-122"/>
                <a:sym typeface="Century Gothic" panose="020B0502020202020204" pitchFamily="34" charset="0"/>
              </a:rPr>
              <a:t>/</a:t>
            </a:r>
            <a:r>
              <a:rPr lang="zh-CN" altLang="en-US" dirty="0">
                <a:solidFill>
                  <a:srgbClr val="B5CAE5"/>
                </a:solidFill>
                <a:latin typeface="Century Gothic" panose="020B0502020202020204" pitchFamily="34" charset="0"/>
                <a:ea typeface="微软雅黑 Light" panose="020B0502040204020203" pitchFamily="34" charset="-122"/>
                <a:sym typeface="Century Gothic" panose="020B0502020202020204" pitchFamily="34" charset="0"/>
              </a:rPr>
              <a:t>童</a:t>
            </a:r>
            <a:r>
              <a:rPr lang="en-US" altLang="zh-CN" dirty="0">
                <a:solidFill>
                  <a:srgbClr val="B5CAE5"/>
                </a:solidFill>
                <a:latin typeface="Century Gothic" panose="020B0502020202020204" pitchFamily="34" charset="0"/>
                <a:ea typeface="微软雅黑 Light" panose="020B0502040204020203" pitchFamily="34" charset="-122"/>
                <a:sym typeface="Century Gothic" panose="020B0502020202020204" pitchFamily="34" charset="0"/>
              </a:rPr>
              <a:t>/</a:t>
            </a:r>
            <a:r>
              <a:rPr lang="zh-CN" altLang="en-US" dirty="0">
                <a:solidFill>
                  <a:srgbClr val="B5CAE5"/>
                </a:solidFill>
                <a:latin typeface="Century Gothic" panose="020B0502020202020204" pitchFamily="34" charset="0"/>
                <a:ea typeface="微软雅黑 Light" panose="020B0502040204020203" pitchFamily="34" charset="-122"/>
                <a:sym typeface="Century Gothic" panose="020B0502020202020204" pitchFamily="34" charset="0"/>
              </a:rPr>
              <a:t>家</a:t>
            </a:r>
            <a:r>
              <a:rPr lang="en-US" altLang="zh-CN" dirty="0">
                <a:solidFill>
                  <a:srgbClr val="B5CAE5"/>
                </a:solidFill>
                <a:latin typeface="Century Gothic" panose="020B0502020202020204" pitchFamily="34" charset="0"/>
                <a:ea typeface="微软雅黑 Light" panose="020B0502040204020203" pitchFamily="34" charset="-122"/>
                <a:sym typeface="Century Gothic" panose="020B0502020202020204" pitchFamily="34" charset="0"/>
              </a:rPr>
              <a:t>/</a:t>
            </a:r>
            <a:r>
              <a:rPr lang="zh-CN" altLang="en-US" dirty="0">
                <a:solidFill>
                  <a:srgbClr val="B5CAE5"/>
                </a:solidFill>
                <a:latin typeface="Century Gothic" panose="020B0502020202020204" pitchFamily="34" charset="0"/>
                <a:ea typeface="微软雅黑 Light" panose="020B0502040204020203" pitchFamily="34" charset="-122"/>
                <a:sym typeface="Century Gothic" panose="020B0502020202020204" pitchFamily="34" charset="0"/>
              </a:rPr>
              <a:t>长</a:t>
            </a:r>
            <a:r>
              <a:rPr lang="en-US" altLang="zh-CN" dirty="0">
                <a:solidFill>
                  <a:srgbClr val="B5CAE5"/>
                </a:solidFill>
                <a:latin typeface="Century Gothic" panose="020B0502020202020204" pitchFamily="34" charset="0"/>
                <a:ea typeface="微软雅黑 Light" panose="020B0502040204020203" pitchFamily="34" charset="-122"/>
                <a:sym typeface="Century Gothic" panose="020B0502020202020204" pitchFamily="34" charset="0"/>
              </a:rPr>
              <a:t>/</a:t>
            </a:r>
            <a:r>
              <a:rPr lang="zh-CN" altLang="en-US" dirty="0">
                <a:solidFill>
                  <a:srgbClr val="B5CAE5"/>
                </a:solidFill>
                <a:latin typeface="Century Gothic" panose="020B0502020202020204" pitchFamily="34" charset="0"/>
                <a:ea typeface="微软雅黑 Light" panose="020B0502040204020203" pitchFamily="34" charset="-122"/>
                <a:sym typeface="Century Gothic" panose="020B0502020202020204" pitchFamily="34" charset="0"/>
              </a:rPr>
              <a:t>会</a:t>
            </a:r>
            <a:r>
              <a:rPr lang="en-US" altLang="zh-CN" dirty="0">
                <a:solidFill>
                  <a:srgbClr val="B5CAE5"/>
                </a:solidFill>
                <a:latin typeface="Century Gothic" panose="020B0502020202020204" pitchFamily="34" charset="0"/>
                <a:ea typeface="微软雅黑 Light" panose="020B0502040204020203" pitchFamily="34" charset="-122"/>
                <a:sym typeface="Century Gothic" panose="020B0502020202020204" pitchFamily="34" charset="0"/>
              </a:rPr>
              <a:t>/</a:t>
            </a:r>
            <a:r>
              <a:rPr lang="zh-CN" altLang="en-US" dirty="0">
                <a:solidFill>
                  <a:srgbClr val="B5CAE5"/>
                </a:solidFill>
                <a:latin typeface="Century Gothic" panose="020B0502020202020204" pitchFamily="34" charset="0"/>
                <a:ea typeface="微软雅黑 Light" panose="020B0502040204020203" pitchFamily="34" charset="-122"/>
                <a:sym typeface="Century Gothic" panose="020B0502020202020204" pitchFamily="34" charset="0"/>
              </a:rPr>
              <a:t>通</a:t>
            </a:r>
            <a:r>
              <a:rPr lang="en-US" altLang="zh-CN" dirty="0">
                <a:solidFill>
                  <a:srgbClr val="B5CAE5"/>
                </a:solidFill>
                <a:latin typeface="Century Gothic" panose="020B0502020202020204" pitchFamily="34" charset="0"/>
                <a:ea typeface="微软雅黑 Light" panose="020B0502040204020203" pitchFamily="34" charset="-122"/>
                <a:sym typeface="Century Gothic" panose="020B0502020202020204" pitchFamily="34" charset="0"/>
              </a:rPr>
              <a:t>/</a:t>
            </a:r>
            <a:r>
              <a:rPr lang="zh-CN" altLang="en-US" dirty="0">
                <a:solidFill>
                  <a:srgbClr val="B5CAE5"/>
                </a:solidFill>
                <a:latin typeface="Century Gothic" panose="020B0502020202020204" pitchFamily="34" charset="0"/>
                <a:ea typeface="微软雅黑 Light" panose="020B0502040204020203" pitchFamily="34" charset="-122"/>
                <a:sym typeface="Century Gothic" panose="020B0502020202020204" pitchFamily="34" charset="0"/>
              </a:rPr>
              <a:t>用</a:t>
            </a:r>
          </a:p>
        </p:txBody>
      </p:sp>
      <p:sp>
        <p:nvSpPr>
          <p:cNvPr id="20" name="文本框 19"/>
          <p:cNvSpPr txBox="1"/>
          <p:nvPr>
            <p:custDataLst>
              <p:tags r:id="rId2"/>
            </p:custDataLst>
          </p:nvPr>
        </p:nvSpPr>
        <p:spPr>
          <a:xfrm>
            <a:off x="4353317" y="6312482"/>
            <a:ext cx="3485366" cy="323165"/>
          </a:xfrm>
          <a:prstGeom prst="rect">
            <a:avLst/>
          </a:prstGeom>
          <a:noFill/>
        </p:spPr>
        <p:txBody>
          <a:bodyPr wrap="square" rtlCol="0">
            <a:spAutoFit/>
          </a:bodyPr>
          <a:lstStyle/>
          <a:p>
            <a:pPr algn="dist"/>
            <a:r>
              <a:rPr lang="zh-CN" altLang="en-US" sz="1500"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你像花，灿烂千阳，夏花万丈仍不及君。</a:t>
            </a:r>
          </a:p>
        </p:txBody>
      </p:sp>
      <p:sp>
        <p:nvSpPr>
          <p:cNvPr id="8" name="文本框 7"/>
          <p:cNvSpPr txBox="1"/>
          <p:nvPr/>
        </p:nvSpPr>
        <p:spPr>
          <a:xfrm>
            <a:off x="1371600" y="4979521"/>
            <a:ext cx="9448799" cy="1107996"/>
          </a:xfrm>
          <a:prstGeom prst="rect">
            <a:avLst/>
          </a:prstGeom>
          <a:noFill/>
        </p:spPr>
        <p:txBody>
          <a:bodyPr wrap="square" rtlCol="0">
            <a:spAutoFit/>
          </a:bodyPr>
          <a:lstStyle/>
          <a:p>
            <a:pPr algn="ctr"/>
            <a:r>
              <a:rPr lang="zh-CN" altLang="en-US" sz="6600" b="1" dirty="0">
                <a:solidFill>
                  <a:schemeClr val="bg1"/>
                </a:solidFill>
              </a:rPr>
              <a:t>家长会通用</a:t>
            </a:r>
            <a:r>
              <a:rPr lang="en-US" altLang="zh-CN" sz="6600" b="1" dirty="0">
                <a:solidFill>
                  <a:schemeClr val="bg1"/>
                </a:solidFill>
              </a:rPr>
              <a:t>PPT</a:t>
            </a:r>
            <a:r>
              <a:rPr lang="zh-CN" altLang="en-US" sz="6600" b="1" dirty="0">
                <a:solidFill>
                  <a:schemeClr val="bg1"/>
                </a:solidFill>
              </a:rPr>
              <a:t>模板</a:t>
            </a:r>
          </a:p>
        </p:txBody>
      </p:sp>
      <p:sp>
        <p:nvSpPr>
          <p:cNvPr id="13" name="文本框 19"/>
          <p:cNvSpPr txBox="1"/>
          <p:nvPr>
            <p:custDataLst>
              <p:tags r:id="rId3"/>
            </p:custDataLst>
          </p:nvPr>
        </p:nvSpPr>
        <p:spPr>
          <a:xfrm>
            <a:off x="4353317" y="4591291"/>
            <a:ext cx="3485366" cy="338554"/>
          </a:xfrm>
          <a:prstGeom prst="rect">
            <a:avLst/>
          </a:prstGeom>
          <a:noFill/>
        </p:spPr>
        <p:txBody>
          <a:bodyPr wrap="square" rtlCol="0">
            <a:spAutoFit/>
          </a:bodyPr>
          <a:lstStyle/>
          <a:p>
            <a:pPr algn="ctr"/>
            <a:r>
              <a:rPr lang="en-US" altLang="zh-CN" sz="1600" spc="600"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Power Point</a:t>
            </a:r>
            <a:endParaRPr lang="zh-CN" altLang="en-US" sz="1600" spc="600"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endParaRPr>
          </a:p>
        </p:txBody>
      </p:sp>
      <p:pic>
        <p:nvPicPr>
          <p:cNvPr id="9" name="图片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64974" y="478200"/>
            <a:ext cx="7862049" cy="6043950"/>
          </a:xfrm>
          <a:prstGeom prst="rect">
            <a:avLst/>
          </a:prstGeom>
        </p:spPr>
      </p:pic>
      <p:pic>
        <p:nvPicPr>
          <p:cNvPr id="3" name="media1 (2)">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9"/>
          <a:stretch>
            <a:fillRect/>
          </a:stretch>
        </p:blipFill>
        <p:spPr>
          <a:xfrm>
            <a:off x="-609603" y="13263"/>
            <a:ext cx="609600" cy="609600"/>
          </a:xfrm>
          <a:prstGeom prst="rect">
            <a:avLst/>
          </a:prstGeom>
        </p:spPr>
      </p:pic>
    </p:spTree>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12" presetClass="entr" presetSubtype="4"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750"/>
                                        <p:tgtEl>
                                          <p:spTgt spid="19"/>
                                        </p:tgtEl>
                                        <p:attrNameLst>
                                          <p:attrName>ppt_y</p:attrName>
                                        </p:attrNameLst>
                                      </p:cBhvr>
                                      <p:tavLst>
                                        <p:tav tm="0">
                                          <p:val>
                                            <p:strVal val="#ppt_y+#ppt_h*1.125000"/>
                                          </p:val>
                                        </p:tav>
                                        <p:tav tm="100000">
                                          <p:val>
                                            <p:strVal val="#ppt_y"/>
                                          </p:val>
                                        </p:tav>
                                      </p:tavLst>
                                    </p:anim>
                                    <p:animEffect transition="in" filter="wipe(up)">
                                      <p:cBhvr>
                                        <p:cTn id="11" dur="750"/>
                                        <p:tgtEl>
                                          <p:spTgt spid="19"/>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750"/>
                                        <p:tgtEl>
                                          <p:spTgt spid="9"/>
                                        </p:tgtEl>
                                      </p:cBhvr>
                                    </p:animEffect>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750"/>
                                        <p:tgtEl>
                                          <p:spTgt spid="8"/>
                                        </p:tgtEl>
                                      </p:cBhvr>
                                    </p:animEffect>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750"/>
                                        <p:tgtEl>
                                          <p:spTgt spid="20"/>
                                        </p:tgtEl>
                                      </p:cBhvr>
                                    </p:animEffect>
                                    <p:anim calcmode="lin" valueType="num">
                                      <p:cBhvr>
                                        <p:cTn id="24" dur="750" fill="hold"/>
                                        <p:tgtEl>
                                          <p:spTgt spid="20"/>
                                        </p:tgtEl>
                                        <p:attrNameLst>
                                          <p:attrName>ppt_x</p:attrName>
                                        </p:attrNameLst>
                                      </p:cBhvr>
                                      <p:tavLst>
                                        <p:tav tm="0">
                                          <p:val>
                                            <p:strVal val="#ppt_x"/>
                                          </p:val>
                                        </p:tav>
                                        <p:tav tm="100000">
                                          <p:val>
                                            <p:strVal val="#ppt_x"/>
                                          </p:val>
                                        </p:tav>
                                      </p:tavLst>
                                    </p:anim>
                                    <p:anim calcmode="lin" valueType="num">
                                      <p:cBhvr>
                                        <p:cTn id="25" dur="750" fill="hold"/>
                                        <p:tgtEl>
                                          <p:spTgt spid="20"/>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750"/>
                                        <p:tgtEl>
                                          <p:spTgt spid="13"/>
                                        </p:tgtEl>
                                      </p:cBhvr>
                                    </p:animEffect>
                                    <p:anim calcmode="lin" valueType="num">
                                      <p:cBhvr>
                                        <p:cTn id="30" dur="750" fill="hold"/>
                                        <p:tgtEl>
                                          <p:spTgt spid="13"/>
                                        </p:tgtEl>
                                        <p:attrNameLst>
                                          <p:attrName>ppt_x</p:attrName>
                                        </p:attrNameLst>
                                      </p:cBhvr>
                                      <p:tavLst>
                                        <p:tav tm="0">
                                          <p:val>
                                            <p:strVal val="#ppt_x"/>
                                          </p:val>
                                        </p:tav>
                                        <p:tav tm="100000">
                                          <p:val>
                                            <p:strVal val="#ppt_x"/>
                                          </p:val>
                                        </p:tav>
                                      </p:tavLst>
                                    </p:anim>
                                    <p:anim calcmode="lin" valueType="num">
                                      <p:cBhvr>
                                        <p:cTn id="31" dur="7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2" repeatCount="indefinite" fill="hold" display="0">
                  <p:stCondLst>
                    <p:cond delay="indefinite"/>
                  </p:stCondLst>
                  <p:endCondLst>
                    <p:cond evt="onStopAudio" delay="0">
                      <p:tgtEl>
                        <p:sldTgt/>
                      </p:tgtEl>
                    </p:cond>
                  </p:endCondLst>
                </p:cTn>
                <p:tgtEl>
                  <p:spTgt spid="3"/>
                </p:tgtEl>
              </p:cMediaNode>
            </p:audio>
          </p:childTnLst>
        </p:cTn>
      </p:par>
    </p:tnLst>
    <p:bldLst>
      <p:bldP spid="19" grpId="0"/>
      <p:bldP spid="20" grpId="0"/>
      <p:bldP spid="8"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2764" y="-4636"/>
            <a:ext cx="12202347" cy="4275163"/>
          </a:xfrm>
          <a:prstGeom prst="rect">
            <a:avLst/>
          </a:prstGeom>
          <a:pattFill prst="pct5">
            <a:fgClr>
              <a:schemeClr val="bg1"/>
            </a:fgClr>
            <a:bgClr>
              <a:srgbClr val="E2BFB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bwMode="auto">
          <a:xfrm>
            <a:off x="1066800" y="1446121"/>
            <a:ext cx="10287000" cy="4675187"/>
          </a:xfrm>
          <a:prstGeom prst="rect">
            <a:avLst/>
          </a:prstGeom>
          <a:solidFill>
            <a:schemeClr val="bg1"/>
          </a:solidFill>
          <a:ln w="9525" cap="flat" cmpd="sng" algn="ctr">
            <a:noFill/>
            <a:prstDash val="solid"/>
            <a:round/>
            <a:headEnd type="none" w="med" len="med"/>
            <a:tailEnd type="none" w="med" len="med"/>
          </a:ln>
          <a:effectLst>
            <a:outerShdw blurRad="330200" dist="190500" dir="6660000" algn="t" rotWithShape="0">
              <a:prstClr val="black">
                <a:alpha val="40000"/>
              </a:prstClr>
            </a:outerShdw>
          </a:effectLst>
        </p:spPr>
        <p:txBody>
          <a:bodyPr/>
          <a:lstStyle/>
          <a:p>
            <a:pPr defTabSz="912495">
              <a:buFont typeface="Arial" panose="020B0604020202020204" pitchFamily="34" charset="0"/>
              <a:buNone/>
              <a:defRPr/>
            </a:pPr>
            <a:endParaRPr lang="zh-CN" altLang="en-US" dirty="0">
              <a:latin typeface="Century Gothic" panose="020B0502020202020204" pitchFamily="34" charset="0"/>
              <a:ea typeface="微软雅黑 Light" panose="020B0502040204020203" pitchFamily="34" charset="-122"/>
              <a:sym typeface="Century Gothic" panose="020B0502020202020204" pitchFamily="34" charset="0"/>
            </a:endParaRPr>
          </a:p>
        </p:txBody>
      </p:sp>
      <p:grpSp>
        <p:nvGrpSpPr>
          <p:cNvPr id="35" name="组合 34"/>
          <p:cNvGrpSpPr/>
          <p:nvPr/>
        </p:nvGrpSpPr>
        <p:grpSpPr>
          <a:xfrm>
            <a:off x="189659" y="56028"/>
            <a:ext cx="2015872" cy="1155235"/>
            <a:chOff x="189659" y="-13004"/>
            <a:chExt cx="2015872" cy="1155235"/>
          </a:xfrm>
        </p:grpSpPr>
        <p:sp>
          <p:nvSpPr>
            <p:cNvPr id="36" name="矩形 35"/>
            <p:cNvSpPr/>
            <p:nvPr/>
          </p:nvSpPr>
          <p:spPr>
            <a:xfrm>
              <a:off x="386177" y="217695"/>
              <a:ext cx="1819354" cy="5486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D5A29E"/>
                  </a:solidFill>
                  <a:latin typeface="Century Gothic" panose="020B0502020202020204" pitchFamily="34" charset="0"/>
                  <a:ea typeface="微软雅黑 Light" panose="020B0502040204020203" pitchFamily="34" charset="-122"/>
                  <a:sym typeface="Century Gothic" panose="020B0502020202020204" pitchFamily="34" charset="0"/>
                </a:rPr>
                <a:t>输 入 标 题</a:t>
              </a:r>
            </a:p>
          </p:txBody>
        </p:sp>
        <p:pic>
          <p:nvPicPr>
            <p:cNvPr id="37" name="图片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19431">
              <a:off x="189659" y="-13004"/>
              <a:ext cx="724740" cy="1155235"/>
            </a:xfrm>
            <a:prstGeom prst="rect">
              <a:avLst/>
            </a:prstGeom>
          </p:spPr>
        </p:pic>
      </p:grpSp>
      <p:grpSp>
        <p:nvGrpSpPr>
          <p:cNvPr id="3" name="组合 2"/>
          <p:cNvGrpSpPr/>
          <p:nvPr/>
        </p:nvGrpSpPr>
        <p:grpSpPr>
          <a:xfrm>
            <a:off x="1856608" y="1886921"/>
            <a:ext cx="3591692" cy="1495482"/>
            <a:chOff x="1856608" y="1886921"/>
            <a:chExt cx="3591692" cy="1495482"/>
          </a:xfrm>
        </p:grpSpPr>
        <p:sp>
          <p:nvSpPr>
            <p:cNvPr id="38" name="Subtitle 2"/>
            <p:cNvSpPr txBox="1"/>
            <p:nvPr/>
          </p:nvSpPr>
          <p:spPr>
            <a:xfrm>
              <a:off x="1856608" y="2474556"/>
              <a:ext cx="3591692" cy="907847"/>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ct val="150000"/>
                </a:lnSpc>
              </a:pPr>
              <a:r>
                <a:rPr lang="zh-CN" altLang="en-US" sz="1200" dirty="0">
                  <a:solidFill>
                    <a:schemeClr val="tx1"/>
                  </a:solidFill>
                  <a:latin typeface="Source Sans Pro" charset="0"/>
                  <a:ea typeface="Source Sans Pro" charset="0"/>
                  <a:cs typeface="Source Sans Pro" charset="0"/>
                </a:rPr>
                <a:t>请替换文字内容复制你的内容到此请替换文字内容复制你的内容到此请替换文字内容复制你的内容到此请替换文字内容复制你的内容到此。</a:t>
              </a:r>
              <a:endParaRPr lang="en-US" sz="1200" dirty="0">
                <a:solidFill>
                  <a:schemeClr val="tx1"/>
                </a:solidFill>
                <a:latin typeface="Source Sans Pro" charset="0"/>
                <a:ea typeface="Source Sans Pro" charset="0"/>
                <a:cs typeface="Source Sans Pro" charset="0"/>
              </a:endParaRPr>
            </a:p>
          </p:txBody>
        </p:sp>
        <p:sp>
          <p:nvSpPr>
            <p:cNvPr id="44" name="Rounded Rectangle 11"/>
            <p:cNvSpPr/>
            <p:nvPr/>
          </p:nvSpPr>
          <p:spPr bwMode="auto">
            <a:xfrm>
              <a:off x="1955705" y="1886921"/>
              <a:ext cx="1160463" cy="441021"/>
            </a:xfrm>
            <a:prstGeom prst="roundRect">
              <a:avLst>
                <a:gd name="adj" fmla="val 50000"/>
              </a:avLst>
            </a:prstGeom>
            <a:solidFill>
              <a:srgbClr val="E2BFBC"/>
            </a:solidFill>
            <a:ln>
              <a:noFill/>
            </a:ln>
            <a:effectLst>
              <a:outerShdw blurRad="342900" dist="190500" dir="5400000" sx="78000" sy="78000" algn="t"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sz="2000" b="1" baseline="30000" dirty="0">
                <a:solidFill>
                  <a:schemeClr val="tx1"/>
                </a:solidFill>
                <a:latin typeface="Century Gothic" panose="020B0502020202020204" pitchFamily="34" charset="0"/>
                <a:ea typeface="微软雅黑 Light" panose="020B0502040204020203" pitchFamily="34" charset="-122"/>
                <a:cs typeface="Roboto Medium" charset="0"/>
                <a:sym typeface="Century Gothic" panose="020B0502020202020204" pitchFamily="34" charset="0"/>
              </a:endParaRPr>
            </a:p>
            <a:p>
              <a:pPr algn="ctr">
                <a:defRPr/>
              </a:pPr>
              <a:r>
                <a:rPr lang="zh-CN" altLang="en-US" sz="2000" b="1" baseline="30000" dirty="0">
                  <a:solidFill>
                    <a:schemeClr val="tx1"/>
                  </a:solidFill>
                  <a:latin typeface="Century Gothic" panose="020B0502020202020204" pitchFamily="34" charset="0"/>
                  <a:ea typeface="微软雅黑 Light" panose="020B0502040204020203" pitchFamily="34" charset="-122"/>
                  <a:cs typeface="Roboto Medium" charset="0"/>
                  <a:sym typeface="Century Gothic" panose="020B0502020202020204" pitchFamily="34" charset="0"/>
                </a:rPr>
                <a:t>输入标题</a:t>
              </a:r>
              <a:endParaRPr lang="en-US" sz="2000" b="1" baseline="30000" dirty="0">
                <a:solidFill>
                  <a:schemeClr val="tx1"/>
                </a:solidFill>
                <a:latin typeface="Century Gothic" panose="020B0502020202020204" pitchFamily="34" charset="0"/>
                <a:ea typeface="微软雅黑 Light" panose="020B0502040204020203" pitchFamily="34" charset="-122"/>
                <a:cs typeface="Roboto Medium" charset="0"/>
                <a:sym typeface="Century Gothic" panose="020B0502020202020204" pitchFamily="34" charset="0"/>
              </a:endParaRPr>
            </a:p>
          </p:txBody>
        </p:sp>
      </p:grpSp>
      <p:grpSp>
        <p:nvGrpSpPr>
          <p:cNvPr id="4" name="组合 3"/>
          <p:cNvGrpSpPr/>
          <p:nvPr/>
        </p:nvGrpSpPr>
        <p:grpSpPr>
          <a:xfrm>
            <a:off x="1856608" y="4078216"/>
            <a:ext cx="3591692" cy="1484424"/>
            <a:chOff x="1856608" y="4078216"/>
            <a:chExt cx="3591692" cy="1484424"/>
          </a:xfrm>
        </p:grpSpPr>
        <p:sp>
          <p:nvSpPr>
            <p:cNvPr id="45" name="Rounded Rectangle 11"/>
            <p:cNvSpPr/>
            <p:nvPr/>
          </p:nvSpPr>
          <p:spPr bwMode="auto">
            <a:xfrm>
              <a:off x="1955705" y="4078216"/>
              <a:ext cx="1160463" cy="441021"/>
            </a:xfrm>
            <a:prstGeom prst="roundRect">
              <a:avLst>
                <a:gd name="adj" fmla="val 50000"/>
              </a:avLst>
            </a:prstGeom>
            <a:solidFill>
              <a:srgbClr val="E2BFBC"/>
            </a:solidFill>
            <a:ln>
              <a:noFill/>
            </a:ln>
            <a:effectLst>
              <a:outerShdw blurRad="342900" dist="190500" dir="5400000" sx="78000" sy="78000" algn="t"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sz="2000" b="1" baseline="30000" dirty="0">
                <a:solidFill>
                  <a:schemeClr val="tx1"/>
                </a:solidFill>
                <a:latin typeface="Century Gothic" panose="020B0502020202020204" pitchFamily="34" charset="0"/>
                <a:ea typeface="微软雅黑 Light" panose="020B0502040204020203" pitchFamily="34" charset="-122"/>
                <a:cs typeface="Roboto Medium" charset="0"/>
                <a:sym typeface="Century Gothic" panose="020B0502020202020204" pitchFamily="34" charset="0"/>
              </a:endParaRPr>
            </a:p>
            <a:p>
              <a:pPr algn="ctr">
                <a:defRPr/>
              </a:pPr>
              <a:r>
                <a:rPr lang="zh-CN" altLang="en-US" sz="2000" b="1" baseline="30000" dirty="0">
                  <a:solidFill>
                    <a:schemeClr val="tx1"/>
                  </a:solidFill>
                  <a:latin typeface="Century Gothic" panose="020B0502020202020204" pitchFamily="34" charset="0"/>
                  <a:ea typeface="微软雅黑 Light" panose="020B0502040204020203" pitchFamily="34" charset="-122"/>
                  <a:cs typeface="Roboto Medium" charset="0"/>
                  <a:sym typeface="Century Gothic" panose="020B0502020202020204" pitchFamily="34" charset="0"/>
                </a:rPr>
                <a:t>输入标题</a:t>
              </a:r>
              <a:endParaRPr lang="en-US" sz="2000" b="1" baseline="30000" dirty="0">
                <a:solidFill>
                  <a:schemeClr val="tx1"/>
                </a:solidFill>
                <a:latin typeface="Century Gothic" panose="020B0502020202020204" pitchFamily="34" charset="0"/>
                <a:ea typeface="微软雅黑 Light" panose="020B0502040204020203" pitchFamily="34" charset="-122"/>
                <a:cs typeface="Roboto Medium" charset="0"/>
                <a:sym typeface="Century Gothic" panose="020B0502020202020204" pitchFamily="34" charset="0"/>
              </a:endParaRPr>
            </a:p>
          </p:txBody>
        </p:sp>
        <p:sp>
          <p:nvSpPr>
            <p:cNvPr id="46" name="Subtitle 2"/>
            <p:cNvSpPr txBox="1"/>
            <p:nvPr/>
          </p:nvSpPr>
          <p:spPr>
            <a:xfrm>
              <a:off x="1856608" y="4654793"/>
              <a:ext cx="3591692" cy="907847"/>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ct val="150000"/>
                </a:lnSpc>
              </a:pPr>
              <a:r>
                <a:rPr lang="zh-CN" altLang="en-US" sz="1200" dirty="0">
                  <a:solidFill>
                    <a:schemeClr val="tx1"/>
                  </a:solidFill>
                  <a:latin typeface="Source Sans Pro" charset="0"/>
                  <a:ea typeface="Source Sans Pro" charset="0"/>
                  <a:cs typeface="Source Sans Pro" charset="0"/>
                </a:rPr>
                <a:t>请替换文字内容复制你的内容到此请替换文字内容复制你的内容到此请替换文字内容复制你的内容到此请替换文字内容复制你的内容到此。</a:t>
              </a:r>
              <a:endParaRPr lang="en-US" altLang="zh-CN" sz="1200" dirty="0">
                <a:solidFill>
                  <a:schemeClr val="tx1"/>
                </a:solidFill>
                <a:latin typeface="Source Sans Pro" charset="0"/>
                <a:ea typeface="Source Sans Pro" charset="0"/>
                <a:cs typeface="Source Sans Pro" charset="0"/>
              </a:endParaRPr>
            </a:p>
          </p:txBody>
        </p:sp>
      </p:grpSp>
      <p:grpSp>
        <p:nvGrpSpPr>
          <p:cNvPr id="5" name="组合 4"/>
          <p:cNvGrpSpPr/>
          <p:nvPr/>
        </p:nvGrpSpPr>
        <p:grpSpPr>
          <a:xfrm>
            <a:off x="7243229" y="1886921"/>
            <a:ext cx="3591692" cy="1495482"/>
            <a:chOff x="7243229" y="1886921"/>
            <a:chExt cx="3591692" cy="1495482"/>
          </a:xfrm>
        </p:grpSpPr>
        <p:sp>
          <p:nvSpPr>
            <p:cNvPr id="48" name="Subtitle 2"/>
            <p:cNvSpPr txBox="1"/>
            <p:nvPr/>
          </p:nvSpPr>
          <p:spPr>
            <a:xfrm>
              <a:off x="7243229" y="2474556"/>
              <a:ext cx="3591692" cy="907847"/>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ct val="150000"/>
                </a:lnSpc>
              </a:pPr>
              <a:r>
                <a:rPr lang="zh-CN" altLang="en-US" sz="1200" dirty="0">
                  <a:solidFill>
                    <a:schemeClr val="tx1"/>
                  </a:solidFill>
                  <a:latin typeface="Source Sans Pro" charset="0"/>
                  <a:ea typeface="Source Sans Pro" charset="0"/>
                  <a:cs typeface="Source Sans Pro" charset="0"/>
                </a:rPr>
                <a:t>请替换文字内容复制你的内容到此请替换文字内容复制你的内容到此请替换文字内容复制你的内容到此请替换文字内容复制你的内容到此。</a:t>
              </a:r>
              <a:endParaRPr lang="en-US" altLang="zh-CN" sz="1200" dirty="0">
                <a:solidFill>
                  <a:schemeClr val="tx1"/>
                </a:solidFill>
                <a:latin typeface="Source Sans Pro" charset="0"/>
                <a:ea typeface="Source Sans Pro" charset="0"/>
                <a:cs typeface="Source Sans Pro" charset="0"/>
              </a:endParaRPr>
            </a:p>
          </p:txBody>
        </p:sp>
        <p:sp>
          <p:nvSpPr>
            <p:cNvPr id="49" name="Rounded Rectangle 11"/>
            <p:cNvSpPr/>
            <p:nvPr/>
          </p:nvSpPr>
          <p:spPr bwMode="auto">
            <a:xfrm>
              <a:off x="7342326" y="1886921"/>
              <a:ext cx="1160463" cy="441021"/>
            </a:xfrm>
            <a:prstGeom prst="roundRect">
              <a:avLst>
                <a:gd name="adj" fmla="val 50000"/>
              </a:avLst>
            </a:prstGeom>
            <a:solidFill>
              <a:srgbClr val="E2BFBC"/>
            </a:solidFill>
            <a:ln>
              <a:noFill/>
            </a:ln>
            <a:effectLst>
              <a:outerShdw blurRad="342900" dist="190500" dir="5400000" sx="78000" sy="78000" algn="t"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sz="2000" b="1" baseline="30000" dirty="0">
                <a:solidFill>
                  <a:schemeClr val="tx1"/>
                </a:solidFill>
                <a:latin typeface="Century Gothic" panose="020B0502020202020204" pitchFamily="34" charset="0"/>
                <a:ea typeface="微软雅黑 Light" panose="020B0502040204020203" pitchFamily="34" charset="-122"/>
                <a:cs typeface="Roboto Medium" charset="0"/>
                <a:sym typeface="Century Gothic" panose="020B0502020202020204" pitchFamily="34" charset="0"/>
              </a:endParaRPr>
            </a:p>
            <a:p>
              <a:pPr algn="ctr">
                <a:defRPr/>
              </a:pPr>
              <a:r>
                <a:rPr lang="zh-CN" altLang="en-US" sz="2000" b="1" baseline="30000" dirty="0">
                  <a:solidFill>
                    <a:schemeClr val="tx1"/>
                  </a:solidFill>
                  <a:latin typeface="Century Gothic" panose="020B0502020202020204" pitchFamily="34" charset="0"/>
                  <a:ea typeface="微软雅黑 Light" panose="020B0502040204020203" pitchFamily="34" charset="-122"/>
                  <a:cs typeface="Roboto Medium" charset="0"/>
                  <a:sym typeface="Century Gothic" panose="020B0502020202020204" pitchFamily="34" charset="0"/>
                </a:rPr>
                <a:t>输入标题</a:t>
              </a:r>
              <a:endParaRPr lang="en-US" sz="2000" b="1" baseline="30000" dirty="0">
                <a:solidFill>
                  <a:schemeClr val="tx1"/>
                </a:solidFill>
                <a:latin typeface="Century Gothic" panose="020B0502020202020204" pitchFamily="34" charset="0"/>
                <a:ea typeface="微软雅黑 Light" panose="020B0502040204020203" pitchFamily="34" charset="-122"/>
                <a:cs typeface="Roboto Medium" charset="0"/>
                <a:sym typeface="Century Gothic" panose="020B0502020202020204" pitchFamily="34" charset="0"/>
              </a:endParaRPr>
            </a:p>
          </p:txBody>
        </p:sp>
      </p:grpSp>
      <p:grpSp>
        <p:nvGrpSpPr>
          <p:cNvPr id="6" name="组合 5"/>
          <p:cNvGrpSpPr/>
          <p:nvPr/>
        </p:nvGrpSpPr>
        <p:grpSpPr>
          <a:xfrm>
            <a:off x="7342326" y="4078216"/>
            <a:ext cx="3591692" cy="1484424"/>
            <a:chOff x="7342326" y="4078216"/>
            <a:chExt cx="3591692" cy="1484424"/>
          </a:xfrm>
        </p:grpSpPr>
        <p:sp>
          <p:nvSpPr>
            <p:cNvPr id="50" name="Rounded Rectangle 11"/>
            <p:cNvSpPr/>
            <p:nvPr/>
          </p:nvSpPr>
          <p:spPr bwMode="auto">
            <a:xfrm>
              <a:off x="7441423" y="4078216"/>
              <a:ext cx="1160463" cy="441021"/>
            </a:xfrm>
            <a:prstGeom prst="roundRect">
              <a:avLst>
                <a:gd name="adj" fmla="val 50000"/>
              </a:avLst>
            </a:prstGeom>
            <a:solidFill>
              <a:srgbClr val="E2BFBC"/>
            </a:solidFill>
            <a:ln>
              <a:noFill/>
            </a:ln>
            <a:effectLst>
              <a:outerShdw blurRad="342900" dist="190500" dir="5400000" sx="78000" sy="78000" algn="t"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sz="2000" b="1" baseline="30000" dirty="0">
                <a:solidFill>
                  <a:schemeClr val="tx1"/>
                </a:solidFill>
                <a:latin typeface="Century Gothic" panose="020B0502020202020204" pitchFamily="34" charset="0"/>
                <a:ea typeface="微软雅黑 Light" panose="020B0502040204020203" pitchFamily="34" charset="-122"/>
                <a:cs typeface="Roboto Medium" charset="0"/>
                <a:sym typeface="Century Gothic" panose="020B0502020202020204" pitchFamily="34" charset="0"/>
              </a:endParaRPr>
            </a:p>
            <a:p>
              <a:pPr algn="ctr">
                <a:defRPr/>
              </a:pPr>
              <a:r>
                <a:rPr lang="zh-CN" altLang="en-US" sz="2000" b="1" baseline="30000" dirty="0">
                  <a:solidFill>
                    <a:schemeClr val="tx1"/>
                  </a:solidFill>
                  <a:latin typeface="Century Gothic" panose="020B0502020202020204" pitchFamily="34" charset="0"/>
                  <a:ea typeface="微软雅黑 Light" panose="020B0502040204020203" pitchFamily="34" charset="-122"/>
                  <a:cs typeface="Roboto Medium" charset="0"/>
                  <a:sym typeface="Century Gothic" panose="020B0502020202020204" pitchFamily="34" charset="0"/>
                </a:rPr>
                <a:t>输入标题</a:t>
              </a:r>
              <a:endParaRPr lang="en-US" sz="2000" b="1" baseline="30000" dirty="0">
                <a:solidFill>
                  <a:schemeClr val="tx1"/>
                </a:solidFill>
                <a:latin typeface="Century Gothic" panose="020B0502020202020204" pitchFamily="34" charset="0"/>
                <a:ea typeface="微软雅黑 Light" panose="020B0502040204020203" pitchFamily="34" charset="-122"/>
                <a:cs typeface="Roboto Medium" charset="0"/>
                <a:sym typeface="Century Gothic" panose="020B0502020202020204" pitchFamily="34" charset="0"/>
              </a:endParaRPr>
            </a:p>
          </p:txBody>
        </p:sp>
        <p:sp>
          <p:nvSpPr>
            <p:cNvPr id="51" name="Subtitle 2"/>
            <p:cNvSpPr txBox="1"/>
            <p:nvPr/>
          </p:nvSpPr>
          <p:spPr>
            <a:xfrm>
              <a:off x="7342326" y="4654793"/>
              <a:ext cx="3591692" cy="907847"/>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ct val="150000"/>
                </a:lnSpc>
              </a:pPr>
              <a:r>
                <a:rPr lang="zh-CN" altLang="en-US" sz="1200" dirty="0">
                  <a:solidFill>
                    <a:schemeClr val="tx1"/>
                  </a:solidFill>
                  <a:latin typeface="Source Sans Pro" charset="0"/>
                  <a:ea typeface="Source Sans Pro" charset="0"/>
                  <a:cs typeface="Source Sans Pro" charset="0"/>
                </a:rPr>
                <a:t>请替换文字内容复制你的内容到此请替换文字内容复制你的内容到此请替换文字内容复制你的内容到此请替换文字内容复制你的内容到此。</a:t>
              </a:r>
              <a:endParaRPr lang="en-US" altLang="zh-CN" sz="1200" dirty="0">
                <a:solidFill>
                  <a:schemeClr val="tx1"/>
                </a:solidFill>
                <a:latin typeface="Source Sans Pro" charset="0"/>
                <a:ea typeface="Source Sans Pro" charset="0"/>
                <a:cs typeface="Source Sans Pro" charset="0"/>
              </a:endParaRPr>
            </a:p>
          </p:txBody>
        </p:sp>
      </p:gr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313882">
            <a:off x="2803576" y="180871"/>
            <a:ext cx="6858000" cy="6858000"/>
          </a:xfrm>
          <a:prstGeom prst="rect">
            <a:avLst/>
          </a:prstGeom>
        </p:spPr>
      </p:pic>
    </p:spTree>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750"/>
                                        <p:tgtEl>
                                          <p:spTgt spid="35"/>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750"/>
                                        <p:tgtEl>
                                          <p:spTgt spid="8"/>
                                        </p:tgtEl>
                                      </p:cBhvr>
                                    </p:animEffect>
                                  </p:childTnLst>
                                </p:cTn>
                              </p:par>
                            </p:childTnLst>
                          </p:cTn>
                        </p:par>
                        <p:par>
                          <p:cTn id="12" fill="hold">
                            <p:stCondLst>
                              <p:cond delay="2000"/>
                            </p:stCondLst>
                            <p:childTnLst>
                              <p:par>
                                <p:cTn id="13" presetID="14" presetClass="entr" presetSubtype="1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750"/>
                                        <p:tgtEl>
                                          <p:spTgt spid="3"/>
                                        </p:tgtEl>
                                      </p:cBhvr>
                                    </p:animEffect>
                                  </p:childTnLst>
                                </p:cTn>
                              </p:par>
                            </p:childTnLst>
                          </p:cTn>
                        </p:par>
                        <p:par>
                          <p:cTn id="16" fill="hold">
                            <p:stCondLst>
                              <p:cond delay="3000"/>
                            </p:stCondLst>
                            <p:childTnLst>
                              <p:par>
                                <p:cTn id="17" presetID="14" presetClass="entr" presetSubtype="1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750"/>
                                        <p:tgtEl>
                                          <p:spTgt spid="4"/>
                                        </p:tgtEl>
                                      </p:cBhvr>
                                    </p:animEffect>
                                  </p:childTnLst>
                                </p:cTn>
                              </p:par>
                            </p:childTnLst>
                          </p:cTn>
                        </p:par>
                        <p:par>
                          <p:cTn id="20" fill="hold">
                            <p:stCondLst>
                              <p:cond delay="4000"/>
                            </p:stCondLst>
                            <p:childTnLst>
                              <p:par>
                                <p:cTn id="21" presetID="14" presetClass="entr" presetSubtype="1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750"/>
                                        <p:tgtEl>
                                          <p:spTgt spid="5"/>
                                        </p:tgtEl>
                                      </p:cBhvr>
                                    </p:animEffect>
                                  </p:childTnLst>
                                </p:cTn>
                              </p:par>
                            </p:childTnLst>
                          </p:cTn>
                        </p:par>
                        <p:par>
                          <p:cTn id="24" fill="hold">
                            <p:stCondLst>
                              <p:cond delay="5000"/>
                            </p:stCondLst>
                            <p:childTnLst>
                              <p:par>
                                <p:cTn id="25" presetID="14" presetClass="entr" presetSubtype="1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750"/>
                                        <p:tgtEl>
                                          <p:spTgt spid="6"/>
                                        </p:tgtEl>
                                      </p:cBhvr>
                                    </p:animEffect>
                                  </p:childTnLst>
                                </p:cTn>
                              </p:par>
                            </p:childTnLst>
                          </p:cTn>
                        </p:par>
                        <p:par>
                          <p:cTn id="28" fill="hold">
                            <p:stCondLst>
                              <p:cond delay="6000"/>
                            </p:stCondLst>
                            <p:childTnLst>
                              <p:par>
                                <p:cTn id="29" presetID="16" presetClass="entr" presetSubtype="21"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5549092" cy="6858000"/>
          </a:xfrm>
          <a:prstGeom prst="rect">
            <a:avLst/>
          </a:prstGeom>
          <a:pattFill prst="pct5">
            <a:fgClr>
              <a:schemeClr val="bg1"/>
            </a:fgClr>
            <a:bgClr>
              <a:srgbClr val="E2BFB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7170858" y="703493"/>
            <a:ext cx="2082324" cy="2082324"/>
            <a:chOff x="7170858" y="568534"/>
            <a:chExt cx="2082324" cy="2082324"/>
          </a:xfrm>
        </p:grpSpPr>
        <p:sp>
          <p:nvSpPr>
            <p:cNvPr id="7" name="PA_库_文本框 21"/>
            <p:cNvSpPr txBox="1"/>
            <p:nvPr>
              <p:custDataLst>
                <p:tags r:id="rId3"/>
              </p:custDataLst>
            </p:nvPr>
          </p:nvSpPr>
          <p:spPr>
            <a:xfrm>
              <a:off x="7442579" y="999273"/>
              <a:ext cx="1538883" cy="1220847"/>
            </a:xfrm>
            <a:prstGeom prst="rect">
              <a:avLst/>
            </a:prstGeom>
            <a:noFill/>
          </p:spPr>
          <p:txBody>
            <a:bodyPr vert="eaVert" wrap="none" rtlCol="0">
              <a:spAutoFit/>
            </a:bodyPr>
            <a:lstStyle/>
            <a:p>
              <a:pPr algn="ctr"/>
              <a:r>
                <a:rPr lang="zh-CN" altLang="en-US" sz="8800" dirty="0">
                  <a:solidFill>
                    <a:srgbClr val="D5A29E"/>
                  </a:solidFill>
                  <a:latin typeface="Century Gothic" panose="020B0502020202020204" pitchFamily="34" charset="0"/>
                  <a:ea typeface="微软雅黑 Light" panose="020B0502040204020203" pitchFamily="34" charset="-122"/>
                  <a:sym typeface="Century Gothic" panose="020B0502020202020204" pitchFamily="34" charset="0"/>
                </a:rPr>
                <a:t>第</a:t>
              </a:r>
            </a:p>
          </p:txBody>
        </p:sp>
        <p:sp>
          <p:nvSpPr>
            <p:cNvPr id="2" name="椭圆 1"/>
            <p:cNvSpPr/>
            <p:nvPr/>
          </p:nvSpPr>
          <p:spPr>
            <a:xfrm>
              <a:off x="7170858" y="568534"/>
              <a:ext cx="2082324" cy="2082324"/>
            </a:xfrm>
            <a:prstGeom prst="ellipse">
              <a:avLst/>
            </a:prstGeom>
            <a:noFill/>
            <a:ln w="28575">
              <a:solidFill>
                <a:srgbClr val="D5A2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微软雅黑 Light" panose="020B0502040204020203" pitchFamily="34" charset="-122"/>
                <a:sym typeface="Century Gothic" panose="020B0502020202020204" pitchFamily="34" charset="0"/>
              </a:endParaRPr>
            </a:p>
          </p:txBody>
        </p:sp>
      </p:grpSp>
      <p:sp>
        <p:nvSpPr>
          <p:cNvPr id="9" name="矩形 8"/>
          <p:cNvSpPr/>
          <p:nvPr/>
        </p:nvSpPr>
        <p:spPr>
          <a:xfrm>
            <a:off x="7442579" y="2785817"/>
            <a:ext cx="1538883" cy="3790461"/>
          </a:xfrm>
          <a:prstGeom prst="rect">
            <a:avLst/>
          </a:prstGeom>
        </p:spPr>
        <p:txBody>
          <a:bodyPr vert="eaVert" wrap="none">
            <a:spAutoFit/>
          </a:bodyPr>
          <a:lstStyle/>
          <a:p>
            <a:pPr algn="ctr"/>
            <a:r>
              <a:rPr lang="zh-CN" altLang="en-US" sz="8800" dirty="0">
                <a:solidFill>
                  <a:srgbClr val="D5A29E"/>
                </a:solidFill>
                <a:latin typeface="Century Gothic" panose="020B0502020202020204" pitchFamily="34" charset="0"/>
                <a:ea typeface="微软雅黑 Light" panose="020B0502040204020203" pitchFamily="34" charset="-122"/>
                <a:sym typeface="Century Gothic" panose="020B0502020202020204" pitchFamily="34" charset="0"/>
              </a:rPr>
              <a:t>三部 分</a:t>
            </a:r>
          </a:p>
        </p:txBody>
      </p:sp>
      <p:grpSp>
        <p:nvGrpSpPr>
          <p:cNvPr id="12" name="组合 11"/>
          <p:cNvGrpSpPr/>
          <p:nvPr/>
        </p:nvGrpSpPr>
        <p:grpSpPr>
          <a:xfrm>
            <a:off x="5820812" y="2194490"/>
            <a:ext cx="1792101" cy="2012432"/>
            <a:chOff x="5820812" y="2194490"/>
            <a:chExt cx="1792101" cy="2012432"/>
          </a:xfrm>
        </p:grpSpPr>
        <p:cxnSp>
          <p:nvCxnSpPr>
            <p:cNvPr id="18" name="直接连接符 17"/>
            <p:cNvCxnSpPr/>
            <p:nvPr/>
          </p:nvCxnSpPr>
          <p:spPr>
            <a:xfrm flipH="1">
              <a:off x="6015435" y="2244134"/>
              <a:ext cx="777922" cy="777922"/>
            </a:xfrm>
            <a:prstGeom prst="line">
              <a:avLst/>
            </a:prstGeom>
            <a:ln w="19050">
              <a:solidFill>
                <a:srgbClr val="D5A29E"/>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6834991" y="2194490"/>
              <a:ext cx="777922" cy="777922"/>
            </a:xfrm>
            <a:prstGeom prst="line">
              <a:avLst/>
            </a:prstGeom>
            <a:ln w="19050">
              <a:solidFill>
                <a:srgbClr val="D5A29E"/>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5820812" y="3429000"/>
              <a:ext cx="777922" cy="777922"/>
            </a:xfrm>
            <a:prstGeom prst="line">
              <a:avLst/>
            </a:prstGeom>
            <a:ln w="19050">
              <a:solidFill>
                <a:srgbClr val="D5A29E"/>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9318427" y="92095"/>
            <a:ext cx="795400" cy="1906562"/>
            <a:chOff x="9318427" y="92095"/>
            <a:chExt cx="795400" cy="1906562"/>
          </a:xfrm>
        </p:grpSpPr>
        <p:cxnSp>
          <p:nvCxnSpPr>
            <p:cNvPr id="14" name="直接连接符 13"/>
            <p:cNvCxnSpPr/>
            <p:nvPr/>
          </p:nvCxnSpPr>
          <p:spPr>
            <a:xfrm flipH="1">
              <a:off x="9318427" y="92095"/>
              <a:ext cx="777922" cy="777922"/>
            </a:xfrm>
            <a:prstGeom prst="line">
              <a:avLst/>
            </a:prstGeom>
            <a:ln w="19050">
              <a:solidFill>
                <a:srgbClr val="D5A29E"/>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9335905" y="1220735"/>
              <a:ext cx="777922" cy="777922"/>
            </a:xfrm>
            <a:prstGeom prst="line">
              <a:avLst/>
            </a:prstGeom>
            <a:ln w="19050">
              <a:solidFill>
                <a:srgbClr val="D5A29E"/>
              </a:solidFill>
            </a:ln>
          </p:spPr>
          <p:style>
            <a:lnRef idx="1">
              <a:schemeClr val="accent1"/>
            </a:lnRef>
            <a:fillRef idx="0">
              <a:schemeClr val="accent1"/>
            </a:fillRef>
            <a:effectRef idx="0">
              <a:schemeClr val="accent1"/>
            </a:effectRef>
            <a:fontRef idx="minor">
              <a:schemeClr val="tx1"/>
            </a:fontRef>
          </p:style>
        </p:cxnSp>
      </p:grpSp>
      <p:sp>
        <p:nvSpPr>
          <p:cNvPr id="23" name="PA_库_文本框 18"/>
          <p:cNvSpPr txBox="1"/>
          <p:nvPr>
            <p:custDataLst>
              <p:tags r:id="rId1"/>
            </p:custDataLst>
          </p:nvPr>
        </p:nvSpPr>
        <p:spPr>
          <a:xfrm>
            <a:off x="458014" y="330431"/>
            <a:ext cx="461665" cy="2314095"/>
          </a:xfrm>
          <a:prstGeom prst="rect">
            <a:avLst/>
          </a:prstGeom>
          <a:noFill/>
        </p:spPr>
        <p:txBody>
          <a:bodyPr vert="eaVert" wrap="none" rtlCol="0">
            <a:spAutoFit/>
          </a:bodyPr>
          <a:lstStyle/>
          <a:p>
            <a:r>
              <a:rPr lang="zh-CN" altLang="en-US"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儿</a:t>
            </a:r>
            <a:r>
              <a:rPr lang="en-US" altLang="zh-CN"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a:t>
            </a:r>
            <a:r>
              <a:rPr lang="zh-CN" altLang="en-US"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童</a:t>
            </a:r>
            <a:r>
              <a:rPr lang="en-US" altLang="zh-CN"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a:t>
            </a:r>
            <a:r>
              <a:rPr lang="zh-CN" altLang="en-US"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家</a:t>
            </a:r>
            <a:r>
              <a:rPr lang="en-US" altLang="zh-CN"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a:t>
            </a:r>
            <a:r>
              <a:rPr lang="zh-CN" altLang="en-US"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长</a:t>
            </a:r>
            <a:r>
              <a:rPr lang="en-US" altLang="zh-CN"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a:t>
            </a:r>
            <a:r>
              <a:rPr lang="zh-CN" altLang="en-US"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会</a:t>
            </a:r>
            <a:r>
              <a:rPr lang="en-US" altLang="zh-CN"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a:t>
            </a:r>
            <a:r>
              <a:rPr lang="zh-CN" altLang="en-US"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通</a:t>
            </a:r>
            <a:r>
              <a:rPr lang="en-US" altLang="zh-CN"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a:t>
            </a:r>
            <a:r>
              <a:rPr lang="zh-CN" altLang="en-US"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用</a:t>
            </a:r>
          </a:p>
        </p:txBody>
      </p:sp>
      <p:sp>
        <p:nvSpPr>
          <p:cNvPr id="24" name="PA_库_文本框 19"/>
          <p:cNvSpPr txBox="1"/>
          <p:nvPr>
            <p:custDataLst>
              <p:tags r:id="rId2"/>
            </p:custDataLst>
          </p:nvPr>
        </p:nvSpPr>
        <p:spPr>
          <a:xfrm>
            <a:off x="11366490" y="2972412"/>
            <a:ext cx="415498" cy="3657600"/>
          </a:xfrm>
          <a:prstGeom prst="rect">
            <a:avLst/>
          </a:prstGeom>
          <a:noFill/>
        </p:spPr>
        <p:txBody>
          <a:bodyPr vert="eaVert" wrap="square" rtlCol="0">
            <a:spAutoFit/>
          </a:bodyPr>
          <a:lstStyle/>
          <a:p>
            <a:pPr algn="r"/>
            <a:r>
              <a:rPr lang="zh-CN" altLang="en-US" sz="1500" dirty="0">
                <a:solidFill>
                  <a:srgbClr val="D5A29E"/>
                </a:solidFill>
                <a:latin typeface="Century Gothic" panose="020B0502020202020204" pitchFamily="34" charset="0"/>
                <a:ea typeface="微软雅黑 Light" panose="020B0502040204020203" pitchFamily="34" charset="-122"/>
                <a:sym typeface="Century Gothic" panose="020B0502020202020204" pitchFamily="34" charset="0"/>
              </a:rPr>
              <a:t>你像花，灿烂千阳，夏花万丈仍不及君</a:t>
            </a:r>
          </a:p>
        </p:txBody>
      </p:sp>
      <p:pic>
        <p:nvPicPr>
          <p:cNvPr id="17" name="图片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4220" y="795896"/>
            <a:ext cx="8090381" cy="6065645"/>
          </a:xfrm>
          <a:prstGeom prst="rect">
            <a:avLst/>
          </a:prstGeom>
        </p:spPr>
      </p:pic>
    </p:spTree>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750"/>
                                        <p:tgtEl>
                                          <p:spTgt spid="23"/>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750"/>
                                        <p:tgtEl>
                                          <p:spTgt spid="1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750" fill="hold"/>
                                        <p:tgtEl>
                                          <p:spTgt spid="3"/>
                                        </p:tgtEl>
                                        <p:attrNameLst>
                                          <p:attrName>ppt_w</p:attrName>
                                        </p:attrNameLst>
                                      </p:cBhvr>
                                      <p:tavLst>
                                        <p:tav tm="0">
                                          <p:val>
                                            <p:fltVal val="0"/>
                                          </p:val>
                                        </p:tav>
                                        <p:tav tm="100000">
                                          <p:val>
                                            <p:strVal val="#ppt_w"/>
                                          </p:val>
                                        </p:tav>
                                      </p:tavLst>
                                    </p:anim>
                                    <p:anim calcmode="lin" valueType="num">
                                      <p:cBhvr>
                                        <p:cTn id="16" dur="750" fill="hold"/>
                                        <p:tgtEl>
                                          <p:spTgt spid="3"/>
                                        </p:tgtEl>
                                        <p:attrNameLst>
                                          <p:attrName>ppt_h</p:attrName>
                                        </p:attrNameLst>
                                      </p:cBhvr>
                                      <p:tavLst>
                                        <p:tav tm="0">
                                          <p:val>
                                            <p:fltVal val="0"/>
                                          </p:val>
                                        </p:tav>
                                        <p:tav tm="100000">
                                          <p:val>
                                            <p:strVal val="#ppt_h"/>
                                          </p:val>
                                        </p:tav>
                                      </p:tavLst>
                                    </p:anim>
                                    <p:animEffect transition="in" filter="fade">
                                      <p:cBhvr>
                                        <p:cTn id="17" dur="750"/>
                                        <p:tgtEl>
                                          <p:spTgt spid="3"/>
                                        </p:tgtEl>
                                      </p:cBhvr>
                                    </p:animEffect>
                                  </p:childTnLst>
                                </p:cTn>
                              </p:par>
                            </p:childTnLst>
                          </p:cTn>
                        </p:par>
                        <p:par>
                          <p:cTn id="18" fill="hold">
                            <p:stCondLst>
                              <p:cond delay="3000"/>
                            </p:stCondLst>
                            <p:childTnLst>
                              <p:par>
                                <p:cTn id="19" presetID="2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750"/>
                                        <p:tgtEl>
                                          <p:spTgt spid="9"/>
                                        </p:tgtEl>
                                      </p:cBhvr>
                                    </p:animEffect>
                                  </p:childTnLst>
                                </p:cTn>
                              </p:par>
                            </p:childTnLst>
                          </p:cTn>
                        </p:par>
                        <p:par>
                          <p:cTn id="22" fill="hold">
                            <p:stCondLst>
                              <p:cond delay="4000"/>
                            </p:stCondLst>
                            <p:childTnLst>
                              <p:par>
                                <p:cTn id="23" presetID="22" presetClass="entr" presetSubtype="1"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750"/>
                                        <p:tgtEl>
                                          <p:spTgt spid="11"/>
                                        </p:tgtEl>
                                      </p:cBhvr>
                                    </p:animEffect>
                                  </p:childTnLst>
                                </p:cTn>
                              </p:par>
                            </p:childTnLst>
                          </p:cTn>
                        </p:par>
                        <p:par>
                          <p:cTn id="26" fill="hold">
                            <p:stCondLst>
                              <p:cond delay="5000"/>
                            </p:stCondLst>
                            <p:childTnLst>
                              <p:par>
                                <p:cTn id="27" presetID="22" presetClass="entr" presetSubtype="1"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750"/>
                                        <p:tgtEl>
                                          <p:spTgt spid="12"/>
                                        </p:tgtEl>
                                      </p:cBhvr>
                                    </p:animEffect>
                                  </p:childTnLst>
                                </p:cTn>
                              </p:par>
                            </p:childTnLst>
                          </p:cTn>
                        </p:par>
                        <p:par>
                          <p:cTn id="30" fill="hold">
                            <p:stCondLst>
                              <p:cond delay="6000"/>
                            </p:stCondLst>
                            <p:childTnLst>
                              <p:par>
                                <p:cTn id="31" presetID="22"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up)">
                                      <p:cBhvr>
                                        <p:cTn id="33"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10347" y="2768600"/>
            <a:ext cx="12202347" cy="4178301"/>
          </a:xfrm>
          <a:prstGeom prst="rect">
            <a:avLst/>
          </a:prstGeom>
          <a:pattFill prst="pct5">
            <a:fgClr>
              <a:schemeClr val="bg1"/>
            </a:fgClr>
            <a:bgClr>
              <a:srgbClr val="E2BFB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189659" y="17928"/>
            <a:ext cx="2015872" cy="1155235"/>
            <a:chOff x="189659" y="-13004"/>
            <a:chExt cx="2015872" cy="1155235"/>
          </a:xfrm>
        </p:grpSpPr>
        <p:sp>
          <p:nvSpPr>
            <p:cNvPr id="43" name="矩形 42"/>
            <p:cNvSpPr/>
            <p:nvPr/>
          </p:nvSpPr>
          <p:spPr>
            <a:xfrm>
              <a:off x="386177" y="217695"/>
              <a:ext cx="1819354" cy="548699"/>
            </a:xfrm>
            <a:prstGeom prst="rect">
              <a:avLst/>
            </a:prstGeom>
            <a:solidFill>
              <a:srgbClr val="D5A29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输 入 标 题</a:t>
              </a:r>
            </a:p>
          </p:txBody>
        </p:sp>
        <p:pic>
          <p:nvPicPr>
            <p:cNvPr id="47" name="图片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19431">
              <a:off x="189659" y="-13004"/>
              <a:ext cx="724740" cy="1155235"/>
            </a:xfrm>
            <a:prstGeom prst="rect">
              <a:avLst/>
            </a:prstGeom>
          </p:spPr>
        </p:pic>
      </p:grpSp>
      <p:pic>
        <p:nvPicPr>
          <p:cNvPr id="18" name="图片占位符 6"/>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472186" y="1805186"/>
            <a:ext cx="3247628" cy="3247628"/>
          </a:xfrm>
          <a:custGeom>
            <a:avLst/>
            <a:gdLst>
              <a:gd name="connsiteX0" fmla="*/ 897241 w 4999205"/>
              <a:gd name="connsiteY0" fmla="*/ 349012 h 2498048"/>
              <a:gd name="connsiteX1" fmla="*/ 1794482 w 4999205"/>
              <a:gd name="connsiteY1" fmla="*/ 1246253 h 2498048"/>
              <a:gd name="connsiteX2" fmla="*/ 897241 w 4999205"/>
              <a:gd name="connsiteY2" fmla="*/ 2143494 h 2498048"/>
              <a:gd name="connsiteX3" fmla="*/ 0 w 4999205"/>
              <a:gd name="connsiteY3" fmla="*/ 1246253 h 2498048"/>
              <a:gd name="connsiteX4" fmla="*/ 897241 w 4999205"/>
              <a:gd name="connsiteY4" fmla="*/ 349012 h 2498048"/>
              <a:gd name="connsiteX5" fmla="*/ 3750181 w 4999205"/>
              <a:gd name="connsiteY5" fmla="*/ 0 h 2498048"/>
              <a:gd name="connsiteX6" fmla="*/ 4277993 w 4999205"/>
              <a:gd name="connsiteY6" fmla="*/ 218627 h 2498048"/>
              <a:gd name="connsiteX7" fmla="*/ 4780578 w 4999205"/>
              <a:gd name="connsiteY7" fmla="*/ 721212 h 2498048"/>
              <a:gd name="connsiteX8" fmla="*/ 4780578 w 4999205"/>
              <a:gd name="connsiteY8" fmla="*/ 1776836 h 2498048"/>
              <a:gd name="connsiteX9" fmla="*/ 4277993 w 4999205"/>
              <a:gd name="connsiteY9" fmla="*/ 2279421 h 2498048"/>
              <a:gd name="connsiteX10" fmla="*/ 3222369 w 4999205"/>
              <a:gd name="connsiteY10" fmla="*/ 2279421 h 2498048"/>
              <a:gd name="connsiteX11" fmla="*/ 2719785 w 4999205"/>
              <a:gd name="connsiteY11" fmla="*/ 1776836 h 2498048"/>
              <a:gd name="connsiteX12" fmla="*/ 2719785 w 4999205"/>
              <a:gd name="connsiteY12" fmla="*/ 721212 h 2498048"/>
              <a:gd name="connsiteX13" fmla="*/ 3222369 w 4999205"/>
              <a:gd name="connsiteY13" fmla="*/ 218627 h 2498048"/>
              <a:gd name="connsiteX14" fmla="*/ 3750181 w 4999205"/>
              <a:gd name="connsiteY14" fmla="*/ 0 h 2498048"/>
              <a:gd name="connsiteX0-1" fmla="*/ 24941 w 5024146"/>
              <a:gd name="connsiteY0-2" fmla="*/ 1246253 h 2498048"/>
              <a:gd name="connsiteX1-3" fmla="*/ 1819423 w 5024146"/>
              <a:gd name="connsiteY1-4" fmla="*/ 1246253 h 2498048"/>
              <a:gd name="connsiteX2-5" fmla="*/ 922182 w 5024146"/>
              <a:gd name="connsiteY2-6" fmla="*/ 2143494 h 2498048"/>
              <a:gd name="connsiteX3-7" fmla="*/ 24941 w 5024146"/>
              <a:gd name="connsiteY3-8" fmla="*/ 1246253 h 2498048"/>
              <a:gd name="connsiteX4-9" fmla="*/ 3775122 w 5024146"/>
              <a:gd name="connsiteY4-10" fmla="*/ 0 h 2498048"/>
              <a:gd name="connsiteX5-11" fmla="*/ 4302934 w 5024146"/>
              <a:gd name="connsiteY5-12" fmla="*/ 218627 h 2498048"/>
              <a:gd name="connsiteX6-13" fmla="*/ 4805519 w 5024146"/>
              <a:gd name="connsiteY6-14" fmla="*/ 721212 h 2498048"/>
              <a:gd name="connsiteX7-15" fmla="*/ 4805519 w 5024146"/>
              <a:gd name="connsiteY7-16" fmla="*/ 1776836 h 2498048"/>
              <a:gd name="connsiteX8-17" fmla="*/ 4302934 w 5024146"/>
              <a:gd name="connsiteY8-18" fmla="*/ 2279421 h 2498048"/>
              <a:gd name="connsiteX9-19" fmla="*/ 3247310 w 5024146"/>
              <a:gd name="connsiteY9-20" fmla="*/ 2279421 h 2498048"/>
              <a:gd name="connsiteX10-21" fmla="*/ 2744726 w 5024146"/>
              <a:gd name="connsiteY10-22" fmla="*/ 1776836 h 2498048"/>
              <a:gd name="connsiteX11-23" fmla="*/ 2744726 w 5024146"/>
              <a:gd name="connsiteY11-24" fmla="*/ 721212 h 2498048"/>
              <a:gd name="connsiteX12-25" fmla="*/ 3247310 w 5024146"/>
              <a:gd name="connsiteY12-26" fmla="*/ 218627 h 2498048"/>
              <a:gd name="connsiteX13-27" fmla="*/ 3775122 w 5024146"/>
              <a:gd name="connsiteY13-28" fmla="*/ 0 h 2498048"/>
              <a:gd name="connsiteX0-29" fmla="*/ 24941 w 5024146"/>
              <a:gd name="connsiteY0-30" fmla="*/ 1246253 h 2498048"/>
              <a:gd name="connsiteX1-31" fmla="*/ 922182 w 5024146"/>
              <a:gd name="connsiteY1-32" fmla="*/ 2143494 h 2498048"/>
              <a:gd name="connsiteX2-33" fmla="*/ 24941 w 5024146"/>
              <a:gd name="connsiteY2-34" fmla="*/ 1246253 h 2498048"/>
              <a:gd name="connsiteX3-35" fmla="*/ 3775122 w 5024146"/>
              <a:gd name="connsiteY3-36" fmla="*/ 0 h 2498048"/>
              <a:gd name="connsiteX4-37" fmla="*/ 4302934 w 5024146"/>
              <a:gd name="connsiteY4-38" fmla="*/ 218627 h 2498048"/>
              <a:gd name="connsiteX5-39" fmla="*/ 4805519 w 5024146"/>
              <a:gd name="connsiteY5-40" fmla="*/ 721212 h 2498048"/>
              <a:gd name="connsiteX6-41" fmla="*/ 4805519 w 5024146"/>
              <a:gd name="connsiteY6-42" fmla="*/ 1776836 h 2498048"/>
              <a:gd name="connsiteX7-43" fmla="*/ 4302934 w 5024146"/>
              <a:gd name="connsiteY7-44" fmla="*/ 2279421 h 2498048"/>
              <a:gd name="connsiteX8-45" fmla="*/ 3247310 w 5024146"/>
              <a:gd name="connsiteY8-46" fmla="*/ 2279421 h 2498048"/>
              <a:gd name="connsiteX9-47" fmla="*/ 2744726 w 5024146"/>
              <a:gd name="connsiteY9-48" fmla="*/ 1776836 h 2498048"/>
              <a:gd name="connsiteX10-49" fmla="*/ 2744726 w 5024146"/>
              <a:gd name="connsiteY10-50" fmla="*/ 721212 h 2498048"/>
              <a:gd name="connsiteX11-51" fmla="*/ 3247310 w 5024146"/>
              <a:gd name="connsiteY11-52" fmla="*/ 218627 h 2498048"/>
              <a:gd name="connsiteX12-53" fmla="*/ 3775122 w 5024146"/>
              <a:gd name="connsiteY12-54" fmla="*/ 0 h 2498048"/>
              <a:gd name="connsiteX0-55" fmla="*/ 1249024 w 2498048"/>
              <a:gd name="connsiteY0-56" fmla="*/ 0 h 2498048"/>
              <a:gd name="connsiteX1-57" fmla="*/ 1776836 w 2498048"/>
              <a:gd name="connsiteY1-58" fmla="*/ 218627 h 2498048"/>
              <a:gd name="connsiteX2-59" fmla="*/ 2279421 w 2498048"/>
              <a:gd name="connsiteY2-60" fmla="*/ 721212 h 2498048"/>
              <a:gd name="connsiteX3-61" fmla="*/ 2279421 w 2498048"/>
              <a:gd name="connsiteY3-62" fmla="*/ 1776836 h 2498048"/>
              <a:gd name="connsiteX4-63" fmla="*/ 1776836 w 2498048"/>
              <a:gd name="connsiteY4-64" fmla="*/ 2279421 h 2498048"/>
              <a:gd name="connsiteX5-65" fmla="*/ 721212 w 2498048"/>
              <a:gd name="connsiteY5-66" fmla="*/ 2279421 h 2498048"/>
              <a:gd name="connsiteX6-67" fmla="*/ 218628 w 2498048"/>
              <a:gd name="connsiteY6-68" fmla="*/ 1776836 h 2498048"/>
              <a:gd name="connsiteX7-69" fmla="*/ 218628 w 2498048"/>
              <a:gd name="connsiteY7-70" fmla="*/ 721212 h 2498048"/>
              <a:gd name="connsiteX8-71" fmla="*/ 721212 w 2498048"/>
              <a:gd name="connsiteY8-72" fmla="*/ 218627 h 2498048"/>
              <a:gd name="connsiteX9-73" fmla="*/ 1249024 w 2498048"/>
              <a:gd name="connsiteY9-74" fmla="*/ 0 h 24980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498048" h="2498048">
                <a:moveTo>
                  <a:pt x="1249024" y="0"/>
                </a:moveTo>
                <a:cubicBezTo>
                  <a:pt x="1440055" y="0"/>
                  <a:pt x="1631085" y="72876"/>
                  <a:pt x="1776836" y="218627"/>
                </a:cubicBezTo>
                <a:lnTo>
                  <a:pt x="2279421" y="721212"/>
                </a:lnTo>
                <a:cubicBezTo>
                  <a:pt x="2570924" y="1012715"/>
                  <a:pt x="2570924" y="1485334"/>
                  <a:pt x="2279421" y="1776836"/>
                </a:cubicBezTo>
                <a:lnTo>
                  <a:pt x="1776836" y="2279421"/>
                </a:lnTo>
                <a:cubicBezTo>
                  <a:pt x="1485334" y="2570924"/>
                  <a:pt x="1012715" y="2570924"/>
                  <a:pt x="721212" y="2279421"/>
                </a:cubicBezTo>
                <a:lnTo>
                  <a:pt x="218628" y="1776836"/>
                </a:lnTo>
                <a:cubicBezTo>
                  <a:pt x="-72875" y="1485334"/>
                  <a:pt x="-72875" y="1012715"/>
                  <a:pt x="218628" y="721212"/>
                </a:cubicBezTo>
                <a:lnTo>
                  <a:pt x="721212" y="218627"/>
                </a:lnTo>
                <a:cubicBezTo>
                  <a:pt x="866963" y="72876"/>
                  <a:pt x="1057994" y="0"/>
                  <a:pt x="1249024" y="0"/>
                </a:cubicBezTo>
                <a:close/>
              </a:path>
            </a:pathLst>
          </a:custGeom>
        </p:spPr>
      </p:pic>
      <p:grpSp>
        <p:nvGrpSpPr>
          <p:cNvPr id="20" name="Group 22"/>
          <p:cNvGrpSpPr/>
          <p:nvPr/>
        </p:nvGrpSpPr>
        <p:grpSpPr bwMode="auto">
          <a:xfrm>
            <a:off x="6787863" y="1235660"/>
            <a:ext cx="1609725" cy="1609725"/>
            <a:chOff x="8619000" y="669109"/>
            <a:chExt cx="2360903" cy="2360907"/>
          </a:xfrm>
        </p:grpSpPr>
        <p:sp>
          <p:nvSpPr>
            <p:cNvPr id="21" name="Rounded Rectangle 8"/>
            <p:cNvSpPr/>
            <p:nvPr/>
          </p:nvSpPr>
          <p:spPr>
            <a:xfrm rot="2700000">
              <a:off x="8618998" y="669111"/>
              <a:ext cx="2360907" cy="2360903"/>
            </a:xfrm>
            <a:prstGeom prst="roundRect">
              <a:avLst>
                <a:gd name="adj" fmla="val 34663"/>
              </a:avLst>
            </a:prstGeom>
            <a:solidFill>
              <a:schemeClr val="bg1"/>
            </a:solidFill>
            <a:ln>
              <a:noFill/>
            </a:ln>
            <a:effectLst>
              <a:outerShdw blurRad="1016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785" dirty="0">
                <a:solidFill>
                  <a:schemeClr val="tx1">
                    <a:lumMod val="75000"/>
                    <a:lumOff val="25000"/>
                  </a:schemeClr>
                </a:solidFill>
                <a:latin typeface="Century Gothic" panose="020B0502020202020204" pitchFamily="34" charset="0"/>
                <a:ea typeface="微软雅黑 Light" panose="020B0502040204020203" pitchFamily="34" charset="-122"/>
                <a:cs typeface="linea-basic-10" charset="0"/>
                <a:sym typeface="Century Gothic" panose="020B0502020202020204" pitchFamily="34" charset="0"/>
              </a:endParaRPr>
            </a:p>
          </p:txBody>
        </p:sp>
        <p:sp>
          <p:nvSpPr>
            <p:cNvPr id="22" name="Title 3"/>
            <p:cNvSpPr txBox="1"/>
            <p:nvPr/>
          </p:nvSpPr>
          <p:spPr>
            <a:xfrm>
              <a:off x="8802937" y="1765744"/>
              <a:ext cx="1993031" cy="302680"/>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defTabSz="685800">
                <a:lnSpc>
                  <a:spcPct val="80000"/>
                </a:lnSpc>
                <a:defRPr/>
              </a:pPr>
              <a:r>
                <a:rPr lang="zh-CN" altLang="en-US" sz="1800" b="0" dirty="0">
                  <a:solidFill>
                    <a:schemeClr val="tx1">
                      <a:lumMod val="75000"/>
                      <a:lumOff val="25000"/>
                    </a:schemeClr>
                  </a:solidFill>
                  <a:latin typeface="Century Gothic" panose="020B0502020202020204" pitchFamily="34" charset="0"/>
                  <a:ea typeface="微软雅黑 Light" panose="020B0502040204020203" pitchFamily="34" charset="-122"/>
                  <a:cs typeface="Roboto Light" charset="0"/>
                  <a:sym typeface="Century Gothic" panose="020B0502020202020204" pitchFamily="34" charset="0"/>
                </a:rPr>
                <a:t>输入标题</a:t>
              </a:r>
            </a:p>
          </p:txBody>
        </p:sp>
        <p:sp>
          <p:nvSpPr>
            <p:cNvPr id="23" name="Title 3"/>
            <p:cNvSpPr txBox="1"/>
            <p:nvPr/>
          </p:nvSpPr>
          <p:spPr>
            <a:xfrm>
              <a:off x="8803857" y="2176632"/>
              <a:ext cx="1991184" cy="552193"/>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defTabSz="685800">
                <a:lnSpc>
                  <a:spcPct val="100000"/>
                </a:lnSpc>
                <a:spcBef>
                  <a:spcPts val="900"/>
                </a:spcBef>
                <a:buClr>
                  <a:srgbClr val="2196F3"/>
                </a:buClr>
                <a:buSzPct val="150000"/>
                <a:defRPr/>
              </a:pPr>
              <a:r>
                <a:rPr lang="zh-CN" altLang="en-US" sz="1000" b="0" dirty="0">
                  <a:solidFill>
                    <a:schemeClr val="tx1">
                      <a:lumMod val="75000"/>
                      <a:lumOff val="25000"/>
                    </a:schemeClr>
                  </a:solidFill>
                  <a:latin typeface="Century Gothic" panose="020B0502020202020204" pitchFamily="34" charset="0"/>
                  <a:ea typeface="微软雅黑 Light" panose="020B0502040204020203" pitchFamily="34" charset="-122"/>
                  <a:cs typeface="Roboto Light" charset="0"/>
                  <a:sym typeface="Century Gothic" panose="020B0502020202020204" pitchFamily="34" charset="0"/>
                </a:rPr>
                <a:t>请替换文字内容复制你的内容到此</a:t>
              </a:r>
              <a:endParaRPr lang="en-US" altLang="zh-CN" sz="1000" b="0" dirty="0">
                <a:solidFill>
                  <a:schemeClr val="tx1">
                    <a:lumMod val="75000"/>
                    <a:lumOff val="25000"/>
                  </a:schemeClr>
                </a:solidFill>
                <a:latin typeface="Century Gothic" panose="020B0502020202020204" pitchFamily="34" charset="0"/>
                <a:ea typeface="微软雅黑 Light" panose="020B0502040204020203" pitchFamily="34" charset="-122"/>
                <a:cs typeface="Roboto Light" charset="0"/>
                <a:sym typeface="Century Gothic" panose="020B0502020202020204" pitchFamily="34" charset="0"/>
              </a:endParaRPr>
            </a:p>
          </p:txBody>
        </p:sp>
        <p:sp>
          <p:nvSpPr>
            <p:cNvPr id="24" name="Title 3"/>
            <p:cNvSpPr txBox="1"/>
            <p:nvPr/>
          </p:nvSpPr>
          <p:spPr>
            <a:xfrm>
              <a:off x="9371044" y="1183666"/>
              <a:ext cx="856817" cy="619331"/>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defTabSz="685800">
                <a:lnSpc>
                  <a:spcPct val="80000"/>
                </a:lnSpc>
                <a:defRPr/>
              </a:pPr>
              <a:r>
                <a:rPr lang="en-US" sz="2700" b="0" dirty="0">
                  <a:solidFill>
                    <a:schemeClr val="tx1">
                      <a:lumMod val="75000"/>
                      <a:lumOff val="25000"/>
                    </a:schemeClr>
                  </a:solidFill>
                  <a:latin typeface="Century Gothic" panose="020B0502020202020204" pitchFamily="34" charset="0"/>
                  <a:ea typeface="微软雅黑 Light" panose="020B0502040204020203" pitchFamily="34" charset="-122"/>
                  <a:cs typeface="linea-basic-10" charset="0"/>
                  <a:sym typeface="Century Gothic" panose="020B0502020202020204" pitchFamily="34" charset="0"/>
                </a:rPr>
                <a:t>H</a:t>
              </a:r>
              <a:endParaRPr lang="en-US" sz="1050" b="0" dirty="0">
                <a:solidFill>
                  <a:schemeClr val="tx1">
                    <a:lumMod val="75000"/>
                    <a:lumOff val="25000"/>
                  </a:schemeClr>
                </a:solidFill>
                <a:latin typeface="Century Gothic" panose="020B0502020202020204" pitchFamily="34" charset="0"/>
                <a:ea typeface="微软雅黑 Light" panose="020B0502040204020203" pitchFamily="34" charset="-122"/>
                <a:cs typeface="linea-basic-10" charset="0"/>
                <a:sym typeface="Century Gothic" panose="020B0502020202020204" pitchFamily="34" charset="0"/>
              </a:endParaRPr>
            </a:p>
          </p:txBody>
        </p:sp>
      </p:grpSp>
      <p:grpSp>
        <p:nvGrpSpPr>
          <p:cNvPr id="25" name="Group 23"/>
          <p:cNvGrpSpPr/>
          <p:nvPr/>
        </p:nvGrpSpPr>
        <p:grpSpPr bwMode="auto">
          <a:xfrm>
            <a:off x="6757701" y="4007435"/>
            <a:ext cx="1668462" cy="1609725"/>
            <a:chOff x="8575570" y="3902930"/>
            <a:chExt cx="2447758" cy="2360907"/>
          </a:xfrm>
        </p:grpSpPr>
        <p:sp>
          <p:nvSpPr>
            <p:cNvPr id="26" name="Rounded Rectangle 9"/>
            <p:cNvSpPr/>
            <p:nvPr/>
          </p:nvSpPr>
          <p:spPr>
            <a:xfrm rot="2700000">
              <a:off x="8618995" y="3903755"/>
              <a:ext cx="2360907" cy="2359258"/>
            </a:xfrm>
            <a:prstGeom prst="roundRect">
              <a:avLst>
                <a:gd name="adj" fmla="val 34663"/>
              </a:avLst>
            </a:prstGeom>
            <a:solidFill>
              <a:schemeClr val="bg1"/>
            </a:solidFill>
            <a:ln>
              <a:noFill/>
            </a:ln>
            <a:effectLst>
              <a:outerShdw blurRad="1016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785" dirty="0">
                <a:solidFill>
                  <a:schemeClr val="tx1">
                    <a:lumMod val="75000"/>
                    <a:lumOff val="25000"/>
                  </a:schemeClr>
                </a:solidFill>
                <a:latin typeface="Century Gothic" panose="020B0502020202020204" pitchFamily="34" charset="0"/>
                <a:ea typeface="微软雅黑 Light" panose="020B0502040204020203" pitchFamily="34" charset="-122"/>
                <a:cs typeface="linea-basic-10" charset="0"/>
                <a:sym typeface="Century Gothic" panose="020B0502020202020204" pitchFamily="34" charset="0"/>
              </a:endParaRPr>
            </a:p>
          </p:txBody>
        </p:sp>
        <p:sp>
          <p:nvSpPr>
            <p:cNvPr id="27" name="Title 3"/>
            <p:cNvSpPr txBox="1"/>
            <p:nvPr/>
          </p:nvSpPr>
          <p:spPr>
            <a:xfrm>
              <a:off x="8575570" y="4999565"/>
              <a:ext cx="2447758" cy="302680"/>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defTabSz="685800">
                <a:lnSpc>
                  <a:spcPct val="80000"/>
                </a:lnSpc>
                <a:defRPr/>
              </a:pPr>
              <a:r>
                <a:rPr lang="zh-CN" altLang="en-US" sz="1800" b="0" dirty="0">
                  <a:solidFill>
                    <a:schemeClr val="tx1">
                      <a:lumMod val="75000"/>
                      <a:lumOff val="25000"/>
                    </a:schemeClr>
                  </a:solidFill>
                  <a:latin typeface="Century Gothic" panose="020B0502020202020204" pitchFamily="34" charset="0"/>
                  <a:ea typeface="微软雅黑 Light" panose="020B0502040204020203" pitchFamily="34" charset="-122"/>
                  <a:cs typeface="Roboto Light" charset="0"/>
                  <a:sym typeface="Century Gothic" panose="020B0502020202020204" pitchFamily="34" charset="0"/>
                </a:rPr>
                <a:t>输入标题</a:t>
              </a:r>
              <a:endParaRPr lang="en-US" sz="1000" b="0" dirty="0">
                <a:solidFill>
                  <a:schemeClr val="tx1">
                    <a:lumMod val="75000"/>
                    <a:lumOff val="25000"/>
                  </a:schemeClr>
                </a:solidFill>
                <a:latin typeface="Century Gothic" panose="020B0502020202020204" pitchFamily="34" charset="0"/>
                <a:ea typeface="微软雅黑 Light" panose="020B0502040204020203" pitchFamily="34" charset="-122"/>
                <a:cs typeface="Roboto Light" charset="0"/>
                <a:sym typeface="Century Gothic" panose="020B0502020202020204" pitchFamily="34" charset="0"/>
              </a:endParaRPr>
            </a:p>
          </p:txBody>
        </p:sp>
        <p:sp>
          <p:nvSpPr>
            <p:cNvPr id="28" name="Title 3"/>
            <p:cNvSpPr txBox="1"/>
            <p:nvPr/>
          </p:nvSpPr>
          <p:spPr>
            <a:xfrm>
              <a:off x="8803857" y="5410453"/>
              <a:ext cx="1991184" cy="552193"/>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defTabSz="685800">
                <a:lnSpc>
                  <a:spcPct val="100000"/>
                </a:lnSpc>
                <a:spcBef>
                  <a:spcPts val="900"/>
                </a:spcBef>
                <a:buClr>
                  <a:srgbClr val="2196F3"/>
                </a:buClr>
                <a:buSzPct val="150000"/>
                <a:defRPr/>
              </a:pPr>
              <a:r>
                <a:rPr lang="zh-CN" altLang="en-US" sz="1000" b="0" dirty="0">
                  <a:solidFill>
                    <a:schemeClr val="tx1">
                      <a:lumMod val="75000"/>
                      <a:lumOff val="25000"/>
                    </a:schemeClr>
                  </a:solidFill>
                  <a:latin typeface="Century Gothic" panose="020B0502020202020204" pitchFamily="34" charset="0"/>
                  <a:ea typeface="微软雅黑 Light" panose="020B0502040204020203" pitchFamily="34" charset="-122"/>
                  <a:cs typeface="Roboto Light" charset="0"/>
                  <a:sym typeface="Century Gothic" panose="020B0502020202020204" pitchFamily="34" charset="0"/>
                </a:rPr>
                <a:t>请替换文字内容复制你的内容到此</a:t>
              </a:r>
              <a:endParaRPr lang="en-US" altLang="zh-CN" sz="1000" b="0" dirty="0">
                <a:solidFill>
                  <a:schemeClr val="tx1">
                    <a:lumMod val="75000"/>
                    <a:lumOff val="25000"/>
                  </a:schemeClr>
                </a:solidFill>
                <a:latin typeface="Century Gothic" panose="020B0502020202020204" pitchFamily="34" charset="0"/>
                <a:ea typeface="微软雅黑 Light" panose="020B0502040204020203" pitchFamily="34" charset="-122"/>
                <a:cs typeface="Roboto Light" charset="0"/>
                <a:sym typeface="Century Gothic" panose="020B0502020202020204" pitchFamily="34" charset="0"/>
              </a:endParaRPr>
            </a:p>
          </p:txBody>
        </p:sp>
        <p:sp>
          <p:nvSpPr>
            <p:cNvPr id="29" name="Title 3"/>
            <p:cNvSpPr txBox="1"/>
            <p:nvPr/>
          </p:nvSpPr>
          <p:spPr>
            <a:xfrm>
              <a:off x="9372081" y="4417487"/>
              <a:ext cx="854735" cy="619331"/>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defTabSz="685800">
                <a:lnSpc>
                  <a:spcPct val="80000"/>
                </a:lnSpc>
                <a:defRPr/>
              </a:pPr>
              <a:r>
                <a:rPr lang="en-US" sz="2700" b="0" dirty="0">
                  <a:solidFill>
                    <a:schemeClr val="tx1">
                      <a:lumMod val="75000"/>
                      <a:lumOff val="25000"/>
                    </a:schemeClr>
                  </a:solidFill>
                  <a:latin typeface="Century Gothic" panose="020B0502020202020204" pitchFamily="34" charset="0"/>
                  <a:ea typeface="微软雅黑 Light" panose="020B0502040204020203" pitchFamily="34" charset="-122"/>
                  <a:cs typeface="linea-basic-10" charset="0"/>
                  <a:sym typeface="Century Gothic" panose="020B0502020202020204" pitchFamily="34" charset="0"/>
                </a:rPr>
                <a:t>V</a:t>
              </a:r>
              <a:endParaRPr lang="en-US" sz="1050" b="0" dirty="0">
                <a:solidFill>
                  <a:schemeClr val="tx1">
                    <a:lumMod val="75000"/>
                    <a:lumOff val="25000"/>
                  </a:schemeClr>
                </a:solidFill>
                <a:latin typeface="Century Gothic" panose="020B0502020202020204" pitchFamily="34" charset="0"/>
                <a:ea typeface="微软雅黑 Light" panose="020B0502040204020203" pitchFamily="34" charset="-122"/>
                <a:cs typeface="linea-basic-10" charset="0"/>
                <a:sym typeface="Century Gothic" panose="020B0502020202020204" pitchFamily="34" charset="0"/>
              </a:endParaRPr>
            </a:p>
          </p:txBody>
        </p:sp>
      </p:grpSp>
      <p:grpSp>
        <p:nvGrpSpPr>
          <p:cNvPr id="30" name="Group 24"/>
          <p:cNvGrpSpPr/>
          <p:nvPr/>
        </p:nvGrpSpPr>
        <p:grpSpPr bwMode="auto">
          <a:xfrm>
            <a:off x="8237251" y="2621548"/>
            <a:ext cx="1609725" cy="1609725"/>
            <a:chOff x="8618997" y="3902930"/>
            <a:chExt cx="2360903" cy="2360907"/>
          </a:xfrm>
        </p:grpSpPr>
        <p:sp>
          <p:nvSpPr>
            <p:cNvPr id="31" name="Rounded Rectangle 25"/>
            <p:cNvSpPr/>
            <p:nvPr/>
          </p:nvSpPr>
          <p:spPr>
            <a:xfrm rot="2700000">
              <a:off x="8618995" y="3902932"/>
              <a:ext cx="2360907" cy="2360903"/>
            </a:xfrm>
            <a:prstGeom prst="roundRect">
              <a:avLst>
                <a:gd name="adj" fmla="val 34663"/>
              </a:avLst>
            </a:prstGeom>
            <a:solidFill>
              <a:schemeClr val="bg1"/>
            </a:solidFill>
            <a:ln>
              <a:noFill/>
            </a:ln>
            <a:effectLst>
              <a:outerShdw blurRad="1016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785" dirty="0">
                <a:solidFill>
                  <a:schemeClr val="tx1">
                    <a:lumMod val="75000"/>
                    <a:lumOff val="25000"/>
                  </a:schemeClr>
                </a:solidFill>
                <a:latin typeface="Century Gothic" panose="020B0502020202020204" pitchFamily="34" charset="0"/>
                <a:ea typeface="微软雅黑 Light" panose="020B0502040204020203" pitchFamily="34" charset="-122"/>
                <a:cs typeface="linea-basic-10" charset="0"/>
                <a:sym typeface="Century Gothic" panose="020B0502020202020204" pitchFamily="34" charset="0"/>
              </a:endParaRPr>
            </a:p>
          </p:txBody>
        </p:sp>
        <p:sp>
          <p:nvSpPr>
            <p:cNvPr id="32" name="Title 3"/>
            <p:cNvSpPr txBox="1"/>
            <p:nvPr/>
          </p:nvSpPr>
          <p:spPr>
            <a:xfrm>
              <a:off x="8667891" y="4999564"/>
              <a:ext cx="2263114" cy="302680"/>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defTabSz="685800">
                <a:lnSpc>
                  <a:spcPct val="80000"/>
                </a:lnSpc>
                <a:defRPr/>
              </a:pPr>
              <a:r>
                <a:rPr lang="zh-CN" altLang="en-US" sz="1800" b="0" dirty="0">
                  <a:solidFill>
                    <a:schemeClr val="tx1">
                      <a:lumMod val="75000"/>
                      <a:lumOff val="25000"/>
                    </a:schemeClr>
                  </a:solidFill>
                  <a:latin typeface="Century Gothic" panose="020B0502020202020204" pitchFamily="34" charset="0"/>
                  <a:ea typeface="微软雅黑 Light" panose="020B0502040204020203" pitchFamily="34" charset="-122"/>
                  <a:cs typeface="Roboto Light" charset="0"/>
                  <a:sym typeface="Century Gothic" panose="020B0502020202020204" pitchFamily="34" charset="0"/>
                </a:rPr>
                <a:t>输入标题</a:t>
              </a:r>
            </a:p>
          </p:txBody>
        </p:sp>
        <p:sp>
          <p:nvSpPr>
            <p:cNvPr id="33" name="Title 3"/>
            <p:cNvSpPr txBox="1"/>
            <p:nvPr/>
          </p:nvSpPr>
          <p:spPr>
            <a:xfrm>
              <a:off x="8803857" y="5410453"/>
              <a:ext cx="1991184" cy="552193"/>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defTabSz="685800">
                <a:lnSpc>
                  <a:spcPct val="100000"/>
                </a:lnSpc>
                <a:spcBef>
                  <a:spcPts val="900"/>
                </a:spcBef>
                <a:buClr>
                  <a:srgbClr val="2196F3"/>
                </a:buClr>
                <a:buSzPct val="150000"/>
                <a:defRPr/>
              </a:pPr>
              <a:r>
                <a:rPr lang="zh-CN" altLang="en-US" sz="1000" b="0" dirty="0">
                  <a:solidFill>
                    <a:schemeClr val="tx1">
                      <a:lumMod val="75000"/>
                      <a:lumOff val="25000"/>
                    </a:schemeClr>
                  </a:solidFill>
                  <a:latin typeface="Century Gothic" panose="020B0502020202020204" pitchFamily="34" charset="0"/>
                  <a:ea typeface="微软雅黑 Light" panose="020B0502040204020203" pitchFamily="34" charset="-122"/>
                  <a:cs typeface="Roboto Light" charset="0"/>
                  <a:sym typeface="Century Gothic" panose="020B0502020202020204" pitchFamily="34" charset="0"/>
                </a:rPr>
                <a:t>请替换文字内容复制你的内容到此</a:t>
              </a:r>
              <a:endParaRPr lang="en-US" altLang="zh-CN" sz="1000" b="0" dirty="0">
                <a:solidFill>
                  <a:schemeClr val="tx1">
                    <a:lumMod val="75000"/>
                    <a:lumOff val="25000"/>
                  </a:schemeClr>
                </a:solidFill>
                <a:latin typeface="Century Gothic" panose="020B0502020202020204" pitchFamily="34" charset="0"/>
                <a:ea typeface="微软雅黑 Light" panose="020B0502040204020203" pitchFamily="34" charset="-122"/>
                <a:cs typeface="Roboto Light" charset="0"/>
                <a:sym typeface="Century Gothic" panose="020B0502020202020204" pitchFamily="34" charset="0"/>
              </a:endParaRPr>
            </a:p>
          </p:txBody>
        </p:sp>
        <p:sp>
          <p:nvSpPr>
            <p:cNvPr id="34" name="Title 3"/>
            <p:cNvSpPr txBox="1"/>
            <p:nvPr/>
          </p:nvSpPr>
          <p:spPr>
            <a:xfrm>
              <a:off x="9371039" y="4417486"/>
              <a:ext cx="856817" cy="619331"/>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defTabSz="685800">
                <a:lnSpc>
                  <a:spcPct val="80000"/>
                </a:lnSpc>
                <a:defRPr/>
              </a:pPr>
              <a:r>
                <a:rPr lang="en-US" sz="2700" b="0" dirty="0">
                  <a:solidFill>
                    <a:schemeClr val="tx1">
                      <a:lumMod val="75000"/>
                      <a:lumOff val="25000"/>
                    </a:schemeClr>
                  </a:solidFill>
                  <a:latin typeface="Century Gothic" panose="020B0502020202020204" pitchFamily="34" charset="0"/>
                  <a:ea typeface="微软雅黑 Light" panose="020B0502040204020203" pitchFamily="34" charset="-122"/>
                  <a:cs typeface="linea-basic-10" charset="0"/>
                  <a:sym typeface="Century Gothic" panose="020B0502020202020204" pitchFamily="34" charset="0"/>
                </a:rPr>
                <a:t>U</a:t>
              </a:r>
              <a:endParaRPr lang="en-US" sz="1050" b="0" dirty="0">
                <a:solidFill>
                  <a:schemeClr val="tx1">
                    <a:lumMod val="75000"/>
                    <a:lumOff val="25000"/>
                  </a:schemeClr>
                </a:solidFill>
                <a:latin typeface="Century Gothic" panose="020B0502020202020204" pitchFamily="34" charset="0"/>
                <a:ea typeface="微软雅黑 Light" panose="020B0502040204020203" pitchFamily="34" charset="-122"/>
                <a:cs typeface="linea-basic-10" charset="0"/>
                <a:sym typeface="Century Gothic" panose="020B0502020202020204" pitchFamily="34" charset="0"/>
              </a:endParaRPr>
            </a:p>
          </p:txBody>
        </p:sp>
      </p:grpSp>
      <p:grpSp>
        <p:nvGrpSpPr>
          <p:cNvPr id="35" name="Group 22"/>
          <p:cNvGrpSpPr/>
          <p:nvPr/>
        </p:nvGrpSpPr>
        <p:grpSpPr bwMode="auto">
          <a:xfrm>
            <a:off x="3865032" y="1235941"/>
            <a:ext cx="1609725" cy="1609725"/>
            <a:chOff x="8619000" y="669109"/>
            <a:chExt cx="2360903" cy="2360907"/>
          </a:xfrm>
        </p:grpSpPr>
        <p:sp>
          <p:nvSpPr>
            <p:cNvPr id="36" name="Rounded Rectangle 8"/>
            <p:cNvSpPr/>
            <p:nvPr/>
          </p:nvSpPr>
          <p:spPr>
            <a:xfrm rot="2700000">
              <a:off x="8618998" y="669111"/>
              <a:ext cx="2360907" cy="2360903"/>
            </a:xfrm>
            <a:prstGeom prst="roundRect">
              <a:avLst>
                <a:gd name="adj" fmla="val 34663"/>
              </a:avLst>
            </a:prstGeom>
            <a:solidFill>
              <a:schemeClr val="bg1"/>
            </a:solidFill>
            <a:ln>
              <a:noFill/>
            </a:ln>
            <a:effectLst>
              <a:outerShdw blurRad="1016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785" dirty="0">
                <a:solidFill>
                  <a:schemeClr val="tx1">
                    <a:lumMod val="75000"/>
                    <a:lumOff val="25000"/>
                  </a:schemeClr>
                </a:solidFill>
                <a:latin typeface="Century Gothic" panose="020B0502020202020204" pitchFamily="34" charset="0"/>
                <a:ea typeface="微软雅黑 Light" panose="020B0502040204020203" pitchFamily="34" charset="-122"/>
                <a:cs typeface="linea-basic-10" charset="0"/>
                <a:sym typeface="Century Gothic" panose="020B0502020202020204" pitchFamily="34" charset="0"/>
              </a:endParaRPr>
            </a:p>
          </p:txBody>
        </p:sp>
        <p:sp>
          <p:nvSpPr>
            <p:cNvPr id="37" name="Title 3"/>
            <p:cNvSpPr txBox="1"/>
            <p:nvPr/>
          </p:nvSpPr>
          <p:spPr>
            <a:xfrm>
              <a:off x="8802937" y="1765744"/>
              <a:ext cx="1993031" cy="302680"/>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defTabSz="685800">
                <a:lnSpc>
                  <a:spcPct val="80000"/>
                </a:lnSpc>
                <a:defRPr/>
              </a:pPr>
              <a:r>
                <a:rPr lang="zh-CN" altLang="en-US" sz="1600" b="0" dirty="0">
                  <a:solidFill>
                    <a:schemeClr val="tx1">
                      <a:lumMod val="75000"/>
                      <a:lumOff val="25000"/>
                    </a:schemeClr>
                  </a:solidFill>
                  <a:latin typeface="Century Gothic" panose="020B0502020202020204" pitchFamily="34" charset="0"/>
                  <a:ea typeface="微软雅黑 Light" panose="020B0502040204020203" pitchFamily="34" charset="-122"/>
                  <a:cs typeface="Roboto Light" charset="0"/>
                  <a:sym typeface="Century Gothic" panose="020B0502020202020204" pitchFamily="34" charset="0"/>
                </a:rPr>
                <a:t>输入标题</a:t>
              </a:r>
            </a:p>
          </p:txBody>
        </p:sp>
        <p:sp>
          <p:nvSpPr>
            <p:cNvPr id="38" name="Title 3"/>
            <p:cNvSpPr txBox="1"/>
            <p:nvPr/>
          </p:nvSpPr>
          <p:spPr>
            <a:xfrm>
              <a:off x="8803857" y="2176632"/>
              <a:ext cx="1991184" cy="552193"/>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defTabSz="685800">
                <a:lnSpc>
                  <a:spcPct val="100000"/>
                </a:lnSpc>
                <a:spcBef>
                  <a:spcPts val="900"/>
                </a:spcBef>
                <a:buClr>
                  <a:srgbClr val="2196F3"/>
                </a:buClr>
                <a:buSzPct val="150000"/>
                <a:defRPr/>
              </a:pPr>
              <a:r>
                <a:rPr lang="zh-CN" altLang="en-US" sz="1000" b="0" dirty="0">
                  <a:solidFill>
                    <a:schemeClr val="tx1">
                      <a:lumMod val="75000"/>
                      <a:lumOff val="25000"/>
                    </a:schemeClr>
                  </a:solidFill>
                  <a:latin typeface="Century Gothic" panose="020B0502020202020204" pitchFamily="34" charset="0"/>
                  <a:ea typeface="微软雅黑 Light" panose="020B0502040204020203" pitchFamily="34" charset="-122"/>
                  <a:cs typeface="Roboto Light" charset="0"/>
                  <a:sym typeface="Century Gothic" panose="020B0502020202020204" pitchFamily="34" charset="0"/>
                </a:rPr>
                <a:t>请替换文字内容复制你的内容到此</a:t>
              </a:r>
              <a:endParaRPr lang="en-US" sz="1000" b="0" dirty="0">
                <a:solidFill>
                  <a:schemeClr val="tx1">
                    <a:lumMod val="75000"/>
                    <a:lumOff val="25000"/>
                  </a:schemeClr>
                </a:solidFill>
                <a:latin typeface="Century Gothic" panose="020B0502020202020204" pitchFamily="34" charset="0"/>
                <a:ea typeface="微软雅黑 Light" panose="020B0502040204020203" pitchFamily="34" charset="-122"/>
                <a:cs typeface="Roboto Light" charset="0"/>
                <a:sym typeface="Century Gothic" panose="020B0502020202020204" pitchFamily="34" charset="0"/>
              </a:endParaRPr>
            </a:p>
          </p:txBody>
        </p:sp>
        <p:sp>
          <p:nvSpPr>
            <p:cNvPr id="39" name="Title 3"/>
            <p:cNvSpPr txBox="1"/>
            <p:nvPr/>
          </p:nvSpPr>
          <p:spPr>
            <a:xfrm>
              <a:off x="9371044" y="1183666"/>
              <a:ext cx="856817" cy="619331"/>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defTabSz="685800">
                <a:lnSpc>
                  <a:spcPct val="80000"/>
                </a:lnSpc>
                <a:defRPr/>
              </a:pPr>
              <a:r>
                <a:rPr lang="en-US" sz="2700" b="0" dirty="0">
                  <a:solidFill>
                    <a:schemeClr val="tx1">
                      <a:lumMod val="75000"/>
                      <a:lumOff val="25000"/>
                    </a:schemeClr>
                  </a:solidFill>
                  <a:latin typeface="Century Gothic" panose="020B0502020202020204" pitchFamily="34" charset="0"/>
                  <a:ea typeface="微软雅黑 Light" panose="020B0502040204020203" pitchFamily="34" charset="-122"/>
                  <a:cs typeface="linea-basic-10" charset="0"/>
                  <a:sym typeface="Century Gothic" panose="020B0502020202020204" pitchFamily="34" charset="0"/>
                </a:rPr>
                <a:t>H</a:t>
              </a:r>
              <a:endParaRPr lang="en-US" sz="1050" b="0" dirty="0">
                <a:solidFill>
                  <a:schemeClr val="tx1">
                    <a:lumMod val="75000"/>
                    <a:lumOff val="25000"/>
                  </a:schemeClr>
                </a:solidFill>
                <a:latin typeface="Century Gothic" panose="020B0502020202020204" pitchFamily="34" charset="0"/>
                <a:ea typeface="微软雅黑 Light" panose="020B0502040204020203" pitchFamily="34" charset="-122"/>
                <a:cs typeface="linea-basic-10" charset="0"/>
                <a:sym typeface="Century Gothic" panose="020B0502020202020204" pitchFamily="34" charset="0"/>
              </a:endParaRPr>
            </a:p>
          </p:txBody>
        </p:sp>
      </p:grpSp>
      <p:grpSp>
        <p:nvGrpSpPr>
          <p:cNvPr id="40" name="Group 23"/>
          <p:cNvGrpSpPr/>
          <p:nvPr/>
        </p:nvGrpSpPr>
        <p:grpSpPr bwMode="auto">
          <a:xfrm>
            <a:off x="3834870" y="4007716"/>
            <a:ext cx="1668462" cy="1609725"/>
            <a:chOff x="8575570" y="3902930"/>
            <a:chExt cx="2447758" cy="2360907"/>
          </a:xfrm>
        </p:grpSpPr>
        <p:sp>
          <p:nvSpPr>
            <p:cNvPr id="44" name="Rounded Rectangle 9"/>
            <p:cNvSpPr/>
            <p:nvPr/>
          </p:nvSpPr>
          <p:spPr>
            <a:xfrm rot="2700000">
              <a:off x="8618995" y="3903755"/>
              <a:ext cx="2360907" cy="2359258"/>
            </a:xfrm>
            <a:prstGeom prst="roundRect">
              <a:avLst>
                <a:gd name="adj" fmla="val 34663"/>
              </a:avLst>
            </a:prstGeom>
            <a:solidFill>
              <a:schemeClr val="bg1"/>
            </a:solidFill>
            <a:ln>
              <a:noFill/>
            </a:ln>
            <a:effectLst>
              <a:outerShdw blurRad="1016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785" dirty="0">
                <a:solidFill>
                  <a:schemeClr val="tx1">
                    <a:lumMod val="75000"/>
                    <a:lumOff val="25000"/>
                  </a:schemeClr>
                </a:solidFill>
                <a:latin typeface="Century Gothic" panose="020B0502020202020204" pitchFamily="34" charset="0"/>
                <a:ea typeface="微软雅黑 Light" panose="020B0502040204020203" pitchFamily="34" charset="-122"/>
                <a:cs typeface="linea-basic-10" charset="0"/>
                <a:sym typeface="Century Gothic" panose="020B0502020202020204" pitchFamily="34" charset="0"/>
              </a:endParaRPr>
            </a:p>
          </p:txBody>
        </p:sp>
        <p:sp>
          <p:nvSpPr>
            <p:cNvPr id="45" name="Title 3"/>
            <p:cNvSpPr txBox="1"/>
            <p:nvPr/>
          </p:nvSpPr>
          <p:spPr>
            <a:xfrm>
              <a:off x="8575570" y="4999565"/>
              <a:ext cx="2447758" cy="302680"/>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defTabSz="685800">
                <a:lnSpc>
                  <a:spcPct val="80000"/>
                </a:lnSpc>
                <a:defRPr/>
              </a:pPr>
              <a:r>
                <a:rPr lang="zh-CN" altLang="en-US" sz="1800" b="0" dirty="0">
                  <a:solidFill>
                    <a:schemeClr val="tx1">
                      <a:lumMod val="75000"/>
                      <a:lumOff val="25000"/>
                    </a:schemeClr>
                  </a:solidFill>
                  <a:latin typeface="Century Gothic" panose="020B0502020202020204" pitchFamily="34" charset="0"/>
                  <a:ea typeface="微软雅黑 Light" panose="020B0502040204020203" pitchFamily="34" charset="-122"/>
                  <a:cs typeface="Roboto Light" charset="0"/>
                  <a:sym typeface="Century Gothic" panose="020B0502020202020204" pitchFamily="34" charset="0"/>
                </a:rPr>
                <a:t>输入标题</a:t>
              </a:r>
              <a:endParaRPr lang="en-US" sz="1000" b="0" dirty="0">
                <a:solidFill>
                  <a:schemeClr val="tx1">
                    <a:lumMod val="75000"/>
                    <a:lumOff val="25000"/>
                  </a:schemeClr>
                </a:solidFill>
                <a:latin typeface="Century Gothic" panose="020B0502020202020204" pitchFamily="34" charset="0"/>
                <a:ea typeface="微软雅黑 Light" panose="020B0502040204020203" pitchFamily="34" charset="-122"/>
                <a:cs typeface="Roboto Light" charset="0"/>
                <a:sym typeface="Century Gothic" panose="020B0502020202020204" pitchFamily="34" charset="0"/>
              </a:endParaRPr>
            </a:p>
          </p:txBody>
        </p:sp>
        <p:sp>
          <p:nvSpPr>
            <p:cNvPr id="46" name="Title 3"/>
            <p:cNvSpPr txBox="1"/>
            <p:nvPr/>
          </p:nvSpPr>
          <p:spPr>
            <a:xfrm>
              <a:off x="8803857" y="5410453"/>
              <a:ext cx="1991184" cy="552193"/>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defTabSz="685800">
                <a:lnSpc>
                  <a:spcPct val="100000"/>
                </a:lnSpc>
                <a:spcBef>
                  <a:spcPts val="900"/>
                </a:spcBef>
                <a:buClr>
                  <a:srgbClr val="2196F3"/>
                </a:buClr>
                <a:buSzPct val="150000"/>
                <a:defRPr/>
              </a:pPr>
              <a:r>
                <a:rPr lang="zh-CN" altLang="en-US" sz="1000" b="0" dirty="0">
                  <a:solidFill>
                    <a:schemeClr val="tx1">
                      <a:lumMod val="75000"/>
                      <a:lumOff val="25000"/>
                    </a:schemeClr>
                  </a:solidFill>
                  <a:latin typeface="Century Gothic" panose="020B0502020202020204" pitchFamily="34" charset="0"/>
                  <a:ea typeface="微软雅黑 Light" panose="020B0502040204020203" pitchFamily="34" charset="-122"/>
                  <a:cs typeface="Roboto Light" charset="0"/>
                  <a:sym typeface="Century Gothic" panose="020B0502020202020204" pitchFamily="34" charset="0"/>
                </a:rPr>
                <a:t>请替换文字内容复制你的内容到此</a:t>
              </a:r>
              <a:endParaRPr lang="en-US" altLang="zh-CN" sz="1000" b="0" dirty="0">
                <a:solidFill>
                  <a:schemeClr val="tx1">
                    <a:lumMod val="75000"/>
                    <a:lumOff val="25000"/>
                  </a:schemeClr>
                </a:solidFill>
                <a:latin typeface="Century Gothic" panose="020B0502020202020204" pitchFamily="34" charset="0"/>
                <a:ea typeface="微软雅黑 Light" panose="020B0502040204020203" pitchFamily="34" charset="-122"/>
                <a:cs typeface="Roboto Light" charset="0"/>
                <a:sym typeface="Century Gothic" panose="020B0502020202020204" pitchFamily="34" charset="0"/>
              </a:endParaRPr>
            </a:p>
          </p:txBody>
        </p:sp>
        <p:sp>
          <p:nvSpPr>
            <p:cNvPr id="57" name="Title 3"/>
            <p:cNvSpPr txBox="1"/>
            <p:nvPr/>
          </p:nvSpPr>
          <p:spPr>
            <a:xfrm>
              <a:off x="9372081" y="4417487"/>
              <a:ext cx="854735" cy="619331"/>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defTabSz="685800">
                <a:lnSpc>
                  <a:spcPct val="80000"/>
                </a:lnSpc>
                <a:defRPr/>
              </a:pPr>
              <a:r>
                <a:rPr lang="en-US" sz="2700" b="0" dirty="0">
                  <a:solidFill>
                    <a:schemeClr val="tx1">
                      <a:lumMod val="75000"/>
                      <a:lumOff val="25000"/>
                    </a:schemeClr>
                  </a:solidFill>
                  <a:latin typeface="Century Gothic" panose="020B0502020202020204" pitchFamily="34" charset="0"/>
                  <a:ea typeface="微软雅黑 Light" panose="020B0502040204020203" pitchFamily="34" charset="-122"/>
                  <a:cs typeface="linea-basic-10" charset="0"/>
                  <a:sym typeface="Century Gothic" panose="020B0502020202020204" pitchFamily="34" charset="0"/>
                </a:rPr>
                <a:t>V</a:t>
              </a:r>
              <a:endParaRPr lang="en-US" sz="1050" b="0" dirty="0">
                <a:solidFill>
                  <a:schemeClr val="tx1">
                    <a:lumMod val="75000"/>
                    <a:lumOff val="25000"/>
                  </a:schemeClr>
                </a:solidFill>
                <a:latin typeface="Century Gothic" panose="020B0502020202020204" pitchFamily="34" charset="0"/>
                <a:ea typeface="微软雅黑 Light" panose="020B0502040204020203" pitchFamily="34" charset="-122"/>
                <a:cs typeface="linea-basic-10" charset="0"/>
                <a:sym typeface="Century Gothic" panose="020B0502020202020204" pitchFamily="34" charset="0"/>
              </a:endParaRPr>
            </a:p>
          </p:txBody>
        </p:sp>
      </p:grpSp>
      <p:grpSp>
        <p:nvGrpSpPr>
          <p:cNvPr id="58" name="Group 24"/>
          <p:cNvGrpSpPr/>
          <p:nvPr/>
        </p:nvGrpSpPr>
        <p:grpSpPr bwMode="auto">
          <a:xfrm>
            <a:off x="5314420" y="2592441"/>
            <a:ext cx="1609725" cy="1609725"/>
            <a:chOff x="8618997" y="3902930"/>
            <a:chExt cx="2360903" cy="2360907"/>
          </a:xfrm>
        </p:grpSpPr>
        <p:sp>
          <p:nvSpPr>
            <p:cNvPr id="59" name="Rounded Rectangle 25"/>
            <p:cNvSpPr/>
            <p:nvPr/>
          </p:nvSpPr>
          <p:spPr>
            <a:xfrm rot="2700000">
              <a:off x="8618995" y="3902932"/>
              <a:ext cx="2360907" cy="2360903"/>
            </a:xfrm>
            <a:prstGeom prst="roundRect">
              <a:avLst>
                <a:gd name="adj" fmla="val 34663"/>
              </a:avLst>
            </a:prstGeom>
            <a:solidFill>
              <a:schemeClr val="bg1"/>
            </a:solidFill>
            <a:ln>
              <a:noFill/>
            </a:ln>
            <a:effectLst>
              <a:outerShdw blurRad="1016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785" dirty="0">
                <a:solidFill>
                  <a:schemeClr val="tx1">
                    <a:lumMod val="75000"/>
                    <a:lumOff val="25000"/>
                  </a:schemeClr>
                </a:solidFill>
                <a:latin typeface="Century Gothic" panose="020B0502020202020204" pitchFamily="34" charset="0"/>
                <a:ea typeface="微软雅黑 Light" panose="020B0502040204020203" pitchFamily="34" charset="-122"/>
                <a:cs typeface="linea-basic-10" charset="0"/>
                <a:sym typeface="Century Gothic" panose="020B0502020202020204" pitchFamily="34" charset="0"/>
              </a:endParaRPr>
            </a:p>
          </p:txBody>
        </p:sp>
        <p:sp>
          <p:nvSpPr>
            <p:cNvPr id="60" name="Title 3"/>
            <p:cNvSpPr txBox="1"/>
            <p:nvPr/>
          </p:nvSpPr>
          <p:spPr>
            <a:xfrm>
              <a:off x="8667891" y="4999564"/>
              <a:ext cx="2263114" cy="302680"/>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defTabSz="685800">
                <a:lnSpc>
                  <a:spcPct val="80000"/>
                </a:lnSpc>
                <a:defRPr/>
              </a:pPr>
              <a:r>
                <a:rPr lang="zh-CN" altLang="en-US" sz="1800" b="0" dirty="0">
                  <a:solidFill>
                    <a:srgbClr val="D5A29E"/>
                  </a:solidFill>
                  <a:latin typeface="Century Gothic" panose="020B0502020202020204" pitchFamily="34" charset="0"/>
                  <a:ea typeface="微软雅黑 Light" panose="020B0502040204020203" pitchFamily="34" charset="-122"/>
                  <a:cs typeface="Roboto Light" charset="0"/>
                  <a:sym typeface="Century Gothic" panose="020B0502020202020204" pitchFamily="34" charset="0"/>
                </a:rPr>
                <a:t>输入标题</a:t>
              </a:r>
            </a:p>
          </p:txBody>
        </p:sp>
        <p:sp>
          <p:nvSpPr>
            <p:cNvPr id="61" name="Title 3"/>
            <p:cNvSpPr txBox="1"/>
            <p:nvPr/>
          </p:nvSpPr>
          <p:spPr>
            <a:xfrm>
              <a:off x="8803857" y="5410453"/>
              <a:ext cx="1991184" cy="552193"/>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defTabSz="685800">
                <a:lnSpc>
                  <a:spcPct val="100000"/>
                </a:lnSpc>
                <a:spcBef>
                  <a:spcPts val="900"/>
                </a:spcBef>
                <a:buClr>
                  <a:srgbClr val="2196F3"/>
                </a:buClr>
                <a:buSzPct val="150000"/>
                <a:defRPr/>
              </a:pPr>
              <a:r>
                <a:rPr lang="en-US" sz="750" b="0" dirty="0">
                  <a:solidFill>
                    <a:schemeClr val="tx1">
                      <a:lumMod val="75000"/>
                      <a:lumOff val="25000"/>
                    </a:schemeClr>
                  </a:solidFill>
                  <a:latin typeface="Century Gothic" panose="020B0502020202020204" pitchFamily="34" charset="0"/>
                  <a:ea typeface="微软雅黑 Light" panose="020B0502040204020203" pitchFamily="34" charset="-122"/>
                  <a:cs typeface="Roboto Light" charset="0"/>
                  <a:sym typeface="Century Gothic" panose="020B0502020202020204" pitchFamily="34" charset="0"/>
                </a:rPr>
                <a:t>Sesame snaps </a:t>
              </a:r>
              <a:r>
                <a:rPr lang="en-US" sz="750" b="0" dirty="0" err="1">
                  <a:solidFill>
                    <a:schemeClr val="tx1">
                      <a:lumMod val="75000"/>
                      <a:lumOff val="25000"/>
                    </a:schemeClr>
                  </a:solidFill>
                  <a:latin typeface="Century Gothic" panose="020B0502020202020204" pitchFamily="34" charset="0"/>
                  <a:ea typeface="微软雅黑 Light" panose="020B0502040204020203" pitchFamily="34" charset="-122"/>
                  <a:cs typeface="Roboto Light" charset="0"/>
                  <a:sym typeface="Century Gothic" panose="020B0502020202020204" pitchFamily="34" charset="0"/>
                </a:rPr>
                <a:t>jelyy</a:t>
              </a:r>
              <a:r>
                <a:rPr lang="en-US" sz="750" b="0" dirty="0">
                  <a:solidFill>
                    <a:schemeClr val="tx1">
                      <a:lumMod val="75000"/>
                      <a:lumOff val="25000"/>
                    </a:schemeClr>
                  </a:solidFill>
                  <a:latin typeface="Century Gothic" panose="020B0502020202020204" pitchFamily="34" charset="0"/>
                  <a:ea typeface="微软雅黑 Light" panose="020B0502040204020203" pitchFamily="34" charset="-122"/>
                  <a:cs typeface="Roboto Light" charset="0"/>
                  <a:sym typeface="Century Gothic" panose="020B0502020202020204" pitchFamily="34" charset="0"/>
                </a:rPr>
                <a:t> dessert tootsie roll sweet roll.</a:t>
              </a:r>
            </a:p>
          </p:txBody>
        </p:sp>
        <p:sp>
          <p:nvSpPr>
            <p:cNvPr id="62" name="Title 3"/>
            <p:cNvSpPr txBox="1"/>
            <p:nvPr/>
          </p:nvSpPr>
          <p:spPr>
            <a:xfrm>
              <a:off x="9371039" y="4417486"/>
              <a:ext cx="856817" cy="619331"/>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defTabSz="685800">
                <a:lnSpc>
                  <a:spcPct val="80000"/>
                </a:lnSpc>
                <a:defRPr/>
              </a:pPr>
              <a:r>
                <a:rPr lang="en-US" sz="2700" b="0" dirty="0">
                  <a:solidFill>
                    <a:schemeClr val="tx1">
                      <a:lumMod val="75000"/>
                      <a:lumOff val="25000"/>
                    </a:schemeClr>
                  </a:solidFill>
                  <a:latin typeface="Century Gothic" panose="020B0502020202020204" pitchFamily="34" charset="0"/>
                  <a:ea typeface="微软雅黑 Light" panose="020B0502040204020203" pitchFamily="34" charset="-122"/>
                  <a:cs typeface="linea-basic-10" charset="0"/>
                  <a:sym typeface="Century Gothic" panose="020B0502020202020204" pitchFamily="34" charset="0"/>
                </a:rPr>
                <a:t>U</a:t>
              </a:r>
              <a:endParaRPr lang="en-US" sz="1050" b="0" dirty="0">
                <a:solidFill>
                  <a:schemeClr val="tx1">
                    <a:lumMod val="75000"/>
                    <a:lumOff val="25000"/>
                  </a:schemeClr>
                </a:solidFill>
                <a:latin typeface="Century Gothic" panose="020B0502020202020204" pitchFamily="34" charset="0"/>
                <a:ea typeface="微软雅黑 Light" panose="020B0502040204020203" pitchFamily="34" charset="-122"/>
                <a:cs typeface="linea-basic-10" charset="0"/>
                <a:sym typeface="Century Gothic" panose="020B0502020202020204" pitchFamily="34" charset="0"/>
              </a:endParaRPr>
            </a:p>
          </p:txBody>
        </p:sp>
      </p:grpSp>
      <p:grpSp>
        <p:nvGrpSpPr>
          <p:cNvPr id="63" name="Group 24"/>
          <p:cNvGrpSpPr/>
          <p:nvPr/>
        </p:nvGrpSpPr>
        <p:grpSpPr bwMode="auto">
          <a:xfrm>
            <a:off x="2363213" y="2605667"/>
            <a:ext cx="1609725" cy="1609725"/>
            <a:chOff x="8618997" y="3902930"/>
            <a:chExt cx="2360903" cy="2360907"/>
          </a:xfrm>
        </p:grpSpPr>
        <p:sp>
          <p:nvSpPr>
            <p:cNvPr id="64" name="Rounded Rectangle 25"/>
            <p:cNvSpPr/>
            <p:nvPr/>
          </p:nvSpPr>
          <p:spPr>
            <a:xfrm rot="2700000">
              <a:off x="8618995" y="3902932"/>
              <a:ext cx="2360907" cy="2360903"/>
            </a:xfrm>
            <a:prstGeom prst="roundRect">
              <a:avLst>
                <a:gd name="adj" fmla="val 34663"/>
              </a:avLst>
            </a:prstGeom>
            <a:solidFill>
              <a:schemeClr val="bg1"/>
            </a:solidFill>
            <a:ln>
              <a:noFill/>
            </a:ln>
            <a:effectLst>
              <a:outerShdw blurRad="1016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785" dirty="0">
                <a:solidFill>
                  <a:schemeClr val="tx1">
                    <a:lumMod val="75000"/>
                    <a:lumOff val="25000"/>
                  </a:schemeClr>
                </a:solidFill>
                <a:latin typeface="Century Gothic" panose="020B0502020202020204" pitchFamily="34" charset="0"/>
                <a:ea typeface="微软雅黑 Light" panose="020B0502040204020203" pitchFamily="34" charset="-122"/>
                <a:cs typeface="linea-basic-10" charset="0"/>
                <a:sym typeface="Century Gothic" panose="020B0502020202020204" pitchFamily="34" charset="0"/>
              </a:endParaRPr>
            </a:p>
          </p:txBody>
        </p:sp>
        <p:sp>
          <p:nvSpPr>
            <p:cNvPr id="65" name="Title 3"/>
            <p:cNvSpPr txBox="1"/>
            <p:nvPr/>
          </p:nvSpPr>
          <p:spPr>
            <a:xfrm>
              <a:off x="8667891" y="4999564"/>
              <a:ext cx="2263114" cy="302680"/>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defTabSz="685800">
                <a:lnSpc>
                  <a:spcPct val="80000"/>
                </a:lnSpc>
                <a:defRPr/>
              </a:pPr>
              <a:r>
                <a:rPr lang="zh-CN" altLang="en-US" sz="1800" b="0" dirty="0">
                  <a:solidFill>
                    <a:schemeClr val="tx1">
                      <a:lumMod val="75000"/>
                      <a:lumOff val="25000"/>
                    </a:schemeClr>
                  </a:solidFill>
                  <a:latin typeface="Century Gothic" panose="020B0502020202020204" pitchFamily="34" charset="0"/>
                  <a:ea typeface="微软雅黑 Light" panose="020B0502040204020203" pitchFamily="34" charset="-122"/>
                  <a:cs typeface="Roboto Light" charset="0"/>
                  <a:sym typeface="Century Gothic" panose="020B0502020202020204" pitchFamily="34" charset="0"/>
                </a:rPr>
                <a:t>输入标题</a:t>
              </a:r>
            </a:p>
          </p:txBody>
        </p:sp>
        <p:sp>
          <p:nvSpPr>
            <p:cNvPr id="66" name="Title 3"/>
            <p:cNvSpPr txBox="1"/>
            <p:nvPr/>
          </p:nvSpPr>
          <p:spPr>
            <a:xfrm>
              <a:off x="8803857" y="5410453"/>
              <a:ext cx="1991184" cy="552193"/>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defTabSz="685800">
                <a:lnSpc>
                  <a:spcPct val="100000"/>
                </a:lnSpc>
                <a:spcBef>
                  <a:spcPts val="900"/>
                </a:spcBef>
                <a:buClr>
                  <a:srgbClr val="2196F3"/>
                </a:buClr>
                <a:buSzPct val="150000"/>
                <a:defRPr/>
              </a:pPr>
              <a:r>
                <a:rPr lang="zh-CN" altLang="en-US" sz="1000" b="0" dirty="0">
                  <a:solidFill>
                    <a:schemeClr val="tx1">
                      <a:lumMod val="75000"/>
                      <a:lumOff val="25000"/>
                    </a:schemeClr>
                  </a:solidFill>
                  <a:latin typeface="Century Gothic" panose="020B0502020202020204" pitchFamily="34" charset="0"/>
                  <a:ea typeface="微软雅黑 Light" panose="020B0502040204020203" pitchFamily="34" charset="-122"/>
                  <a:cs typeface="Roboto Light" charset="0"/>
                  <a:sym typeface="Century Gothic" panose="020B0502020202020204" pitchFamily="34" charset="0"/>
                </a:rPr>
                <a:t>请替换文字内容复制你的内容到此</a:t>
              </a:r>
              <a:endParaRPr lang="en-US" altLang="zh-CN" sz="1000" b="0" dirty="0">
                <a:solidFill>
                  <a:schemeClr val="tx1">
                    <a:lumMod val="75000"/>
                    <a:lumOff val="25000"/>
                  </a:schemeClr>
                </a:solidFill>
                <a:latin typeface="Century Gothic" panose="020B0502020202020204" pitchFamily="34" charset="0"/>
                <a:ea typeface="微软雅黑 Light" panose="020B0502040204020203" pitchFamily="34" charset="-122"/>
                <a:cs typeface="Roboto Light" charset="0"/>
                <a:sym typeface="Century Gothic" panose="020B0502020202020204" pitchFamily="34" charset="0"/>
              </a:endParaRPr>
            </a:p>
          </p:txBody>
        </p:sp>
        <p:sp>
          <p:nvSpPr>
            <p:cNvPr id="67" name="Title 3"/>
            <p:cNvSpPr txBox="1"/>
            <p:nvPr/>
          </p:nvSpPr>
          <p:spPr>
            <a:xfrm>
              <a:off x="9371039" y="4417486"/>
              <a:ext cx="856817" cy="619331"/>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defTabSz="685800">
                <a:lnSpc>
                  <a:spcPct val="80000"/>
                </a:lnSpc>
                <a:defRPr/>
              </a:pPr>
              <a:r>
                <a:rPr lang="en-US" sz="2700" b="0" dirty="0">
                  <a:solidFill>
                    <a:schemeClr val="tx1">
                      <a:lumMod val="75000"/>
                      <a:lumOff val="25000"/>
                    </a:schemeClr>
                  </a:solidFill>
                  <a:latin typeface="Century Gothic" panose="020B0502020202020204" pitchFamily="34" charset="0"/>
                  <a:ea typeface="微软雅黑 Light" panose="020B0502040204020203" pitchFamily="34" charset="-122"/>
                  <a:cs typeface="linea-basic-10" charset="0"/>
                  <a:sym typeface="Century Gothic" panose="020B0502020202020204" pitchFamily="34" charset="0"/>
                </a:rPr>
                <a:t>U</a:t>
              </a:r>
              <a:endParaRPr lang="en-US" sz="1050" b="0" dirty="0">
                <a:solidFill>
                  <a:schemeClr val="tx1">
                    <a:lumMod val="75000"/>
                    <a:lumOff val="25000"/>
                  </a:schemeClr>
                </a:solidFill>
                <a:latin typeface="Century Gothic" panose="020B0502020202020204" pitchFamily="34" charset="0"/>
                <a:ea typeface="微软雅黑 Light" panose="020B0502040204020203" pitchFamily="34" charset="-122"/>
                <a:cs typeface="linea-basic-10" charset="0"/>
                <a:sym typeface="Century Gothic" panose="020B0502020202020204" pitchFamily="34" charset="0"/>
              </a:endParaRPr>
            </a:p>
          </p:txBody>
        </p:sp>
      </p:grpSp>
    </p:spTree>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750"/>
                                        <p:tgtEl>
                                          <p:spTgt spid="4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par>
                          <p:cTn id="12" fill="hold">
                            <p:stCondLst>
                              <p:cond delay="1500"/>
                            </p:stCondLst>
                            <p:childTnLst>
                              <p:par>
                                <p:cTn id="13" presetID="2" presetClass="entr" presetSubtype="2" decel="5000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1+#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 presetClass="entr" presetSubtype="2" decel="5000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1+#ppt_w/2"/>
                                          </p:val>
                                        </p:tav>
                                        <p:tav tm="100000">
                                          <p:val>
                                            <p:strVal val="#ppt_x"/>
                                          </p:val>
                                        </p:tav>
                                      </p:tavLst>
                                    </p:anim>
                                    <p:anim calcmode="lin" valueType="num">
                                      <p:cBhvr additive="base">
                                        <p:cTn id="21" dur="500" fill="hold"/>
                                        <p:tgtEl>
                                          <p:spTgt spid="25"/>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2" decel="50000"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1+#ppt_w/2"/>
                                          </p:val>
                                        </p:tav>
                                        <p:tav tm="100000">
                                          <p:val>
                                            <p:strVal val="#ppt_x"/>
                                          </p:val>
                                        </p:tav>
                                      </p:tavLst>
                                    </p:anim>
                                    <p:anim calcmode="lin" valueType="num">
                                      <p:cBhvr additive="base">
                                        <p:cTn id="26" dur="500" fill="hold"/>
                                        <p:tgtEl>
                                          <p:spTgt spid="30"/>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 presetClass="entr" presetSubtype="2" decel="50000"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500" fill="hold"/>
                                        <p:tgtEl>
                                          <p:spTgt spid="35"/>
                                        </p:tgtEl>
                                        <p:attrNameLst>
                                          <p:attrName>ppt_x</p:attrName>
                                        </p:attrNameLst>
                                      </p:cBhvr>
                                      <p:tavLst>
                                        <p:tav tm="0">
                                          <p:val>
                                            <p:strVal val="1+#ppt_w/2"/>
                                          </p:val>
                                        </p:tav>
                                        <p:tav tm="100000">
                                          <p:val>
                                            <p:strVal val="#ppt_x"/>
                                          </p:val>
                                        </p:tav>
                                      </p:tavLst>
                                    </p:anim>
                                    <p:anim calcmode="lin" valueType="num">
                                      <p:cBhvr additive="base">
                                        <p:cTn id="31" dur="500" fill="hold"/>
                                        <p:tgtEl>
                                          <p:spTgt spid="35"/>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2" presetClass="entr" presetSubtype="2" decel="50000"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fill="hold"/>
                                        <p:tgtEl>
                                          <p:spTgt spid="40"/>
                                        </p:tgtEl>
                                        <p:attrNameLst>
                                          <p:attrName>ppt_x</p:attrName>
                                        </p:attrNameLst>
                                      </p:cBhvr>
                                      <p:tavLst>
                                        <p:tav tm="0">
                                          <p:val>
                                            <p:strVal val="1+#ppt_w/2"/>
                                          </p:val>
                                        </p:tav>
                                        <p:tav tm="100000">
                                          <p:val>
                                            <p:strVal val="#ppt_x"/>
                                          </p:val>
                                        </p:tav>
                                      </p:tavLst>
                                    </p:anim>
                                    <p:anim calcmode="lin" valueType="num">
                                      <p:cBhvr additive="base">
                                        <p:cTn id="36" dur="500" fill="hold"/>
                                        <p:tgtEl>
                                          <p:spTgt spid="40"/>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2" decel="50000" fill="hold" nodeType="afterEffect">
                                  <p:stCondLst>
                                    <p:cond delay="0"/>
                                  </p:stCondLst>
                                  <p:childTnLst>
                                    <p:set>
                                      <p:cBhvr>
                                        <p:cTn id="39" dur="1" fill="hold">
                                          <p:stCondLst>
                                            <p:cond delay="0"/>
                                          </p:stCondLst>
                                        </p:cTn>
                                        <p:tgtEl>
                                          <p:spTgt spid="58"/>
                                        </p:tgtEl>
                                        <p:attrNameLst>
                                          <p:attrName>style.visibility</p:attrName>
                                        </p:attrNameLst>
                                      </p:cBhvr>
                                      <p:to>
                                        <p:strVal val="visible"/>
                                      </p:to>
                                    </p:set>
                                    <p:anim calcmode="lin" valueType="num">
                                      <p:cBhvr additive="base">
                                        <p:cTn id="40" dur="500" fill="hold"/>
                                        <p:tgtEl>
                                          <p:spTgt spid="58"/>
                                        </p:tgtEl>
                                        <p:attrNameLst>
                                          <p:attrName>ppt_x</p:attrName>
                                        </p:attrNameLst>
                                      </p:cBhvr>
                                      <p:tavLst>
                                        <p:tav tm="0">
                                          <p:val>
                                            <p:strVal val="1+#ppt_w/2"/>
                                          </p:val>
                                        </p:tav>
                                        <p:tav tm="100000">
                                          <p:val>
                                            <p:strVal val="#ppt_x"/>
                                          </p:val>
                                        </p:tav>
                                      </p:tavLst>
                                    </p:anim>
                                    <p:anim calcmode="lin" valueType="num">
                                      <p:cBhvr additive="base">
                                        <p:cTn id="41" dur="500" fill="hold"/>
                                        <p:tgtEl>
                                          <p:spTgt spid="58"/>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 presetClass="entr" presetSubtype="2" decel="50000" fill="hold" nodeType="afterEffect">
                                  <p:stCondLst>
                                    <p:cond delay="0"/>
                                  </p:stCondLst>
                                  <p:childTnLst>
                                    <p:set>
                                      <p:cBhvr>
                                        <p:cTn id="44" dur="1" fill="hold">
                                          <p:stCondLst>
                                            <p:cond delay="0"/>
                                          </p:stCondLst>
                                        </p:cTn>
                                        <p:tgtEl>
                                          <p:spTgt spid="63"/>
                                        </p:tgtEl>
                                        <p:attrNameLst>
                                          <p:attrName>style.visibility</p:attrName>
                                        </p:attrNameLst>
                                      </p:cBhvr>
                                      <p:to>
                                        <p:strVal val="visible"/>
                                      </p:to>
                                    </p:set>
                                    <p:anim calcmode="lin" valueType="num">
                                      <p:cBhvr additive="base">
                                        <p:cTn id="45" dur="500" fill="hold"/>
                                        <p:tgtEl>
                                          <p:spTgt spid="63"/>
                                        </p:tgtEl>
                                        <p:attrNameLst>
                                          <p:attrName>ppt_x</p:attrName>
                                        </p:attrNameLst>
                                      </p:cBhvr>
                                      <p:tavLst>
                                        <p:tav tm="0">
                                          <p:val>
                                            <p:strVal val="1+#ppt_w/2"/>
                                          </p:val>
                                        </p:tav>
                                        <p:tav tm="100000">
                                          <p:val>
                                            <p:strVal val="#ppt_x"/>
                                          </p:val>
                                        </p:tav>
                                      </p:tavLst>
                                    </p:anim>
                                    <p:anim calcmode="lin" valueType="num">
                                      <p:cBhvr additive="base">
                                        <p:cTn id="46" dur="5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10347" y="3467100"/>
            <a:ext cx="12202347" cy="3479801"/>
          </a:xfrm>
          <a:prstGeom prst="rect">
            <a:avLst/>
          </a:prstGeom>
          <a:pattFill prst="pct5">
            <a:fgClr>
              <a:schemeClr val="bg1"/>
            </a:fgClr>
            <a:bgClr>
              <a:srgbClr val="E2BFB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189659" y="17928"/>
            <a:ext cx="2015872" cy="1155235"/>
            <a:chOff x="189659" y="-13004"/>
            <a:chExt cx="2015872" cy="1155235"/>
          </a:xfrm>
        </p:grpSpPr>
        <p:sp>
          <p:nvSpPr>
            <p:cNvPr id="40" name="矩形 39"/>
            <p:cNvSpPr/>
            <p:nvPr/>
          </p:nvSpPr>
          <p:spPr>
            <a:xfrm>
              <a:off x="386177" y="217695"/>
              <a:ext cx="1819354" cy="548699"/>
            </a:xfrm>
            <a:prstGeom prst="rect">
              <a:avLst/>
            </a:prstGeom>
            <a:solidFill>
              <a:srgbClr val="D5A29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输 入 标 题</a:t>
              </a:r>
            </a:p>
          </p:txBody>
        </p:sp>
        <p:pic>
          <p:nvPicPr>
            <p:cNvPr id="41" name="图片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19431">
              <a:off x="189659" y="-13004"/>
              <a:ext cx="724740" cy="1155235"/>
            </a:xfrm>
            <a:prstGeom prst="rect">
              <a:avLst/>
            </a:prstGeom>
          </p:spPr>
        </p:pic>
      </p:grpSp>
      <p:grpSp>
        <p:nvGrpSpPr>
          <p:cNvPr id="42" name="组合 41"/>
          <p:cNvGrpSpPr/>
          <p:nvPr/>
        </p:nvGrpSpPr>
        <p:grpSpPr>
          <a:xfrm>
            <a:off x="386178" y="1535135"/>
            <a:ext cx="3490619" cy="1536662"/>
            <a:chOff x="6500160" y="-1578348"/>
            <a:chExt cx="3490619" cy="1536662"/>
          </a:xfrm>
        </p:grpSpPr>
        <p:sp>
          <p:nvSpPr>
            <p:cNvPr id="43" name="TextBox 4"/>
            <p:cNvSpPr txBox="1"/>
            <p:nvPr/>
          </p:nvSpPr>
          <p:spPr>
            <a:xfrm>
              <a:off x="8831487" y="-1578348"/>
              <a:ext cx="1159292" cy="338554"/>
            </a:xfrm>
            <a:prstGeom prst="rect">
              <a:avLst/>
            </a:prstGeom>
            <a:noFill/>
          </p:spPr>
          <p:txBody>
            <a:bodyPr wrap="none" rtlCol="0">
              <a:spAutoFit/>
            </a:bodyPr>
            <a:lstStyle/>
            <a:p>
              <a:pPr algn="r"/>
              <a:r>
                <a:rPr lang="zh-CN" altLang="en-US" sz="1600" b="1" spc="300" dirty="0">
                  <a:solidFill>
                    <a:schemeClr val="tx2"/>
                  </a:solidFill>
                  <a:latin typeface="Montserrat Semi" charset="0"/>
                  <a:ea typeface="Montserrat Semi" charset="0"/>
                  <a:cs typeface="Montserrat Semi" charset="0"/>
                </a:rPr>
                <a:t>输入标题</a:t>
              </a:r>
            </a:p>
          </p:txBody>
        </p:sp>
        <p:sp>
          <p:nvSpPr>
            <p:cNvPr id="44" name="TextBox 5"/>
            <p:cNvSpPr txBox="1"/>
            <p:nvPr/>
          </p:nvSpPr>
          <p:spPr>
            <a:xfrm>
              <a:off x="6500160" y="-1207583"/>
              <a:ext cx="3424630" cy="1165897"/>
            </a:xfrm>
            <a:prstGeom prst="rect">
              <a:avLst/>
            </a:prstGeom>
            <a:noFill/>
          </p:spPr>
          <p:txBody>
            <a:bodyPr wrap="square" rtlCol="0">
              <a:spAutoFit/>
            </a:bodyPr>
            <a:lstStyle/>
            <a:p>
              <a:pPr algn="r">
                <a:lnSpc>
                  <a:spcPct val="150000"/>
                </a:lnSpc>
              </a:pPr>
              <a:r>
                <a:rPr lang="zh-CN" altLang="en-US" sz="1200" dirty="0">
                  <a:latin typeface="Lato Light" charset="0"/>
                  <a:ea typeface="Lato Light" charset="0"/>
                  <a:cs typeface="Lato Light" charset="0"/>
                </a:rPr>
                <a:t>请替换文字内容复制你的内容到此请替换文字内容复制你的内容到此请替换文字内容复制你</a:t>
              </a:r>
              <a:endParaRPr lang="en-US" altLang="zh-CN" sz="1200" dirty="0">
                <a:latin typeface="Lato Light" charset="0"/>
                <a:ea typeface="Lato Light" charset="0"/>
                <a:cs typeface="Lato Light" charset="0"/>
              </a:endParaRPr>
            </a:p>
            <a:p>
              <a:pPr algn="r">
                <a:lnSpc>
                  <a:spcPct val="150000"/>
                </a:lnSpc>
              </a:pPr>
              <a:r>
                <a:rPr lang="zh-CN" altLang="en-US" sz="1200" dirty="0">
                  <a:latin typeface="Lato Light" charset="0"/>
                  <a:ea typeface="Lato Light" charset="0"/>
                  <a:cs typeface="Lato Light" charset="0"/>
                </a:rPr>
                <a:t>的内容到此请替换文字内容复制你的内容到此</a:t>
              </a:r>
            </a:p>
            <a:p>
              <a:pPr algn="r">
                <a:lnSpc>
                  <a:spcPct val="150000"/>
                </a:lnSpc>
              </a:pPr>
              <a:endParaRPr lang="zh-CN" altLang="en-US" sz="1200" dirty="0">
                <a:latin typeface="Lato Light" charset="0"/>
                <a:ea typeface="Lato Light" charset="0"/>
                <a:cs typeface="Lato Light" charset="0"/>
              </a:endParaRPr>
            </a:p>
          </p:txBody>
        </p:sp>
      </p:grpSp>
      <p:grpSp>
        <p:nvGrpSpPr>
          <p:cNvPr id="45" name="组合 44"/>
          <p:cNvGrpSpPr/>
          <p:nvPr/>
        </p:nvGrpSpPr>
        <p:grpSpPr>
          <a:xfrm>
            <a:off x="386179" y="4138603"/>
            <a:ext cx="3490620" cy="1261137"/>
            <a:chOff x="10469805" y="-1578348"/>
            <a:chExt cx="3086638" cy="1261137"/>
          </a:xfrm>
        </p:grpSpPr>
        <p:sp>
          <p:nvSpPr>
            <p:cNvPr id="46" name="TextBox 6"/>
            <p:cNvSpPr txBox="1"/>
            <p:nvPr/>
          </p:nvSpPr>
          <p:spPr>
            <a:xfrm>
              <a:off x="12531320" y="-1578348"/>
              <a:ext cx="1025123" cy="338554"/>
            </a:xfrm>
            <a:prstGeom prst="rect">
              <a:avLst/>
            </a:prstGeom>
            <a:noFill/>
          </p:spPr>
          <p:txBody>
            <a:bodyPr wrap="none" rtlCol="0">
              <a:spAutoFit/>
            </a:bodyPr>
            <a:lstStyle/>
            <a:p>
              <a:pPr algn="r"/>
              <a:r>
                <a:rPr lang="zh-CN" altLang="en-US" sz="1600" b="1" spc="300" dirty="0">
                  <a:solidFill>
                    <a:schemeClr val="tx2"/>
                  </a:solidFill>
                  <a:latin typeface="Montserrat Semi" charset="0"/>
                  <a:ea typeface="Montserrat Semi" charset="0"/>
                  <a:cs typeface="Montserrat Semi" charset="0"/>
                </a:rPr>
                <a:t>输入标题</a:t>
              </a:r>
            </a:p>
          </p:txBody>
        </p:sp>
        <p:sp>
          <p:nvSpPr>
            <p:cNvPr id="47" name="TextBox 7"/>
            <p:cNvSpPr txBox="1"/>
            <p:nvPr/>
          </p:nvSpPr>
          <p:spPr>
            <a:xfrm>
              <a:off x="10469805" y="-1207583"/>
              <a:ext cx="3086638" cy="890372"/>
            </a:xfrm>
            <a:prstGeom prst="rect">
              <a:avLst/>
            </a:prstGeom>
            <a:noFill/>
          </p:spPr>
          <p:txBody>
            <a:bodyPr wrap="square" rtlCol="0">
              <a:spAutoFit/>
            </a:bodyPr>
            <a:lstStyle/>
            <a:p>
              <a:pPr algn="r">
                <a:lnSpc>
                  <a:spcPct val="150000"/>
                </a:lnSpc>
              </a:pPr>
              <a:r>
                <a:rPr lang="zh-CN" altLang="en-US" sz="1200" dirty="0">
                  <a:latin typeface="Lato Light" charset="0"/>
                  <a:ea typeface="Lato Light" charset="0"/>
                  <a:cs typeface="Lato Light" charset="0"/>
                </a:rPr>
                <a:t>请替换文字内容复制你的内容到此请替换文字内容复制你的内容到此请替换文字内容复制你</a:t>
              </a:r>
              <a:endParaRPr lang="en-US" altLang="zh-CN" sz="1200" dirty="0">
                <a:latin typeface="Lato Light" charset="0"/>
                <a:ea typeface="Lato Light" charset="0"/>
                <a:cs typeface="Lato Light" charset="0"/>
              </a:endParaRPr>
            </a:p>
            <a:p>
              <a:pPr algn="r">
                <a:lnSpc>
                  <a:spcPct val="150000"/>
                </a:lnSpc>
              </a:pPr>
              <a:r>
                <a:rPr lang="zh-CN" altLang="en-US" sz="1200" dirty="0">
                  <a:latin typeface="Lato Light" charset="0"/>
                  <a:ea typeface="Lato Light" charset="0"/>
                  <a:cs typeface="Lato Light" charset="0"/>
                </a:rPr>
                <a:t>的内容到此请替换文字内容复制你的内容到此</a:t>
              </a:r>
            </a:p>
          </p:txBody>
        </p:sp>
      </p:grpSp>
      <p:grpSp>
        <p:nvGrpSpPr>
          <p:cNvPr id="48" name="组合 47"/>
          <p:cNvGrpSpPr/>
          <p:nvPr/>
        </p:nvGrpSpPr>
        <p:grpSpPr>
          <a:xfrm>
            <a:off x="8373479" y="4138603"/>
            <a:ext cx="3388725" cy="1261137"/>
            <a:chOff x="7736316" y="21029"/>
            <a:chExt cx="2415657" cy="1261137"/>
          </a:xfrm>
        </p:grpSpPr>
        <p:sp>
          <p:nvSpPr>
            <p:cNvPr id="49" name="TextBox 10"/>
            <p:cNvSpPr txBox="1"/>
            <p:nvPr/>
          </p:nvSpPr>
          <p:spPr>
            <a:xfrm>
              <a:off x="7736316" y="21029"/>
              <a:ext cx="826403" cy="338554"/>
            </a:xfrm>
            <a:prstGeom prst="rect">
              <a:avLst/>
            </a:prstGeom>
            <a:noFill/>
          </p:spPr>
          <p:txBody>
            <a:bodyPr wrap="none" rtlCol="0">
              <a:spAutoFit/>
            </a:bodyPr>
            <a:lstStyle/>
            <a:p>
              <a:r>
                <a:rPr lang="zh-CN" altLang="en-US" sz="1600" b="1" spc="300" dirty="0">
                  <a:solidFill>
                    <a:schemeClr val="tx2"/>
                  </a:solidFill>
                  <a:latin typeface="Montserrat Semi" charset="0"/>
                  <a:ea typeface="Montserrat Semi" charset="0"/>
                  <a:cs typeface="Montserrat Semi" charset="0"/>
                </a:rPr>
                <a:t>输入标题</a:t>
              </a:r>
            </a:p>
          </p:txBody>
        </p:sp>
        <p:sp>
          <p:nvSpPr>
            <p:cNvPr id="50" name="TextBox 11"/>
            <p:cNvSpPr txBox="1"/>
            <p:nvPr/>
          </p:nvSpPr>
          <p:spPr>
            <a:xfrm>
              <a:off x="7736316" y="391794"/>
              <a:ext cx="2415657" cy="890372"/>
            </a:xfrm>
            <a:prstGeom prst="rect">
              <a:avLst/>
            </a:prstGeom>
            <a:noFill/>
          </p:spPr>
          <p:txBody>
            <a:bodyPr wrap="square" rtlCol="0">
              <a:spAutoFit/>
            </a:bodyPr>
            <a:lstStyle/>
            <a:p>
              <a:pPr>
                <a:lnSpc>
                  <a:spcPct val="150000"/>
                </a:lnSpc>
              </a:pPr>
              <a:r>
                <a:rPr lang="zh-CN" altLang="en-US" sz="1200" dirty="0">
                  <a:latin typeface="Lato Light" charset="0"/>
                  <a:ea typeface="Lato Light" charset="0"/>
                  <a:cs typeface="Lato Light" charset="0"/>
                </a:rPr>
                <a:t>请替换文字内容复制你的内容到此请替换文字内容复制你的内容到此请替换文字内容复制你</a:t>
              </a:r>
            </a:p>
            <a:p>
              <a:pPr>
                <a:lnSpc>
                  <a:spcPct val="150000"/>
                </a:lnSpc>
              </a:pPr>
              <a:r>
                <a:rPr lang="zh-CN" altLang="en-US" sz="1200" dirty="0">
                  <a:latin typeface="Lato Light" charset="0"/>
                  <a:ea typeface="Lato Light" charset="0"/>
                  <a:cs typeface="Lato Light" charset="0"/>
                </a:rPr>
                <a:t>的内容到此请替换文字内容复制你的内容到此</a:t>
              </a:r>
            </a:p>
          </p:txBody>
        </p:sp>
      </p:grpSp>
      <p:grpSp>
        <p:nvGrpSpPr>
          <p:cNvPr id="51" name="组合 50"/>
          <p:cNvGrpSpPr/>
          <p:nvPr/>
        </p:nvGrpSpPr>
        <p:grpSpPr>
          <a:xfrm>
            <a:off x="8258297" y="1535135"/>
            <a:ext cx="3503907" cy="1261137"/>
            <a:chOff x="10352925" y="21029"/>
            <a:chExt cx="3583184" cy="1261137"/>
          </a:xfrm>
        </p:grpSpPr>
        <p:sp>
          <p:nvSpPr>
            <p:cNvPr id="52" name="TextBox 12"/>
            <p:cNvSpPr txBox="1"/>
            <p:nvPr/>
          </p:nvSpPr>
          <p:spPr>
            <a:xfrm>
              <a:off x="10352925" y="21029"/>
              <a:ext cx="1185521" cy="338554"/>
            </a:xfrm>
            <a:prstGeom prst="rect">
              <a:avLst/>
            </a:prstGeom>
            <a:noFill/>
          </p:spPr>
          <p:txBody>
            <a:bodyPr wrap="none" rtlCol="0">
              <a:spAutoFit/>
            </a:bodyPr>
            <a:lstStyle/>
            <a:p>
              <a:r>
                <a:rPr lang="zh-CN" altLang="en-US" sz="1600" b="1" spc="300" dirty="0">
                  <a:solidFill>
                    <a:schemeClr val="tx2"/>
                  </a:solidFill>
                  <a:latin typeface="Montserrat Semi" charset="0"/>
                  <a:ea typeface="Montserrat Semi" charset="0"/>
                  <a:cs typeface="Montserrat Semi" charset="0"/>
                </a:rPr>
                <a:t>输入标题</a:t>
              </a:r>
            </a:p>
          </p:txBody>
        </p:sp>
        <p:sp>
          <p:nvSpPr>
            <p:cNvPr id="53" name="TextBox 13"/>
            <p:cNvSpPr txBox="1"/>
            <p:nvPr/>
          </p:nvSpPr>
          <p:spPr>
            <a:xfrm>
              <a:off x="10352925" y="391794"/>
              <a:ext cx="3583184" cy="890372"/>
            </a:xfrm>
            <a:prstGeom prst="rect">
              <a:avLst/>
            </a:prstGeom>
            <a:noFill/>
          </p:spPr>
          <p:txBody>
            <a:bodyPr wrap="square" rtlCol="0">
              <a:spAutoFit/>
            </a:bodyPr>
            <a:lstStyle/>
            <a:p>
              <a:pPr>
                <a:lnSpc>
                  <a:spcPct val="150000"/>
                </a:lnSpc>
              </a:pPr>
              <a:r>
                <a:rPr lang="zh-CN" altLang="en-US" sz="1200" dirty="0">
                  <a:latin typeface="Lato Light" charset="0"/>
                  <a:ea typeface="Lato Light" charset="0"/>
                  <a:cs typeface="Lato Light" charset="0"/>
                </a:rPr>
                <a:t>请替换文字内容复制你的内容到此请替换文字内容复制你的内容到此请替换文字内容复制你</a:t>
              </a:r>
            </a:p>
            <a:p>
              <a:pPr>
                <a:lnSpc>
                  <a:spcPct val="150000"/>
                </a:lnSpc>
              </a:pPr>
              <a:r>
                <a:rPr lang="zh-CN" altLang="en-US" sz="1200" dirty="0">
                  <a:latin typeface="Lato Light" charset="0"/>
                  <a:ea typeface="Lato Light" charset="0"/>
                  <a:cs typeface="Lato Light" charset="0"/>
                </a:rPr>
                <a:t>的内容到此请替换文字内容复制你的内容到此</a:t>
              </a:r>
            </a:p>
          </p:txBody>
        </p:sp>
      </p:grpSp>
      <p:grpSp>
        <p:nvGrpSpPr>
          <p:cNvPr id="7" name="组合 6"/>
          <p:cNvGrpSpPr/>
          <p:nvPr/>
        </p:nvGrpSpPr>
        <p:grpSpPr>
          <a:xfrm>
            <a:off x="2131489" y="453056"/>
            <a:ext cx="6355526" cy="5893467"/>
            <a:chOff x="2098436" y="444166"/>
            <a:chExt cx="6355526" cy="5893467"/>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8436" y="444166"/>
              <a:ext cx="5893467" cy="589346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a:off x="5866548" y="2719522"/>
              <a:ext cx="2587414" cy="3176716"/>
            </a:xfrm>
            <a:prstGeom prst="rect">
              <a:avLst/>
            </a:prstGeom>
          </p:spPr>
        </p:pic>
      </p:grpSp>
    </p:spTree>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750"/>
                                        <p:tgtEl>
                                          <p:spTgt spid="3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750" fill="hold"/>
                                        <p:tgtEl>
                                          <p:spTgt spid="42"/>
                                        </p:tgtEl>
                                        <p:attrNameLst>
                                          <p:attrName>ppt_x</p:attrName>
                                        </p:attrNameLst>
                                      </p:cBhvr>
                                      <p:tavLst>
                                        <p:tav tm="0">
                                          <p:val>
                                            <p:strVal val="#ppt_x"/>
                                          </p:val>
                                        </p:tav>
                                        <p:tav tm="100000">
                                          <p:val>
                                            <p:strVal val="#ppt_x"/>
                                          </p:val>
                                        </p:tav>
                                      </p:tavLst>
                                    </p:anim>
                                    <p:anim calcmode="lin" valueType="num">
                                      <p:cBhvr additive="base">
                                        <p:cTn id="12" dur="750" fill="hold"/>
                                        <p:tgtEl>
                                          <p:spTgt spid="4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nodeType="afterEffect">
                                  <p:stCondLst>
                                    <p:cond delay="0"/>
                                  </p:stCondLst>
                                  <p:childTnLst>
                                    <p:set>
                                      <p:cBhvr>
                                        <p:cTn id="15" dur="1" fill="hold">
                                          <p:stCondLst>
                                            <p:cond delay="0"/>
                                          </p:stCondLst>
                                        </p:cTn>
                                        <p:tgtEl>
                                          <p:spTgt spid="45"/>
                                        </p:tgtEl>
                                        <p:attrNameLst>
                                          <p:attrName>style.visibility</p:attrName>
                                        </p:attrNameLst>
                                      </p:cBhvr>
                                      <p:to>
                                        <p:strVal val="visible"/>
                                      </p:to>
                                    </p:set>
                                    <p:anim calcmode="lin" valueType="num">
                                      <p:cBhvr additive="base">
                                        <p:cTn id="16" dur="750" fill="hold"/>
                                        <p:tgtEl>
                                          <p:spTgt spid="45"/>
                                        </p:tgtEl>
                                        <p:attrNameLst>
                                          <p:attrName>ppt_x</p:attrName>
                                        </p:attrNameLst>
                                      </p:cBhvr>
                                      <p:tavLst>
                                        <p:tav tm="0">
                                          <p:val>
                                            <p:strVal val="#ppt_x"/>
                                          </p:val>
                                        </p:tav>
                                        <p:tav tm="100000">
                                          <p:val>
                                            <p:strVal val="#ppt_x"/>
                                          </p:val>
                                        </p:tav>
                                      </p:tavLst>
                                    </p:anim>
                                    <p:anim calcmode="lin" valueType="num">
                                      <p:cBhvr additive="base">
                                        <p:cTn id="17" dur="750" fill="hold"/>
                                        <p:tgtEl>
                                          <p:spTgt spid="45"/>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4" fill="hold"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additive="base">
                                        <p:cTn id="21" dur="750" fill="hold"/>
                                        <p:tgtEl>
                                          <p:spTgt spid="48"/>
                                        </p:tgtEl>
                                        <p:attrNameLst>
                                          <p:attrName>ppt_x</p:attrName>
                                        </p:attrNameLst>
                                      </p:cBhvr>
                                      <p:tavLst>
                                        <p:tav tm="0">
                                          <p:val>
                                            <p:strVal val="#ppt_x"/>
                                          </p:val>
                                        </p:tav>
                                        <p:tav tm="100000">
                                          <p:val>
                                            <p:strVal val="#ppt_x"/>
                                          </p:val>
                                        </p:tav>
                                      </p:tavLst>
                                    </p:anim>
                                    <p:anim calcmode="lin" valueType="num">
                                      <p:cBhvr additive="base">
                                        <p:cTn id="22" dur="750" fill="hold"/>
                                        <p:tgtEl>
                                          <p:spTgt spid="48"/>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2" presetClass="entr" presetSubtype="4" fill="hold"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750" fill="hold"/>
                                        <p:tgtEl>
                                          <p:spTgt spid="51"/>
                                        </p:tgtEl>
                                        <p:attrNameLst>
                                          <p:attrName>ppt_x</p:attrName>
                                        </p:attrNameLst>
                                      </p:cBhvr>
                                      <p:tavLst>
                                        <p:tav tm="0">
                                          <p:val>
                                            <p:strVal val="#ppt_x"/>
                                          </p:val>
                                        </p:tav>
                                        <p:tav tm="100000">
                                          <p:val>
                                            <p:strVal val="#ppt_x"/>
                                          </p:val>
                                        </p:tav>
                                      </p:tavLst>
                                    </p:anim>
                                    <p:anim calcmode="lin" valueType="num">
                                      <p:cBhvr additive="base">
                                        <p:cTn id="27" dur="7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5000"/>
                            </p:stCondLst>
                            <p:childTnLst>
                              <p:par>
                                <p:cTn id="29" presetID="2" presetClass="entr" presetSubtype="4"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10347" y="0"/>
            <a:ext cx="12202347" cy="3825213"/>
          </a:xfrm>
          <a:prstGeom prst="rect">
            <a:avLst/>
          </a:prstGeom>
          <a:pattFill prst="pct5">
            <a:fgClr>
              <a:schemeClr val="bg1"/>
            </a:fgClr>
            <a:bgClr>
              <a:srgbClr val="E2BFB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89659" y="17928"/>
            <a:ext cx="2015872" cy="1155235"/>
            <a:chOff x="189659" y="-13004"/>
            <a:chExt cx="2015872" cy="1155235"/>
          </a:xfrm>
        </p:grpSpPr>
        <p:sp>
          <p:nvSpPr>
            <p:cNvPr id="37" name="矩形 36"/>
            <p:cNvSpPr/>
            <p:nvPr/>
          </p:nvSpPr>
          <p:spPr>
            <a:xfrm>
              <a:off x="386177" y="217695"/>
              <a:ext cx="1819354" cy="5486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D5A29E"/>
                  </a:solidFill>
                  <a:latin typeface="Century Gothic" panose="020B0502020202020204" pitchFamily="34" charset="0"/>
                  <a:ea typeface="微软雅黑 Light" panose="020B0502040204020203" pitchFamily="34" charset="-122"/>
                  <a:sym typeface="Century Gothic" panose="020B0502020202020204" pitchFamily="34" charset="0"/>
                </a:rPr>
                <a:t>输 入 标 题</a:t>
              </a:r>
            </a:p>
          </p:txBody>
        </p:sp>
        <p:pic>
          <p:nvPicPr>
            <p:cNvPr id="38" name="图片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19431">
              <a:off x="189659" y="-13004"/>
              <a:ext cx="724740" cy="1155235"/>
            </a:xfrm>
            <a:prstGeom prst="rect">
              <a:avLst/>
            </a:prstGeom>
          </p:spPr>
        </p:pic>
      </p:grpSp>
      <p:sp>
        <p:nvSpPr>
          <p:cNvPr id="39" name="TextBox 16"/>
          <p:cNvSpPr txBox="1"/>
          <p:nvPr/>
        </p:nvSpPr>
        <p:spPr>
          <a:xfrm>
            <a:off x="6710518" y="1903852"/>
            <a:ext cx="4968666" cy="1023357"/>
          </a:xfrm>
          <a:prstGeom prst="rect">
            <a:avLst/>
          </a:prstGeom>
          <a:noFill/>
        </p:spPr>
        <p:txBody>
          <a:bodyPr wrap="square" rtlCol="0">
            <a:spAutoFit/>
          </a:bodyPr>
          <a:lstStyle/>
          <a:p>
            <a:pPr>
              <a:lnSpc>
                <a:spcPct val="150000"/>
              </a:lnSpc>
            </a:pPr>
            <a:r>
              <a:rPr lang="zh-CN" altLang="en-US" sz="1400" dirty="0">
                <a:latin typeface="Lato Light" charset="0"/>
                <a:ea typeface="Lato Light" charset="0"/>
                <a:cs typeface="Lato Light" charset="0"/>
              </a:rPr>
              <a:t>请替换文字内容复制你的内容到此请替换文字内容复制你的内容到此请替换文字内容复制你</a:t>
            </a:r>
          </a:p>
          <a:p>
            <a:pPr>
              <a:lnSpc>
                <a:spcPct val="150000"/>
              </a:lnSpc>
            </a:pPr>
            <a:r>
              <a:rPr lang="zh-CN" altLang="en-US" sz="1400" dirty="0">
                <a:latin typeface="Lato Light" charset="0"/>
                <a:ea typeface="Lato Light" charset="0"/>
                <a:cs typeface="Lato Light" charset="0"/>
              </a:rPr>
              <a:t>的内容到此请替换文字内容复制你的内容到此</a:t>
            </a:r>
          </a:p>
        </p:txBody>
      </p:sp>
      <p:sp>
        <p:nvSpPr>
          <p:cNvPr id="40" name="TextBox 19"/>
          <p:cNvSpPr txBox="1"/>
          <p:nvPr/>
        </p:nvSpPr>
        <p:spPr>
          <a:xfrm>
            <a:off x="6710518" y="1268481"/>
            <a:ext cx="1826141" cy="584775"/>
          </a:xfrm>
          <a:prstGeom prst="rect">
            <a:avLst/>
          </a:prstGeom>
          <a:noFill/>
        </p:spPr>
        <p:txBody>
          <a:bodyPr wrap="none" rtlCol="0">
            <a:spAutoFit/>
          </a:bodyPr>
          <a:lstStyle/>
          <a:p>
            <a:pPr algn="r"/>
            <a:r>
              <a:rPr lang="zh-CN" altLang="en-US" sz="3200" b="1" dirty="0">
                <a:solidFill>
                  <a:schemeClr val="tx2"/>
                </a:solidFill>
                <a:latin typeface="Montserrat Semi" charset="0"/>
                <a:ea typeface="Montserrat Semi" charset="0"/>
                <a:cs typeface="Montserrat Semi" charset="0"/>
              </a:rPr>
              <a:t>输入标题</a:t>
            </a:r>
          </a:p>
        </p:txBody>
      </p:sp>
      <p:sp>
        <p:nvSpPr>
          <p:cNvPr id="41" name="TextBox 20"/>
          <p:cNvSpPr txBox="1"/>
          <p:nvPr/>
        </p:nvSpPr>
        <p:spPr>
          <a:xfrm>
            <a:off x="590550" y="4822254"/>
            <a:ext cx="4968666" cy="1023357"/>
          </a:xfrm>
          <a:prstGeom prst="rect">
            <a:avLst/>
          </a:prstGeom>
          <a:noFill/>
        </p:spPr>
        <p:txBody>
          <a:bodyPr wrap="square" rtlCol="0">
            <a:spAutoFit/>
          </a:bodyPr>
          <a:lstStyle/>
          <a:p>
            <a:pPr algn="r">
              <a:lnSpc>
                <a:spcPct val="150000"/>
              </a:lnSpc>
            </a:pPr>
            <a:r>
              <a:rPr lang="zh-CN" altLang="en-US" sz="1400" dirty="0">
                <a:latin typeface="Lato Light" charset="0"/>
                <a:ea typeface="Lato Light" charset="0"/>
                <a:cs typeface="Lato Light" charset="0"/>
              </a:rPr>
              <a:t>请替换文字内容复制你的内容到此请替换文字内容复制你的内容到此请替换文字内容复制你</a:t>
            </a:r>
          </a:p>
          <a:p>
            <a:pPr algn="r">
              <a:lnSpc>
                <a:spcPct val="150000"/>
              </a:lnSpc>
            </a:pPr>
            <a:r>
              <a:rPr lang="zh-CN" altLang="en-US" sz="1400" dirty="0">
                <a:latin typeface="Lato Light" charset="0"/>
                <a:ea typeface="Lato Light" charset="0"/>
                <a:cs typeface="Lato Light" charset="0"/>
              </a:rPr>
              <a:t>的内容到此请替换文字内容复制你的内容到此</a:t>
            </a:r>
          </a:p>
        </p:txBody>
      </p:sp>
      <p:sp>
        <p:nvSpPr>
          <p:cNvPr id="42" name="TextBox 21"/>
          <p:cNvSpPr txBox="1"/>
          <p:nvPr/>
        </p:nvSpPr>
        <p:spPr>
          <a:xfrm>
            <a:off x="3733077" y="4186883"/>
            <a:ext cx="1826141" cy="584775"/>
          </a:xfrm>
          <a:prstGeom prst="rect">
            <a:avLst/>
          </a:prstGeom>
          <a:noFill/>
        </p:spPr>
        <p:txBody>
          <a:bodyPr wrap="none" rtlCol="0">
            <a:spAutoFit/>
          </a:bodyPr>
          <a:lstStyle/>
          <a:p>
            <a:pPr algn="r"/>
            <a:r>
              <a:rPr lang="zh-CN" altLang="en-US" sz="3200" b="1" dirty="0">
                <a:solidFill>
                  <a:schemeClr val="tx2"/>
                </a:solidFill>
                <a:latin typeface="Montserrat Semi" charset="0"/>
                <a:ea typeface="Montserrat Semi" charset="0"/>
                <a:cs typeface="Montserrat Semi" charset="0"/>
              </a:rPr>
              <a:t>输入标题</a:t>
            </a:r>
          </a:p>
        </p:txBody>
      </p:sp>
      <p:pic>
        <p:nvPicPr>
          <p:cNvPr id="3" name="图片 2"/>
          <p:cNvPicPr>
            <a:picLocks noChangeAspect="1"/>
          </p:cNvPicPr>
          <p:nvPr/>
        </p:nvPicPr>
        <p:blipFill rotWithShape="1">
          <a:blip r:embed="rId4">
            <a:extLst>
              <a:ext uri="{28A0092B-C50C-407E-A947-70E740481C1C}">
                <a14:useLocalDpi xmlns:a14="http://schemas.microsoft.com/office/drawing/2010/main" val="0"/>
              </a:ext>
            </a:extLst>
          </a:blip>
          <a:srcRect t="36190" b="35238"/>
          <a:stretch>
            <a:fillRect/>
          </a:stretch>
        </p:blipFill>
        <p:spPr>
          <a:xfrm>
            <a:off x="-979652" y="1330293"/>
            <a:ext cx="9147227" cy="1959429"/>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2863" y="3429000"/>
            <a:ext cx="4707592" cy="3529448"/>
          </a:xfrm>
          <a:prstGeom prst="rect">
            <a:avLst/>
          </a:prstGeom>
        </p:spPr>
      </p:pic>
    </p:spTree>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750"/>
                                        <p:tgtEl>
                                          <p:spTgt spid="3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down)">
                                      <p:cBhvr>
                                        <p:cTn id="11" dur="750"/>
                                        <p:tgtEl>
                                          <p:spTgt spid="40"/>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750"/>
                                        <p:tgtEl>
                                          <p:spTgt spid="39"/>
                                        </p:tgtEl>
                                      </p:cBhvr>
                                    </p:animEffect>
                                  </p:childTnLst>
                                </p:cTn>
                              </p:par>
                            </p:childTnLst>
                          </p:cTn>
                        </p:par>
                        <p:par>
                          <p:cTn id="16" fill="hold">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down)">
                                      <p:cBhvr>
                                        <p:cTn id="19" dur="750"/>
                                        <p:tgtEl>
                                          <p:spTgt spid="42"/>
                                        </p:tgtEl>
                                      </p:cBhvr>
                                    </p:animEffect>
                                  </p:childTnLst>
                                </p:cTn>
                              </p:par>
                            </p:childTnLst>
                          </p:cTn>
                        </p:par>
                        <p:par>
                          <p:cTn id="20" fill="hold">
                            <p:stCondLst>
                              <p:cond delay="4000"/>
                            </p:stCondLst>
                            <p:childTnLst>
                              <p:par>
                                <p:cTn id="21" presetID="22" presetClass="entr" presetSubtype="4"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down)">
                                      <p:cBhvr>
                                        <p:cTn id="23" dur="750"/>
                                        <p:tgtEl>
                                          <p:spTgt spid="41"/>
                                        </p:tgtEl>
                                      </p:cBhvr>
                                    </p:animEffect>
                                  </p:childTnLst>
                                </p:cTn>
                              </p:par>
                            </p:childTnLst>
                          </p:cTn>
                        </p:par>
                        <p:par>
                          <p:cTn id="24" fill="hold">
                            <p:stCondLst>
                              <p:cond delay="5000"/>
                            </p:stCondLst>
                            <p:childTnLst>
                              <p:par>
                                <p:cTn id="25" presetID="16" presetClass="entr" presetSubtype="21"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par>
                          <p:cTn id="28" fill="hold">
                            <p:stCondLst>
                              <p:cond delay="5500"/>
                            </p:stCondLst>
                            <p:childTnLst>
                              <p:par>
                                <p:cTn id="29" presetID="16" presetClass="entr" presetSubtype="21"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5549092" cy="6858000"/>
          </a:xfrm>
          <a:prstGeom prst="rect">
            <a:avLst/>
          </a:prstGeom>
          <a:pattFill prst="pct5">
            <a:fgClr>
              <a:schemeClr val="bg1"/>
            </a:fgClr>
            <a:bgClr>
              <a:srgbClr val="E2BFB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7170858" y="703493"/>
            <a:ext cx="2082324" cy="2082324"/>
            <a:chOff x="7170858" y="568534"/>
            <a:chExt cx="2082324" cy="2082324"/>
          </a:xfrm>
        </p:grpSpPr>
        <p:sp>
          <p:nvSpPr>
            <p:cNvPr id="7" name="PA_库_文本框 21"/>
            <p:cNvSpPr txBox="1"/>
            <p:nvPr>
              <p:custDataLst>
                <p:tags r:id="rId3"/>
              </p:custDataLst>
            </p:nvPr>
          </p:nvSpPr>
          <p:spPr>
            <a:xfrm>
              <a:off x="7442579" y="999273"/>
              <a:ext cx="1538883" cy="1220847"/>
            </a:xfrm>
            <a:prstGeom prst="rect">
              <a:avLst/>
            </a:prstGeom>
            <a:noFill/>
          </p:spPr>
          <p:txBody>
            <a:bodyPr vert="eaVert" wrap="none" rtlCol="0">
              <a:spAutoFit/>
            </a:bodyPr>
            <a:lstStyle/>
            <a:p>
              <a:pPr algn="ctr"/>
              <a:r>
                <a:rPr lang="zh-CN" altLang="en-US" sz="8800" dirty="0">
                  <a:solidFill>
                    <a:srgbClr val="D5A29E"/>
                  </a:solidFill>
                  <a:latin typeface="Century Gothic" panose="020B0502020202020204" pitchFamily="34" charset="0"/>
                  <a:ea typeface="微软雅黑 Light" panose="020B0502040204020203" pitchFamily="34" charset="-122"/>
                  <a:sym typeface="Century Gothic" panose="020B0502020202020204" pitchFamily="34" charset="0"/>
                </a:rPr>
                <a:t>第</a:t>
              </a:r>
            </a:p>
          </p:txBody>
        </p:sp>
        <p:sp>
          <p:nvSpPr>
            <p:cNvPr id="2" name="椭圆 1"/>
            <p:cNvSpPr/>
            <p:nvPr/>
          </p:nvSpPr>
          <p:spPr>
            <a:xfrm>
              <a:off x="7170858" y="568534"/>
              <a:ext cx="2082324" cy="2082324"/>
            </a:xfrm>
            <a:prstGeom prst="ellipse">
              <a:avLst/>
            </a:prstGeom>
            <a:noFill/>
            <a:ln w="28575">
              <a:solidFill>
                <a:srgbClr val="D5A2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微软雅黑 Light" panose="020B0502040204020203" pitchFamily="34" charset="-122"/>
                <a:sym typeface="Century Gothic" panose="020B0502020202020204" pitchFamily="34" charset="0"/>
              </a:endParaRPr>
            </a:p>
          </p:txBody>
        </p:sp>
      </p:grpSp>
      <p:sp>
        <p:nvSpPr>
          <p:cNvPr id="9" name="矩形 8"/>
          <p:cNvSpPr/>
          <p:nvPr/>
        </p:nvSpPr>
        <p:spPr>
          <a:xfrm>
            <a:off x="7442579" y="2785817"/>
            <a:ext cx="1538883" cy="3790461"/>
          </a:xfrm>
          <a:prstGeom prst="rect">
            <a:avLst/>
          </a:prstGeom>
        </p:spPr>
        <p:txBody>
          <a:bodyPr vert="eaVert" wrap="none">
            <a:spAutoFit/>
          </a:bodyPr>
          <a:lstStyle/>
          <a:p>
            <a:pPr algn="ctr"/>
            <a:r>
              <a:rPr lang="zh-CN" altLang="en-US" sz="8800" dirty="0">
                <a:solidFill>
                  <a:srgbClr val="D5A29E"/>
                </a:solidFill>
                <a:latin typeface="Century Gothic" panose="020B0502020202020204" pitchFamily="34" charset="0"/>
                <a:ea typeface="微软雅黑 Light" panose="020B0502040204020203" pitchFamily="34" charset="-122"/>
                <a:sym typeface="Century Gothic" panose="020B0502020202020204" pitchFamily="34" charset="0"/>
              </a:rPr>
              <a:t>四部 分</a:t>
            </a:r>
          </a:p>
        </p:txBody>
      </p:sp>
      <p:grpSp>
        <p:nvGrpSpPr>
          <p:cNvPr id="12" name="组合 11"/>
          <p:cNvGrpSpPr/>
          <p:nvPr/>
        </p:nvGrpSpPr>
        <p:grpSpPr>
          <a:xfrm>
            <a:off x="5820812" y="2194490"/>
            <a:ext cx="1792101" cy="2012432"/>
            <a:chOff x="5820812" y="2194490"/>
            <a:chExt cx="1792101" cy="2012432"/>
          </a:xfrm>
        </p:grpSpPr>
        <p:cxnSp>
          <p:nvCxnSpPr>
            <p:cNvPr id="18" name="直接连接符 17"/>
            <p:cNvCxnSpPr/>
            <p:nvPr/>
          </p:nvCxnSpPr>
          <p:spPr>
            <a:xfrm flipH="1">
              <a:off x="6015435" y="2244134"/>
              <a:ext cx="777922" cy="777922"/>
            </a:xfrm>
            <a:prstGeom prst="line">
              <a:avLst/>
            </a:prstGeom>
            <a:ln w="19050">
              <a:solidFill>
                <a:srgbClr val="D5A29E"/>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6834991" y="2194490"/>
              <a:ext cx="777922" cy="777922"/>
            </a:xfrm>
            <a:prstGeom prst="line">
              <a:avLst/>
            </a:prstGeom>
            <a:ln w="19050">
              <a:solidFill>
                <a:srgbClr val="D5A29E"/>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5820812" y="3429000"/>
              <a:ext cx="777922" cy="777922"/>
            </a:xfrm>
            <a:prstGeom prst="line">
              <a:avLst/>
            </a:prstGeom>
            <a:ln w="19050">
              <a:solidFill>
                <a:srgbClr val="D5A29E"/>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9318427" y="92095"/>
            <a:ext cx="795400" cy="1906562"/>
            <a:chOff x="9318427" y="92095"/>
            <a:chExt cx="795400" cy="1906562"/>
          </a:xfrm>
        </p:grpSpPr>
        <p:cxnSp>
          <p:nvCxnSpPr>
            <p:cNvPr id="14" name="直接连接符 13"/>
            <p:cNvCxnSpPr/>
            <p:nvPr/>
          </p:nvCxnSpPr>
          <p:spPr>
            <a:xfrm flipH="1">
              <a:off x="9318427" y="92095"/>
              <a:ext cx="777922" cy="777922"/>
            </a:xfrm>
            <a:prstGeom prst="line">
              <a:avLst/>
            </a:prstGeom>
            <a:ln w="19050">
              <a:solidFill>
                <a:srgbClr val="D5A29E"/>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9335905" y="1220735"/>
              <a:ext cx="777922" cy="777922"/>
            </a:xfrm>
            <a:prstGeom prst="line">
              <a:avLst/>
            </a:prstGeom>
            <a:ln w="19050">
              <a:solidFill>
                <a:srgbClr val="D5A29E"/>
              </a:solidFill>
            </a:ln>
          </p:spPr>
          <p:style>
            <a:lnRef idx="1">
              <a:schemeClr val="accent1"/>
            </a:lnRef>
            <a:fillRef idx="0">
              <a:schemeClr val="accent1"/>
            </a:fillRef>
            <a:effectRef idx="0">
              <a:schemeClr val="accent1"/>
            </a:effectRef>
            <a:fontRef idx="minor">
              <a:schemeClr val="tx1"/>
            </a:fontRef>
          </p:style>
        </p:cxnSp>
      </p:grpSp>
      <p:sp>
        <p:nvSpPr>
          <p:cNvPr id="23" name="PA_库_文本框 18"/>
          <p:cNvSpPr txBox="1"/>
          <p:nvPr>
            <p:custDataLst>
              <p:tags r:id="rId1"/>
            </p:custDataLst>
          </p:nvPr>
        </p:nvSpPr>
        <p:spPr>
          <a:xfrm>
            <a:off x="458014" y="330431"/>
            <a:ext cx="461665" cy="2314095"/>
          </a:xfrm>
          <a:prstGeom prst="rect">
            <a:avLst/>
          </a:prstGeom>
          <a:noFill/>
        </p:spPr>
        <p:txBody>
          <a:bodyPr vert="eaVert" wrap="none" rtlCol="0">
            <a:spAutoFit/>
          </a:bodyPr>
          <a:lstStyle/>
          <a:p>
            <a:r>
              <a:rPr lang="zh-CN" altLang="en-US"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儿</a:t>
            </a:r>
            <a:r>
              <a:rPr lang="en-US" altLang="zh-CN"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a:t>
            </a:r>
            <a:r>
              <a:rPr lang="zh-CN" altLang="en-US"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童</a:t>
            </a:r>
            <a:r>
              <a:rPr lang="en-US" altLang="zh-CN"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a:t>
            </a:r>
            <a:r>
              <a:rPr lang="zh-CN" altLang="en-US"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家</a:t>
            </a:r>
            <a:r>
              <a:rPr lang="en-US" altLang="zh-CN"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a:t>
            </a:r>
            <a:r>
              <a:rPr lang="zh-CN" altLang="en-US"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长</a:t>
            </a:r>
            <a:r>
              <a:rPr lang="en-US" altLang="zh-CN"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a:t>
            </a:r>
            <a:r>
              <a:rPr lang="zh-CN" altLang="en-US"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会</a:t>
            </a:r>
            <a:r>
              <a:rPr lang="en-US" altLang="zh-CN"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a:t>
            </a:r>
            <a:r>
              <a:rPr lang="zh-CN" altLang="en-US"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通</a:t>
            </a:r>
            <a:r>
              <a:rPr lang="en-US" altLang="zh-CN"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a:t>
            </a:r>
            <a:r>
              <a:rPr lang="zh-CN" altLang="en-US"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用</a:t>
            </a:r>
          </a:p>
        </p:txBody>
      </p:sp>
      <p:sp>
        <p:nvSpPr>
          <p:cNvPr id="24" name="PA_库_文本框 19"/>
          <p:cNvSpPr txBox="1"/>
          <p:nvPr>
            <p:custDataLst>
              <p:tags r:id="rId2"/>
            </p:custDataLst>
          </p:nvPr>
        </p:nvSpPr>
        <p:spPr>
          <a:xfrm>
            <a:off x="11366490" y="2972412"/>
            <a:ext cx="415498" cy="3657600"/>
          </a:xfrm>
          <a:prstGeom prst="rect">
            <a:avLst/>
          </a:prstGeom>
          <a:noFill/>
        </p:spPr>
        <p:txBody>
          <a:bodyPr vert="eaVert" wrap="square" rtlCol="0">
            <a:spAutoFit/>
          </a:bodyPr>
          <a:lstStyle/>
          <a:p>
            <a:pPr algn="r"/>
            <a:r>
              <a:rPr lang="zh-CN" altLang="en-US" sz="1500" dirty="0">
                <a:solidFill>
                  <a:srgbClr val="D5A29E"/>
                </a:solidFill>
                <a:latin typeface="Century Gothic" panose="020B0502020202020204" pitchFamily="34" charset="0"/>
                <a:ea typeface="微软雅黑 Light" panose="020B0502040204020203" pitchFamily="34" charset="-122"/>
                <a:sym typeface="Century Gothic" panose="020B0502020202020204" pitchFamily="34" charset="0"/>
              </a:rPr>
              <a:t>你像花，灿烂千阳，夏花万丈仍不及君</a:t>
            </a:r>
          </a:p>
        </p:txBody>
      </p:sp>
      <p:pic>
        <p:nvPicPr>
          <p:cNvPr id="17" name="图片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4220" y="795896"/>
            <a:ext cx="8090381" cy="6065645"/>
          </a:xfrm>
          <a:prstGeom prst="rect">
            <a:avLst/>
          </a:prstGeom>
        </p:spPr>
      </p:pic>
    </p:spTree>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750"/>
                                        <p:tgtEl>
                                          <p:spTgt spid="23"/>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750"/>
                                        <p:tgtEl>
                                          <p:spTgt spid="1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750" fill="hold"/>
                                        <p:tgtEl>
                                          <p:spTgt spid="3"/>
                                        </p:tgtEl>
                                        <p:attrNameLst>
                                          <p:attrName>ppt_w</p:attrName>
                                        </p:attrNameLst>
                                      </p:cBhvr>
                                      <p:tavLst>
                                        <p:tav tm="0">
                                          <p:val>
                                            <p:fltVal val="0"/>
                                          </p:val>
                                        </p:tav>
                                        <p:tav tm="100000">
                                          <p:val>
                                            <p:strVal val="#ppt_w"/>
                                          </p:val>
                                        </p:tav>
                                      </p:tavLst>
                                    </p:anim>
                                    <p:anim calcmode="lin" valueType="num">
                                      <p:cBhvr>
                                        <p:cTn id="16" dur="750" fill="hold"/>
                                        <p:tgtEl>
                                          <p:spTgt spid="3"/>
                                        </p:tgtEl>
                                        <p:attrNameLst>
                                          <p:attrName>ppt_h</p:attrName>
                                        </p:attrNameLst>
                                      </p:cBhvr>
                                      <p:tavLst>
                                        <p:tav tm="0">
                                          <p:val>
                                            <p:fltVal val="0"/>
                                          </p:val>
                                        </p:tav>
                                        <p:tav tm="100000">
                                          <p:val>
                                            <p:strVal val="#ppt_h"/>
                                          </p:val>
                                        </p:tav>
                                      </p:tavLst>
                                    </p:anim>
                                    <p:animEffect transition="in" filter="fade">
                                      <p:cBhvr>
                                        <p:cTn id="17" dur="750"/>
                                        <p:tgtEl>
                                          <p:spTgt spid="3"/>
                                        </p:tgtEl>
                                      </p:cBhvr>
                                    </p:animEffect>
                                  </p:childTnLst>
                                </p:cTn>
                              </p:par>
                            </p:childTnLst>
                          </p:cTn>
                        </p:par>
                        <p:par>
                          <p:cTn id="18" fill="hold">
                            <p:stCondLst>
                              <p:cond delay="3000"/>
                            </p:stCondLst>
                            <p:childTnLst>
                              <p:par>
                                <p:cTn id="19" presetID="2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750"/>
                                        <p:tgtEl>
                                          <p:spTgt spid="9"/>
                                        </p:tgtEl>
                                      </p:cBhvr>
                                    </p:animEffect>
                                  </p:childTnLst>
                                </p:cTn>
                              </p:par>
                            </p:childTnLst>
                          </p:cTn>
                        </p:par>
                        <p:par>
                          <p:cTn id="22" fill="hold">
                            <p:stCondLst>
                              <p:cond delay="4000"/>
                            </p:stCondLst>
                            <p:childTnLst>
                              <p:par>
                                <p:cTn id="23" presetID="22" presetClass="entr" presetSubtype="1"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750"/>
                                        <p:tgtEl>
                                          <p:spTgt spid="11"/>
                                        </p:tgtEl>
                                      </p:cBhvr>
                                    </p:animEffect>
                                  </p:childTnLst>
                                </p:cTn>
                              </p:par>
                            </p:childTnLst>
                          </p:cTn>
                        </p:par>
                        <p:par>
                          <p:cTn id="26" fill="hold">
                            <p:stCondLst>
                              <p:cond delay="5000"/>
                            </p:stCondLst>
                            <p:childTnLst>
                              <p:par>
                                <p:cTn id="27" presetID="22" presetClass="entr" presetSubtype="1"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750"/>
                                        <p:tgtEl>
                                          <p:spTgt spid="12"/>
                                        </p:tgtEl>
                                      </p:cBhvr>
                                    </p:animEffect>
                                  </p:childTnLst>
                                </p:cTn>
                              </p:par>
                            </p:childTnLst>
                          </p:cTn>
                        </p:par>
                        <p:par>
                          <p:cTn id="30" fill="hold">
                            <p:stCondLst>
                              <p:cond delay="6000"/>
                            </p:stCondLst>
                            <p:childTnLst>
                              <p:par>
                                <p:cTn id="31" presetID="22"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up)">
                                      <p:cBhvr>
                                        <p:cTn id="33"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10347" y="0"/>
            <a:ext cx="12202347" cy="3825213"/>
          </a:xfrm>
          <a:prstGeom prst="rect">
            <a:avLst/>
          </a:prstGeom>
          <a:pattFill prst="pct5">
            <a:fgClr>
              <a:schemeClr val="bg1"/>
            </a:fgClr>
            <a:bgClr>
              <a:srgbClr val="E2BFB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89659" y="17928"/>
            <a:ext cx="2015872" cy="1155235"/>
            <a:chOff x="189659" y="-13004"/>
            <a:chExt cx="2015872" cy="1155235"/>
          </a:xfrm>
        </p:grpSpPr>
        <p:sp>
          <p:nvSpPr>
            <p:cNvPr id="37" name="矩形 36"/>
            <p:cNvSpPr/>
            <p:nvPr/>
          </p:nvSpPr>
          <p:spPr>
            <a:xfrm>
              <a:off x="386177" y="217695"/>
              <a:ext cx="1819354" cy="5486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D5A29E"/>
                  </a:solidFill>
                  <a:latin typeface="Century Gothic" panose="020B0502020202020204" pitchFamily="34" charset="0"/>
                  <a:ea typeface="微软雅黑 Light" panose="020B0502040204020203" pitchFamily="34" charset="-122"/>
                  <a:sym typeface="Century Gothic" panose="020B0502020202020204" pitchFamily="34" charset="0"/>
                </a:rPr>
                <a:t>输 入 标 题</a:t>
              </a:r>
            </a:p>
          </p:txBody>
        </p:sp>
        <p:pic>
          <p:nvPicPr>
            <p:cNvPr id="38" name="图片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19431">
              <a:off x="189659" y="-13004"/>
              <a:ext cx="724740" cy="1155235"/>
            </a:xfrm>
            <a:prstGeom prst="rect">
              <a:avLst/>
            </a:prstGeom>
          </p:spPr>
        </p:pic>
      </p:grpSp>
      <p:sp>
        <p:nvSpPr>
          <p:cNvPr id="41" name="TextBox 20"/>
          <p:cNvSpPr txBox="1"/>
          <p:nvPr/>
        </p:nvSpPr>
        <p:spPr>
          <a:xfrm>
            <a:off x="2322522" y="5261969"/>
            <a:ext cx="7546956" cy="700192"/>
          </a:xfrm>
          <a:prstGeom prst="rect">
            <a:avLst/>
          </a:prstGeom>
          <a:noFill/>
        </p:spPr>
        <p:txBody>
          <a:bodyPr wrap="square" rtlCol="0">
            <a:spAutoFit/>
          </a:bodyPr>
          <a:lstStyle/>
          <a:p>
            <a:pPr algn="ctr">
              <a:lnSpc>
                <a:spcPct val="150000"/>
              </a:lnSpc>
            </a:pPr>
            <a:r>
              <a:rPr lang="zh-CN" altLang="en-US" sz="1400" dirty="0">
                <a:latin typeface="Lato Light" charset="0"/>
                <a:ea typeface="Lato Light" charset="0"/>
                <a:cs typeface="Lato Light" charset="0"/>
              </a:rPr>
              <a:t>请替换文字内容复制你的内容到此请替换文字内容复制你的内容到此请替换文字内容复制你</a:t>
            </a:r>
          </a:p>
          <a:p>
            <a:pPr algn="ctr">
              <a:lnSpc>
                <a:spcPct val="150000"/>
              </a:lnSpc>
            </a:pPr>
            <a:r>
              <a:rPr lang="zh-CN" altLang="en-US" sz="1400" dirty="0">
                <a:latin typeface="Lato Light" charset="0"/>
                <a:ea typeface="Lato Light" charset="0"/>
                <a:cs typeface="Lato Light" charset="0"/>
              </a:rPr>
              <a:t>的内容到此请替换文字内容复制你的内容到此</a:t>
            </a:r>
          </a:p>
        </p:txBody>
      </p:sp>
      <p:sp>
        <p:nvSpPr>
          <p:cNvPr id="42" name="TextBox 21"/>
          <p:cNvSpPr txBox="1"/>
          <p:nvPr/>
        </p:nvSpPr>
        <p:spPr>
          <a:xfrm>
            <a:off x="5177755" y="4303990"/>
            <a:ext cx="1826141" cy="584775"/>
          </a:xfrm>
          <a:prstGeom prst="rect">
            <a:avLst/>
          </a:prstGeom>
          <a:noFill/>
        </p:spPr>
        <p:txBody>
          <a:bodyPr wrap="none" rtlCol="0">
            <a:spAutoFit/>
          </a:bodyPr>
          <a:lstStyle/>
          <a:p>
            <a:pPr algn="r"/>
            <a:r>
              <a:rPr lang="zh-CN" altLang="en-US" sz="3200" b="1" dirty="0">
                <a:solidFill>
                  <a:schemeClr val="tx2"/>
                </a:solidFill>
                <a:latin typeface="Montserrat Semi" charset="0"/>
                <a:ea typeface="Montserrat Semi" charset="0"/>
                <a:cs typeface="Montserrat Semi" charset="0"/>
              </a:rPr>
              <a:t>输入标题</a:t>
            </a:r>
          </a:p>
        </p:txBody>
      </p:sp>
      <p:sp>
        <p:nvSpPr>
          <p:cNvPr id="12" name="Rounded Rectangle 4"/>
          <p:cNvSpPr/>
          <p:nvPr/>
        </p:nvSpPr>
        <p:spPr bwMode="auto">
          <a:xfrm rot="2700000">
            <a:off x="4406397" y="2586296"/>
            <a:ext cx="1017588" cy="1017587"/>
          </a:xfrm>
          <a:prstGeom prst="roundRect">
            <a:avLst>
              <a:gd name="adj" fmla="val 34663"/>
            </a:avLst>
          </a:prstGeom>
          <a:solidFill>
            <a:schemeClr val="bg1"/>
          </a:solidFill>
          <a:ln>
            <a:noFill/>
          </a:ln>
          <a:effectLst>
            <a:outerShdw blurRad="38100" dist="254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785" dirty="0">
              <a:solidFill>
                <a:srgbClr val="85A0AB"/>
              </a:solidFill>
              <a:latin typeface="Century Gothic" panose="020B0502020202020204" pitchFamily="34" charset="0"/>
              <a:ea typeface="微软雅黑 Light" panose="020B0502040204020203" pitchFamily="34" charset="-122"/>
              <a:cs typeface="linea-basic-10" charset="0"/>
              <a:sym typeface="Century Gothic" panose="020B0502020202020204" pitchFamily="34" charset="0"/>
            </a:endParaRPr>
          </a:p>
        </p:txBody>
      </p:sp>
      <p:sp>
        <p:nvSpPr>
          <p:cNvPr id="13" name="Rounded Rectangle 4"/>
          <p:cNvSpPr/>
          <p:nvPr/>
        </p:nvSpPr>
        <p:spPr bwMode="auto">
          <a:xfrm rot="2700000">
            <a:off x="7493801" y="1649076"/>
            <a:ext cx="1017588" cy="1017587"/>
          </a:xfrm>
          <a:prstGeom prst="roundRect">
            <a:avLst>
              <a:gd name="adj" fmla="val 34663"/>
            </a:avLst>
          </a:prstGeom>
          <a:solidFill>
            <a:schemeClr val="bg1"/>
          </a:solidFill>
          <a:ln>
            <a:noFill/>
          </a:ln>
          <a:effectLst>
            <a:outerShdw blurRad="38100" dist="254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785" dirty="0">
              <a:solidFill>
                <a:srgbClr val="85A0AB"/>
              </a:solidFill>
              <a:latin typeface="Century Gothic" panose="020B0502020202020204" pitchFamily="34" charset="0"/>
              <a:ea typeface="微软雅黑 Light" panose="020B0502040204020203" pitchFamily="34" charset="-122"/>
              <a:cs typeface="linea-basic-10" charset="0"/>
              <a:sym typeface="Century Gothic" panose="020B0502020202020204" pitchFamily="34" charset="0"/>
            </a:endParaRPr>
          </a:p>
        </p:txBody>
      </p:sp>
      <p:grpSp>
        <p:nvGrpSpPr>
          <p:cNvPr id="15" name="Group 33"/>
          <p:cNvGrpSpPr/>
          <p:nvPr/>
        </p:nvGrpSpPr>
        <p:grpSpPr>
          <a:xfrm>
            <a:off x="3176036" y="2597469"/>
            <a:ext cx="1017660" cy="1017663"/>
            <a:chOff x="2204490" y="3722799"/>
            <a:chExt cx="1356954" cy="1356958"/>
          </a:xfrm>
          <a:solidFill>
            <a:srgbClr val="B5CAE5"/>
          </a:solidFill>
        </p:grpSpPr>
        <p:sp>
          <p:nvSpPr>
            <p:cNvPr id="16" name="Rounded Rectangle 9"/>
            <p:cNvSpPr/>
            <p:nvPr/>
          </p:nvSpPr>
          <p:spPr>
            <a:xfrm rot="2700000">
              <a:off x="2204488" y="3722801"/>
              <a:ext cx="1356958" cy="1356954"/>
            </a:xfrm>
            <a:prstGeom prst="roundRect">
              <a:avLst>
                <a:gd name="adj" fmla="val 34663"/>
              </a:avLst>
            </a:prstGeom>
            <a:solidFill>
              <a:srgbClr val="D5A29E"/>
            </a:solidFill>
            <a:ln>
              <a:noFill/>
            </a:ln>
            <a:effectLst>
              <a:outerShdw blurRad="254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2100" dirty="0">
                <a:solidFill>
                  <a:srgbClr val="FFFFFF"/>
                </a:solidFill>
                <a:latin typeface="Century Gothic" panose="020B0502020202020204" pitchFamily="34" charset="0"/>
                <a:ea typeface="微软雅黑 Light" panose="020B0502040204020203" pitchFamily="34" charset="-122"/>
                <a:cs typeface="linea-basic-10" charset="0"/>
                <a:sym typeface="Century Gothic" panose="020B0502020202020204" pitchFamily="34" charset="0"/>
              </a:endParaRPr>
            </a:p>
          </p:txBody>
        </p:sp>
        <p:sp>
          <p:nvSpPr>
            <p:cNvPr id="17" name="Rectangle 16"/>
            <p:cNvSpPr/>
            <p:nvPr/>
          </p:nvSpPr>
          <p:spPr>
            <a:xfrm>
              <a:off x="2400758" y="4133836"/>
              <a:ext cx="964421" cy="554028"/>
            </a:xfrm>
            <a:prstGeom prst="rect">
              <a:avLst/>
            </a:prstGeom>
            <a:noFill/>
          </p:spPr>
          <p:txBody>
            <a:bodyPr wrap="none">
              <a:spAutoFit/>
            </a:bodyPr>
            <a:lstStyle/>
            <a:p>
              <a:pPr algn="ctr" defTabSz="685800">
                <a:defRPr/>
              </a:pPr>
              <a:r>
                <a:rPr lang="zh-CN" altLang="en-US" sz="2100" dirty="0">
                  <a:solidFill>
                    <a:srgbClr val="FFFFFF"/>
                  </a:solidFill>
                  <a:latin typeface="Century Gothic" panose="020B0502020202020204" pitchFamily="34" charset="0"/>
                  <a:ea typeface="微软雅黑 Light" panose="020B0502040204020203" pitchFamily="34" charset="-122"/>
                  <a:cs typeface="linea-basic-10" charset="0"/>
                  <a:sym typeface="Century Gothic" panose="020B0502020202020204" pitchFamily="34" charset="0"/>
                </a:rPr>
                <a:t>标题</a:t>
              </a:r>
              <a:endParaRPr lang="en-US" sz="2100" dirty="0">
                <a:solidFill>
                  <a:srgbClr val="FFFFFF"/>
                </a:solidFill>
                <a:latin typeface="Century Gothic" panose="020B0502020202020204" pitchFamily="34" charset="0"/>
                <a:ea typeface="微软雅黑 Light" panose="020B0502040204020203" pitchFamily="34" charset="-122"/>
                <a:cs typeface="linea-basic-10" charset="0"/>
                <a:sym typeface="Century Gothic" panose="020B0502020202020204" pitchFamily="34" charset="0"/>
              </a:endParaRPr>
            </a:p>
          </p:txBody>
        </p:sp>
      </p:grpSp>
      <p:grpSp>
        <p:nvGrpSpPr>
          <p:cNvPr id="18" name="Group 29"/>
          <p:cNvGrpSpPr/>
          <p:nvPr/>
        </p:nvGrpSpPr>
        <p:grpSpPr>
          <a:xfrm>
            <a:off x="5025827" y="1647520"/>
            <a:ext cx="1017660" cy="1017663"/>
            <a:chOff x="4671013" y="2456130"/>
            <a:chExt cx="1356954" cy="1356958"/>
          </a:xfrm>
          <a:solidFill>
            <a:srgbClr val="B5CAE5"/>
          </a:solidFill>
          <a:effectLst>
            <a:outerShdw blurRad="63500" sx="102000" sy="102000" algn="ctr" rotWithShape="0">
              <a:prstClr val="black">
                <a:alpha val="40000"/>
              </a:prstClr>
            </a:outerShdw>
          </a:effectLst>
        </p:grpSpPr>
        <p:sp>
          <p:nvSpPr>
            <p:cNvPr id="19" name="Rounded Rectangle 5"/>
            <p:cNvSpPr/>
            <p:nvPr/>
          </p:nvSpPr>
          <p:spPr>
            <a:xfrm rot="2700000">
              <a:off x="4671011" y="2456132"/>
              <a:ext cx="1356958" cy="1356954"/>
            </a:xfrm>
            <a:prstGeom prst="roundRect">
              <a:avLst>
                <a:gd name="adj" fmla="val 34663"/>
              </a:avLst>
            </a:prstGeom>
            <a:solidFill>
              <a:srgbClr val="D5A29E"/>
            </a:solidFill>
            <a:ln>
              <a:noFill/>
            </a:ln>
            <a:effectLst>
              <a:outerShdw blurRad="254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2100" dirty="0">
                <a:solidFill>
                  <a:srgbClr val="FFFFFF"/>
                </a:solidFill>
                <a:latin typeface="Century Gothic" panose="020B0502020202020204" pitchFamily="34" charset="0"/>
                <a:ea typeface="微软雅黑 Light" panose="020B0502040204020203" pitchFamily="34" charset="-122"/>
                <a:cs typeface="linea-basic-10" charset="0"/>
                <a:sym typeface="Century Gothic" panose="020B0502020202020204" pitchFamily="34" charset="0"/>
              </a:endParaRPr>
            </a:p>
          </p:txBody>
        </p:sp>
        <p:sp>
          <p:nvSpPr>
            <p:cNvPr id="20" name="Rectangle 17"/>
            <p:cNvSpPr/>
            <p:nvPr/>
          </p:nvSpPr>
          <p:spPr>
            <a:xfrm>
              <a:off x="4859785" y="2841422"/>
              <a:ext cx="964421" cy="554028"/>
            </a:xfrm>
            <a:prstGeom prst="rect">
              <a:avLst/>
            </a:prstGeom>
            <a:noFill/>
          </p:spPr>
          <p:txBody>
            <a:bodyPr wrap="none">
              <a:spAutoFit/>
            </a:bodyPr>
            <a:lstStyle/>
            <a:p>
              <a:pPr algn="ctr" defTabSz="685800">
                <a:defRPr/>
              </a:pPr>
              <a:r>
                <a:rPr lang="zh-CN" altLang="en-US" sz="2100" dirty="0">
                  <a:solidFill>
                    <a:srgbClr val="FFFFFF"/>
                  </a:solidFill>
                  <a:latin typeface="Century Gothic" panose="020B0502020202020204" pitchFamily="34" charset="0"/>
                  <a:ea typeface="微软雅黑 Light" panose="020B0502040204020203" pitchFamily="34" charset="-122"/>
                  <a:cs typeface="linea-basic-10" charset="0"/>
                  <a:sym typeface="Century Gothic" panose="020B0502020202020204" pitchFamily="34" charset="0"/>
                </a:rPr>
                <a:t>标题</a:t>
              </a:r>
              <a:endParaRPr lang="en-US" sz="2100" dirty="0">
                <a:solidFill>
                  <a:srgbClr val="FFFFFF"/>
                </a:solidFill>
                <a:latin typeface="Century Gothic" panose="020B0502020202020204" pitchFamily="34" charset="0"/>
                <a:ea typeface="微软雅黑 Light" panose="020B0502040204020203" pitchFamily="34" charset="-122"/>
                <a:cs typeface="linea-basic-10" charset="0"/>
                <a:sym typeface="Century Gothic" panose="020B0502020202020204" pitchFamily="34" charset="0"/>
              </a:endParaRPr>
            </a:p>
          </p:txBody>
        </p:sp>
      </p:grpSp>
      <p:grpSp>
        <p:nvGrpSpPr>
          <p:cNvPr id="21" name="Group 36"/>
          <p:cNvGrpSpPr/>
          <p:nvPr/>
        </p:nvGrpSpPr>
        <p:grpSpPr>
          <a:xfrm>
            <a:off x="6872408" y="2597469"/>
            <a:ext cx="1017660" cy="1017663"/>
            <a:chOff x="7133256" y="3722799"/>
            <a:chExt cx="1356954" cy="1356958"/>
          </a:xfrm>
          <a:solidFill>
            <a:srgbClr val="B5CAE5"/>
          </a:solidFill>
        </p:grpSpPr>
        <p:sp>
          <p:nvSpPr>
            <p:cNvPr id="22" name="Rounded Rectangle 12"/>
            <p:cNvSpPr/>
            <p:nvPr/>
          </p:nvSpPr>
          <p:spPr>
            <a:xfrm rot="2700000">
              <a:off x="7133254" y="3722801"/>
              <a:ext cx="1356958" cy="1356954"/>
            </a:xfrm>
            <a:prstGeom prst="roundRect">
              <a:avLst>
                <a:gd name="adj" fmla="val 34663"/>
              </a:avLst>
            </a:prstGeom>
            <a:solidFill>
              <a:srgbClr val="D5A29E"/>
            </a:solidFill>
            <a:ln>
              <a:noFill/>
            </a:ln>
            <a:effectLst>
              <a:outerShdw blurRad="254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2100" dirty="0">
                <a:solidFill>
                  <a:srgbClr val="FFFFFF"/>
                </a:solidFill>
                <a:latin typeface="Century Gothic" panose="020B0502020202020204" pitchFamily="34" charset="0"/>
                <a:ea typeface="微软雅黑 Light" panose="020B0502040204020203" pitchFamily="34" charset="-122"/>
                <a:cs typeface="linea-basic-10" charset="0"/>
                <a:sym typeface="Century Gothic" panose="020B0502020202020204" pitchFamily="34" charset="0"/>
              </a:endParaRPr>
            </a:p>
          </p:txBody>
        </p:sp>
        <p:sp>
          <p:nvSpPr>
            <p:cNvPr id="23" name="Rectangle 18"/>
            <p:cNvSpPr/>
            <p:nvPr/>
          </p:nvSpPr>
          <p:spPr>
            <a:xfrm>
              <a:off x="7345256" y="4126340"/>
              <a:ext cx="964421" cy="554028"/>
            </a:xfrm>
            <a:prstGeom prst="rect">
              <a:avLst/>
            </a:prstGeom>
            <a:noFill/>
          </p:spPr>
          <p:txBody>
            <a:bodyPr wrap="none">
              <a:spAutoFit/>
            </a:bodyPr>
            <a:lstStyle/>
            <a:p>
              <a:pPr algn="ctr" defTabSz="685800">
                <a:defRPr/>
              </a:pPr>
              <a:r>
                <a:rPr lang="zh-CN" altLang="en-US" sz="2100" dirty="0">
                  <a:solidFill>
                    <a:srgbClr val="FFFFFF"/>
                  </a:solidFill>
                  <a:latin typeface="Century Gothic" panose="020B0502020202020204" pitchFamily="34" charset="0"/>
                  <a:ea typeface="微软雅黑 Light" panose="020B0502040204020203" pitchFamily="34" charset="-122"/>
                  <a:cs typeface="linea-basic-10" charset="0"/>
                  <a:sym typeface="Century Gothic" panose="020B0502020202020204" pitchFamily="34" charset="0"/>
                </a:rPr>
                <a:t>标题</a:t>
              </a:r>
              <a:endParaRPr lang="en-US" sz="2100" dirty="0">
                <a:solidFill>
                  <a:srgbClr val="FFFFFF"/>
                </a:solidFill>
                <a:latin typeface="Century Gothic" panose="020B0502020202020204" pitchFamily="34" charset="0"/>
                <a:ea typeface="微软雅黑 Light" panose="020B0502040204020203" pitchFamily="34" charset="-122"/>
                <a:cs typeface="linea-basic-10" charset="0"/>
                <a:sym typeface="Century Gothic" panose="020B0502020202020204" pitchFamily="34" charset="0"/>
              </a:endParaRPr>
            </a:p>
          </p:txBody>
        </p:sp>
      </p:grpSp>
      <p:grpSp>
        <p:nvGrpSpPr>
          <p:cNvPr id="24" name="Group 27"/>
          <p:cNvGrpSpPr/>
          <p:nvPr/>
        </p:nvGrpSpPr>
        <p:grpSpPr bwMode="auto">
          <a:xfrm>
            <a:off x="2562385" y="1647549"/>
            <a:ext cx="1017587" cy="1017588"/>
            <a:chOff x="1385988" y="2456129"/>
            <a:chExt cx="1356136" cy="1356958"/>
          </a:xfrm>
          <a:effectLst>
            <a:outerShdw blurRad="63500" sx="102000" sy="102000" algn="ctr" rotWithShape="0">
              <a:prstClr val="black">
                <a:alpha val="40000"/>
              </a:prstClr>
            </a:outerShdw>
          </a:effectLst>
        </p:grpSpPr>
        <p:sp>
          <p:nvSpPr>
            <p:cNvPr id="25" name="Rounded Rectangle 3"/>
            <p:cNvSpPr/>
            <p:nvPr/>
          </p:nvSpPr>
          <p:spPr>
            <a:xfrm rot="2700000">
              <a:off x="1385577" y="2456540"/>
              <a:ext cx="1356958" cy="1356136"/>
            </a:xfrm>
            <a:prstGeom prst="roundRect">
              <a:avLst>
                <a:gd name="adj" fmla="val 34663"/>
              </a:avLst>
            </a:prstGeom>
            <a:solidFill>
              <a:schemeClr val="bg1"/>
            </a:solidFill>
            <a:ln>
              <a:noFill/>
            </a:ln>
            <a:effectLst>
              <a:outerShdw blurRad="38100" dist="254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2100" dirty="0">
                <a:solidFill>
                  <a:srgbClr val="85A0AB"/>
                </a:solidFill>
                <a:latin typeface="Century Gothic" panose="020B0502020202020204" pitchFamily="34" charset="0"/>
                <a:ea typeface="微软雅黑 Light" panose="020B0502040204020203" pitchFamily="34" charset="-122"/>
                <a:cs typeface="linea-basic-10" charset="0"/>
                <a:sym typeface="Century Gothic" panose="020B0502020202020204" pitchFamily="34" charset="0"/>
              </a:endParaRPr>
            </a:p>
          </p:txBody>
        </p:sp>
        <p:sp>
          <p:nvSpPr>
            <p:cNvPr id="26" name="Rectangle 19"/>
            <p:cNvSpPr>
              <a:spLocks noChangeArrowheads="1"/>
            </p:cNvSpPr>
            <p:nvPr/>
          </p:nvSpPr>
          <p:spPr bwMode="auto">
            <a:xfrm>
              <a:off x="1555209" y="2854688"/>
              <a:ext cx="963908" cy="554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84530">
                <a:defRPr>
                  <a:solidFill>
                    <a:schemeClr val="tx1"/>
                  </a:solidFill>
                  <a:latin typeface="Calibri" panose="020F0502020204030204" pitchFamily="34" charset="0"/>
                  <a:ea typeface="宋体" panose="02010600030101010101" pitchFamily="2" charset="-122"/>
                </a:defRPr>
              </a:lvl1pPr>
              <a:lvl2pPr defTabSz="684530">
                <a:defRPr>
                  <a:solidFill>
                    <a:schemeClr val="tx1"/>
                  </a:solidFill>
                  <a:latin typeface="Calibri" panose="020F0502020204030204" pitchFamily="34" charset="0"/>
                  <a:ea typeface="宋体" panose="02010600030101010101" pitchFamily="2" charset="-122"/>
                </a:defRPr>
              </a:lvl2pPr>
              <a:lvl3pPr defTabSz="684530">
                <a:defRPr>
                  <a:solidFill>
                    <a:schemeClr val="tx1"/>
                  </a:solidFill>
                  <a:latin typeface="Calibri" panose="020F0502020204030204" pitchFamily="34" charset="0"/>
                  <a:ea typeface="宋体" panose="02010600030101010101" pitchFamily="2" charset="-122"/>
                </a:defRPr>
              </a:lvl3pPr>
              <a:lvl4pPr defTabSz="684530">
                <a:defRPr>
                  <a:solidFill>
                    <a:schemeClr val="tx1"/>
                  </a:solidFill>
                  <a:latin typeface="Calibri" panose="020F0502020204030204" pitchFamily="34" charset="0"/>
                  <a:ea typeface="宋体" panose="02010600030101010101" pitchFamily="2" charset="-122"/>
                </a:defRPr>
              </a:lvl4pPr>
              <a:lvl5pPr defTabSz="68453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2100" dirty="0">
                  <a:solidFill>
                    <a:srgbClr val="D5A29E"/>
                  </a:solidFill>
                  <a:latin typeface="Century Gothic" panose="020B0502020202020204" pitchFamily="34" charset="0"/>
                  <a:ea typeface="微软雅黑 Light" panose="020B0502040204020203" pitchFamily="34" charset="-122"/>
                  <a:cs typeface="linea-basic-10"/>
                  <a:sym typeface="Century Gothic" panose="020B0502020202020204" pitchFamily="34" charset="0"/>
                </a:rPr>
                <a:t>标题</a:t>
              </a:r>
              <a:endParaRPr lang="en-US" altLang="zh-CN" sz="2100" dirty="0">
                <a:solidFill>
                  <a:srgbClr val="D5A29E"/>
                </a:solidFill>
                <a:latin typeface="Century Gothic" panose="020B0502020202020204" pitchFamily="34" charset="0"/>
                <a:ea typeface="微软雅黑 Light" panose="020B0502040204020203" pitchFamily="34" charset="-122"/>
                <a:cs typeface="linea-basic-10"/>
                <a:sym typeface="Century Gothic" panose="020B0502020202020204" pitchFamily="34" charset="0"/>
              </a:endParaRPr>
            </a:p>
          </p:txBody>
        </p:sp>
      </p:grpSp>
      <p:grpSp>
        <p:nvGrpSpPr>
          <p:cNvPr id="27" name="Group 28"/>
          <p:cNvGrpSpPr/>
          <p:nvPr/>
        </p:nvGrpSpPr>
        <p:grpSpPr bwMode="auto">
          <a:xfrm>
            <a:off x="3794285" y="1647549"/>
            <a:ext cx="1017587" cy="1017588"/>
            <a:chOff x="3028092" y="2456129"/>
            <a:chExt cx="1356954" cy="1356958"/>
          </a:xfrm>
          <a:effectLst>
            <a:outerShdw blurRad="63500" sx="102000" sy="102000" algn="ctr" rotWithShape="0">
              <a:prstClr val="black">
                <a:alpha val="40000"/>
              </a:prstClr>
            </a:outerShdw>
          </a:effectLst>
        </p:grpSpPr>
        <p:sp>
          <p:nvSpPr>
            <p:cNvPr id="28" name="Rounded Rectangle 4"/>
            <p:cNvSpPr/>
            <p:nvPr/>
          </p:nvSpPr>
          <p:spPr>
            <a:xfrm rot="2700000">
              <a:off x="3028090" y="2456131"/>
              <a:ext cx="1356958" cy="1356954"/>
            </a:xfrm>
            <a:prstGeom prst="roundRect">
              <a:avLst>
                <a:gd name="adj" fmla="val 34663"/>
              </a:avLst>
            </a:prstGeom>
            <a:solidFill>
              <a:schemeClr val="bg1"/>
            </a:solidFill>
            <a:ln>
              <a:noFill/>
            </a:ln>
            <a:effectLst>
              <a:outerShdw blurRad="38100" dist="254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785" dirty="0">
                <a:solidFill>
                  <a:srgbClr val="D5A29E"/>
                </a:solidFill>
                <a:latin typeface="Century Gothic" panose="020B0502020202020204" pitchFamily="34" charset="0"/>
                <a:ea typeface="微软雅黑 Light" panose="020B0502040204020203" pitchFamily="34" charset="-122"/>
                <a:cs typeface="linea-basic-10" charset="0"/>
                <a:sym typeface="Century Gothic" panose="020B0502020202020204" pitchFamily="34" charset="0"/>
              </a:endParaRPr>
            </a:p>
          </p:txBody>
        </p:sp>
        <p:sp>
          <p:nvSpPr>
            <p:cNvPr id="29" name="Rectangle 20"/>
            <p:cNvSpPr/>
            <p:nvPr/>
          </p:nvSpPr>
          <p:spPr>
            <a:xfrm>
              <a:off x="3447817" y="2854113"/>
              <a:ext cx="494214" cy="677195"/>
            </a:xfrm>
            <a:prstGeom prst="rect">
              <a:avLst/>
            </a:prstGeom>
          </p:spPr>
          <p:txBody>
            <a:bodyPr wrap="none">
              <a:spAutoFit/>
            </a:bodyPr>
            <a:lstStyle/>
            <a:p>
              <a:pPr algn="ctr" defTabSz="685800">
                <a:defRPr/>
              </a:pPr>
              <a:r>
                <a:rPr lang="en-US" sz="2700" dirty="0">
                  <a:solidFill>
                    <a:srgbClr val="D5A29E"/>
                  </a:solidFill>
                  <a:latin typeface="Century Gothic" panose="020B0502020202020204" pitchFamily="34" charset="0"/>
                  <a:ea typeface="微软雅黑 Light" panose="020B0502040204020203" pitchFamily="34" charset="-122"/>
                  <a:cs typeface="linea-basic-10" charset="0"/>
                  <a:sym typeface="Century Gothic" panose="020B0502020202020204" pitchFamily="34" charset="0"/>
                </a:rPr>
                <a:t>S</a:t>
              </a:r>
              <a:endParaRPr lang="en-US" sz="1050" dirty="0">
                <a:solidFill>
                  <a:srgbClr val="D5A29E"/>
                </a:solidFill>
                <a:latin typeface="Century Gothic" panose="020B0502020202020204" pitchFamily="34" charset="0"/>
                <a:ea typeface="微软雅黑 Light" panose="020B0502040204020203" pitchFamily="34" charset="-122"/>
                <a:cs typeface="linea-basic-10" charset="0"/>
                <a:sym typeface="Century Gothic" panose="020B0502020202020204" pitchFamily="34" charset="0"/>
              </a:endParaRPr>
            </a:p>
          </p:txBody>
        </p:sp>
      </p:grpSp>
      <p:grpSp>
        <p:nvGrpSpPr>
          <p:cNvPr id="30" name="Group 30"/>
          <p:cNvGrpSpPr/>
          <p:nvPr/>
        </p:nvGrpSpPr>
        <p:grpSpPr bwMode="auto">
          <a:xfrm>
            <a:off x="6258085" y="1647549"/>
            <a:ext cx="1017587" cy="1017588"/>
            <a:chOff x="6313936" y="2456129"/>
            <a:chExt cx="1356954" cy="1356958"/>
          </a:xfrm>
          <a:effectLst>
            <a:outerShdw blurRad="63500" sx="102000" sy="102000" algn="ctr" rotWithShape="0">
              <a:prstClr val="black">
                <a:alpha val="40000"/>
              </a:prstClr>
            </a:outerShdw>
          </a:effectLst>
        </p:grpSpPr>
        <p:sp>
          <p:nvSpPr>
            <p:cNvPr id="31" name="Rounded Rectangle 6"/>
            <p:cNvSpPr/>
            <p:nvPr/>
          </p:nvSpPr>
          <p:spPr>
            <a:xfrm rot="2700000">
              <a:off x="6313934" y="2456131"/>
              <a:ext cx="1356958" cy="1356954"/>
            </a:xfrm>
            <a:prstGeom prst="roundRect">
              <a:avLst>
                <a:gd name="adj" fmla="val 34663"/>
              </a:avLst>
            </a:prstGeom>
            <a:solidFill>
              <a:schemeClr val="bg1"/>
            </a:solidFill>
            <a:ln>
              <a:noFill/>
            </a:ln>
            <a:effectLst>
              <a:outerShdw blurRad="38100" dist="254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785" dirty="0">
                <a:solidFill>
                  <a:srgbClr val="D5A29E"/>
                </a:solidFill>
                <a:latin typeface="Century Gothic" panose="020B0502020202020204" pitchFamily="34" charset="0"/>
                <a:ea typeface="微软雅黑 Light" panose="020B0502040204020203" pitchFamily="34" charset="-122"/>
                <a:cs typeface="linea-basic-10" charset="0"/>
                <a:sym typeface="Century Gothic" panose="020B0502020202020204" pitchFamily="34" charset="0"/>
              </a:endParaRPr>
            </a:p>
          </p:txBody>
        </p:sp>
        <p:sp>
          <p:nvSpPr>
            <p:cNvPr id="32" name="Rectangle 21"/>
            <p:cNvSpPr/>
            <p:nvPr/>
          </p:nvSpPr>
          <p:spPr>
            <a:xfrm>
              <a:off x="6689799" y="2854113"/>
              <a:ext cx="590408" cy="677195"/>
            </a:xfrm>
            <a:prstGeom prst="rect">
              <a:avLst/>
            </a:prstGeom>
          </p:spPr>
          <p:txBody>
            <a:bodyPr wrap="none">
              <a:spAutoFit/>
            </a:bodyPr>
            <a:lstStyle/>
            <a:p>
              <a:pPr algn="ctr" defTabSz="685800">
                <a:defRPr/>
              </a:pPr>
              <a:r>
                <a:rPr lang="en-US" sz="2700" dirty="0">
                  <a:solidFill>
                    <a:srgbClr val="D5A29E"/>
                  </a:solidFill>
                  <a:latin typeface="Century Gothic" panose="020B0502020202020204" pitchFamily="34" charset="0"/>
                  <a:ea typeface="微软雅黑 Light" panose="020B0502040204020203" pitchFamily="34" charset="-122"/>
                  <a:cs typeface="linea-basic-10" charset="0"/>
                  <a:sym typeface="Century Gothic" panose="020B0502020202020204" pitchFamily="34" charset="0"/>
                </a:rPr>
                <a:t>D</a:t>
              </a:r>
              <a:endParaRPr lang="en-US" sz="1050" dirty="0">
                <a:solidFill>
                  <a:srgbClr val="D5A29E"/>
                </a:solidFill>
                <a:latin typeface="Century Gothic" panose="020B0502020202020204" pitchFamily="34" charset="0"/>
                <a:ea typeface="微软雅黑 Light" panose="020B0502040204020203" pitchFamily="34" charset="-122"/>
                <a:cs typeface="linea-basic-10" charset="0"/>
                <a:sym typeface="Century Gothic" panose="020B0502020202020204" pitchFamily="34" charset="0"/>
              </a:endParaRPr>
            </a:p>
          </p:txBody>
        </p:sp>
      </p:grpSp>
      <p:grpSp>
        <p:nvGrpSpPr>
          <p:cNvPr id="44" name="Group 32"/>
          <p:cNvGrpSpPr/>
          <p:nvPr/>
        </p:nvGrpSpPr>
        <p:grpSpPr>
          <a:xfrm>
            <a:off x="8722197" y="1647518"/>
            <a:ext cx="1017660" cy="1017663"/>
            <a:chOff x="9599777" y="2456129"/>
            <a:chExt cx="1356954" cy="1356958"/>
          </a:xfrm>
          <a:solidFill>
            <a:srgbClr val="B5CAE5"/>
          </a:solidFill>
          <a:effectLst>
            <a:outerShdw blurRad="63500" sx="102000" sy="102000" algn="ctr" rotWithShape="0">
              <a:prstClr val="black">
                <a:alpha val="40000"/>
              </a:prstClr>
            </a:outerShdw>
          </a:effectLst>
        </p:grpSpPr>
        <p:sp>
          <p:nvSpPr>
            <p:cNvPr id="45" name="Rounded Rectangle 8"/>
            <p:cNvSpPr/>
            <p:nvPr/>
          </p:nvSpPr>
          <p:spPr>
            <a:xfrm rot="2700000">
              <a:off x="9599775" y="2456131"/>
              <a:ext cx="1356958" cy="1356954"/>
            </a:xfrm>
            <a:prstGeom prst="roundRect">
              <a:avLst>
                <a:gd name="adj" fmla="val 34663"/>
              </a:avLst>
            </a:prstGeom>
            <a:solidFill>
              <a:srgbClr val="D5A29E"/>
            </a:solidFill>
            <a:ln>
              <a:noFill/>
            </a:ln>
            <a:effectLst>
              <a:outerShdw blurRad="38100" dist="254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2100" dirty="0">
                <a:solidFill>
                  <a:srgbClr val="2B5B2D"/>
                </a:solidFill>
                <a:latin typeface="Century Gothic" panose="020B0502020202020204" pitchFamily="34" charset="0"/>
                <a:ea typeface="微软雅黑 Light" panose="020B0502040204020203" pitchFamily="34" charset="-122"/>
                <a:cs typeface="linea-basic-10" charset="0"/>
                <a:sym typeface="Century Gothic" panose="020B0502020202020204" pitchFamily="34" charset="0"/>
              </a:endParaRPr>
            </a:p>
          </p:txBody>
        </p:sp>
        <p:sp>
          <p:nvSpPr>
            <p:cNvPr id="46" name="Rectangle 23"/>
            <p:cNvSpPr/>
            <p:nvPr/>
          </p:nvSpPr>
          <p:spPr>
            <a:xfrm>
              <a:off x="9800288" y="2854688"/>
              <a:ext cx="964421" cy="554028"/>
            </a:xfrm>
            <a:prstGeom prst="rect">
              <a:avLst/>
            </a:prstGeom>
            <a:noFill/>
          </p:spPr>
          <p:txBody>
            <a:bodyPr wrap="none">
              <a:spAutoFit/>
            </a:bodyPr>
            <a:lstStyle/>
            <a:p>
              <a:pPr algn="ctr" defTabSz="685800">
                <a:defRPr/>
              </a:pPr>
              <a:r>
                <a:rPr lang="zh-CN" altLang="en-US" sz="2100" dirty="0">
                  <a:solidFill>
                    <a:schemeClr val="bg1"/>
                  </a:solidFill>
                  <a:latin typeface="Century Gothic" panose="020B0502020202020204" pitchFamily="34" charset="0"/>
                  <a:ea typeface="微软雅黑 Light" panose="020B0502040204020203" pitchFamily="34" charset="-122"/>
                  <a:cs typeface="linea-basic-10" charset="0"/>
                  <a:sym typeface="Century Gothic" panose="020B0502020202020204" pitchFamily="34" charset="0"/>
                </a:rPr>
                <a:t>标题</a:t>
              </a:r>
              <a:endParaRPr lang="en-US" sz="2100" dirty="0">
                <a:solidFill>
                  <a:schemeClr val="bg1"/>
                </a:solidFill>
                <a:latin typeface="Century Gothic" panose="020B0502020202020204" pitchFamily="34" charset="0"/>
                <a:ea typeface="微软雅黑 Light" panose="020B0502040204020203" pitchFamily="34" charset="-122"/>
                <a:cs typeface="linea-basic-10" charset="0"/>
                <a:sym typeface="Century Gothic" panose="020B0502020202020204" pitchFamily="34" charset="0"/>
              </a:endParaRPr>
            </a:p>
          </p:txBody>
        </p:sp>
      </p:grpSp>
      <p:grpSp>
        <p:nvGrpSpPr>
          <p:cNvPr id="48" name="Group 35"/>
          <p:cNvGrpSpPr/>
          <p:nvPr/>
        </p:nvGrpSpPr>
        <p:grpSpPr bwMode="auto">
          <a:xfrm>
            <a:off x="5640546" y="2596875"/>
            <a:ext cx="1017588" cy="1017588"/>
            <a:chOff x="5490334" y="3722799"/>
            <a:chExt cx="1356954" cy="1356958"/>
          </a:xfrm>
        </p:grpSpPr>
        <p:sp>
          <p:nvSpPr>
            <p:cNvPr id="49" name="Rounded Rectangle 11"/>
            <p:cNvSpPr/>
            <p:nvPr/>
          </p:nvSpPr>
          <p:spPr>
            <a:xfrm rot="2700000">
              <a:off x="5490332" y="3722801"/>
              <a:ext cx="1356958" cy="1356954"/>
            </a:xfrm>
            <a:prstGeom prst="roundRect">
              <a:avLst>
                <a:gd name="adj" fmla="val 34663"/>
              </a:avLst>
            </a:prstGeom>
            <a:solidFill>
              <a:schemeClr val="bg1"/>
            </a:solidFill>
            <a:ln>
              <a:noFill/>
            </a:ln>
            <a:effectLst>
              <a:outerShdw blurRad="38100" dist="254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785" dirty="0">
                <a:solidFill>
                  <a:srgbClr val="D5A29E"/>
                </a:solidFill>
                <a:latin typeface="Century Gothic" panose="020B0502020202020204" pitchFamily="34" charset="0"/>
                <a:ea typeface="微软雅黑 Light" panose="020B0502040204020203" pitchFamily="34" charset="-122"/>
                <a:cs typeface="linea-basic-10" charset="0"/>
                <a:sym typeface="Century Gothic" panose="020B0502020202020204" pitchFamily="34" charset="0"/>
              </a:endParaRPr>
            </a:p>
          </p:txBody>
        </p:sp>
        <p:sp>
          <p:nvSpPr>
            <p:cNvPr id="50" name="Rectangle 25"/>
            <p:cNvSpPr/>
            <p:nvPr/>
          </p:nvSpPr>
          <p:spPr>
            <a:xfrm>
              <a:off x="5822306" y="4135603"/>
              <a:ext cx="693012" cy="677195"/>
            </a:xfrm>
            <a:prstGeom prst="rect">
              <a:avLst/>
            </a:prstGeom>
          </p:spPr>
          <p:txBody>
            <a:bodyPr wrap="none">
              <a:spAutoFit/>
            </a:bodyPr>
            <a:lstStyle/>
            <a:p>
              <a:pPr algn="ctr" defTabSz="685800">
                <a:defRPr/>
              </a:pPr>
              <a:r>
                <a:rPr lang="en-US" sz="2700" dirty="0">
                  <a:solidFill>
                    <a:srgbClr val="D5A29E"/>
                  </a:solidFill>
                  <a:latin typeface="Century Gothic" panose="020B0502020202020204" pitchFamily="34" charset="0"/>
                  <a:ea typeface="微软雅黑 Light" panose="020B0502040204020203" pitchFamily="34" charset="-122"/>
                  <a:cs typeface="linea-basic-10" charset="0"/>
                  <a:sym typeface="Century Gothic" panose="020B0502020202020204" pitchFamily="34" charset="0"/>
                </a:rPr>
                <a:t>W</a:t>
              </a:r>
              <a:endParaRPr lang="en-US" sz="1050" dirty="0">
                <a:solidFill>
                  <a:srgbClr val="D5A29E"/>
                </a:solidFill>
                <a:latin typeface="Century Gothic" panose="020B0502020202020204" pitchFamily="34" charset="0"/>
                <a:ea typeface="微软雅黑 Light" panose="020B0502040204020203" pitchFamily="34" charset="-122"/>
                <a:cs typeface="linea-basic-10" charset="0"/>
                <a:sym typeface="Century Gothic" panose="020B0502020202020204" pitchFamily="34" charset="0"/>
              </a:endParaRPr>
            </a:p>
          </p:txBody>
        </p:sp>
      </p:grpSp>
      <p:grpSp>
        <p:nvGrpSpPr>
          <p:cNvPr id="51" name="Group 37"/>
          <p:cNvGrpSpPr/>
          <p:nvPr/>
        </p:nvGrpSpPr>
        <p:grpSpPr bwMode="auto">
          <a:xfrm>
            <a:off x="8104346" y="2596875"/>
            <a:ext cx="1017588" cy="1017588"/>
            <a:chOff x="8776178" y="3722799"/>
            <a:chExt cx="1356954" cy="1356958"/>
          </a:xfrm>
        </p:grpSpPr>
        <p:sp>
          <p:nvSpPr>
            <p:cNvPr id="52" name="Rounded Rectangle 13"/>
            <p:cNvSpPr/>
            <p:nvPr/>
          </p:nvSpPr>
          <p:spPr>
            <a:xfrm rot="2700000">
              <a:off x="8776176" y="3722801"/>
              <a:ext cx="1356958" cy="1356954"/>
            </a:xfrm>
            <a:prstGeom prst="roundRect">
              <a:avLst>
                <a:gd name="adj" fmla="val 34663"/>
              </a:avLst>
            </a:prstGeom>
            <a:solidFill>
              <a:schemeClr val="bg1"/>
            </a:solidFill>
            <a:ln>
              <a:noFill/>
            </a:ln>
            <a:effectLst>
              <a:outerShdw blurRad="38100" dist="254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785" dirty="0">
                <a:solidFill>
                  <a:srgbClr val="D5A29E"/>
                </a:solidFill>
                <a:latin typeface="Century Gothic" panose="020B0502020202020204" pitchFamily="34" charset="0"/>
                <a:ea typeface="微软雅黑 Light" panose="020B0502040204020203" pitchFamily="34" charset="-122"/>
                <a:cs typeface="linea-basic-10" charset="0"/>
                <a:sym typeface="Century Gothic" panose="020B0502020202020204" pitchFamily="34" charset="0"/>
              </a:endParaRPr>
            </a:p>
          </p:txBody>
        </p:sp>
        <p:sp>
          <p:nvSpPr>
            <p:cNvPr id="53" name="Rectangle 26"/>
            <p:cNvSpPr/>
            <p:nvPr/>
          </p:nvSpPr>
          <p:spPr>
            <a:xfrm>
              <a:off x="9148826" y="4135603"/>
              <a:ext cx="598958" cy="677195"/>
            </a:xfrm>
            <a:prstGeom prst="rect">
              <a:avLst/>
            </a:prstGeom>
          </p:spPr>
          <p:txBody>
            <a:bodyPr wrap="none">
              <a:spAutoFit/>
            </a:bodyPr>
            <a:lstStyle/>
            <a:p>
              <a:pPr algn="ctr" defTabSz="685800">
                <a:defRPr/>
              </a:pPr>
              <a:r>
                <a:rPr lang="en-US" sz="2700" dirty="0">
                  <a:solidFill>
                    <a:srgbClr val="D5A29E"/>
                  </a:solidFill>
                  <a:latin typeface="Century Gothic" panose="020B0502020202020204" pitchFamily="34" charset="0"/>
                  <a:ea typeface="微软雅黑 Light" panose="020B0502040204020203" pitchFamily="34" charset="-122"/>
                  <a:cs typeface="linea-basic-10" charset="0"/>
                  <a:sym typeface="Century Gothic" panose="020B0502020202020204" pitchFamily="34" charset="0"/>
                </a:rPr>
                <a:t>N</a:t>
              </a:r>
              <a:endParaRPr lang="en-US" sz="1050" dirty="0">
                <a:solidFill>
                  <a:srgbClr val="D5A29E"/>
                </a:solidFill>
                <a:latin typeface="Century Gothic" panose="020B0502020202020204" pitchFamily="34" charset="0"/>
                <a:ea typeface="微软雅黑 Light" panose="020B0502040204020203" pitchFamily="34" charset="-122"/>
                <a:cs typeface="linea-basic-10" charset="0"/>
                <a:sym typeface="Century Gothic" panose="020B0502020202020204" pitchFamily="34" charset="0"/>
              </a:endParaRPr>
            </a:p>
          </p:txBody>
        </p:sp>
      </p:grpSp>
      <p:pic>
        <p:nvPicPr>
          <p:cNvPr id="55" name="图片占位符 6"/>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467014" y="1604960"/>
            <a:ext cx="1098420" cy="1098420"/>
          </a:xfrm>
          <a:custGeom>
            <a:avLst/>
            <a:gdLst>
              <a:gd name="connsiteX0" fmla="*/ 897241 w 4999205"/>
              <a:gd name="connsiteY0" fmla="*/ 349012 h 2498048"/>
              <a:gd name="connsiteX1" fmla="*/ 1794482 w 4999205"/>
              <a:gd name="connsiteY1" fmla="*/ 1246253 h 2498048"/>
              <a:gd name="connsiteX2" fmla="*/ 897241 w 4999205"/>
              <a:gd name="connsiteY2" fmla="*/ 2143494 h 2498048"/>
              <a:gd name="connsiteX3" fmla="*/ 0 w 4999205"/>
              <a:gd name="connsiteY3" fmla="*/ 1246253 h 2498048"/>
              <a:gd name="connsiteX4" fmla="*/ 897241 w 4999205"/>
              <a:gd name="connsiteY4" fmla="*/ 349012 h 2498048"/>
              <a:gd name="connsiteX5" fmla="*/ 3750181 w 4999205"/>
              <a:gd name="connsiteY5" fmla="*/ 0 h 2498048"/>
              <a:gd name="connsiteX6" fmla="*/ 4277993 w 4999205"/>
              <a:gd name="connsiteY6" fmla="*/ 218627 h 2498048"/>
              <a:gd name="connsiteX7" fmla="*/ 4780578 w 4999205"/>
              <a:gd name="connsiteY7" fmla="*/ 721212 h 2498048"/>
              <a:gd name="connsiteX8" fmla="*/ 4780578 w 4999205"/>
              <a:gd name="connsiteY8" fmla="*/ 1776836 h 2498048"/>
              <a:gd name="connsiteX9" fmla="*/ 4277993 w 4999205"/>
              <a:gd name="connsiteY9" fmla="*/ 2279421 h 2498048"/>
              <a:gd name="connsiteX10" fmla="*/ 3222369 w 4999205"/>
              <a:gd name="connsiteY10" fmla="*/ 2279421 h 2498048"/>
              <a:gd name="connsiteX11" fmla="*/ 2719785 w 4999205"/>
              <a:gd name="connsiteY11" fmla="*/ 1776836 h 2498048"/>
              <a:gd name="connsiteX12" fmla="*/ 2719785 w 4999205"/>
              <a:gd name="connsiteY12" fmla="*/ 721212 h 2498048"/>
              <a:gd name="connsiteX13" fmla="*/ 3222369 w 4999205"/>
              <a:gd name="connsiteY13" fmla="*/ 218627 h 2498048"/>
              <a:gd name="connsiteX14" fmla="*/ 3750181 w 4999205"/>
              <a:gd name="connsiteY14" fmla="*/ 0 h 2498048"/>
              <a:gd name="connsiteX0-1" fmla="*/ 24941 w 5024146"/>
              <a:gd name="connsiteY0-2" fmla="*/ 1246253 h 2498048"/>
              <a:gd name="connsiteX1-3" fmla="*/ 1819423 w 5024146"/>
              <a:gd name="connsiteY1-4" fmla="*/ 1246253 h 2498048"/>
              <a:gd name="connsiteX2-5" fmla="*/ 922182 w 5024146"/>
              <a:gd name="connsiteY2-6" fmla="*/ 2143494 h 2498048"/>
              <a:gd name="connsiteX3-7" fmla="*/ 24941 w 5024146"/>
              <a:gd name="connsiteY3-8" fmla="*/ 1246253 h 2498048"/>
              <a:gd name="connsiteX4-9" fmla="*/ 3775122 w 5024146"/>
              <a:gd name="connsiteY4-10" fmla="*/ 0 h 2498048"/>
              <a:gd name="connsiteX5-11" fmla="*/ 4302934 w 5024146"/>
              <a:gd name="connsiteY5-12" fmla="*/ 218627 h 2498048"/>
              <a:gd name="connsiteX6-13" fmla="*/ 4805519 w 5024146"/>
              <a:gd name="connsiteY6-14" fmla="*/ 721212 h 2498048"/>
              <a:gd name="connsiteX7-15" fmla="*/ 4805519 w 5024146"/>
              <a:gd name="connsiteY7-16" fmla="*/ 1776836 h 2498048"/>
              <a:gd name="connsiteX8-17" fmla="*/ 4302934 w 5024146"/>
              <a:gd name="connsiteY8-18" fmla="*/ 2279421 h 2498048"/>
              <a:gd name="connsiteX9-19" fmla="*/ 3247310 w 5024146"/>
              <a:gd name="connsiteY9-20" fmla="*/ 2279421 h 2498048"/>
              <a:gd name="connsiteX10-21" fmla="*/ 2744726 w 5024146"/>
              <a:gd name="connsiteY10-22" fmla="*/ 1776836 h 2498048"/>
              <a:gd name="connsiteX11-23" fmla="*/ 2744726 w 5024146"/>
              <a:gd name="connsiteY11-24" fmla="*/ 721212 h 2498048"/>
              <a:gd name="connsiteX12-25" fmla="*/ 3247310 w 5024146"/>
              <a:gd name="connsiteY12-26" fmla="*/ 218627 h 2498048"/>
              <a:gd name="connsiteX13-27" fmla="*/ 3775122 w 5024146"/>
              <a:gd name="connsiteY13-28" fmla="*/ 0 h 2498048"/>
              <a:gd name="connsiteX0-29" fmla="*/ 24941 w 5024146"/>
              <a:gd name="connsiteY0-30" fmla="*/ 1246253 h 2498048"/>
              <a:gd name="connsiteX1-31" fmla="*/ 922182 w 5024146"/>
              <a:gd name="connsiteY1-32" fmla="*/ 2143494 h 2498048"/>
              <a:gd name="connsiteX2-33" fmla="*/ 24941 w 5024146"/>
              <a:gd name="connsiteY2-34" fmla="*/ 1246253 h 2498048"/>
              <a:gd name="connsiteX3-35" fmla="*/ 3775122 w 5024146"/>
              <a:gd name="connsiteY3-36" fmla="*/ 0 h 2498048"/>
              <a:gd name="connsiteX4-37" fmla="*/ 4302934 w 5024146"/>
              <a:gd name="connsiteY4-38" fmla="*/ 218627 h 2498048"/>
              <a:gd name="connsiteX5-39" fmla="*/ 4805519 w 5024146"/>
              <a:gd name="connsiteY5-40" fmla="*/ 721212 h 2498048"/>
              <a:gd name="connsiteX6-41" fmla="*/ 4805519 w 5024146"/>
              <a:gd name="connsiteY6-42" fmla="*/ 1776836 h 2498048"/>
              <a:gd name="connsiteX7-43" fmla="*/ 4302934 w 5024146"/>
              <a:gd name="connsiteY7-44" fmla="*/ 2279421 h 2498048"/>
              <a:gd name="connsiteX8-45" fmla="*/ 3247310 w 5024146"/>
              <a:gd name="connsiteY8-46" fmla="*/ 2279421 h 2498048"/>
              <a:gd name="connsiteX9-47" fmla="*/ 2744726 w 5024146"/>
              <a:gd name="connsiteY9-48" fmla="*/ 1776836 h 2498048"/>
              <a:gd name="connsiteX10-49" fmla="*/ 2744726 w 5024146"/>
              <a:gd name="connsiteY10-50" fmla="*/ 721212 h 2498048"/>
              <a:gd name="connsiteX11-51" fmla="*/ 3247310 w 5024146"/>
              <a:gd name="connsiteY11-52" fmla="*/ 218627 h 2498048"/>
              <a:gd name="connsiteX12-53" fmla="*/ 3775122 w 5024146"/>
              <a:gd name="connsiteY12-54" fmla="*/ 0 h 2498048"/>
              <a:gd name="connsiteX0-55" fmla="*/ 1249024 w 2498048"/>
              <a:gd name="connsiteY0-56" fmla="*/ 0 h 2498048"/>
              <a:gd name="connsiteX1-57" fmla="*/ 1776836 w 2498048"/>
              <a:gd name="connsiteY1-58" fmla="*/ 218627 h 2498048"/>
              <a:gd name="connsiteX2-59" fmla="*/ 2279421 w 2498048"/>
              <a:gd name="connsiteY2-60" fmla="*/ 721212 h 2498048"/>
              <a:gd name="connsiteX3-61" fmla="*/ 2279421 w 2498048"/>
              <a:gd name="connsiteY3-62" fmla="*/ 1776836 h 2498048"/>
              <a:gd name="connsiteX4-63" fmla="*/ 1776836 w 2498048"/>
              <a:gd name="connsiteY4-64" fmla="*/ 2279421 h 2498048"/>
              <a:gd name="connsiteX5-65" fmla="*/ 721212 w 2498048"/>
              <a:gd name="connsiteY5-66" fmla="*/ 2279421 h 2498048"/>
              <a:gd name="connsiteX6-67" fmla="*/ 218628 w 2498048"/>
              <a:gd name="connsiteY6-68" fmla="*/ 1776836 h 2498048"/>
              <a:gd name="connsiteX7-69" fmla="*/ 218628 w 2498048"/>
              <a:gd name="connsiteY7-70" fmla="*/ 721212 h 2498048"/>
              <a:gd name="connsiteX8-71" fmla="*/ 721212 w 2498048"/>
              <a:gd name="connsiteY8-72" fmla="*/ 218627 h 2498048"/>
              <a:gd name="connsiteX9-73" fmla="*/ 1249024 w 2498048"/>
              <a:gd name="connsiteY9-74" fmla="*/ 0 h 24980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498048" h="2498048">
                <a:moveTo>
                  <a:pt x="1249024" y="0"/>
                </a:moveTo>
                <a:cubicBezTo>
                  <a:pt x="1440055" y="0"/>
                  <a:pt x="1631085" y="72876"/>
                  <a:pt x="1776836" y="218627"/>
                </a:cubicBezTo>
                <a:lnTo>
                  <a:pt x="2279421" y="721212"/>
                </a:lnTo>
                <a:cubicBezTo>
                  <a:pt x="2570924" y="1012715"/>
                  <a:pt x="2570924" y="1485334"/>
                  <a:pt x="2279421" y="1776836"/>
                </a:cubicBezTo>
                <a:lnTo>
                  <a:pt x="1776836" y="2279421"/>
                </a:lnTo>
                <a:cubicBezTo>
                  <a:pt x="1485334" y="2570924"/>
                  <a:pt x="1012715" y="2570924"/>
                  <a:pt x="721212" y="2279421"/>
                </a:cubicBezTo>
                <a:lnTo>
                  <a:pt x="218628" y="1776836"/>
                </a:lnTo>
                <a:cubicBezTo>
                  <a:pt x="-72875" y="1485334"/>
                  <a:pt x="-72875" y="1012715"/>
                  <a:pt x="218628" y="721212"/>
                </a:cubicBezTo>
                <a:lnTo>
                  <a:pt x="721212" y="218627"/>
                </a:lnTo>
                <a:cubicBezTo>
                  <a:pt x="866963" y="72876"/>
                  <a:pt x="1057994" y="0"/>
                  <a:pt x="1249024" y="0"/>
                </a:cubicBezTo>
                <a:close/>
              </a:path>
            </a:pathLst>
          </a:custGeom>
        </p:spPr>
      </p:pic>
      <p:pic>
        <p:nvPicPr>
          <p:cNvPr id="56" name="图片占位符 6"/>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348680" y="2556459"/>
            <a:ext cx="1098420" cy="1098420"/>
          </a:xfrm>
          <a:custGeom>
            <a:avLst/>
            <a:gdLst>
              <a:gd name="connsiteX0" fmla="*/ 897241 w 4999205"/>
              <a:gd name="connsiteY0" fmla="*/ 349012 h 2498048"/>
              <a:gd name="connsiteX1" fmla="*/ 1794482 w 4999205"/>
              <a:gd name="connsiteY1" fmla="*/ 1246253 h 2498048"/>
              <a:gd name="connsiteX2" fmla="*/ 897241 w 4999205"/>
              <a:gd name="connsiteY2" fmla="*/ 2143494 h 2498048"/>
              <a:gd name="connsiteX3" fmla="*/ 0 w 4999205"/>
              <a:gd name="connsiteY3" fmla="*/ 1246253 h 2498048"/>
              <a:gd name="connsiteX4" fmla="*/ 897241 w 4999205"/>
              <a:gd name="connsiteY4" fmla="*/ 349012 h 2498048"/>
              <a:gd name="connsiteX5" fmla="*/ 3750181 w 4999205"/>
              <a:gd name="connsiteY5" fmla="*/ 0 h 2498048"/>
              <a:gd name="connsiteX6" fmla="*/ 4277993 w 4999205"/>
              <a:gd name="connsiteY6" fmla="*/ 218627 h 2498048"/>
              <a:gd name="connsiteX7" fmla="*/ 4780578 w 4999205"/>
              <a:gd name="connsiteY7" fmla="*/ 721212 h 2498048"/>
              <a:gd name="connsiteX8" fmla="*/ 4780578 w 4999205"/>
              <a:gd name="connsiteY8" fmla="*/ 1776836 h 2498048"/>
              <a:gd name="connsiteX9" fmla="*/ 4277993 w 4999205"/>
              <a:gd name="connsiteY9" fmla="*/ 2279421 h 2498048"/>
              <a:gd name="connsiteX10" fmla="*/ 3222369 w 4999205"/>
              <a:gd name="connsiteY10" fmla="*/ 2279421 h 2498048"/>
              <a:gd name="connsiteX11" fmla="*/ 2719785 w 4999205"/>
              <a:gd name="connsiteY11" fmla="*/ 1776836 h 2498048"/>
              <a:gd name="connsiteX12" fmla="*/ 2719785 w 4999205"/>
              <a:gd name="connsiteY12" fmla="*/ 721212 h 2498048"/>
              <a:gd name="connsiteX13" fmla="*/ 3222369 w 4999205"/>
              <a:gd name="connsiteY13" fmla="*/ 218627 h 2498048"/>
              <a:gd name="connsiteX14" fmla="*/ 3750181 w 4999205"/>
              <a:gd name="connsiteY14" fmla="*/ 0 h 2498048"/>
              <a:gd name="connsiteX0-1" fmla="*/ 24941 w 5024146"/>
              <a:gd name="connsiteY0-2" fmla="*/ 1246253 h 2498048"/>
              <a:gd name="connsiteX1-3" fmla="*/ 1819423 w 5024146"/>
              <a:gd name="connsiteY1-4" fmla="*/ 1246253 h 2498048"/>
              <a:gd name="connsiteX2-5" fmla="*/ 922182 w 5024146"/>
              <a:gd name="connsiteY2-6" fmla="*/ 2143494 h 2498048"/>
              <a:gd name="connsiteX3-7" fmla="*/ 24941 w 5024146"/>
              <a:gd name="connsiteY3-8" fmla="*/ 1246253 h 2498048"/>
              <a:gd name="connsiteX4-9" fmla="*/ 3775122 w 5024146"/>
              <a:gd name="connsiteY4-10" fmla="*/ 0 h 2498048"/>
              <a:gd name="connsiteX5-11" fmla="*/ 4302934 w 5024146"/>
              <a:gd name="connsiteY5-12" fmla="*/ 218627 h 2498048"/>
              <a:gd name="connsiteX6-13" fmla="*/ 4805519 w 5024146"/>
              <a:gd name="connsiteY6-14" fmla="*/ 721212 h 2498048"/>
              <a:gd name="connsiteX7-15" fmla="*/ 4805519 w 5024146"/>
              <a:gd name="connsiteY7-16" fmla="*/ 1776836 h 2498048"/>
              <a:gd name="connsiteX8-17" fmla="*/ 4302934 w 5024146"/>
              <a:gd name="connsiteY8-18" fmla="*/ 2279421 h 2498048"/>
              <a:gd name="connsiteX9-19" fmla="*/ 3247310 w 5024146"/>
              <a:gd name="connsiteY9-20" fmla="*/ 2279421 h 2498048"/>
              <a:gd name="connsiteX10-21" fmla="*/ 2744726 w 5024146"/>
              <a:gd name="connsiteY10-22" fmla="*/ 1776836 h 2498048"/>
              <a:gd name="connsiteX11-23" fmla="*/ 2744726 w 5024146"/>
              <a:gd name="connsiteY11-24" fmla="*/ 721212 h 2498048"/>
              <a:gd name="connsiteX12-25" fmla="*/ 3247310 w 5024146"/>
              <a:gd name="connsiteY12-26" fmla="*/ 218627 h 2498048"/>
              <a:gd name="connsiteX13-27" fmla="*/ 3775122 w 5024146"/>
              <a:gd name="connsiteY13-28" fmla="*/ 0 h 2498048"/>
              <a:gd name="connsiteX0-29" fmla="*/ 24941 w 5024146"/>
              <a:gd name="connsiteY0-30" fmla="*/ 1246253 h 2498048"/>
              <a:gd name="connsiteX1-31" fmla="*/ 922182 w 5024146"/>
              <a:gd name="connsiteY1-32" fmla="*/ 2143494 h 2498048"/>
              <a:gd name="connsiteX2-33" fmla="*/ 24941 w 5024146"/>
              <a:gd name="connsiteY2-34" fmla="*/ 1246253 h 2498048"/>
              <a:gd name="connsiteX3-35" fmla="*/ 3775122 w 5024146"/>
              <a:gd name="connsiteY3-36" fmla="*/ 0 h 2498048"/>
              <a:gd name="connsiteX4-37" fmla="*/ 4302934 w 5024146"/>
              <a:gd name="connsiteY4-38" fmla="*/ 218627 h 2498048"/>
              <a:gd name="connsiteX5-39" fmla="*/ 4805519 w 5024146"/>
              <a:gd name="connsiteY5-40" fmla="*/ 721212 h 2498048"/>
              <a:gd name="connsiteX6-41" fmla="*/ 4805519 w 5024146"/>
              <a:gd name="connsiteY6-42" fmla="*/ 1776836 h 2498048"/>
              <a:gd name="connsiteX7-43" fmla="*/ 4302934 w 5024146"/>
              <a:gd name="connsiteY7-44" fmla="*/ 2279421 h 2498048"/>
              <a:gd name="connsiteX8-45" fmla="*/ 3247310 w 5024146"/>
              <a:gd name="connsiteY8-46" fmla="*/ 2279421 h 2498048"/>
              <a:gd name="connsiteX9-47" fmla="*/ 2744726 w 5024146"/>
              <a:gd name="connsiteY9-48" fmla="*/ 1776836 h 2498048"/>
              <a:gd name="connsiteX10-49" fmla="*/ 2744726 w 5024146"/>
              <a:gd name="connsiteY10-50" fmla="*/ 721212 h 2498048"/>
              <a:gd name="connsiteX11-51" fmla="*/ 3247310 w 5024146"/>
              <a:gd name="connsiteY11-52" fmla="*/ 218627 h 2498048"/>
              <a:gd name="connsiteX12-53" fmla="*/ 3775122 w 5024146"/>
              <a:gd name="connsiteY12-54" fmla="*/ 0 h 2498048"/>
              <a:gd name="connsiteX0-55" fmla="*/ 1249024 w 2498048"/>
              <a:gd name="connsiteY0-56" fmla="*/ 0 h 2498048"/>
              <a:gd name="connsiteX1-57" fmla="*/ 1776836 w 2498048"/>
              <a:gd name="connsiteY1-58" fmla="*/ 218627 h 2498048"/>
              <a:gd name="connsiteX2-59" fmla="*/ 2279421 w 2498048"/>
              <a:gd name="connsiteY2-60" fmla="*/ 721212 h 2498048"/>
              <a:gd name="connsiteX3-61" fmla="*/ 2279421 w 2498048"/>
              <a:gd name="connsiteY3-62" fmla="*/ 1776836 h 2498048"/>
              <a:gd name="connsiteX4-63" fmla="*/ 1776836 w 2498048"/>
              <a:gd name="connsiteY4-64" fmla="*/ 2279421 h 2498048"/>
              <a:gd name="connsiteX5-65" fmla="*/ 721212 w 2498048"/>
              <a:gd name="connsiteY5-66" fmla="*/ 2279421 h 2498048"/>
              <a:gd name="connsiteX6-67" fmla="*/ 218628 w 2498048"/>
              <a:gd name="connsiteY6-68" fmla="*/ 1776836 h 2498048"/>
              <a:gd name="connsiteX7-69" fmla="*/ 218628 w 2498048"/>
              <a:gd name="connsiteY7-70" fmla="*/ 721212 h 2498048"/>
              <a:gd name="connsiteX8-71" fmla="*/ 721212 w 2498048"/>
              <a:gd name="connsiteY8-72" fmla="*/ 218627 h 2498048"/>
              <a:gd name="connsiteX9-73" fmla="*/ 1249024 w 2498048"/>
              <a:gd name="connsiteY9-74" fmla="*/ 0 h 24980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498048" h="2498048">
                <a:moveTo>
                  <a:pt x="1249024" y="0"/>
                </a:moveTo>
                <a:cubicBezTo>
                  <a:pt x="1440055" y="0"/>
                  <a:pt x="1631085" y="72876"/>
                  <a:pt x="1776836" y="218627"/>
                </a:cubicBezTo>
                <a:lnTo>
                  <a:pt x="2279421" y="721212"/>
                </a:lnTo>
                <a:cubicBezTo>
                  <a:pt x="2570924" y="1012715"/>
                  <a:pt x="2570924" y="1485334"/>
                  <a:pt x="2279421" y="1776836"/>
                </a:cubicBezTo>
                <a:lnTo>
                  <a:pt x="1776836" y="2279421"/>
                </a:lnTo>
                <a:cubicBezTo>
                  <a:pt x="1485334" y="2570924"/>
                  <a:pt x="1012715" y="2570924"/>
                  <a:pt x="721212" y="2279421"/>
                </a:cubicBezTo>
                <a:lnTo>
                  <a:pt x="218628" y="1776836"/>
                </a:lnTo>
                <a:cubicBezTo>
                  <a:pt x="-72875" y="1485334"/>
                  <a:pt x="-72875" y="1012715"/>
                  <a:pt x="218628" y="721212"/>
                </a:cubicBezTo>
                <a:lnTo>
                  <a:pt x="721212" y="218627"/>
                </a:lnTo>
                <a:cubicBezTo>
                  <a:pt x="866963" y="72876"/>
                  <a:pt x="1057994" y="0"/>
                  <a:pt x="1249024" y="0"/>
                </a:cubicBezTo>
                <a:close/>
              </a:path>
            </a:pathLst>
          </a:custGeom>
        </p:spPr>
      </p:pic>
    </p:spTree>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750"/>
                                        <p:tgtEl>
                                          <p:spTgt spid="36"/>
                                        </p:tgtEl>
                                      </p:cBhvr>
                                    </p:animEffect>
                                  </p:childTnLst>
                                </p:cTn>
                              </p:par>
                              <p:par>
                                <p:cTn id="8" presetID="53" presetClass="entr" presetSubtype="16" fill="hold" nodeType="withEffect">
                                  <p:stCondLst>
                                    <p:cond delay="750"/>
                                  </p:stCondLst>
                                  <p:childTnLst>
                                    <p:set>
                                      <p:cBhvr>
                                        <p:cTn id="9" dur="1" fill="hold">
                                          <p:stCondLst>
                                            <p:cond delay="0"/>
                                          </p:stCondLst>
                                        </p:cTn>
                                        <p:tgtEl>
                                          <p:spTgt spid="24"/>
                                        </p:tgtEl>
                                        <p:attrNameLst>
                                          <p:attrName>style.visibility</p:attrName>
                                        </p:attrNameLst>
                                      </p:cBhvr>
                                      <p:to>
                                        <p:strVal val="visible"/>
                                      </p:to>
                                    </p:set>
                                    <p:anim calcmode="lin" valueType="num">
                                      <p:cBhvr>
                                        <p:cTn id="10" dur="1750" fill="hold"/>
                                        <p:tgtEl>
                                          <p:spTgt spid="24"/>
                                        </p:tgtEl>
                                        <p:attrNameLst>
                                          <p:attrName>ppt_w</p:attrName>
                                        </p:attrNameLst>
                                      </p:cBhvr>
                                      <p:tavLst>
                                        <p:tav tm="0">
                                          <p:val>
                                            <p:fltVal val="0"/>
                                          </p:val>
                                        </p:tav>
                                        <p:tav tm="100000">
                                          <p:val>
                                            <p:strVal val="#ppt_w"/>
                                          </p:val>
                                        </p:tav>
                                      </p:tavLst>
                                    </p:anim>
                                    <p:anim calcmode="lin" valueType="num">
                                      <p:cBhvr>
                                        <p:cTn id="11" dur="1750" fill="hold"/>
                                        <p:tgtEl>
                                          <p:spTgt spid="24"/>
                                        </p:tgtEl>
                                        <p:attrNameLst>
                                          <p:attrName>ppt_h</p:attrName>
                                        </p:attrNameLst>
                                      </p:cBhvr>
                                      <p:tavLst>
                                        <p:tav tm="0">
                                          <p:val>
                                            <p:fltVal val="0"/>
                                          </p:val>
                                        </p:tav>
                                        <p:tav tm="100000">
                                          <p:val>
                                            <p:strVal val="#ppt_h"/>
                                          </p:val>
                                        </p:tav>
                                      </p:tavLst>
                                    </p:anim>
                                    <p:animEffect transition="in" filter="fade">
                                      <p:cBhvr>
                                        <p:cTn id="12" dur="1750"/>
                                        <p:tgtEl>
                                          <p:spTgt spid="24"/>
                                        </p:tgtEl>
                                      </p:cBhvr>
                                    </p:animEffect>
                                  </p:childTnLst>
                                </p:cTn>
                              </p:par>
                              <p:par>
                                <p:cTn id="13" presetID="53" presetClass="entr" presetSubtype="16" fill="hold" nodeType="withEffect">
                                  <p:stCondLst>
                                    <p:cond delay="750"/>
                                  </p:stCondLst>
                                  <p:childTnLst>
                                    <p:set>
                                      <p:cBhvr>
                                        <p:cTn id="14" dur="1" fill="hold">
                                          <p:stCondLst>
                                            <p:cond delay="0"/>
                                          </p:stCondLst>
                                        </p:cTn>
                                        <p:tgtEl>
                                          <p:spTgt spid="27"/>
                                        </p:tgtEl>
                                        <p:attrNameLst>
                                          <p:attrName>style.visibility</p:attrName>
                                        </p:attrNameLst>
                                      </p:cBhvr>
                                      <p:to>
                                        <p:strVal val="visible"/>
                                      </p:to>
                                    </p:set>
                                    <p:anim calcmode="lin" valueType="num">
                                      <p:cBhvr>
                                        <p:cTn id="15" dur="1750" fill="hold"/>
                                        <p:tgtEl>
                                          <p:spTgt spid="27"/>
                                        </p:tgtEl>
                                        <p:attrNameLst>
                                          <p:attrName>ppt_w</p:attrName>
                                        </p:attrNameLst>
                                      </p:cBhvr>
                                      <p:tavLst>
                                        <p:tav tm="0">
                                          <p:val>
                                            <p:fltVal val="0"/>
                                          </p:val>
                                        </p:tav>
                                        <p:tav tm="100000">
                                          <p:val>
                                            <p:strVal val="#ppt_w"/>
                                          </p:val>
                                        </p:tav>
                                      </p:tavLst>
                                    </p:anim>
                                    <p:anim calcmode="lin" valueType="num">
                                      <p:cBhvr>
                                        <p:cTn id="16" dur="1750" fill="hold"/>
                                        <p:tgtEl>
                                          <p:spTgt spid="27"/>
                                        </p:tgtEl>
                                        <p:attrNameLst>
                                          <p:attrName>ppt_h</p:attrName>
                                        </p:attrNameLst>
                                      </p:cBhvr>
                                      <p:tavLst>
                                        <p:tav tm="0">
                                          <p:val>
                                            <p:fltVal val="0"/>
                                          </p:val>
                                        </p:tav>
                                        <p:tav tm="100000">
                                          <p:val>
                                            <p:strVal val="#ppt_h"/>
                                          </p:val>
                                        </p:tav>
                                      </p:tavLst>
                                    </p:anim>
                                    <p:animEffect transition="in" filter="fade">
                                      <p:cBhvr>
                                        <p:cTn id="17" dur="1750"/>
                                        <p:tgtEl>
                                          <p:spTgt spid="27"/>
                                        </p:tgtEl>
                                      </p:cBhvr>
                                    </p:animEffect>
                                  </p:childTnLst>
                                </p:cTn>
                              </p:par>
                              <p:par>
                                <p:cTn id="18" presetID="53" presetClass="entr" presetSubtype="16" fill="hold" nodeType="withEffect">
                                  <p:stCondLst>
                                    <p:cond delay="750"/>
                                  </p:stCondLst>
                                  <p:childTnLst>
                                    <p:set>
                                      <p:cBhvr>
                                        <p:cTn id="19" dur="1" fill="hold">
                                          <p:stCondLst>
                                            <p:cond delay="0"/>
                                          </p:stCondLst>
                                        </p:cTn>
                                        <p:tgtEl>
                                          <p:spTgt spid="30"/>
                                        </p:tgtEl>
                                        <p:attrNameLst>
                                          <p:attrName>style.visibility</p:attrName>
                                        </p:attrNameLst>
                                      </p:cBhvr>
                                      <p:to>
                                        <p:strVal val="visible"/>
                                      </p:to>
                                    </p:set>
                                    <p:anim calcmode="lin" valueType="num">
                                      <p:cBhvr>
                                        <p:cTn id="20" dur="1750" fill="hold"/>
                                        <p:tgtEl>
                                          <p:spTgt spid="30"/>
                                        </p:tgtEl>
                                        <p:attrNameLst>
                                          <p:attrName>ppt_w</p:attrName>
                                        </p:attrNameLst>
                                      </p:cBhvr>
                                      <p:tavLst>
                                        <p:tav tm="0">
                                          <p:val>
                                            <p:fltVal val="0"/>
                                          </p:val>
                                        </p:tav>
                                        <p:tav tm="100000">
                                          <p:val>
                                            <p:strVal val="#ppt_w"/>
                                          </p:val>
                                        </p:tav>
                                      </p:tavLst>
                                    </p:anim>
                                    <p:anim calcmode="lin" valueType="num">
                                      <p:cBhvr>
                                        <p:cTn id="21" dur="1750" fill="hold"/>
                                        <p:tgtEl>
                                          <p:spTgt spid="30"/>
                                        </p:tgtEl>
                                        <p:attrNameLst>
                                          <p:attrName>ppt_h</p:attrName>
                                        </p:attrNameLst>
                                      </p:cBhvr>
                                      <p:tavLst>
                                        <p:tav tm="0">
                                          <p:val>
                                            <p:fltVal val="0"/>
                                          </p:val>
                                        </p:tav>
                                        <p:tav tm="100000">
                                          <p:val>
                                            <p:strVal val="#ppt_h"/>
                                          </p:val>
                                        </p:tav>
                                      </p:tavLst>
                                    </p:anim>
                                    <p:animEffect transition="in" filter="fade">
                                      <p:cBhvr>
                                        <p:cTn id="22" dur="1750"/>
                                        <p:tgtEl>
                                          <p:spTgt spid="30"/>
                                        </p:tgtEl>
                                      </p:cBhvr>
                                    </p:animEffect>
                                  </p:childTnLst>
                                </p:cTn>
                              </p:par>
                              <p:par>
                                <p:cTn id="23" presetID="53" presetClass="entr" presetSubtype="16" fill="hold" nodeType="withEffect">
                                  <p:stCondLst>
                                    <p:cond delay="750"/>
                                  </p:stCondLst>
                                  <p:childTnLst>
                                    <p:set>
                                      <p:cBhvr>
                                        <p:cTn id="24" dur="1" fill="hold">
                                          <p:stCondLst>
                                            <p:cond delay="0"/>
                                          </p:stCondLst>
                                        </p:cTn>
                                        <p:tgtEl>
                                          <p:spTgt spid="44"/>
                                        </p:tgtEl>
                                        <p:attrNameLst>
                                          <p:attrName>style.visibility</p:attrName>
                                        </p:attrNameLst>
                                      </p:cBhvr>
                                      <p:to>
                                        <p:strVal val="visible"/>
                                      </p:to>
                                    </p:set>
                                    <p:anim calcmode="lin" valueType="num">
                                      <p:cBhvr>
                                        <p:cTn id="25" dur="1750" fill="hold"/>
                                        <p:tgtEl>
                                          <p:spTgt spid="44"/>
                                        </p:tgtEl>
                                        <p:attrNameLst>
                                          <p:attrName>ppt_w</p:attrName>
                                        </p:attrNameLst>
                                      </p:cBhvr>
                                      <p:tavLst>
                                        <p:tav tm="0">
                                          <p:val>
                                            <p:fltVal val="0"/>
                                          </p:val>
                                        </p:tav>
                                        <p:tav tm="100000">
                                          <p:val>
                                            <p:strVal val="#ppt_w"/>
                                          </p:val>
                                        </p:tav>
                                      </p:tavLst>
                                    </p:anim>
                                    <p:anim calcmode="lin" valueType="num">
                                      <p:cBhvr>
                                        <p:cTn id="26" dur="1750" fill="hold"/>
                                        <p:tgtEl>
                                          <p:spTgt spid="44"/>
                                        </p:tgtEl>
                                        <p:attrNameLst>
                                          <p:attrName>ppt_h</p:attrName>
                                        </p:attrNameLst>
                                      </p:cBhvr>
                                      <p:tavLst>
                                        <p:tav tm="0">
                                          <p:val>
                                            <p:fltVal val="0"/>
                                          </p:val>
                                        </p:tav>
                                        <p:tav tm="100000">
                                          <p:val>
                                            <p:strVal val="#ppt_h"/>
                                          </p:val>
                                        </p:tav>
                                      </p:tavLst>
                                    </p:anim>
                                    <p:animEffect transition="in" filter="fade">
                                      <p:cBhvr>
                                        <p:cTn id="27" dur="1750"/>
                                        <p:tgtEl>
                                          <p:spTgt spid="44"/>
                                        </p:tgtEl>
                                      </p:cBhvr>
                                    </p:animEffect>
                                  </p:childTnLst>
                                </p:cTn>
                              </p:par>
                              <p:par>
                                <p:cTn id="28" presetID="53" presetClass="entr" presetSubtype="16" fill="hold" nodeType="withEffect">
                                  <p:stCondLst>
                                    <p:cond delay="750"/>
                                  </p:stCondLst>
                                  <p:childTnLst>
                                    <p:set>
                                      <p:cBhvr>
                                        <p:cTn id="29" dur="1" fill="hold">
                                          <p:stCondLst>
                                            <p:cond delay="0"/>
                                          </p:stCondLst>
                                        </p:cTn>
                                        <p:tgtEl>
                                          <p:spTgt spid="48"/>
                                        </p:tgtEl>
                                        <p:attrNameLst>
                                          <p:attrName>style.visibility</p:attrName>
                                        </p:attrNameLst>
                                      </p:cBhvr>
                                      <p:to>
                                        <p:strVal val="visible"/>
                                      </p:to>
                                    </p:set>
                                    <p:anim calcmode="lin" valueType="num">
                                      <p:cBhvr>
                                        <p:cTn id="30" dur="1750" fill="hold"/>
                                        <p:tgtEl>
                                          <p:spTgt spid="48"/>
                                        </p:tgtEl>
                                        <p:attrNameLst>
                                          <p:attrName>ppt_w</p:attrName>
                                        </p:attrNameLst>
                                      </p:cBhvr>
                                      <p:tavLst>
                                        <p:tav tm="0">
                                          <p:val>
                                            <p:fltVal val="0"/>
                                          </p:val>
                                        </p:tav>
                                        <p:tav tm="100000">
                                          <p:val>
                                            <p:strVal val="#ppt_w"/>
                                          </p:val>
                                        </p:tav>
                                      </p:tavLst>
                                    </p:anim>
                                    <p:anim calcmode="lin" valueType="num">
                                      <p:cBhvr>
                                        <p:cTn id="31" dur="1750" fill="hold"/>
                                        <p:tgtEl>
                                          <p:spTgt spid="48"/>
                                        </p:tgtEl>
                                        <p:attrNameLst>
                                          <p:attrName>ppt_h</p:attrName>
                                        </p:attrNameLst>
                                      </p:cBhvr>
                                      <p:tavLst>
                                        <p:tav tm="0">
                                          <p:val>
                                            <p:fltVal val="0"/>
                                          </p:val>
                                        </p:tav>
                                        <p:tav tm="100000">
                                          <p:val>
                                            <p:strVal val="#ppt_h"/>
                                          </p:val>
                                        </p:tav>
                                      </p:tavLst>
                                    </p:anim>
                                    <p:animEffect transition="in" filter="fade">
                                      <p:cBhvr>
                                        <p:cTn id="32" dur="1750"/>
                                        <p:tgtEl>
                                          <p:spTgt spid="48"/>
                                        </p:tgtEl>
                                      </p:cBhvr>
                                    </p:animEffect>
                                  </p:childTnLst>
                                </p:cTn>
                              </p:par>
                              <p:par>
                                <p:cTn id="33" presetID="53" presetClass="entr" presetSubtype="16" fill="hold" nodeType="withEffect">
                                  <p:stCondLst>
                                    <p:cond delay="750"/>
                                  </p:stCondLst>
                                  <p:childTnLst>
                                    <p:set>
                                      <p:cBhvr>
                                        <p:cTn id="34" dur="1" fill="hold">
                                          <p:stCondLst>
                                            <p:cond delay="0"/>
                                          </p:stCondLst>
                                        </p:cTn>
                                        <p:tgtEl>
                                          <p:spTgt spid="51"/>
                                        </p:tgtEl>
                                        <p:attrNameLst>
                                          <p:attrName>style.visibility</p:attrName>
                                        </p:attrNameLst>
                                      </p:cBhvr>
                                      <p:to>
                                        <p:strVal val="visible"/>
                                      </p:to>
                                    </p:set>
                                    <p:anim calcmode="lin" valueType="num">
                                      <p:cBhvr>
                                        <p:cTn id="35" dur="1750" fill="hold"/>
                                        <p:tgtEl>
                                          <p:spTgt spid="51"/>
                                        </p:tgtEl>
                                        <p:attrNameLst>
                                          <p:attrName>ppt_w</p:attrName>
                                        </p:attrNameLst>
                                      </p:cBhvr>
                                      <p:tavLst>
                                        <p:tav tm="0">
                                          <p:val>
                                            <p:fltVal val="0"/>
                                          </p:val>
                                        </p:tav>
                                        <p:tav tm="100000">
                                          <p:val>
                                            <p:strVal val="#ppt_w"/>
                                          </p:val>
                                        </p:tav>
                                      </p:tavLst>
                                    </p:anim>
                                    <p:anim calcmode="lin" valueType="num">
                                      <p:cBhvr>
                                        <p:cTn id="36" dur="1750" fill="hold"/>
                                        <p:tgtEl>
                                          <p:spTgt spid="51"/>
                                        </p:tgtEl>
                                        <p:attrNameLst>
                                          <p:attrName>ppt_h</p:attrName>
                                        </p:attrNameLst>
                                      </p:cBhvr>
                                      <p:tavLst>
                                        <p:tav tm="0">
                                          <p:val>
                                            <p:fltVal val="0"/>
                                          </p:val>
                                        </p:tav>
                                        <p:tav tm="100000">
                                          <p:val>
                                            <p:strVal val="#ppt_h"/>
                                          </p:val>
                                        </p:tav>
                                      </p:tavLst>
                                    </p:anim>
                                    <p:animEffect transition="in" filter="fade">
                                      <p:cBhvr>
                                        <p:cTn id="37" dur="1750"/>
                                        <p:tgtEl>
                                          <p:spTgt spid="51"/>
                                        </p:tgtEl>
                                      </p:cBhvr>
                                    </p:animEffect>
                                  </p:childTnLst>
                                </p:cTn>
                              </p:par>
                              <p:par>
                                <p:cTn id="38" presetID="53" presetClass="entr" presetSubtype="16" fill="hold" nodeType="withEffect">
                                  <p:stCondLst>
                                    <p:cond delay="1500"/>
                                  </p:stCondLst>
                                  <p:childTnLst>
                                    <p:set>
                                      <p:cBhvr>
                                        <p:cTn id="39" dur="1" fill="hold">
                                          <p:stCondLst>
                                            <p:cond delay="0"/>
                                          </p:stCondLst>
                                        </p:cTn>
                                        <p:tgtEl>
                                          <p:spTgt spid="15"/>
                                        </p:tgtEl>
                                        <p:attrNameLst>
                                          <p:attrName>style.visibility</p:attrName>
                                        </p:attrNameLst>
                                      </p:cBhvr>
                                      <p:to>
                                        <p:strVal val="visible"/>
                                      </p:to>
                                    </p:set>
                                    <p:anim calcmode="lin" valueType="num">
                                      <p:cBhvr>
                                        <p:cTn id="40" dur="1750" fill="hold"/>
                                        <p:tgtEl>
                                          <p:spTgt spid="15"/>
                                        </p:tgtEl>
                                        <p:attrNameLst>
                                          <p:attrName>ppt_w</p:attrName>
                                        </p:attrNameLst>
                                      </p:cBhvr>
                                      <p:tavLst>
                                        <p:tav tm="0">
                                          <p:val>
                                            <p:fltVal val="0"/>
                                          </p:val>
                                        </p:tav>
                                        <p:tav tm="100000">
                                          <p:val>
                                            <p:strVal val="#ppt_w"/>
                                          </p:val>
                                        </p:tav>
                                      </p:tavLst>
                                    </p:anim>
                                    <p:anim calcmode="lin" valueType="num">
                                      <p:cBhvr>
                                        <p:cTn id="41" dur="1750" fill="hold"/>
                                        <p:tgtEl>
                                          <p:spTgt spid="15"/>
                                        </p:tgtEl>
                                        <p:attrNameLst>
                                          <p:attrName>ppt_h</p:attrName>
                                        </p:attrNameLst>
                                      </p:cBhvr>
                                      <p:tavLst>
                                        <p:tav tm="0">
                                          <p:val>
                                            <p:fltVal val="0"/>
                                          </p:val>
                                        </p:tav>
                                        <p:tav tm="100000">
                                          <p:val>
                                            <p:strVal val="#ppt_h"/>
                                          </p:val>
                                        </p:tav>
                                      </p:tavLst>
                                    </p:anim>
                                    <p:animEffect transition="in" filter="fade">
                                      <p:cBhvr>
                                        <p:cTn id="42" dur="1750"/>
                                        <p:tgtEl>
                                          <p:spTgt spid="15"/>
                                        </p:tgtEl>
                                      </p:cBhvr>
                                    </p:animEffect>
                                  </p:childTnLst>
                                </p:cTn>
                              </p:par>
                              <p:par>
                                <p:cTn id="43" presetID="53" presetClass="entr" presetSubtype="16" fill="hold" nodeType="withEffect">
                                  <p:stCondLst>
                                    <p:cond delay="1500"/>
                                  </p:stCondLst>
                                  <p:childTnLst>
                                    <p:set>
                                      <p:cBhvr>
                                        <p:cTn id="44" dur="1" fill="hold">
                                          <p:stCondLst>
                                            <p:cond delay="0"/>
                                          </p:stCondLst>
                                        </p:cTn>
                                        <p:tgtEl>
                                          <p:spTgt spid="18"/>
                                        </p:tgtEl>
                                        <p:attrNameLst>
                                          <p:attrName>style.visibility</p:attrName>
                                        </p:attrNameLst>
                                      </p:cBhvr>
                                      <p:to>
                                        <p:strVal val="visible"/>
                                      </p:to>
                                    </p:set>
                                    <p:anim calcmode="lin" valueType="num">
                                      <p:cBhvr>
                                        <p:cTn id="45" dur="1750" fill="hold"/>
                                        <p:tgtEl>
                                          <p:spTgt spid="18"/>
                                        </p:tgtEl>
                                        <p:attrNameLst>
                                          <p:attrName>ppt_w</p:attrName>
                                        </p:attrNameLst>
                                      </p:cBhvr>
                                      <p:tavLst>
                                        <p:tav tm="0">
                                          <p:val>
                                            <p:fltVal val="0"/>
                                          </p:val>
                                        </p:tav>
                                        <p:tav tm="100000">
                                          <p:val>
                                            <p:strVal val="#ppt_w"/>
                                          </p:val>
                                        </p:tav>
                                      </p:tavLst>
                                    </p:anim>
                                    <p:anim calcmode="lin" valueType="num">
                                      <p:cBhvr>
                                        <p:cTn id="46" dur="1750" fill="hold"/>
                                        <p:tgtEl>
                                          <p:spTgt spid="18"/>
                                        </p:tgtEl>
                                        <p:attrNameLst>
                                          <p:attrName>ppt_h</p:attrName>
                                        </p:attrNameLst>
                                      </p:cBhvr>
                                      <p:tavLst>
                                        <p:tav tm="0">
                                          <p:val>
                                            <p:fltVal val="0"/>
                                          </p:val>
                                        </p:tav>
                                        <p:tav tm="100000">
                                          <p:val>
                                            <p:strVal val="#ppt_h"/>
                                          </p:val>
                                        </p:tav>
                                      </p:tavLst>
                                    </p:anim>
                                    <p:animEffect transition="in" filter="fade">
                                      <p:cBhvr>
                                        <p:cTn id="47" dur="1750"/>
                                        <p:tgtEl>
                                          <p:spTgt spid="18"/>
                                        </p:tgtEl>
                                      </p:cBhvr>
                                    </p:animEffect>
                                  </p:childTnLst>
                                </p:cTn>
                              </p:par>
                              <p:par>
                                <p:cTn id="48" presetID="53" presetClass="entr" presetSubtype="16" fill="hold" nodeType="withEffect">
                                  <p:stCondLst>
                                    <p:cond delay="1500"/>
                                  </p:stCondLst>
                                  <p:childTnLst>
                                    <p:set>
                                      <p:cBhvr>
                                        <p:cTn id="49" dur="1" fill="hold">
                                          <p:stCondLst>
                                            <p:cond delay="0"/>
                                          </p:stCondLst>
                                        </p:cTn>
                                        <p:tgtEl>
                                          <p:spTgt spid="21"/>
                                        </p:tgtEl>
                                        <p:attrNameLst>
                                          <p:attrName>style.visibility</p:attrName>
                                        </p:attrNameLst>
                                      </p:cBhvr>
                                      <p:to>
                                        <p:strVal val="visible"/>
                                      </p:to>
                                    </p:set>
                                    <p:anim calcmode="lin" valueType="num">
                                      <p:cBhvr>
                                        <p:cTn id="50" dur="1750" fill="hold"/>
                                        <p:tgtEl>
                                          <p:spTgt spid="21"/>
                                        </p:tgtEl>
                                        <p:attrNameLst>
                                          <p:attrName>ppt_w</p:attrName>
                                        </p:attrNameLst>
                                      </p:cBhvr>
                                      <p:tavLst>
                                        <p:tav tm="0">
                                          <p:val>
                                            <p:fltVal val="0"/>
                                          </p:val>
                                        </p:tav>
                                        <p:tav tm="100000">
                                          <p:val>
                                            <p:strVal val="#ppt_w"/>
                                          </p:val>
                                        </p:tav>
                                      </p:tavLst>
                                    </p:anim>
                                    <p:anim calcmode="lin" valueType="num">
                                      <p:cBhvr>
                                        <p:cTn id="51" dur="1750" fill="hold"/>
                                        <p:tgtEl>
                                          <p:spTgt spid="21"/>
                                        </p:tgtEl>
                                        <p:attrNameLst>
                                          <p:attrName>ppt_h</p:attrName>
                                        </p:attrNameLst>
                                      </p:cBhvr>
                                      <p:tavLst>
                                        <p:tav tm="0">
                                          <p:val>
                                            <p:fltVal val="0"/>
                                          </p:val>
                                        </p:tav>
                                        <p:tav tm="100000">
                                          <p:val>
                                            <p:strVal val="#ppt_h"/>
                                          </p:val>
                                        </p:tav>
                                      </p:tavLst>
                                    </p:anim>
                                    <p:animEffect transition="in" filter="fade">
                                      <p:cBhvr>
                                        <p:cTn id="52" dur="1750"/>
                                        <p:tgtEl>
                                          <p:spTgt spid="21"/>
                                        </p:tgtEl>
                                      </p:cBhvr>
                                    </p:animEffect>
                                  </p:childTnLst>
                                </p:cTn>
                              </p:par>
                              <p:par>
                                <p:cTn id="53" presetID="53" presetClass="entr" presetSubtype="16" fill="hold" grpId="0" nodeType="withEffect">
                                  <p:stCondLst>
                                    <p:cond delay="150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750" fill="hold"/>
                                        <p:tgtEl>
                                          <p:spTgt spid="12"/>
                                        </p:tgtEl>
                                        <p:attrNameLst>
                                          <p:attrName>ppt_w</p:attrName>
                                        </p:attrNameLst>
                                      </p:cBhvr>
                                      <p:tavLst>
                                        <p:tav tm="0">
                                          <p:val>
                                            <p:fltVal val="0"/>
                                          </p:val>
                                        </p:tav>
                                        <p:tav tm="100000">
                                          <p:val>
                                            <p:strVal val="#ppt_w"/>
                                          </p:val>
                                        </p:tav>
                                      </p:tavLst>
                                    </p:anim>
                                    <p:anim calcmode="lin" valueType="num">
                                      <p:cBhvr>
                                        <p:cTn id="56" dur="1750" fill="hold"/>
                                        <p:tgtEl>
                                          <p:spTgt spid="12"/>
                                        </p:tgtEl>
                                        <p:attrNameLst>
                                          <p:attrName>ppt_h</p:attrName>
                                        </p:attrNameLst>
                                      </p:cBhvr>
                                      <p:tavLst>
                                        <p:tav tm="0">
                                          <p:val>
                                            <p:fltVal val="0"/>
                                          </p:val>
                                        </p:tav>
                                        <p:tav tm="100000">
                                          <p:val>
                                            <p:strVal val="#ppt_h"/>
                                          </p:val>
                                        </p:tav>
                                      </p:tavLst>
                                    </p:anim>
                                    <p:animEffect transition="in" filter="fade">
                                      <p:cBhvr>
                                        <p:cTn id="57" dur="1750"/>
                                        <p:tgtEl>
                                          <p:spTgt spid="12"/>
                                        </p:tgtEl>
                                      </p:cBhvr>
                                    </p:animEffect>
                                  </p:childTnLst>
                                </p:cTn>
                              </p:par>
                              <p:par>
                                <p:cTn id="58" presetID="53" presetClass="entr" presetSubtype="16" fill="hold" grpId="0" nodeType="withEffect">
                                  <p:stCondLst>
                                    <p:cond delay="150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750" fill="hold"/>
                                        <p:tgtEl>
                                          <p:spTgt spid="13"/>
                                        </p:tgtEl>
                                        <p:attrNameLst>
                                          <p:attrName>ppt_w</p:attrName>
                                        </p:attrNameLst>
                                      </p:cBhvr>
                                      <p:tavLst>
                                        <p:tav tm="0">
                                          <p:val>
                                            <p:fltVal val="0"/>
                                          </p:val>
                                        </p:tav>
                                        <p:tav tm="100000">
                                          <p:val>
                                            <p:strVal val="#ppt_w"/>
                                          </p:val>
                                        </p:tav>
                                      </p:tavLst>
                                    </p:anim>
                                    <p:anim calcmode="lin" valueType="num">
                                      <p:cBhvr>
                                        <p:cTn id="61" dur="1750" fill="hold"/>
                                        <p:tgtEl>
                                          <p:spTgt spid="13"/>
                                        </p:tgtEl>
                                        <p:attrNameLst>
                                          <p:attrName>ppt_h</p:attrName>
                                        </p:attrNameLst>
                                      </p:cBhvr>
                                      <p:tavLst>
                                        <p:tav tm="0">
                                          <p:val>
                                            <p:fltVal val="0"/>
                                          </p:val>
                                        </p:tav>
                                        <p:tav tm="100000">
                                          <p:val>
                                            <p:strVal val="#ppt_h"/>
                                          </p:val>
                                        </p:tav>
                                      </p:tavLst>
                                    </p:anim>
                                    <p:animEffect transition="in" filter="fade">
                                      <p:cBhvr>
                                        <p:cTn id="62" dur="1750"/>
                                        <p:tgtEl>
                                          <p:spTgt spid="13"/>
                                        </p:tgtEl>
                                      </p:cBhvr>
                                    </p:animEffect>
                                  </p:childTnLst>
                                </p:cTn>
                              </p:par>
                              <p:par>
                                <p:cTn id="63" presetID="53" presetClass="entr" presetSubtype="16" fill="hold" nodeType="withEffect">
                                  <p:stCondLst>
                                    <p:cond delay="1500"/>
                                  </p:stCondLst>
                                  <p:childTnLst>
                                    <p:set>
                                      <p:cBhvr>
                                        <p:cTn id="64" dur="1" fill="hold">
                                          <p:stCondLst>
                                            <p:cond delay="0"/>
                                          </p:stCondLst>
                                        </p:cTn>
                                        <p:tgtEl>
                                          <p:spTgt spid="55"/>
                                        </p:tgtEl>
                                        <p:attrNameLst>
                                          <p:attrName>style.visibility</p:attrName>
                                        </p:attrNameLst>
                                      </p:cBhvr>
                                      <p:to>
                                        <p:strVal val="visible"/>
                                      </p:to>
                                    </p:set>
                                    <p:anim calcmode="lin" valueType="num">
                                      <p:cBhvr>
                                        <p:cTn id="65" dur="1750" fill="hold"/>
                                        <p:tgtEl>
                                          <p:spTgt spid="55"/>
                                        </p:tgtEl>
                                        <p:attrNameLst>
                                          <p:attrName>ppt_w</p:attrName>
                                        </p:attrNameLst>
                                      </p:cBhvr>
                                      <p:tavLst>
                                        <p:tav tm="0">
                                          <p:val>
                                            <p:fltVal val="0"/>
                                          </p:val>
                                        </p:tav>
                                        <p:tav tm="100000">
                                          <p:val>
                                            <p:strVal val="#ppt_w"/>
                                          </p:val>
                                        </p:tav>
                                      </p:tavLst>
                                    </p:anim>
                                    <p:anim calcmode="lin" valueType="num">
                                      <p:cBhvr>
                                        <p:cTn id="66" dur="1750" fill="hold"/>
                                        <p:tgtEl>
                                          <p:spTgt spid="55"/>
                                        </p:tgtEl>
                                        <p:attrNameLst>
                                          <p:attrName>ppt_h</p:attrName>
                                        </p:attrNameLst>
                                      </p:cBhvr>
                                      <p:tavLst>
                                        <p:tav tm="0">
                                          <p:val>
                                            <p:fltVal val="0"/>
                                          </p:val>
                                        </p:tav>
                                        <p:tav tm="100000">
                                          <p:val>
                                            <p:strVal val="#ppt_h"/>
                                          </p:val>
                                        </p:tav>
                                      </p:tavLst>
                                    </p:anim>
                                    <p:animEffect transition="in" filter="fade">
                                      <p:cBhvr>
                                        <p:cTn id="67" dur="1750"/>
                                        <p:tgtEl>
                                          <p:spTgt spid="55"/>
                                        </p:tgtEl>
                                      </p:cBhvr>
                                    </p:animEffect>
                                  </p:childTnLst>
                                </p:cTn>
                              </p:par>
                              <p:par>
                                <p:cTn id="68" presetID="53" presetClass="entr" presetSubtype="16" fill="hold" nodeType="withEffect">
                                  <p:stCondLst>
                                    <p:cond delay="1500"/>
                                  </p:stCondLst>
                                  <p:childTnLst>
                                    <p:set>
                                      <p:cBhvr>
                                        <p:cTn id="69" dur="1" fill="hold">
                                          <p:stCondLst>
                                            <p:cond delay="0"/>
                                          </p:stCondLst>
                                        </p:cTn>
                                        <p:tgtEl>
                                          <p:spTgt spid="56"/>
                                        </p:tgtEl>
                                        <p:attrNameLst>
                                          <p:attrName>style.visibility</p:attrName>
                                        </p:attrNameLst>
                                      </p:cBhvr>
                                      <p:to>
                                        <p:strVal val="visible"/>
                                      </p:to>
                                    </p:set>
                                    <p:anim calcmode="lin" valueType="num">
                                      <p:cBhvr>
                                        <p:cTn id="70" dur="1750" fill="hold"/>
                                        <p:tgtEl>
                                          <p:spTgt spid="56"/>
                                        </p:tgtEl>
                                        <p:attrNameLst>
                                          <p:attrName>ppt_w</p:attrName>
                                        </p:attrNameLst>
                                      </p:cBhvr>
                                      <p:tavLst>
                                        <p:tav tm="0">
                                          <p:val>
                                            <p:fltVal val="0"/>
                                          </p:val>
                                        </p:tav>
                                        <p:tav tm="100000">
                                          <p:val>
                                            <p:strVal val="#ppt_w"/>
                                          </p:val>
                                        </p:tav>
                                      </p:tavLst>
                                    </p:anim>
                                    <p:anim calcmode="lin" valueType="num">
                                      <p:cBhvr>
                                        <p:cTn id="71" dur="1750" fill="hold"/>
                                        <p:tgtEl>
                                          <p:spTgt spid="56"/>
                                        </p:tgtEl>
                                        <p:attrNameLst>
                                          <p:attrName>ppt_h</p:attrName>
                                        </p:attrNameLst>
                                      </p:cBhvr>
                                      <p:tavLst>
                                        <p:tav tm="0">
                                          <p:val>
                                            <p:fltVal val="0"/>
                                          </p:val>
                                        </p:tav>
                                        <p:tav tm="100000">
                                          <p:val>
                                            <p:strVal val="#ppt_h"/>
                                          </p:val>
                                        </p:tav>
                                      </p:tavLst>
                                    </p:anim>
                                    <p:animEffect transition="in" filter="fade">
                                      <p:cBhvr>
                                        <p:cTn id="72" dur="1750"/>
                                        <p:tgtEl>
                                          <p:spTgt spid="56"/>
                                        </p:tgtEl>
                                      </p:cBhvr>
                                    </p:animEffect>
                                  </p:childTnLst>
                                </p:cTn>
                              </p:par>
                            </p:childTnLst>
                          </p:cTn>
                        </p:par>
                        <p:par>
                          <p:cTn id="73" fill="hold">
                            <p:stCondLst>
                              <p:cond delay="1000"/>
                            </p:stCondLst>
                            <p:childTnLst>
                              <p:par>
                                <p:cTn id="74" presetID="22" presetClass="entr" presetSubtype="4"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wipe(down)">
                                      <p:cBhvr>
                                        <p:cTn id="76" dur="750"/>
                                        <p:tgtEl>
                                          <p:spTgt spid="42"/>
                                        </p:tgtEl>
                                      </p:cBhvr>
                                    </p:animEffect>
                                  </p:childTnLst>
                                </p:cTn>
                              </p:par>
                            </p:childTnLst>
                          </p:cTn>
                        </p:par>
                        <p:par>
                          <p:cTn id="77" fill="hold">
                            <p:stCondLst>
                              <p:cond delay="200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3995" y="3317417"/>
            <a:ext cx="12202347" cy="3540584"/>
          </a:xfrm>
          <a:prstGeom prst="rect">
            <a:avLst/>
          </a:prstGeom>
          <a:pattFill prst="pct5">
            <a:fgClr>
              <a:schemeClr val="bg1"/>
            </a:fgClr>
            <a:bgClr>
              <a:srgbClr val="E2BFB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189659" y="17928"/>
            <a:ext cx="2015872" cy="1155235"/>
            <a:chOff x="189659" y="-13004"/>
            <a:chExt cx="2015872" cy="1155235"/>
          </a:xfrm>
        </p:grpSpPr>
        <p:sp>
          <p:nvSpPr>
            <p:cNvPr id="29" name="矩形 28"/>
            <p:cNvSpPr/>
            <p:nvPr/>
          </p:nvSpPr>
          <p:spPr>
            <a:xfrm>
              <a:off x="386177" y="217695"/>
              <a:ext cx="1819354" cy="548699"/>
            </a:xfrm>
            <a:prstGeom prst="rect">
              <a:avLst/>
            </a:prstGeom>
            <a:solidFill>
              <a:srgbClr val="D5A29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输 入 标 题</a:t>
              </a:r>
            </a:p>
          </p:txBody>
        </p:sp>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19431">
              <a:off x="189659" y="-13004"/>
              <a:ext cx="724740" cy="1155235"/>
            </a:xfrm>
            <a:prstGeom prst="rect">
              <a:avLst/>
            </a:prstGeom>
          </p:spPr>
        </p:pic>
      </p:grpSp>
      <p:sp>
        <p:nvSpPr>
          <p:cNvPr id="31" name="TextBox 19"/>
          <p:cNvSpPr txBox="1"/>
          <p:nvPr/>
        </p:nvSpPr>
        <p:spPr>
          <a:xfrm>
            <a:off x="386177" y="3877734"/>
            <a:ext cx="5219700" cy="523220"/>
          </a:xfrm>
          <a:prstGeom prst="rect">
            <a:avLst/>
          </a:prstGeom>
          <a:noFill/>
        </p:spPr>
        <p:txBody>
          <a:bodyPr wrap="square" rtlCol="0">
            <a:spAutoFit/>
          </a:bodyPr>
          <a:lstStyle/>
          <a:p>
            <a:pPr algn="ctr"/>
            <a:r>
              <a:rPr lang="zh-CN" altLang="en-US" sz="2800" b="1" spc="300" dirty="0">
                <a:solidFill>
                  <a:schemeClr val="tx2"/>
                </a:solidFill>
                <a:latin typeface="Montserrat Semi" charset="0"/>
                <a:ea typeface="Montserrat Semi" charset="0"/>
                <a:cs typeface="Montserrat Semi" charset="0"/>
              </a:rPr>
              <a:t>输入标题</a:t>
            </a:r>
            <a:endParaRPr lang="en-US" sz="2800" b="1" spc="300" dirty="0">
              <a:solidFill>
                <a:schemeClr val="tx2"/>
              </a:solidFill>
              <a:latin typeface="Montserrat Semi" charset="0"/>
              <a:ea typeface="Montserrat Semi" charset="0"/>
              <a:cs typeface="Montserrat Semi" charset="0"/>
            </a:endParaRPr>
          </a:p>
        </p:txBody>
      </p:sp>
      <p:sp>
        <p:nvSpPr>
          <p:cNvPr id="32" name="TextBox 9"/>
          <p:cNvSpPr txBox="1"/>
          <p:nvPr/>
        </p:nvSpPr>
        <p:spPr>
          <a:xfrm>
            <a:off x="6482177" y="3878895"/>
            <a:ext cx="5219700" cy="523220"/>
          </a:xfrm>
          <a:prstGeom prst="rect">
            <a:avLst/>
          </a:prstGeom>
          <a:noFill/>
        </p:spPr>
        <p:txBody>
          <a:bodyPr wrap="square" rtlCol="0">
            <a:spAutoFit/>
          </a:bodyPr>
          <a:lstStyle/>
          <a:p>
            <a:pPr algn="ctr"/>
            <a:r>
              <a:rPr lang="zh-CN" altLang="en-US" sz="2800" b="1" spc="300" dirty="0">
                <a:solidFill>
                  <a:schemeClr val="tx2"/>
                </a:solidFill>
                <a:latin typeface="Montserrat Semi" charset="0"/>
                <a:ea typeface="Montserrat Semi" charset="0"/>
                <a:cs typeface="Montserrat Semi" charset="0"/>
              </a:rPr>
              <a:t>输入标题</a:t>
            </a:r>
            <a:endParaRPr lang="en-US" altLang="zh-CN" sz="2800" b="1" spc="300" dirty="0">
              <a:solidFill>
                <a:schemeClr val="tx2"/>
              </a:solidFill>
              <a:latin typeface="Montserrat Semi" charset="0"/>
              <a:ea typeface="Montserrat Semi" charset="0"/>
              <a:cs typeface="Montserrat Semi" charset="0"/>
            </a:endParaRPr>
          </a:p>
        </p:txBody>
      </p:sp>
      <p:sp>
        <p:nvSpPr>
          <p:cNvPr id="33" name="TextBox 10"/>
          <p:cNvSpPr txBox="1"/>
          <p:nvPr/>
        </p:nvSpPr>
        <p:spPr>
          <a:xfrm>
            <a:off x="511694" y="4493049"/>
            <a:ext cx="4968666" cy="1708160"/>
          </a:xfrm>
          <a:prstGeom prst="rect">
            <a:avLst/>
          </a:prstGeom>
          <a:noFill/>
        </p:spPr>
        <p:txBody>
          <a:bodyPr wrap="square" rtlCol="0">
            <a:spAutoFit/>
          </a:bodyPr>
          <a:lstStyle/>
          <a:p>
            <a:pPr algn="ctr">
              <a:lnSpc>
                <a:spcPct val="150000"/>
              </a:lnSpc>
            </a:pPr>
            <a:r>
              <a:rPr lang="zh-CN" altLang="en-US" sz="1400" dirty="0">
                <a:latin typeface="Source Sans Pro" charset="0"/>
                <a:ea typeface="Source Sans Pro" charset="0"/>
                <a:cs typeface="Source Sans Pro" charset="0"/>
              </a:rPr>
              <a:t>请替换文字内容复制你的内容到此请替换文字内容复制你的内容到此请替换文字内容复制你的内容到此请替换文字内容复制你的内容到此请替换文字内容复制你的内容到此请替换文字内容复制你的内容到此请替换文字内容复制你的内容到此请替换文字内容复制你的内容到此</a:t>
            </a:r>
            <a:endParaRPr lang="en-US" sz="1400" dirty="0">
              <a:latin typeface="Lato Light" charset="0"/>
              <a:ea typeface="Lato Light" charset="0"/>
              <a:cs typeface="Lato Light" charset="0"/>
            </a:endParaRPr>
          </a:p>
        </p:txBody>
      </p:sp>
      <p:sp>
        <p:nvSpPr>
          <p:cNvPr id="34" name="TextBox 11"/>
          <p:cNvSpPr txBox="1"/>
          <p:nvPr/>
        </p:nvSpPr>
        <p:spPr>
          <a:xfrm>
            <a:off x="6607694" y="4493049"/>
            <a:ext cx="4968666" cy="1669175"/>
          </a:xfrm>
          <a:prstGeom prst="rect">
            <a:avLst/>
          </a:prstGeom>
          <a:noFill/>
        </p:spPr>
        <p:txBody>
          <a:bodyPr wrap="square" rtlCol="0">
            <a:spAutoFit/>
          </a:bodyPr>
          <a:lstStyle/>
          <a:p>
            <a:pPr algn="ctr">
              <a:lnSpc>
                <a:spcPct val="150000"/>
              </a:lnSpc>
            </a:pPr>
            <a:r>
              <a:rPr lang="zh-CN" altLang="en-US" sz="1400" dirty="0">
                <a:latin typeface="Source Sans Pro" charset="0"/>
                <a:ea typeface="Source Sans Pro" charset="0"/>
                <a:cs typeface="Source Sans Pro" charset="0"/>
              </a:rPr>
              <a:t>请替换文字内容复制你的内容到此请替换文字内容复制你的内容到此请替换文字内容复制你的内容到此请替换文字内容复制你的内容到此请替换文字内容复制你的内容到此请替换文字内容复制你的内容到此请替换文字内容复制你的内容到此请替换文字内容复制你的内容到此</a:t>
            </a:r>
            <a:endParaRPr lang="en-US" altLang="zh-CN" sz="1400" dirty="0">
              <a:latin typeface="Lato Light" charset="0"/>
              <a:ea typeface="Lato Light" charset="0"/>
              <a:cs typeface="Lato Light" charset="0"/>
            </a:endParaRPr>
          </a:p>
        </p:txBody>
      </p:sp>
      <p:pic>
        <p:nvPicPr>
          <p:cNvPr id="4" name="图片 3"/>
          <p:cNvPicPr>
            <a:picLocks noChangeAspect="1"/>
          </p:cNvPicPr>
          <p:nvPr/>
        </p:nvPicPr>
        <p:blipFill rotWithShape="1">
          <a:blip r:embed="rId4" cstate="screen"/>
          <a:srcRect/>
          <a:stretch>
            <a:fillRect/>
          </a:stretch>
        </p:blipFill>
        <p:spPr>
          <a:xfrm>
            <a:off x="1959428" y="0"/>
            <a:ext cx="2250831" cy="3641049"/>
          </a:xfrm>
          <a:prstGeom prst="rect">
            <a:avLst/>
          </a:prstGeom>
        </p:spPr>
      </p:pic>
      <p:pic>
        <p:nvPicPr>
          <p:cNvPr id="14" name="图片 13"/>
          <p:cNvPicPr>
            <a:picLocks noChangeAspect="1"/>
          </p:cNvPicPr>
          <p:nvPr/>
        </p:nvPicPr>
        <p:blipFill rotWithShape="1">
          <a:blip r:embed="rId5" cstate="screen"/>
          <a:srcRect/>
          <a:stretch>
            <a:fillRect/>
          </a:stretch>
        </p:blipFill>
        <p:spPr>
          <a:xfrm>
            <a:off x="7932317" y="1294537"/>
            <a:ext cx="2178132" cy="2844807"/>
          </a:xfrm>
          <a:prstGeom prst="rect">
            <a:avLst/>
          </a:prstGeom>
        </p:spPr>
      </p:pic>
    </p:spTree>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750"/>
                                        <p:tgtEl>
                                          <p:spTgt spid="28"/>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randombar(horizontal)">
                                      <p:cBhvr>
                                        <p:cTn id="11" dur="750"/>
                                        <p:tgtEl>
                                          <p:spTgt spid="31"/>
                                        </p:tgtEl>
                                      </p:cBhvr>
                                    </p:animEffect>
                                  </p:childTnLst>
                                </p:cTn>
                              </p:par>
                            </p:childTnLst>
                          </p:cTn>
                        </p:par>
                        <p:par>
                          <p:cTn id="12" fill="hold">
                            <p:stCondLst>
                              <p:cond delay="2000"/>
                            </p:stCondLst>
                            <p:childTnLst>
                              <p:par>
                                <p:cTn id="13" presetID="14" presetClass="entr" presetSubtype="10"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randombar(horizontal)">
                                      <p:cBhvr>
                                        <p:cTn id="15" dur="750"/>
                                        <p:tgtEl>
                                          <p:spTgt spid="32"/>
                                        </p:tgtEl>
                                      </p:cBhvr>
                                    </p:animEffect>
                                  </p:childTnLst>
                                </p:cTn>
                              </p:par>
                            </p:childTnLst>
                          </p:cTn>
                        </p:par>
                        <p:par>
                          <p:cTn id="16" fill="hold">
                            <p:stCondLst>
                              <p:cond delay="3000"/>
                            </p:stCondLst>
                            <p:childTnLst>
                              <p:par>
                                <p:cTn id="17" presetID="14" presetClass="entr" presetSubtype="1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randombar(horizontal)">
                                      <p:cBhvr>
                                        <p:cTn id="19" dur="750"/>
                                        <p:tgtEl>
                                          <p:spTgt spid="33"/>
                                        </p:tgtEl>
                                      </p:cBhvr>
                                    </p:animEffect>
                                  </p:childTnLst>
                                </p:cTn>
                              </p:par>
                            </p:childTnLst>
                          </p:cTn>
                        </p:par>
                        <p:par>
                          <p:cTn id="20" fill="hold">
                            <p:stCondLst>
                              <p:cond delay="4000"/>
                            </p:stCondLst>
                            <p:childTnLst>
                              <p:par>
                                <p:cTn id="21" presetID="14" presetClass="entr" presetSubtype="1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randombar(horizontal)">
                                      <p:cBhvr>
                                        <p:cTn id="23"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p:cNvSpPr/>
          <p:nvPr/>
        </p:nvSpPr>
        <p:spPr>
          <a:xfrm>
            <a:off x="-23995" y="3317417"/>
            <a:ext cx="12202347" cy="3540584"/>
          </a:xfrm>
          <a:prstGeom prst="rect">
            <a:avLst/>
          </a:prstGeom>
          <a:pattFill prst="pct5">
            <a:fgClr>
              <a:schemeClr val="bg1"/>
            </a:fgClr>
            <a:bgClr>
              <a:srgbClr val="E2BFB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8" name="组合 47"/>
          <p:cNvGrpSpPr/>
          <p:nvPr/>
        </p:nvGrpSpPr>
        <p:grpSpPr>
          <a:xfrm>
            <a:off x="189659" y="17928"/>
            <a:ext cx="2015872" cy="1155235"/>
            <a:chOff x="189659" y="-13004"/>
            <a:chExt cx="2015872" cy="1155235"/>
          </a:xfrm>
        </p:grpSpPr>
        <p:sp>
          <p:nvSpPr>
            <p:cNvPr id="49" name="矩形 48"/>
            <p:cNvSpPr/>
            <p:nvPr/>
          </p:nvSpPr>
          <p:spPr>
            <a:xfrm>
              <a:off x="386177" y="217695"/>
              <a:ext cx="1819354" cy="548699"/>
            </a:xfrm>
            <a:prstGeom prst="rect">
              <a:avLst/>
            </a:prstGeom>
            <a:solidFill>
              <a:srgbClr val="D5A29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输 入 标 题</a:t>
              </a:r>
            </a:p>
          </p:txBody>
        </p:sp>
        <p:pic>
          <p:nvPicPr>
            <p:cNvPr id="50" name="图片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19431">
              <a:off x="189659" y="-13004"/>
              <a:ext cx="724740" cy="1155235"/>
            </a:xfrm>
            <a:prstGeom prst="rect">
              <a:avLst/>
            </a:prstGeom>
          </p:spPr>
        </p:pic>
      </p:grpSp>
      <p:sp>
        <p:nvSpPr>
          <p:cNvPr id="10" name="矩形 9"/>
          <p:cNvSpPr/>
          <p:nvPr/>
        </p:nvSpPr>
        <p:spPr bwMode="auto">
          <a:xfrm>
            <a:off x="1066800" y="1173163"/>
            <a:ext cx="10287000" cy="4675187"/>
          </a:xfrm>
          <a:prstGeom prst="rect">
            <a:avLst/>
          </a:prstGeom>
          <a:solidFill>
            <a:schemeClr val="bg1"/>
          </a:solidFill>
          <a:ln w="9525" cap="flat" cmpd="sng" algn="ctr">
            <a:noFill/>
            <a:prstDash val="solid"/>
            <a:round/>
            <a:headEnd type="none" w="med" len="med"/>
            <a:tailEnd type="none" w="med" len="med"/>
          </a:ln>
          <a:effectLst>
            <a:outerShdw blurRad="330200" dist="190500" dir="6660000" algn="t" rotWithShape="0">
              <a:prstClr val="black">
                <a:alpha val="40000"/>
              </a:prstClr>
            </a:outerShdw>
          </a:effectLst>
        </p:spPr>
        <p:txBody>
          <a:bodyPr/>
          <a:lstStyle/>
          <a:p>
            <a:pPr defTabSz="912495">
              <a:buFont typeface="Arial" panose="020B0604020202020204" pitchFamily="34" charset="0"/>
              <a:buNone/>
              <a:defRPr/>
            </a:pPr>
            <a:endParaRPr lang="zh-CN" altLang="en-US" dirty="0">
              <a:latin typeface="Century Gothic" panose="020B0502020202020204" pitchFamily="34" charset="0"/>
              <a:ea typeface="微软雅黑 Light" panose="020B0502040204020203" pitchFamily="34" charset="-122"/>
              <a:sym typeface="Century Gothic" panose="020B0502020202020204" pitchFamily="34" charset="0"/>
            </a:endParaRPr>
          </a:p>
        </p:txBody>
      </p:sp>
      <p:graphicFrame>
        <p:nvGraphicFramePr>
          <p:cNvPr id="11" name="Chart 2"/>
          <p:cNvGraphicFramePr/>
          <p:nvPr/>
        </p:nvGraphicFramePr>
        <p:xfrm>
          <a:off x="1709738" y="1892300"/>
          <a:ext cx="2606675" cy="2112963"/>
        </p:xfrm>
        <a:graphic>
          <a:graphicData uri="http://schemas.openxmlformats.org/drawingml/2006/chart">
            <c:chart xmlns:c="http://schemas.openxmlformats.org/drawingml/2006/chart" xmlns:r="http://schemas.openxmlformats.org/officeDocument/2006/relationships" r:id="rId4"/>
          </a:graphicData>
        </a:graphic>
      </p:graphicFrame>
      <p:sp>
        <p:nvSpPr>
          <p:cNvPr id="12" name="Content Placeholder 2"/>
          <p:cNvSpPr txBox="1"/>
          <p:nvPr/>
        </p:nvSpPr>
        <p:spPr bwMode="auto">
          <a:xfrm>
            <a:off x="2551113" y="2716213"/>
            <a:ext cx="925512"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spcBef>
                <a:spcPct val="20000"/>
              </a:spcBef>
              <a:buFont typeface="Arial" panose="020B0604020202020204" pitchFamily="34" charset="0"/>
              <a:buNone/>
            </a:pPr>
            <a:r>
              <a:rPr lang="en-US" altLang="zh-CN" sz="2400">
                <a:solidFill>
                  <a:srgbClr val="7F7F7F"/>
                </a:solidFill>
                <a:latin typeface="Century Gothic" panose="020B0502020202020204" pitchFamily="34" charset="0"/>
                <a:ea typeface="微软雅黑 Light" panose="020B0502040204020203" pitchFamily="34" charset="-122"/>
                <a:sym typeface="Century Gothic" panose="020B0502020202020204" pitchFamily="34" charset="0"/>
              </a:rPr>
              <a:t>73%</a:t>
            </a:r>
          </a:p>
        </p:txBody>
      </p:sp>
      <p:graphicFrame>
        <p:nvGraphicFramePr>
          <p:cNvPr id="13" name="Chart 39"/>
          <p:cNvGraphicFramePr/>
          <p:nvPr/>
        </p:nvGraphicFramePr>
        <p:xfrm>
          <a:off x="3822700" y="1892300"/>
          <a:ext cx="2606675" cy="2112963"/>
        </p:xfrm>
        <a:graphic>
          <a:graphicData uri="http://schemas.openxmlformats.org/drawingml/2006/chart">
            <c:chart xmlns:c="http://schemas.openxmlformats.org/drawingml/2006/chart" xmlns:r="http://schemas.openxmlformats.org/officeDocument/2006/relationships" r:id="rId5"/>
          </a:graphicData>
        </a:graphic>
      </p:graphicFrame>
      <p:sp>
        <p:nvSpPr>
          <p:cNvPr id="14" name="Content Placeholder 2"/>
          <p:cNvSpPr txBox="1"/>
          <p:nvPr/>
        </p:nvSpPr>
        <p:spPr bwMode="auto">
          <a:xfrm>
            <a:off x="4667250" y="2716213"/>
            <a:ext cx="925513"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spcBef>
                <a:spcPct val="20000"/>
              </a:spcBef>
              <a:buFont typeface="Arial" panose="020B0604020202020204" pitchFamily="34" charset="0"/>
              <a:buNone/>
            </a:pPr>
            <a:r>
              <a:rPr lang="en-US" altLang="zh-CN" sz="2400">
                <a:solidFill>
                  <a:srgbClr val="7F7F7F"/>
                </a:solidFill>
                <a:latin typeface="Century Gothic" panose="020B0502020202020204" pitchFamily="34" charset="0"/>
                <a:ea typeface="微软雅黑 Light" panose="020B0502040204020203" pitchFamily="34" charset="-122"/>
                <a:sym typeface="Century Gothic" panose="020B0502020202020204" pitchFamily="34" charset="0"/>
              </a:rPr>
              <a:t>87%</a:t>
            </a:r>
          </a:p>
        </p:txBody>
      </p:sp>
      <p:graphicFrame>
        <p:nvGraphicFramePr>
          <p:cNvPr id="15" name="Chart 47"/>
          <p:cNvGraphicFramePr/>
          <p:nvPr/>
        </p:nvGraphicFramePr>
        <p:xfrm>
          <a:off x="5934075" y="1892300"/>
          <a:ext cx="2606675" cy="2112963"/>
        </p:xfrm>
        <a:graphic>
          <a:graphicData uri="http://schemas.openxmlformats.org/drawingml/2006/chart">
            <c:chart xmlns:c="http://schemas.openxmlformats.org/drawingml/2006/chart" xmlns:r="http://schemas.openxmlformats.org/officeDocument/2006/relationships" r:id="rId6"/>
          </a:graphicData>
        </a:graphic>
      </p:graphicFrame>
      <p:sp>
        <p:nvSpPr>
          <p:cNvPr id="16" name="Content Placeholder 2"/>
          <p:cNvSpPr txBox="1"/>
          <p:nvPr/>
        </p:nvSpPr>
        <p:spPr bwMode="auto">
          <a:xfrm>
            <a:off x="6783388" y="2716213"/>
            <a:ext cx="923925"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spcBef>
                <a:spcPct val="20000"/>
              </a:spcBef>
              <a:buFont typeface="Arial" panose="020B0604020202020204" pitchFamily="34" charset="0"/>
              <a:buNone/>
            </a:pPr>
            <a:r>
              <a:rPr lang="en-US" altLang="zh-CN" sz="2400">
                <a:solidFill>
                  <a:srgbClr val="7F7F7F"/>
                </a:solidFill>
                <a:latin typeface="Century Gothic" panose="020B0502020202020204" pitchFamily="34" charset="0"/>
                <a:ea typeface="微软雅黑 Light" panose="020B0502040204020203" pitchFamily="34" charset="-122"/>
                <a:sym typeface="Century Gothic" panose="020B0502020202020204" pitchFamily="34" charset="0"/>
              </a:rPr>
              <a:t>35%</a:t>
            </a:r>
          </a:p>
        </p:txBody>
      </p:sp>
      <p:graphicFrame>
        <p:nvGraphicFramePr>
          <p:cNvPr id="17" name="Chart 51"/>
          <p:cNvGraphicFramePr/>
          <p:nvPr/>
        </p:nvGraphicFramePr>
        <p:xfrm>
          <a:off x="8047038" y="1892300"/>
          <a:ext cx="2606675" cy="2112963"/>
        </p:xfrm>
        <a:graphic>
          <a:graphicData uri="http://schemas.openxmlformats.org/drawingml/2006/chart">
            <c:chart xmlns:c="http://schemas.openxmlformats.org/drawingml/2006/chart" xmlns:r="http://schemas.openxmlformats.org/officeDocument/2006/relationships" r:id="rId7"/>
          </a:graphicData>
        </a:graphic>
      </p:graphicFrame>
      <p:sp>
        <p:nvSpPr>
          <p:cNvPr id="18" name="Content Placeholder 2"/>
          <p:cNvSpPr txBox="1"/>
          <p:nvPr/>
        </p:nvSpPr>
        <p:spPr bwMode="auto">
          <a:xfrm>
            <a:off x="8894763" y="2716213"/>
            <a:ext cx="925512"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spcBef>
                <a:spcPct val="20000"/>
              </a:spcBef>
              <a:buFont typeface="Arial" panose="020B0604020202020204" pitchFamily="34" charset="0"/>
              <a:buNone/>
            </a:pPr>
            <a:r>
              <a:rPr lang="en-US" altLang="zh-CN" sz="2400">
                <a:solidFill>
                  <a:srgbClr val="7F7F7F"/>
                </a:solidFill>
                <a:latin typeface="Century Gothic" panose="020B0502020202020204" pitchFamily="34" charset="0"/>
                <a:ea typeface="微软雅黑 Light" panose="020B0502040204020203" pitchFamily="34" charset="-122"/>
                <a:sym typeface="Century Gothic" panose="020B0502020202020204" pitchFamily="34" charset="0"/>
              </a:rPr>
              <a:t>35%</a:t>
            </a:r>
          </a:p>
        </p:txBody>
      </p:sp>
      <p:cxnSp>
        <p:nvCxnSpPr>
          <p:cNvPr id="19" name="Straight Connector 53"/>
          <p:cNvCxnSpPr>
            <a:cxnSpLocks noChangeShapeType="1"/>
          </p:cNvCxnSpPr>
          <p:nvPr/>
        </p:nvCxnSpPr>
        <p:spPr bwMode="auto">
          <a:xfrm>
            <a:off x="4060825" y="2109788"/>
            <a:ext cx="0" cy="2876550"/>
          </a:xfrm>
          <a:prstGeom prst="line">
            <a:avLst/>
          </a:prstGeom>
          <a:noFill/>
          <a:ln w="9525" algn="ctr">
            <a:solidFill>
              <a:srgbClr val="3E6A81"/>
            </a:solidFill>
            <a:prstDash val="sysDot"/>
            <a:round/>
          </a:ln>
          <a:extLst>
            <a:ext uri="{909E8E84-426E-40DD-AFC4-6F175D3DCCD1}">
              <a14:hiddenFill xmlns:a14="http://schemas.microsoft.com/office/drawing/2010/main">
                <a:noFill/>
              </a14:hiddenFill>
            </a:ext>
          </a:extLst>
        </p:spPr>
      </p:cxnSp>
      <p:cxnSp>
        <p:nvCxnSpPr>
          <p:cNvPr id="20" name="Straight Connector 54"/>
          <p:cNvCxnSpPr>
            <a:cxnSpLocks noChangeShapeType="1"/>
          </p:cNvCxnSpPr>
          <p:nvPr/>
        </p:nvCxnSpPr>
        <p:spPr bwMode="auto">
          <a:xfrm>
            <a:off x="6173788" y="2109788"/>
            <a:ext cx="0" cy="2876550"/>
          </a:xfrm>
          <a:prstGeom prst="line">
            <a:avLst/>
          </a:prstGeom>
          <a:noFill/>
          <a:ln w="9525" algn="ctr">
            <a:solidFill>
              <a:srgbClr val="3E6A81"/>
            </a:solidFill>
            <a:prstDash val="sysDot"/>
            <a:round/>
          </a:ln>
          <a:extLst>
            <a:ext uri="{909E8E84-426E-40DD-AFC4-6F175D3DCCD1}">
              <a14:hiddenFill xmlns:a14="http://schemas.microsoft.com/office/drawing/2010/main">
                <a:noFill/>
              </a14:hiddenFill>
            </a:ext>
          </a:extLst>
        </p:spPr>
      </p:cxnSp>
      <p:cxnSp>
        <p:nvCxnSpPr>
          <p:cNvPr id="21" name="Straight Connector 55"/>
          <p:cNvCxnSpPr>
            <a:cxnSpLocks noChangeShapeType="1"/>
          </p:cNvCxnSpPr>
          <p:nvPr/>
        </p:nvCxnSpPr>
        <p:spPr bwMode="auto">
          <a:xfrm>
            <a:off x="8286750" y="2109788"/>
            <a:ext cx="0" cy="2876550"/>
          </a:xfrm>
          <a:prstGeom prst="line">
            <a:avLst/>
          </a:prstGeom>
          <a:noFill/>
          <a:ln w="9525" algn="ctr">
            <a:solidFill>
              <a:srgbClr val="3E6A81"/>
            </a:solidFill>
            <a:prstDash val="sysDot"/>
            <a:round/>
          </a:ln>
          <a:extLst>
            <a:ext uri="{909E8E84-426E-40DD-AFC4-6F175D3DCCD1}">
              <a14:hiddenFill xmlns:a14="http://schemas.microsoft.com/office/drawing/2010/main">
                <a:noFill/>
              </a14:hiddenFill>
            </a:ext>
          </a:extLst>
        </p:spPr>
      </p:cxnSp>
      <p:grpSp>
        <p:nvGrpSpPr>
          <p:cNvPr id="22" name="Group 1"/>
          <p:cNvGrpSpPr/>
          <p:nvPr/>
        </p:nvGrpSpPr>
        <p:grpSpPr bwMode="auto">
          <a:xfrm>
            <a:off x="2262188" y="3914775"/>
            <a:ext cx="1593850" cy="1176338"/>
            <a:chOff x="643212" y="3277200"/>
            <a:chExt cx="1593091" cy="1176357"/>
          </a:xfrm>
        </p:grpSpPr>
        <p:cxnSp>
          <p:nvCxnSpPr>
            <p:cNvPr id="23" name="Straight Connector 58"/>
            <p:cNvCxnSpPr>
              <a:cxnSpLocks noChangeShapeType="1"/>
            </p:cNvCxnSpPr>
            <p:nvPr/>
          </p:nvCxnSpPr>
          <p:spPr bwMode="auto">
            <a:xfrm>
              <a:off x="762563" y="3277200"/>
              <a:ext cx="1264114" cy="0"/>
            </a:xfrm>
            <a:prstGeom prst="line">
              <a:avLst/>
            </a:prstGeom>
            <a:noFill/>
            <a:ln w="9525" algn="ctr">
              <a:solidFill>
                <a:srgbClr val="D9D9D9"/>
              </a:solidFill>
              <a:prstDash val="sysDot"/>
              <a:round/>
            </a:ln>
            <a:extLst>
              <a:ext uri="{909E8E84-426E-40DD-AFC4-6F175D3DCCD1}">
                <a14:hiddenFill xmlns:a14="http://schemas.microsoft.com/office/drawing/2010/main">
                  <a:noFill/>
                </a14:hiddenFill>
              </a:ext>
            </a:extLst>
          </p:spPr>
        </p:cxnSp>
        <p:sp>
          <p:nvSpPr>
            <p:cNvPr id="24" name="Content Placeholder 2"/>
            <p:cNvSpPr txBox="1"/>
            <p:nvPr/>
          </p:nvSpPr>
          <p:spPr bwMode="auto">
            <a:xfrm>
              <a:off x="863769" y="3902685"/>
              <a:ext cx="1372534" cy="550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800" dirty="0">
                  <a:solidFill>
                    <a:schemeClr val="tx1">
                      <a:lumMod val="65000"/>
                      <a:lumOff val="35000"/>
                    </a:schemeClr>
                  </a:solidFill>
                  <a:latin typeface="Century Gothic" panose="020B0502020202020204" pitchFamily="34" charset="0"/>
                  <a:ea typeface="微软雅黑 Light" panose="020B0502040204020203" pitchFamily="34" charset="-122"/>
                  <a:cs typeface="造字工房典黑（非商用）纤细体"/>
                  <a:sym typeface="Century Gothic" panose="020B0502020202020204" pitchFamily="34" charset="0"/>
                </a:rPr>
                <a:t>单击添加文本标题</a:t>
              </a:r>
            </a:p>
          </p:txBody>
        </p:sp>
        <p:grpSp>
          <p:nvGrpSpPr>
            <p:cNvPr id="25" name="Group 75"/>
            <p:cNvGrpSpPr/>
            <p:nvPr/>
          </p:nvGrpSpPr>
          <p:grpSpPr bwMode="auto">
            <a:xfrm>
              <a:off x="643212" y="3398474"/>
              <a:ext cx="1480516" cy="590694"/>
              <a:chOff x="2343409" y="3651870"/>
              <a:chExt cx="1480516" cy="590694"/>
            </a:xfrm>
          </p:grpSpPr>
          <p:sp>
            <p:nvSpPr>
              <p:cNvPr id="26" name="Content Placeholder 2"/>
              <p:cNvSpPr txBox="1"/>
              <p:nvPr/>
            </p:nvSpPr>
            <p:spPr bwMode="auto">
              <a:xfrm>
                <a:off x="2399260" y="3651870"/>
                <a:ext cx="1368815" cy="458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spcBef>
                    <a:spcPct val="20000"/>
                  </a:spcBef>
                  <a:buFont typeface="Arial" panose="020B0604020202020204" pitchFamily="34" charset="0"/>
                  <a:buNone/>
                </a:pPr>
                <a:r>
                  <a:rPr lang="en-US" altLang="zh-CN" sz="2000" dirty="0">
                    <a:solidFill>
                      <a:srgbClr val="D5A29E"/>
                    </a:solidFill>
                    <a:latin typeface="Century Gothic" panose="020B0502020202020204" pitchFamily="34" charset="0"/>
                    <a:ea typeface="微软雅黑 Light" panose="020B0502040204020203" pitchFamily="34" charset="-122"/>
                    <a:sym typeface="Century Gothic" panose="020B0502020202020204" pitchFamily="34" charset="0"/>
                  </a:rPr>
                  <a:t>$96,453</a:t>
                </a:r>
              </a:p>
            </p:txBody>
          </p:sp>
          <p:sp>
            <p:nvSpPr>
              <p:cNvPr id="27" name="Content Placeholder 2"/>
              <p:cNvSpPr txBox="1"/>
              <p:nvPr/>
            </p:nvSpPr>
            <p:spPr bwMode="auto">
              <a:xfrm>
                <a:off x="2343409" y="3911771"/>
                <a:ext cx="1480516" cy="330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spcBef>
                    <a:spcPct val="20000"/>
                  </a:spcBef>
                  <a:buFont typeface="Arial" panose="020B0604020202020204" pitchFamily="34" charset="0"/>
                  <a:buNone/>
                </a:pPr>
                <a:r>
                  <a:rPr lang="en-US" altLang="zh-CN" sz="1100" b="1">
                    <a:solidFill>
                      <a:srgbClr val="7F7F7F"/>
                    </a:solidFill>
                    <a:latin typeface="Century Gothic" panose="020B0502020202020204" pitchFamily="34" charset="0"/>
                    <a:ea typeface="微软雅黑 Light" panose="020B0502040204020203" pitchFamily="34" charset="-122"/>
                    <a:sym typeface="Century Gothic" panose="020B0502020202020204" pitchFamily="34" charset="0"/>
                  </a:rPr>
                  <a:t>Revenue</a:t>
                </a:r>
              </a:p>
            </p:txBody>
          </p:sp>
        </p:grpSp>
      </p:grpSp>
      <p:grpSp>
        <p:nvGrpSpPr>
          <p:cNvPr id="28" name="Group 3"/>
          <p:cNvGrpSpPr/>
          <p:nvPr/>
        </p:nvGrpSpPr>
        <p:grpSpPr bwMode="auto">
          <a:xfrm>
            <a:off x="4389438" y="3914775"/>
            <a:ext cx="1552575" cy="1176338"/>
            <a:chOff x="2770254" y="3277200"/>
            <a:chExt cx="1552213" cy="1176357"/>
          </a:xfrm>
        </p:grpSpPr>
        <p:cxnSp>
          <p:nvCxnSpPr>
            <p:cNvPr id="29" name="Straight Connector 56"/>
            <p:cNvCxnSpPr>
              <a:cxnSpLocks noChangeShapeType="1"/>
            </p:cNvCxnSpPr>
            <p:nvPr/>
          </p:nvCxnSpPr>
          <p:spPr bwMode="auto">
            <a:xfrm>
              <a:off x="2865112" y="3277200"/>
              <a:ext cx="1264114" cy="0"/>
            </a:xfrm>
            <a:prstGeom prst="line">
              <a:avLst/>
            </a:prstGeom>
            <a:noFill/>
            <a:ln w="9525" algn="ctr">
              <a:solidFill>
                <a:srgbClr val="D9D9D9"/>
              </a:solidFill>
              <a:prstDash val="sysDot"/>
              <a:round/>
            </a:ln>
            <a:extLst>
              <a:ext uri="{909E8E84-426E-40DD-AFC4-6F175D3DCCD1}">
                <a14:hiddenFill xmlns:a14="http://schemas.microsoft.com/office/drawing/2010/main">
                  <a:noFill/>
                </a14:hiddenFill>
              </a:ext>
            </a:extLst>
          </p:spPr>
        </p:cxnSp>
        <p:sp>
          <p:nvSpPr>
            <p:cNvPr id="30" name="Content Placeholder 2"/>
            <p:cNvSpPr txBox="1"/>
            <p:nvPr/>
          </p:nvSpPr>
          <p:spPr bwMode="auto">
            <a:xfrm>
              <a:off x="2951187" y="3902685"/>
              <a:ext cx="1371280" cy="550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800" dirty="0">
                  <a:solidFill>
                    <a:schemeClr val="tx1">
                      <a:lumMod val="65000"/>
                      <a:lumOff val="35000"/>
                    </a:schemeClr>
                  </a:solidFill>
                  <a:latin typeface="Century Gothic" panose="020B0502020202020204" pitchFamily="34" charset="0"/>
                  <a:ea typeface="微软雅黑 Light" panose="020B0502040204020203" pitchFamily="34" charset="-122"/>
                  <a:cs typeface="造字工房典黑（非商用）纤细体"/>
                  <a:sym typeface="Century Gothic" panose="020B0502020202020204" pitchFamily="34" charset="0"/>
                </a:rPr>
                <a:t>单击添加文本标题</a:t>
              </a:r>
            </a:p>
          </p:txBody>
        </p:sp>
        <p:grpSp>
          <p:nvGrpSpPr>
            <p:cNvPr id="31" name="Group 79"/>
            <p:cNvGrpSpPr/>
            <p:nvPr/>
          </p:nvGrpSpPr>
          <p:grpSpPr bwMode="auto">
            <a:xfrm>
              <a:off x="2770254" y="3398474"/>
              <a:ext cx="1480516" cy="590694"/>
              <a:chOff x="2343409" y="3651870"/>
              <a:chExt cx="1480516" cy="590694"/>
            </a:xfrm>
          </p:grpSpPr>
          <p:sp>
            <p:nvSpPr>
              <p:cNvPr id="32" name="Content Placeholder 2"/>
              <p:cNvSpPr txBox="1"/>
              <p:nvPr/>
            </p:nvSpPr>
            <p:spPr bwMode="auto">
              <a:xfrm>
                <a:off x="2399260" y="3651870"/>
                <a:ext cx="1368815" cy="458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spcBef>
                    <a:spcPct val="20000"/>
                  </a:spcBef>
                  <a:buFont typeface="Arial" panose="020B0604020202020204" pitchFamily="34" charset="0"/>
                  <a:buNone/>
                </a:pPr>
                <a:r>
                  <a:rPr lang="en-US" altLang="zh-CN" sz="2000" dirty="0">
                    <a:solidFill>
                      <a:srgbClr val="D5A29E"/>
                    </a:solidFill>
                    <a:latin typeface="Century Gothic" panose="020B0502020202020204" pitchFamily="34" charset="0"/>
                    <a:ea typeface="微软雅黑 Light" panose="020B0502040204020203" pitchFamily="34" charset="-122"/>
                    <a:sym typeface="Century Gothic" panose="020B0502020202020204" pitchFamily="34" charset="0"/>
                  </a:rPr>
                  <a:t>$46,200</a:t>
                </a:r>
              </a:p>
            </p:txBody>
          </p:sp>
          <p:sp>
            <p:nvSpPr>
              <p:cNvPr id="33" name="Content Placeholder 2"/>
              <p:cNvSpPr txBox="1"/>
              <p:nvPr/>
            </p:nvSpPr>
            <p:spPr bwMode="auto">
              <a:xfrm>
                <a:off x="2343409" y="3911771"/>
                <a:ext cx="1480516" cy="330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spcBef>
                    <a:spcPct val="20000"/>
                  </a:spcBef>
                  <a:buFont typeface="Arial" panose="020B0604020202020204" pitchFamily="34" charset="0"/>
                  <a:buNone/>
                </a:pPr>
                <a:r>
                  <a:rPr lang="en-US" altLang="zh-CN" sz="1100" b="1">
                    <a:solidFill>
                      <a:srgbClr val="7F7F7F"/>
                    </a:solidFill>
                    <a:latin typeface="Century Gothic" panose="020B0502020202020204" pitchFamily="34" charset="0"/>
                    <a:ea typeface="微软雅黑 Light" panose="020B0502040204020203" pitchFamily="34" charset="-122"/>
                    <a:sym typeface="Century Gothic" panose="020B0502020202020204" pitchFamily="34" charset="0"/>
                  </a:rPr>
                  <a:t>Revenue</a:t>
                </a:r>
              </a:p>
            </p:txBody>
          </p:sp>
        </p:grpSp>
      </p:grpSp>
      <p:grpSp>
        <p:nvGrpSpPr>
          <p:cNvPr id="34" name="Group 4"/>
          <p:cNvGrpSpPr/>
          <p:nvPr/>
        </p:nvGrpSpPr>
        <p:grpSpPr bwMode="auto">
          <a:xfrm>
            <a:off x="6505575" y="3914775"/>
            <a:ext cx="1601788" cy="1176338"/>
            <a:chOff x="4886147" y="3277200"/>
            <a:chExt cx="1603502" cy="1176357"/>
          </a:xfrm>
        </p:grpSpPr>
        <p:cxnSp>
          <p:nvCxnSpPr>
            <p:cNvPr id="35" name="Straight Connector 60"/>
            <p:cNvCxnSpPr>
              <a:cxnSpLocks noChangeShapeType="1"/>
            </p:cNvCxnSpPr>
            <p:nvPr/>
          </p:nvCxnSpPr>
          <p:spPr bwMode="auto">
            <a:xfrm>
              <a:off x="4994348" y="3277200"/>
              <a:ext cx="1264114" cy="0"/>
            </a:xfrm>
            <a:prstGeom prst="line">
              <a:avLst/>
            </a:prstGeom>
            <a:noFill/>
            <a:ln w="9525" algn="ctr">
              <a:solidFill>
                <a:srgbClr val="D9D9D9"/>
              </a:solidFill>
              <a:prstDash val="sysDot"/>
              <a:round/>
            </a:ln>
            <a:extLst>
              <a:ext uri="{909E8E84-426E-40DD-AFC4-6F175D3DCCD1}">
                <a14:hiddenFill xmlns:a14="http://schemas.microsoft.com/office/drawing/2010/main">
                  <a:noFill/>
                </a14:hiddenFill>
              </a:ext>
            </a:extLst>
          </p:spPr>
        </p:cxnSp>
        <p:sp>
          <p:nvSpPr>
            <p:cNvPr id="36" name="Content Placeholder 2"/>
            <p:cNvSpPr txBox="1"/>
            <p:nvPr/>
          </p:nvSpPr>
          <p:spPr bwMode="auto">
            <a:xfrm>
              <a:off x="5118170" y="3902685"/>
              <a:ext cx="1371479" cy="550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800" dirty="0">
                  <a:solidFill>
                    <a:schemeClr val="tx1">
                      <a:lumMod val="65000"/>
                      <a:lumOff val="35000"/>
                    </a:schemeClr>
                  </a:solidFill>
                  <a:latin typeface="Century Gothic" panose="020B0502020202020204" pitchFamily="34" charset="0"/>
                  <a:ea typeface="微软雅黑 Light" panose="020B0502040204020203" pitchFamily="34" charset="-122"/>
                  <a:cs typeface="造字工房典黑（非商用）纤细体"/>
                  <a:sym typeface="Century Gothic" panose="020B0502020202020204" pitchFamily="34" charset="0"/>
                </a:rPr>
                <a:t>单击添加文本标题</a:t>
              </a:r>
            </a:p>
          </p:txBody>
        </p:sp>
        <p:grpSp>
          <p:nvGrpSpPr>
            <p:cNvPr id="37" name="Group 83"/>
            <p:cNvGrpSpPr/>
            <p:nvPr/>
          </p:nvGrpSpPr>
          <p:grpSpPr bwMode="auto">
            <a:xfrm>
              <a:off x="4886147" y="3398474"/>
              <a:ext cx="1480516" cy="590694"/>
              <a:chOff x="2343409" y="3651870"/>
              <a:chExt cx="1480516" cy="590694"/>
            </a:xfrm>
          </p:grpSpPr>
          <p:sp>
            <p:nvSpPr>
              <p:cNvPr id="38" name="Content Placeholder 2"/>
              <p:cNvSpPr txBox="1"/>
              <p:nvPr/>
            </p:nvSpPr>
            <p:spPr bwMode="auto">
              <a:xfrm>
                <a:off x="2399260" y="3651870"/>
                <a:ext cx="1368815" cy="458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spcBef>
                    <a:spcPct val="20000"/>
                  </a:spcBef>
                  <a:buFont typeface="Arial" panose="020B0604020202020204" pitchFamily="34" charset="0"/>
                  <a:buNone/>
                </a:pPr>
                <a:r>
                  <a:rPr lang="en-US" altLang="zh-CN" sz="2000" dirty="0">
                    <a:solidFill>
                      <a:srgbClr val="D5A29E"/>
                    </a:solidFill>
                    <a:latin typeface="Century Gothic" panose="020B0502020202020204" pitchFamily="34" charset="0"/>
                    <a:ea typeface="微软雅黑 Light" panose="020B0502040204020203" pitchFamily="34" charset="-122"/>
                    <a:sym typeface="Century Gothic" panose="020B0502020202020204" pitchFamily="34" charset="0"/>
                  </a:rPr>
                  <a:t>$14,321</a:t>
                </a:r>
              </a:p>
            </p:txBody>
          </p:sp>
          <p:sp>
            <p:nvSpPr>
              <p:cNvPr id="39" name="Content Placeholder 2"/>
              <p:cNvSpPr txBox="1"/>
              <p:nvPr/>
            </p:nvSpPr>
            <p:spPr bwMode="auto">
              <a:xfrm>
                <a:off x="2343409" y="3911771"/>
                <a:ext cx="1480516" cy="330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spcBef>
                    <a:spcPct val="20000"/>
                  </a:spcBef>
                  <a:buFont typeface="Arial" panose="020B0604020202020204" pitchFamily="34" charset="0"/>
                  <a:buNone/>
                </a:pPr>
                <a:r>
                  <a:rPr lang="en-US" altLang="zh-CN" sz="1100" b="1">
                    <a:solidFill>
                      <a:srgbClr val="7F7F7F"/>
                    </a:solidFill>
                    <a:latin typeface="Century Gothic" panose="020B0502020202020204" pitchFamily="34" charset="0"/>
                    <a:ea typeface="微软雅黑 Light" panose="020B0502040204020203" pitchFamily="34" charset="-122"/>
                    <a:sym typeface="Century Gothic" panose="020B0502020202020204" pitchFamily="34" charset="0"/>
                  </a:rPr>
                  <a:t>Revenue</a:t>
                </a:r>
              </a:p>
            </p:txBody>
          </p:sp>
        </p:grpSp>
      </p:grpSp>
      <p:grpSp>
        <p:nvGrpSpPr>
          <p:cNvPr id="40" name="Group 5"/>
          <p:cNvGrpSpPr/>
          <p:nvPr/>
        </p:nvGrpSpPr>
        <p:grpSpPr bwMode="auto">
          <a:xfrm>
            <a:off x="8616950" y="3914775"/>
            <a:ext cx="1603375" cy="1176338"/>
            <a:chOff x="6998381" y="3277200"/>
            <a:chExt cx="1603370" cy="1176357"/>
          </a:xfrm>
        </p:grpSpPr>
        <p:cxnSp>
          <p:nvCxnSpPr>
            <p:cNvPr id="41" name="Straight Connector 61"/>
            <p:cNvCxnSpPr>
              <a:cxnSpLocks noChangeShapeType="1"/>
            </p:cNvCxnSpPr>
            <p:nvPr/>
          </p:nvCxnSpPr>
          <p:spPr bwMode="auto">
            <a:xfrm>
              <a:off x="7106582" y="3277200"/>
              <a:ext cx="1264114" cy="0"/>
            </a:xfrm>
            <a:prstGeom prst="line">
              <a:avLst/>
            </a:prstGeom>
            <a:noFill/>
            <a:ln w="9525" algn="ctr">
              <a:solidFill>
                <a:srgbClr val="D9D9D9"/>
              </a:solidFill>
              <a:prstDash val="sysDot"/>
              <a:round/>
            </a:ln>
            <a:extLst>
              <a:ext uri="{909E8E84-426E-40DD-AFC4-6F175D3DCCD1}">
                <a14:hiddenFill xmlns:a14="http://schemas.microsoft.com/office/drawing/2010/main">
                  <a:noFill/>
                </a14:hiddenFill>
              </a:ext>
            </a:extLst>
          </p:spPr>
        </p:cxnSp>
        <p:sp>
          <p:nvSpPr>
            <p:cNvPr id="42" name="Content Placeholder 2"/>
            <p:cNvSpPr txBox="1"/>
            <p:nvPr/>
          </p:nvSpPr>
          <p:spPr bwMode="auto">
            <a:xfrm>
              <a:off x="7230155" y="3902685"/>
              <a:ext cx="1371596" cy="550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800" dirty="0">
                  <a:solidFill>
                    <a:schemeClr val="tx1">
                      <a:lumMod val="65000"/>
                      <a:lumOff val="35000"/>
                    </a:schemeClr>
                  </a:solidFill>
                  <a:latin typeface="Century Gothic" panose="020B0502020202020204" pitchFamily="34" charset="0"/>
                  <a:ea typeface="微软雅黑 Light" panose="020B0502040204020203" pitchFamily="34" charset="-122"/>
                  <a:cs typeface="造字工房典黑（非商用）纤细体"/>
                  <a:sym typeface="Century Gothic" panose="020B0502020202020204" pitchFamily="34" charset="0"/>
                </a:rPr>
                <a:t>单击添加文本标题</a:t>
              </a:r>
            </a:p>
          </p:txBody>
        </p:sp>
        <p:grpSp>
          <p:nvGrpSpPr>
            <p:cNvPr id="43" name="Group 87"/>
            <p:cNvGrpSpPr/>
            <p:nvPr/>
          </p:nvGrpSpPr>
          <p:grpSpPr bwMode="auto">
            <a:xfrm>
              <a:off x="6998381" y="3398474"/>
              <a:ext cx="1480516" cy="590694"/>
              <a:chOff x="2343409" y="3651870"/>
              <a:chExt cx="1480516" cy="590694"/>
            </a:xfrm>
          </p:grpSpPr>
          <p:sp>
            <p:nvSpPr>
              <p:cNvPr id="44" name="Content Placeholder 2"/>
              <p:cNvSpPr txBox="1"/>
              <p:nvPr/>
            </p:nvSpPr>
            <p:spPr bwMode="auto">
              <a:xfrm>
                <a:off x="2399260" y="3651870"/>
                <a:ext cx="1368815" cy="458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spcBef>
                    <a:spcPct val="20000"/>
                  </a:spcBef>
                  <a:buFont typeface="Arial" panose="020B0604020202020204" pitchFamily="34" charset="0"/>
                  <a:buNone/>
                </a:pPr>
                <a:r>
                  <a:rPr lang="en-US" altLang="zh-CN" sz="2000" dirty="0">
                    <a:solidFill>
                      <a:srgbClr val="D5A29E"/>
                    </a:solidFill>
                    <a:latin typeface="Century Gothic" panose="020B0502020202020204" pitchFamily="34" charset="0"/>
                    <a:ea typeface="微软雅黑 Light" panose="020B0502040204020203" pitchFamily="34" charset="-122"/>
                    <a:sym typeface="Century Gothic" panose="020B0502020202020204" pitchFamily="34" charset="0"/>
                  </a:rPr>
                  <a:t>$16,567</a:t>
                </a:r>
              </a:p>
            </p:txBody>
          </p:sp>
          <p:sp>
            <p:nvSpPr>
              <p:cNvPr id="45" name="Content Placeholder 2"/>
              <p:cNvSpPr txBox="1"/>
              <p:nvPr/>
            </p:nvSpPr>
            <p:spPr bwMode="auto">
              <a:xfrm>
                <a:off x="2343409" y="3911771"/>
                <a:ext cx="1480516" cy="330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31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spcBef>
                    <a:spcPct val="20000"/>
                  </a:spcBef>
                  <a:buFont typeface="Arial" panose="020B0604020202020204" pitchFamily="34" charset="0"/>
                  <a:buNone/>
                </a:pPr>
                <a:r>
                  <a:rPr lang="en-US" altLang="zh-CN" sz="1100" b="1">
                    <a:solidFill>
                      <a:srgbClr val="7F7F7F"/>
                    </a:solidFill>
                    <a:latin typeface="Century Gothic" panose="020B0502020202020204" pitchFamily="34" charset="0"/>
                    <a:ea typeface="微软雅黑 Light" panose="020B0502040204020203" pitchFamily="34" charset="-122"/>
                    <a:sym typeface="Century Gothic" panose="020B0502020202020204" pitchFamily="34" charset="0"/>
                  </a:rPr>
                  <a:t>Revenue</a:t>
                </a:r>
              </a:p>
            </p:txBody>
          </p:sp>
        </p:grpSp>
      </p:grpSp>
    </p:spTree>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horizontal)">
                                      <p:cBhvr>
                                        <p:cTn id="7" dur="500"/>
                                        <p:tgtEl>
                                          <p:spTgt spid="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anim calcmode="lin" valueType="num">
                                      <p:cBhvr>
                                        <p:cTn id="12" dur="500" fill="hold"/>
                                        <p:tgtEl>
                                          <p:spTgt spid="11"/>
                                        </p:tgtEl>
                                        <p:attrNameLst>
                                          <p:attrName>ppt_x</p:attrName>
                                        </p:attrNameLst>
                                      </p:cBhvr>
                                      <p:tavLst>
                                        <p:tav tm="0">
                                          <p:val>
                                            <p:strVal val="#ppt_x"/>
                                          </p:val>
                                        </p:tav>
                                        <p:tav tm="100000">
                                          <p:val>
                                            <p:strVal val="#ppt_x"/>
                                          </p:val>
                                        </p:tav>
                                      </p:tavLst>
                                    </p:anim>
                                    <p:anim calcmode="lin" valueType="num">
                                      <p:cBhvr>
                                        <p:cTn id="13" dur="5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anim calcmode="lin" valueType="num">
                                      <p:cBhvr>
                                        <p:cTn id="24" dur="500" fill="hold"/>
                                        <p:tgtEl>
                                          <p:spTgt spid="22"/>
                                        </p:tgtEl>
                                        <p:attrNameLst>
                                          <p:attrName>ppt_x</p:attrName>
                                        </p:attrNameLst>
                                      </p:cBhvr>
                                      <p:tavLst>
                                        <p:tav tm="0">
                                          <p:val>
                                            <p:strVal val="#ppt_x"/>
                                          </p:val>
                                        </p:tav>
                                        <p:tav tm="100000">
                                          <p:val>
                                            <p:strVal val="#ppt_x"/>
                                          </p:val>
                                        </p:tav>
                                      </p:tavLst>
                                    </p:anim>
                                    <p:anim calcmode="lin" valueType="num">
                                      <p:cBhvr>
                                        <p:cTn id="25" dur="5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anim calcmode="lin" valueType="num">
                                      <p:cBhvr>
                                        <p:cTn id="36" dur="500" fill="hold"/>
                                        <p:tgtEl>
                                          <p:spTgt spid="13"/>
                                        </p:tgtEl>
                                        <p:attrNameLst>
                                          <p:attrName>ppt_x</p:attrName>
                                        </p:attrNameLst>
                                      </p:cBhvr>
                                      <p:tavLst>
                                        <p:tav tm="0">
                                          <p:val>
                                            <p:strVal val="#ppt_x"/>
                                          </p:val>
                                        </p:tav>
                                        <p:tav tm="100000">
                                          <p:val>
                                            <p:strVal val="#ppt_x"/>
                                          </p:val>
                                        </p:tav>
                                      </p:tavLst>
                                    </p:anim>
                                    <p:anim calcmode="lin" valueType="num">
                                      <p:cBhvr>
                                        <p:cTn id="37" dur="500" fill="hold"/>
                                        <p:tgtEl>
                                          <p:spTgt spid="13"/>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anim calcmode="lin" valueType="num">
                                      <p:cBhvr>
                                        <p:cTn id="42" dur="500" fill="hold"/>
                                        <p:tgtEl>
                                          <p:spTgt spid="14"/>
                                        </p:tgtEl>
                                        <p:attrNameLst>
                                          <p:attrName>ppt_x</p:attrName>
                                        </p:attrNameLst>
                                      </p:cBhvr>
                                      <p:tavLst>
                                        <p:tav tm="0">
                                          <p:val>
                                            <p:strVal val="#ppt_x"/>
                                          </p:val>
                                        </p:tav>
                                        <p:tav tm="100000">
                                          <p:val>
                                            <p:strVal val="#ppt_x"/>
                                          </p:val>
                                        </p:tav>
                                      </p:tavLst>
                                    </p:anim>
                                    <p:anim calcmode="lin" valueType="num">
                                      <p:cBhvr>
                                        <p:cTn id="43" dur="500" fill="hold"/>
                                        <p:tgtEl>
                                          <p:spTgt spid="14"/>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anim calcmode="lin" valueType="num">
                                      <p:cBhvr>
                                        <p:cTn id="48" dur="500" fill="hold"/>
                                        <p:tgtEl>
                                          <p:spTgt spid="28"/>
                                        </p:tgtEl>
                                        <p:attrNameLst>
                                          <p:attrName>ppt_x</p:attrName>
                                        </p:attrNameLst>
                                      </p:cBhvr>
                                      <p:tavLst>
                                        <p:tav tm="0">
                                          <p:val>
                                            <p:strVal val="#ppt_x"/>
                                          </p:val>
                                        </p:tav>
                                        <p:tav tm="100000">
                                          <p:val>
                                            <p:strVal val="#ppt_x"/>
                                          </p:val>
                                        </p:tav>
                                      </p:tavLst>
                                    </p:anim>
                                    <p:anim calcmode="lin" valueType="num">
                                      <p:cBhvr>
                                        <p:cTn id="49" dur="500" fill="hold"/>
                                        <p:tgtEl>
                                          <p:spTgt spid="28"/>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anim calcmode="lin" valueType="num">
                                      <p:cBhvr>
                                        <p:cTn id="54" dur="500" fill="hold"/>
                                        <p:tgtEl>
                                          <p:spTgt spid="20"/>
                                        </p:tgtEl>
                                        <p:attrNameLst>
                                          <p:attrName>ppt_x</p:attrName>
                                        </p:attrNameLst>
                                      </p:cBhvr>
                                      <p:tavLst>
                                        <p:tav tm="0">
                                          <p:val>
                                            <p:strVal val="#ppt_x"/>
                                          </p:val>
                                        </p:tav>
                                        <p:tav tm="100000">
                                          <p:val>
                                            <p:strVal val="#ppt_x"/>
                                          </p:val>
                                        </p:tav>
                                      </p:tavLst>
                                    </p:anim>
                                    <p:anim calcmode="lin" valueType="num">
                                      <p:cBhvr>
                                        <p:cTn id="55" dur="5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anim calcmode="lin" valueType="num">
                                      <p:cBhvr>
                                        <p:cTn id="60" dur="500" fill="hold"/>
                                        <p:tgtEl>
                                          <p:spTgt spid="15"/>
                                        </p:tgtEl>
                                        <p:attrNameLst>
                                          <p:attrName>ppt_x</p:attrName>
                                        </p:attrNameLst>
                                      </p:cBhvr>
                                      <p:tavLst>
                                        <p:tav tm="0">
                                          <p:val>
                                            <p:strVal val="#ppt_x"/>
                                          </p:val>
                                        </p:tav>
                                        <p:tav tm="100000">
                                          <p:val>
                                            <p:strVal val="#ppt_x"/>
                                          </p:val>
                                        </p:tav>
                                      </p:tavLst>
                                    </p:anim>
                                    <p:anim calcmode="lin" valueType="num">
                                      <p:cBhvr>
                                        <p:cTn id="61" dur="5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anim calcmode="lin" valueType="num">
                                      <p:cBhvr>
                                        <p:cTn id="66" dur="500" fill="hold"/>
                                        <p:tgtEl>
                                          <p:spTgt spid="16"/>
                                        </p:tgtEl>
                                        <p:attrNameLst>
                                          <p:attrName>ppt_x</p:attrName>
                                        </p:attrNameLst>
                                      </p:cBhvr>
                                      <p:tavLst>
                                        <p:tav tm="0">
                                          <p:val>
                                            <p:strVal val="#ppt_x"/>
                                          </p:val>
                                        </p:tav>
                                        <p:tav tm="100000">
                                          <p:val>
                                            <p:strVal val="#ppt_x"/>
                                          </p:val>
                                        </p:tav>
                                      </p:tavLst>
                                    </p:anim>
                                    <p:anim calcmode="lin" valueType="num">
                                      <p:cBhvr>
                                        <p:cTn id="67" dur="500" fill="hold"/>
                                        <p:tgtEl>
                                          <p:spTgt spid="16"/>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500"/>
                                        <p:tgtEl>
                                          <p:spTgt spid="34"/>
                                        </p:tgtEl>
                                      </p:cBhvr>
                                    </p:animEffect>
                                    <p:anim calcmode="lin" valueType="num">
                                      <p:cBhvr>
                                        <p:cTn id="72" dur="500" fill="hold"/>
                                        <p:tgtEl>
                                          <p:spTgt spid="34"/>
                                        </p:tgtEl>
                                        <p:attrNameLst>
                                          <p:attrName>ppt_x</p:attrName>
                                        </p:attrNameLst>
                                      </p:cBhvr>
                                      <p:tavLst>
                                        <p:tav tm="0">
                                          <p:val>
                                            <p:strVal val="#ppt_x"/>
                                          </p:val>
                                        </p:tav>
                                        <p:tav tm="100000">
                                          <p:val>
                                            <p:strVal val="#ppt_x"/>
                                          </p:val>
                                        </p:tav>
                                      </p:tavLst>
                                    </p:anim>
                                    <p:anim calcmode="lin" valueType="num">
                                      <p:cBhvr>
                                        <p:cTn id="73" dur="500" fill="hold"/>
                                        <p:tgtEl>
                                          <p:spTgt spid="34"/>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42" presetClass="entr" presetSubtype="0" fill="hold"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anim calcmode="lin" valueType="num">
                                      <p:cBhvr>
                                        <p:cTn id="78" dur="500" fill="hold"/>
                                        <p:tgtEl>
                                          <p:spTgt spid="21"/>
                                        </p:tgtEl>
                                        <p:attrNameLst>
                                          <p:attrName>ppt_x</p:attrName>
                                        </p:attrNameLst>
                                      </p:cBhvr>
                                      <p:tavLst>
                                        <p:tav tm="0">
                                          <p:val>
                                            <p:strVal val="#ppt_x"/>
                                          </p:val>
                                        </p:tav>
                                        <p:tav tm="100000">
                                          <p:val>
                                            <p:strVal val="#ppt_x"/>
                                          </p:val>
                                        </p:tav>
                                      </p:tavLst>
                                    </p:anim>
                                    <p:anim calcmode="lin" valueType="num">
                                      <p:cBhvr>
                                        <p:cTn id="79" dur="5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500"/>
                                        <p:tgtEl>
                                          <p:spTgt spid="17"/>
                                        </p:tgtEl>
                                      </p:cBhvr>
                                    </p:animEffect>
                                    <p:anim calcmode="lin" valueType="num">
                                      <p:cBhvr>
                                        <p:cTn id="84" dur="500" fill="hold"/>
                                        <p:tgtEl>
                                          <p:spTgt spid="17"/>
                                        </p:tgtEl>
                                        <p:attrNameLst>
                                          <p:attrName>ppt_x</p:attrName>
                                        </p:attrNameLst>
                                      </p:cBhvr>
                                      <p:tavLst>
                                        <p:tav tm="0">
                                          <p:val>
                                            <p:strVal val="#ppt_x"/>
                                          </p:val>
                                        </p:tav>
                                        <p:tav tm="100000">
                                          <p:val>
                                            <p:strVal val="#ppt_x"/>
                                          </p:val>
                                        </p:tav>
                                      </p:tavLst>
                                    </p:anim>
                                    <p:anim calcmode="lin" valueType="num">
                                      <p:cBhvr>
                                        <p:cTn id="85" dur="500" fill="hold"/>
                                        <p:tgtEl>
                                          <p:spTgt spid="17"/>
                                        </p:tgtEl>
                                        <p:attrNameLst>
                                          <p:attrName>ppt_y</p:attrName>
                                        </p:attrNameLst>
                                      </p:cBhvr>
                                      <p:tavLst>
                                        <p:tav tm="0">
                                          <p:val>
                                            <p:strVal val="#ppt_y+.1"/>
                                          </p:val>
                                        </p:tav>
                                        <p:tav tm="100000">
                                          <p:val>
                                            <p:strVal val="#ppt_y"/>
                                          </p:val>
                                        </p:tav>
                                      </p:tavLst>
                                    </p:anim>
                                  </p:childTnLst>
                                </p:cTn>
                              </p:par>
                            </p:childTnLst>
                          </p:cTn>
                        </p:par>
                        <p:par>
                          <p:cTn id="86" fill="hold">
                            <p:stCondLst>
                              <p:cond delay="7000"/>
                            </p:stCondLst>
                            <p:childTnLst>
                              <p:par>
                                <p:cTn id="87" presetID="42" presetClass="entr" presetSubtype="0"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500"/>
                                        <p:tgtEl>
                                          <p:spTgt spid="18"/>
                                        </p:tgtEl>
                                      </p:cBhvr>
                                    </p:animEffect>
                                    <p:anim calcmode="lin" valueType="num">
                                      <p:cBhvr>
                                        <p:cTn id="90" dur="500" fill="hold"/>
                                        <p:tgtEl>
                                          <p:spTgt spid="18"/>
                                        </p:tgtEl>
                                        <p:attrNameLst>
                                          <p:attrName>ppt_x</p:attrName>
                                        </p:attrNameLst>
                                      </p:cBhvr>
                                      <p:tavLst>
                                        <p:tav tm="0">
                                          <p:val>
                                            <p:strVal val="#ppt_x"/>
                                          </p:val>
                                        </p:tav>
                                        <p:tav tm="100000">
                                          <p:val>
                                            <p:strVal val="#ppt_x"/>
                                          </p:val>
                                        </p:tav>
                                      </p:tavLst>
                                    </p:anim>
                                    <p:anim calcmode="lin" valueType="num">
                                      <p:cBhvr>
                                        <p:cTn id="91" dur="500" fill="hold"/>
                                        <p:tgtEl>
                                          <p:spTgt spid="18"/>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42" presetClass="entr" presetSubtype="0" fill="hold"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500"/>
                                        <p:tgtEl>
                                          <p:spTgt spid="40"/>
                                        </p:tgtEl>
                                      </p:cBhvr>
                                    </p:animEffect>
                                    <p:anim calcmode="lin" valueType="num">
                                      <p:cBhvr>
                                        <p:cTn id="96" dur="500" fill="hold"/>
                                        <p:tgtEl>
                                          <p:spTgt spid="40"/>
                                        </p:tgtEl>
                                        <p:attrNameLst>
                                          <p:attrName>ppt_x</p:attrName>
                                        </p:attrNameLst>
                                      </p:cBhvr>
                                      <p:tavLst>
                                        <p:tav tm="0">
                                          <p:val>
                                            <p:strVal val="#ppt_x"/>
                                          </p:val>
                                        </p:tav>
                                        <p:tav tm="100000">
                                          <p:val>
                                            <p:strVal val="#ppt_x"/>
                                          </p:val>
                                        </p:tav>
                                      </p:tavLst>
                                    </p:anim>
                                    <p:anim calcmode="lin" valueType="num">
                                      <p:cBhvr>
                                        <p:cTn id="97"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2" grpId="0"/>
      <p:bldGraphic spid="13" grpId="0">
        <p:bldAsOne/>
      </p:bldGraphic>
      <p:bldP spid="14" grpId="0"/>
      <p:bldGraphic spid="15" grpId="0">
        <p:bldAsOne/>
      </p:bldGraphic>
      <p:bldP spid="16" grpId="0"/>
      <p:bldGraphic spid="17" grpId="0">
        <p:bldAsOne/>
      </p:bldGraphic>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61"/>
          <p:cNvSpPr/>
          <p:nvPr/>
        </p:nvSpPr>
        <p:spPr>
          <a:xfrm>
            <a:off x="-23995" y="0"/>
            <a:ext cx="12202347" cy="3540584"/>
          </a:xfrm>
          <a:prstGeom prst="rect">
            <a:avLst/>
          </a:prstGeom>
          <a:pattFill prst="pct5">
            <a:fgClr>
              <a:schemeClr val="bg1"/>
            </a:fgClr>
            <a:bgClr>
              <a:srgbClr val="E2BFB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189659" y="17928"/>
            <a:ext cx="2015872" cy="1155235"/>
            <a:chOff x="189659" y="-13004"/>
            <a:chExt cx="2015872" cy="1155235"/>
          </a:xfrm>
        </p:grpSpPr>
        <p:sp>
          <p:nvSpPr>
            <p:cNvPr id="64" name="矩形 63"/>
            <p:cNvSpPr/>
            <p:nvPr/>
          </p:nvSpPr>
          <p:spPr>
            <a:xfrm>
              <a:off x="386177" y="217695"/>
              <a:ext cx="1819354" cy="5486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D5A29E"/>
                  </a:solidFill>
                  <a:latin typeface="Century Gothic" panose="020B0502020202020204" pitchFamily="34" charset="0"/>
                  <a:ea typeface="微软雅黑 Light" panose="020B0502040204020203" pitchFamily="34" charset="-122"/>
                  <a:sym typeface="Century Gothic" panose="020B0502020202020204" pitchFamily="34" charset="0"/>
                </a:rPr>
                <a:t>输 入 标 题</a:t>
              </a:r>
            </a:p>
          </p:txBody>
        </p:sp>
        <p:pic>
          <p:nvPicPr>
            <p:cNvPr id="65" name="图片 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19431">
              <a:off x="189659" y="-13004"/>
              <a:ext cx="724740" cy="1155235"/>
            </a:xfrm>
            <a:prstGeom prst="rect">
              <a:avLst/>
            </a:prstGeom>
          </p:spPr>
        </p:pic>
      </p:grpSp>
      <p:grpSp>
        <p:nvGrpSpPr>
          <p:cNvPr id="10" name="组合 9"/>
          <p:cNvGrpSpPr/>
          <p:nvPr/>
        </p:nvGrpSpPr>
        <p:grpSpPr>
          <a:xfrm>
            <a:off x="1208214" y="4096243"/>
            <a:ext cx="2526780" cy="1287090"/>
            <a:chOff x="1208214" y="4096243"/>
            <a:chExt cx="2526780" cy="1287090"/>
          </a:xfrm>
        </p:grpSpPr>
        <p:grpSp>
          <p:nvGrpSpPr>
            <p:cNvPr id="11" name="组合 10"/>
            <p:cNvGrpSpPr/>
            <p:nvPr/>
          </p:nvGrpSpPr>
          <p:grpSpPr>
            <a:xfrm>
              <a:off x="1971408" y="4096243"/>
              <a:ext cx="1000392" cy="700576"/>
              <a:chOff x="1047750" y="1112066"/>
              <a:chExt cx="5788055" cy="4053385"/>
            </a:xfrm>
          </p:grpSpPr>
          <p:sp>
            <p:nvSpPr>
              <p:cNvPr id="13" name="１"/>
              <p:cNvSpPr/>
              <p:nvPr/>
            </p:nvSpPr>
            <p:spPr>
              <a:xfrm>
                <a:off x="1047750" y="1112066"/>
                <a:ext cx="4053385" cy="4053385"/>
              </a:xfrm>
              <a:prstGeom prst="diamond">
                <a:avLst/>
              </a:prstGeom>
              <a:solidFill>
                <a:srgbClr val="E2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endParaRPr>
              </a:p>
            </p:txBody>
          </p:sp>
          <p:sp>
            <p:nvSpPr>
              <p:cNvPr id="14" name="１"/>
              <p:cNvSpPr/>
              <p:nvPr/>
            </p:nvSpPr>
            <p:spPr>
              <a:xfrm>
                <a:off x="2782420" y="1112066"/>
                <a:ext cx="4053385" cy="4053385"/>
              </a:xfrm>
              <a:prstGeom prst="diamond">
                <a:avLst/>
              </a:prstGeom>
              <a:solidFill>
                <a:srgbClr val="D5A2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12" name="１"/>
            <p:cNvSpPr txBox="1"/>
            <p:nvPr/>
          </p:nvSpPr>
          <p:spPr>
            <a:xfrm>
              <a:off x="1208214" y="4872296"/>
              <a:ext cx="2526780" cy="511037"/>
            </a:xfrm>
            <a:prstGeom prst="rect">
              <a:avLst/>
            </a:prstGeom>
            <a:noFill/>
            <a:effectLst/>
          </p:spPr>
          <p:txBody>
            <a:bodyPr wrap="square" rtlCol="0">
              <a:spAutoFit/>
            </a:bodyPr>
            <a:lstStyle/>
            <a:p>
              <a:pPr algn="ct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请替换文字内容复制你的内容到此请替换文字内容复制你的内容到此</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832610" y="4096243"/>
            <a:ext cx="2526780" cy="1287089"/>
            <a:chOff x="4832610" y="4096243"/>
            <a:chExt cx="2526780" cy="1287089"/>
          </a:xfrm>
        </p:grpSpPr>
        <p:grpSp>
          <p:nvGrpSpPr>
            <p:cNvPr id="16" name="组合 15"/>
            <p:cNvGrpSpPr/>
            <p:nvPr/>
          </p:nvGrpSpPr>
          <p:grpSpPr>
            <a:xfrm>
              <a:off x="5595804" y="4096243"/>
              <a:ext cx="1000392" cy="700576"/>
              <a:chOff x="1047750" y="1112066"/>
              <a:chExt cx="5788055" cy="4053385"/>
            </a:xfrm>
          </p:grpSpPr>
          <p:sp>
            <p:nvSpPr>
              <p:cNvPr id="18" name="２"/>
              <p:cNvSpPr/>
              <p:nvPr/>
            </p:nvSpPr>
            <p:spPr>
              <a:xfrm>
                <a:off x="1047750" y="1112066"/>
                <a:ext cx="4053385" cy="4053385"/>
              </a:xfrm>
              <a:prstGeom prst="diamond">
                <a:avLst/>
              </a:prstGeom>
              <a:solidFill>
                <a:srgbClr val="E2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endParaRPr>
              </a:p>
            </p:txBody>
          </p:sp>
          <p:sp>
            <p:nvSpPr>
              <p:cNvPr id="19" name="２"/>
              <p:cNvSpPr/>
              <p:nvPr/>
            </p:nvSpPr>
            <p:spPr>
              <a:xfrm>
                <a:off x="2782420" y="1112066"/>
                <a:ext cx="4053385" cy="4053385"/>
              </a:xfrm>
              <a:prstGeom prst="diamond">
                <a:avLst/>
              </a:prstGeom>
              <a:solidFill>
                <a:srgbClr val="D5A2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endParaRPr>
              </a:p>
            </p:txBody>
          </p:sp>
        </p:grpSp>
        <p:sp>
          <p:nvSpPr>
            <p:cNvPr id="17" name="４"/>
            <p:cNvSpPr txBox="1"/>
            <p:nvPr/>
          </p:nvSpPr>
          <p:spPr>
            <a:xfrm>
              <a:off x="4832610" y="4872295"/>
              <a:ext cx="2526780" cy="511037"/>
            </a:xfrm>
            <a:prstGeom prst="rect">
              <a:avLst/>
            </a:prstGeom>
            <a:noFill/>
            <a:effectLst/>
          </p:spPr>
          <p:txBody>
            <a:bodyPr wrap="square" rtlCol="0">
              <a:spAutoFit/>
            </a:bodyPr>
            <a:lstStyle/>
            <a:p>
              <a:pPr algn="ct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请替换文字内容复制你的内容到此请替换文字内容复制你的内容到此</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8457008" y="4096243"/>
            <a:ext cx="2526780" cy="1290235"/>
            <a:chOff x="8457008" y="4096243"/>
            <a:chExt cx="2526780" cy="1290235"/>
          </a:xfrm>
        </p:grpSpPr>
        <p:grpSp>
          <p:nvGrpSpPr>
            <p:cNvPr id="21" name="组合 20"/>
            <p:cNvGrpSpPr/>
            <p:nvPr/>
          </p:nvGrpSpPr>
          <p:grpSpPr>
            <a:xfrm>
              <a:off x="9220202" y="4096243"/>
              <a:ext cx="1000392" cy="700576"/>
              <a:chOff x="1047750" y="1112066"/>
              <a:chExt cx="5788055" cy="4053385"/>
            </a:xfrm>
          </p:grpSpPr>
          <p:sp>
            <p:nvSpPr>
              <p:cNvPr id="23" name="２"/>
              <p:cNvSpPr/>
              <p:nvPr/>
            </p:nvSpPr>
            <p:spPr>
              <a:xfrm>
                <a:off x="1047750" y="1112066"/>
                <a:ext cx="4053385" cy="4053385"/>
              </a:xfrm>
              <a:prstGeom prst="diamond">
                <a:avLst/>
              </a:prstGeom>
              <a:solidFill>
                <a:srgbClr val="E2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4" name="１"/>
              <p:cNvSpPr/>
              <p:nvPr/>
            </p:nvSpPr>
            <p:spPr>
              <a:xfrm>
                <a:off x="2782420" y="1112066"/>
                <a:ext cx="4053385" cy="4053385"/>
              </a:xfrm>
              <a:prstGeom prst="diamond">
                <a:avLst/>
              </a:prstGeom>
              <a:solidFill>
                <a:srgbClr val="D5A2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endParaRPr>
              </a:p>
            </p:txBody>
          </p:sp>
        </p:grpSp>
        <p:sp>
          <p:nvSpPr>
            <p:cNvPr id="22" name="１"/>
            <p:cNvSpPr txBox="1"/>
            <p:nvPr/>
          </p:nvSpPr>
          <p:spPr>
            <a:xfrm>
              <a:off x="8457008" y="4875441"/>
              <a:ext cx="2526780" cy="511037"/>
            </a:xfrm>
            <a:prstGeom prst="rect">
              <a:avLst/>
            </a:prstGeom>
            <a:noFill/>
            <a:effectLst/>
          </p:spPr>
          <p:txBody>
            <a:bodyPr wrap="square" rtlCol="0">
              <a:spAutoFit/>
            </a:bodyPr>
            <a:lstStyle/>
            <a:p>
              <a:pPr algn="ct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请替换文字内容复制你的内容到此请替换文字内容复制你的内容到此</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5" name="３"/>
          <p:cNvSpPr txBox="1"/>
          <p:nvPr/>
        </p:nvSpPr>
        <p:spPr>
          <a:xfrm>
            <a:off x="1745093" y="2509596"/>
            <a:ext cx="8701814" cy="789127"/>
          </a:xfrm>
          <a:prstGeom prst="rect">
            <a:avLst/>
          </a:prstGeom>
          <a:noFill/>
        </p:spPr>
        <p:txBody>
          <a:bodyPr wrap="square" rtlCol="0">
            <a:spAutoFit/>
          </a:bodyPr>
          <a:lstStyle/>
          <a:p>
            <a:pPr algn="ct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替换文字内容复制你的内容到此请替换文字内容复制你的内容到此请替换文字内容复制你的内容到此请替换文字内容复制你的内容到此请替换文字内容复制你的内容到此请替换文字内容复制你的内容到此请替换文字内容复制你的内容到此请替换文字内容复制你的内容到此</a:t>
            </a:r>
          </a:p>
        </p:txBody>
      </p:sp>
      <p:sp>
        <p:nvSpPr>
          <p:cNvPr id="26" name="２"/>
          <p:cNvSpPr txBox="1"/>
          <p:nvPr/>
        </p:nvSpPr>
        <p:spPr>
          <a:xfrm>
            <a:off x="4977744" y="1279182"/>
            <a:ext cx="2236511" cy="707886"/>
          </a:xfrm>
          <a:prstGeom prst="rect">
            <a:avLst/>
          </a:prstGeom>
          <a:noFill/>
        </p:spPr>
        <p:txBody>
          <a:bodyPr wrap="none" rtlCol="0">
            <a:spAutoFit/>
          </a:bodyPr>
          <a:lstStyle/>
          <a:p>
            <a:pPr algn="ctr"/>
            <a:r>
              <a:rPr lang="zh-CN" altLang="en-US" sz="4000" dirty="0">
                <a:solidFill>
                  <a:schemeClr val="tx1">
                    <a:lumMod val="75000"/>
                    <a:lumOff val="25000"/>
                  </a:schemeClr>
                </a:solidFill>
                <a:latin typeface="微软雅黑" panose="020B0503020204020204" pitchFamily="34" charset="-122"/>
                <a:ea typeface="微软雅黑" panose="020B0503020204020204" pitchFamily="34" charset="-122"/>
              </a:rPr>
              <a:t>输入标题</a:t>
            </a:r>
          </a:p>
        </p:txBody>
      </p:sp>
      <p:sp>
        <p:nvSpPr>
          <p:cNvPr id="27" name="１"/>
          <p:cNvSpPr txBox="1"/>
          <p:nvPr/>
        </p:nvSpPr>
        <p:spPr>
          <a:xfrm>
            <a:off x="3841103" y="1943139"/>
            <a:ext cx="4472150" cy="312393"/>
          </a:xfrm>
          <a:prstGeom prst="rect">
            <a:avLst/>
          </a:prstGeom>
          <a:noFill/>
          <a:effectLst/>
        </p:spPr>
        <p:txBody>
          <a:bodyPr wrap="square" rtlCol="0">
            <a:spAutoFit/>
          </a:bodyPr>
          <a:lstStyle/>
          <a:p>
            <a:pPr algn="ctr">
              <a:lnSpc>
                <a:spcPct val="130000"/>
              </a:lnSpc>
            </a:pP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Please add your text description to the flying impression plane. </a:t>
            </a:r>
          </a:p>
        </p:txBody>
      </p:sp>
    </p:spTree>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randombar(horizontal)">
                                      <p:cBhvr>
                                        <p:cTn id="7" dur="750"/>
                                        <p:tgtEl>
                                          <p:spTgt spid="6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750"/>
                                        <p:tgtEl>
                                          <p:spTgt spid="26"/>
                                        </p:tgtEl>
                                      </p:cBhvr>
                                    </p:animEffect>
                                  </p:childTnLst>
                                </p:cTn>
                              </p:par>
                            </p:childTnLst>
                          </p:cTn>
                        </p:par>
                        <p:par>
                          <p:cTn id="12" fill="hold">
                            <p:stCondLst>
                              <p:cond delay="2000"/>
                            </p:stCondLst>
                            <p:childTnLst>
                              <p:par>
                                <p:cTn id="13" presetID="14" presetClass="entr" presetSubtype="1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randombar(horizontal)">
                                      <p:cBhvr>
                                        <p:cTn id="15" dur="750"/>
                                        <p:tgtEl>
                                          <p:spTgt spid="27"/>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750"/>
                                        <p:tgtEl>
                                          <p:spTgt spid="25"/>
                                        </p:tgtEl>
                                      </p:cBhvr>
                                    </p:animEffect>
                                  </p:childTnLst>
                                </p:cTn>
                              </p:par>
                            </p:childTnLst>
                          </p:cTn>
                        </p:par>
                        <p:par>
                          <p:cTn id="20" fill="hold">
                            <p:stCondLst>
                              <p:cond delay="4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750"/>
                                        <p:tgtEl>
                                          <p:spTgt spid="10"/>
                                        </p:tgtEl>
                                      </p:cBhvr>
                                    </p:animEffect>
                                    <p:anim calcmode="lin" valueType="num">
                                      <p:cBhvr>
                                        <p:cTn id="24" dur="750" fill="hold"/>
                                        <p:tgtEl>
                                          <p:spTgt spid="10"/>
                                        </p:tgtEl>
                                        <p:attrNameLst>
                                          <p:attrName>ppt_x</p:attrName>
                                        </p:attrNameLst>
                                      </p:cBhvr>
                                      <p:tavLst>
                                        <p:tav tm="0">
                                          <p:val>
                                            <p:strVal val="#ppt_x"/>
                                          </p:val>
                                        </p:tav>
                                        <p:tav tm="100000">
                                          <p:val>
                                            <p:strVal val="#ppt_x"/>
                                          </p:val>
                                        </p:tav>
                                      </p:tavLst>
                                    </p:anim>
                                    <p:anim calcmode="lin" valueType="num">
                                      <p:cBhvr>
                                        <p:cTn id="25" dur="7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750"/>
                                        <p:tgtEl>
                                          <p:spTgt spid="15"/>
                                        </p:tgtEl>
                                      </p:cBhvr>
                                    </p:animEffect>
                                    <p:anim calcmode="lin" valueType="num">
                                      <p:cBhvr>
                                        <p:cTn id="30" dur="750" fill="hold"/>
                                        <p:tgtEl>
                                          <p:spTgt spid="15"/>
                                        </p:tgtEl>
                                        <p:attrNameLst>
                                          <p:attrName>ppt_x</p:attrName>
                                        </p:attrNameLst>
                                      </p:cBhvr>
                                      <p:tavLst>
                                        <p:tav tm="0">
                                          <p:val>
                                            <p:strVal val="#ppt_x"/>
                                          </p:val>
                                        </p:tav>
                                        <p:tav tm="100000">
                                          <p:val>
                                            <p:strVal val="#ppt_x"/>
                                          </p:val>
                                        </p:tav>
                                      </p:tavLst>
                                    </p:anim>
                                    <p:anim calcmode="lin" valueType="num">
                                      <p:cBhvr>
                                        <p:cTn id="31" dur="750" fill="hold"/>
                                        <p:tgtEl>
                                          <p:spTgt spid="15"/>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750"/>
                                        <p:tgtEl>
                                          <p:spTgt spid="20"/>
                                        </p:tgtEl>
                                      </p:cBhvr>
                                    </p:animEffect>
                                    <p:anim calcmode="lin" valueType="num">
                                      <p:cBhvr>
                                        <p:cTn id="36" dur="750" fill="hold"/>
                                        <p:tgtEl>
                                          <p:spTgt spid="20"/>
                                        </p:tgtEl>
                                        <p:attrNameLst>
                                          <p:attrName>ppt_x</p:attrName>
                                        </p:attrNameLst>
                                      </p:cBhvr>
                                      <p:tavLst>
                                        <p:tav tm="0">
                                          <p:val>
                                            <p:strVal val="#ppt_x"/>
                                          </p:val>
                                        </p:tav>
                                        <p:tav tm="100000">
                                          <p:val>
                                            <p:strVal val="#ppt_x"/>
                                          </p:val>
                                        </p:tav>
                                      </p:tavLst>
                                    </p:anim>
                                    <p:anim calcmode="lin" valueType="num">
                                      <p:cBhvr>
                                        <p:cTn id="37" dur="75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07" y="0"/>
            <a:ext cx="6305266" cy="6858000"/>
          </a:xfrm>
          <a:prstGeom prst="rect">
            <a:avLst/>
          </a:prstGeom>
          <a:pattFill prst="pct5">
            <a:fgClr>
              <a:schemeClr val="bg1"/>
            </a:fgClr>
            <a:bgClr>
              <a:srgbClr val="E2BFB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文本框 29"/>
          <p:cNvSpPr txBox="1"/>
          <p:nvPr/>
        </p:nvSpPr>
        <p:spPr>
          <a:xfrm>
            <a:off x="627185" y="830853"/>
            <a:ext cx="3247043" cy="5196294"/>
          </a:xfrm>
          <a:prstGeom prst="rect">
            <a:avLst/>
          </a:prstGeom>
          <a:noFill/>
        </p:spPr>
        <p:txBody>
          <a:bodyPr vert="eaVert" wrap="none" rtlCol="0">
            <a:spAutoFit/>
          </a:bodyPr>
          <a:lstStyle/>
          <a:p>
            <a:pPr algn="ctr"/>
            <a:r>
              <a:rPr lang="zh-CN" altLang="en-US" sz="19900"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目录</a:t>
            </a:r>
          </a:p>
        </p:txBody>
      </p:sp>
      <p:grpSp>
        <p:nvGrpSpPr>
          <p:cNvPr id="3" name="组合 2"/>
          <p:cNvGrpSpPr/>
          <p:nvPr/>
        </p:nvGrpSpPr>
        <p:grpSpPr>
          <a:xfrm>
            <a:off x="5304825" y="1383881"/>
            <a:ext cx="595312" cy="595312"/>
            <a:chOff x="5304825" y="1394919"/>
            <a:chExt cx="595312" cy="595312"/>
          </a:xfrm>
        </p:grpSpPr>
        <p:sp>
          <p:nvSpPr>
            <p:cNvPr id="46" name="椭圆 45"/>
            <p:cNvSpPr>
              <a:spLocks noChangeArrowheads="1"/>
            </p:cNvSpPr>
            <p:nvPr/>
          </p:nvSpPr>
          <p:spPr bwMode="auto">
            <a:xfrm>
              <a:off x="5304825" y="1394919"/>
              <a:ext cx="595312" cy="595312"/>
            </a:xfrm>
            <a:prstGeom prst="ellipse">
              <a:avLst/>
            </a:prstGeom>
            <a:solidFill>
              <a:schemeClr val="bg1"/>
            </a:solidFill>
            <a:ln>
              <a:noFill/>
            </a:ln>
          </p:spPr>
          <p:txBody>
            <a:bodyPr/>
            <a:lstStyle>
              <a:lvl1pPr defTabSz="911225">
                <a:defRPr>
                  <a:solidFill>
                    <a:schemeClr val="tx1"/>
                  </a:solidFill>
                  <a:latin typeface="Calibri" panose="020F0502020204030204" pitchFamily="34" charset="0"/>
                  <a:ea typeface="宋体" panose="02010600030101010101" pitchFamily="2" charset="-122"/>
                </a:defRPr>
              </a:lvl1pPr>
              <a:lvl2pPr defTabSz="911225">
                <a:defRPr>
                  <a:solidFill>
                    <a:schemeClr val="tx1"/>
                  </a:solidFill>
                  <a:latin typeface="Calibri" panose="020F0502020204030204" pitchFamily="34" charset="0"/>
                  <a:ea typeface="宋体" panose="02010600030101010101" pitchFamily="2" charset="-122"/>
                </a:defRPr>
              </a:lvl2pPr>
              <a:lvl3pPr defTabSz="911225">
                <a:defRPr>
                  <a:solidFill>
                    <a:schemeClr val="tx1"/>
                  </a:solidFill>
                  <a:latin typeface="Calibri" panose="020F0502020204030204" pitchFamily="34" charset="0"/>
                  <a:ea typeface="宋体" panose="02010600030101010101" pitchFamily="2" charset="-122"/>
                </a:defRPr>
              </a:lvl3pPr>
              <a:lvl4pPr defTabSz="911225">
                <a:defRPr>
                  <a:solidFill>
                    <a:schemeClr val="tx1"/>
                  </a:solidFill>
                  <a:latin typeface="Calibri" panose="020F0502020204030204" pitchFamily="34" charset="0"/>
                  <a:ea typeface="宋体" panose="02010600030101010101" pitchFamily="2" charset="-122"/>
                </a:defRPr>
              </a:lvl4pPr>
              <a:lvl5pPr defTabSz="911225">
                <a:defRPr>
                  <a:solidFill>
                    <a:schemeClr val="tx1"/>
                  </a:solidFill>
                  <a:latin typeface="Calibri" panose="020F0502020204030204" pitchFamily="34" charset="0"/>
                  <a:ea typeface="宋体" panose="02010600030101010101" pitchFamily="2" charset="-122"/>
                </a:defRPr>
              </a:lvl5pPr>
              <a:lvl6pPr marL="2284730" indent="1905"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741930" indent="1905"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199130" indent="1905"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656330" indent="1905"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en-US">
                <a:solidFill>
                  <a:srgbClr val="B5CAE5"/>
                </a:solidFill>
                <a:latin typeface="Century Gothic" panose="020B0502020202020204" pitchFamily="34" charset="0"/>
                <a:ea typeface="微软雅黑 Light" panose="020B0502040204020203" pitchFamily="34" charset="-122"/>
                <a:sym typeface="Century Gothic" panose="020B0502020202020204" pitchFamily="34" charset="0"/>
              </a:endParaRPr>
            </a:p>
          </p:txBody>
        </p:sp>
        <p:sp>
          <p:nvSpPr>
            <p:cNvPr id="47" name="文本框 46"/>
            <p:cNvSpPr txBox="1">
              <a:spLocks noChangeArrowheads="1"/>
            </p:cNvSpPr>
            <p:nvPr/>
          </p:nvSpPr>
          <p:spPr bwMode="auto">
            <a:xfrm>
              <a:off x="5354831" y="1461594"/>
              <a:ext cx="5245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dirty="0">
                  <a:solidFill>
                    <a:srgbClr val="B5CAE5"/>
                  </a:solidFill>
                  <a:latin typeface="Century Gothic" panose="020B0502020202020204" pitchFamily="34" charset="0"/>
                  <a:ea typeface="微软雅黑 Light" panose="020B0502040204020203" pitchFamily="34" charset="-122"/>
                  <a:sym typeface="Century Gothic" panose="020B0502020202020204" pitchFamily="34" charset="0"/>
                </a:rPr>
                <a:t>01</a:t>
              </a:r>
              <a:endParaRPr lang="zh-CN" altLang="en-US" sz="2400" dirty="0">
                <a:solidFill>
                  <a:srgbClr val="B5CAE5"/>
                </a:solidFill>
                <a:latin typeface="Century Gothic" panose="020B0502020202020204" pitchFamily="34" charset="0"/>
                <a:ea typeface="微软雅黑 Light" panose="020B0502040204020203" pitchFamily="34" charset="-122"/>
                <a:sym typeface="Century Gothic" panose="020B0502020202020204" pitchFamily="34" charset="0"/>
              </a:endParaRPr>
            </a:p>
          </p:txBody>
        </p:sp>
      </p:grpSp>
      <p:grpSp>
        <p:nvGrpSpPr>
          <p:cNvPr id="4" name="组合 3"/>
          <p:cNvGrpSpPr/>
          <p:nvPr/>
        </p:nvGrpSpPr>
        <p:grpSpPr>
          <a:xfrm>
            <a:off x="5304825" y="2548856"/>
            <a:ext cx="595313" cy="595312"/>
            <a:chOff x="5304825" y="2559894"/>
            <a:chExt cx="595313" cy="595312"/>
          </a:xfrm>
        </p:grpSpPr>
        <p:sp>
          <p:nvSpPr>
            <p:cNvPr id="49" name="椭圆 48"/>
            <p:cNvSpPr>
              <a:spLocks noChangeArrowheads="1"/>
            </p:cNvSpPr>
            <p:nvPr/>
          </p:nvSpPr>
          <p:spPr bwMode="auto">
            <a:xfrm>
              <a:off x="5304825" y="2559894"/>
              <a:ext cx="595313" cy="595312"/>
            </a:xfrm>
            <a:prstGeom prst="ellipse">
              <a:avLst/>
            </a:prstGeom>
            <a:solidFill>
              <a:schemeClr val="bg1"/>
            </a:solidFill>
            <a:ln>
              <a:noFill/>
            </a:ln>
          </p:spPr>
          <p:txBody>
            <a:bodyPr/>
            <a:lstStyle>
              <a:lvl1pPr defTabSz="911225">
                <a:defRPr>
                  <a:solidFill>
                    <a:schemeClr val="tx1"/>
                  </a:solidFill>
                  <a:latin typeface="Calibri" panose="020F0502020204030204" pitchFamily="34" charset="0"/>
                  <a:ea typeface="宋体" panose="02010600030101010101" pitchFamily="2" charset="-122"/>
                </a:defRPr>
              </a:lvl1pPr>
              <a:lvl2pPr defTabSz="911225">
                <a:defRPr>
                  <a:solidFill>
                    <a:schemeClr val="tx1"/>
                  </a:solidFill>
                  <a:latin typeface="Calibri" panose="020F0502020204030204" pitchFamily="34" charset="0"/>
                  <a:ea typeface="宋体" panose="02010600030101010101" pitchFamily="2" charset="-122"/>
                </a:defRPr>
              </a:lvl2pPr>
              <a:lvl3pPr defTabSz="911225">
                <a:defRPr>
                  <a:solidFill>
                    <a:schemeClr val="tx1"/>
                  </a:solidFill>
                  <a:latin typeface="Calibri" panose="020F0502020204030204" pitchFamily="34" charset="0"/>
                  <a:ea typeface="宋体" panose="02010600030101010101" pitchFamily="2" charset="-122"/>
                </a:defRPr>
              </a:lvl3pPr>
              <a:lvl4pPr defTabSz="911225">
                <a:defRPr>
                  <a:solidFill>
                    <a:schemeClr val="tx1"/>
                  </a:solidFill>
                  <a:latin typeface="Calibri" panose="020F0502020204030204" pitchFamily="34" charset="0"/>
                  <a:ea typeface="宋体" panose="02010600030101010101" pitchFamily="2" charset="-122"/>
                </a:defRPr>
              </a:lvl4pPr>
              <a:lvl5pPr defTabSz="911225">
                <a:defRPr>
                  <a:solidFill>
                    <a:schemeClr val="tx1"/>
                  </a:solidFill>
                  <a:latin typeface="Calibri" panose="020F0502020204030204" pitchFamily="34" charset="0"/>
                  <a:ea typeface="宋体" panose="02010600030101010101" pitchFamily="2" charset="-122"/>
                </a:defRPr>
              </a:lvl5pPr>
              <a:lvl6pPr marL="2284730" indent="1905"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741930" indent="1905"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199130" indent="1905"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656330" indent="1905"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en-US">
                <a:solidFill>
                  <a:srgbClr val="B5CAE5"/>
                </a:solidFill>
                <a:latin typeface="Century Gothic" panose="020B0502020202020204" pitchFamily="34" charset="0"/>
                <a:ea typeface="微软雅黑 Light" panose="020B0502040204020203" pitchFamily="34" charset="-122"/>
                <a:sym typeface="Century Gothic" panose="020B0502020202020204" pitchFamily="34" charset="0"/>
              </a:endParaRPr>
            </a:p>
          </p:txBody>
        </p:sp>
        <p:sp>
          <p:nvSpPr>
            <p:cNvPr id="50" name="文本框 49"/>
            <p:cNvSpPr txBox="1">
              <a:spLocks noChangeArrowheads="1"/>
            </p:cNvSpPr>
            <p:nvPr/>
          </p:nvSpPr>
          <p:spPr bwMode="auto">
            <a:xfrm>
              <a:off x="5354038" y="2626569"/>
              <a:ext cx="5245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dirty="0">
                  <a:solidFill>
                    <a:srgbClr val="B5CAE5"/>
                  </a:solidFill>
                  <a:latin typeface="Century Gothic" panose="020B0502020202020204" pitchFamily="34" charset="0"/>
                  <a:ea typeface="微软雅黑 Light" panose="020B0502040204020203" pitchFamily="34" charset="-122"/>
                  <a:sym typeface="Century Gothic" panose="020B0502020202020204" pitchFamily="34" charset="0"/>
                </a:rPr>
                <a:t>02</a:t>
              </a:r>
              <a:endParaRPr lang="zh-CN" altLang="en-US" sz="2400" dirty="0">
                <a:solidFill>
                  <a:srgbClr val="B5CAE5"/>
                </a:solidFill>
                <a:latin typeface="Century Gothic" panose="020B0502020202020204" pitchFamily="34" charset="0"/>
                <a:ea typeface="微软雅黑 Light" panose="020B0502040204020203" pitchFamily="34" charset="-122"/>
                <a:sym typeface="Century Gothic" panose="020B0502020202020204" pitchFamily="34" charset="0"/>
              </a:endParaRPr>
            </a:p>
          </p:txBody>
        </p:sp>
      </p:grpSp>
      <p:grpSp>
        <p:nvGrpSpPr>
          <p:cNvPr id="5" name="组合 4"/>
          <p:cNvGrpSpPr/>
          <p:nvPr/>
        </p:nvGrpSpPr>
        <p:grpSpPr>
          <a:xfrm>
            <a:off x="5305619" y="3713831"/>
            <a:ext cx="593725" cy="595312"/>
            <a:chOff x="5305619" y="3724869"/>
            <a:chExt cx="593725" cy="595312"/>
          </a:xfrm>
        </p:grpSpPr>
        <p:sp>
          <p:nvSpPr>
            <p:cNvPr id="52" name="椭圆 51"/>
            <p:cNvSpPr>
              <a:spLocks noChangeArrowheads="1"/>
            </p:cNvSpPr>
            <p:nvPr/>
          </p:nvSpPr>
          <p:spPr bwMode="auto">
            <a:xfrm>
              <a:off x="5305619" y="3724869"/>
              <a:ext cx="593725" cy="595312"/>
            </a:xfrm>
            <a:prstGeom prst="ellipse">
              <a:avLst/>
            </a:prstGeom>
            <a:solidFill>
              <a:schemeClr val="bg1"/>
            </a:solidFill>
            <a:ln>
              <a:noFill/>
            </a:ln>
          </p:spPr>
          <p:txBody>
            <a:bodyPr/>
            <a:lstStyle>
              <a:lvl1pPr defTabSz="911225">
                <a:defRPr>
                  <a:solidFill>
                    <a:schemeClr val="tx1"/>
                  </a:solidFill>
                  <a:latin typeface="Calibri" panose="020F0502020204030204" pitchFamily="34" charset="0"/>
                  <a:ea typeface="宋体" panose="02010600030101010101" pitchFamily="2" charset="-122"/>
                </a:defRPr>
              </a:lvl1pPr>
              <a:lvl2pPr defTabSz="911225">
                <a:defRPr>
                  <a:solidFill>
                    <a:schemeClr val="tx1"/>
                  </a:solidFill>
                  <a:latin typeface="Calibri" panose="020F0502020204030204" pitchFamily="34" charset="0"/>
                  <a:ea typeface="宋体" panose="02010600030101010101" pitchFamily="2" charset="-122"/>
                </a:defRPr>
              </a:lvl2pPr>
              <a:lvl3pPr defTabSz="911225">
                <a:defRPr>
                  <a:solidFill>
                    <a:schemeClr val="tx1"/>
                  </a:solidFill>
                  <a:latin typeface="Calibri" panose="020F0502020204030204" pitchFamily="34" charset="0"/>
                  <a:ea typeface="宋体" panose="02010600030101010101" pitchFamily="2" charset="-122"/>
                </a:defRPr>
              </a:lvl3pPr>
              <a:lvl4pPr defTabSz="911225">
                <a:defRPr>
                  <a:solidFill>
                    <a:schemeClr val="tx1"/>
                  </a:solidFill>
                  <a:latin typeface="Calibri" panose="020F0502020204030204" pitchFamily="34" charset="0"/>
                  <a:ea typeface="宋体" panose="02010600030101010101" pitchFamily="2" charset="-122"/>
                </a:defRPr>
              </a:lvl4pPr>
              <a:lvl5pPr defTabSz="911225">
                <a:defRPr>
                  <a:solidFill>
                    <a:schemeClr val="tx1"/>
                  </a:solidFill>
                  <a:latin typeface="Calibri" panose="020F0502020204030204" pitchFamily="34" charset="0"/>
                  <a:ea typeface="宋体" panose="02010600030101010101" pitchFamily="2" charset="-122"/>
                </a:defRPr>
              </a:lvl5pPr>
              <a:lvl6pPr marL="2284730" indent="1905"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741930" indent="1905"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199130" indent="1905"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656330" indent="1905"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en-US">
                <a:solidFill>
                  <a:srgbClr val="B5CAE5"/>
                </a:solidFill>
                <a:latin typeface="Century Gothic" panose="020B0502020202020204" pitchFamily="34" charset="0"/>
                <a:ea typeface="微软雅黑 Light" panose="020B0502040204020203" pitchFamily="34" charset="-122"/>
                <a:sym typeface="Century Gothic" panose="020B0502020202020204" pitchFamily="34" charset="0"/>
              </a:endParaRPr>
            </a:p>
          </p:txBody>
        </p:sp>
        <p:sp>
          <p:nvSpPr>
            <p:cNvPr id="53" name="文本框 52"/>
            <p:cNvSpPr txBox="1">
              <a:spLocks noChangeArrowheads="1"/>
            </p:cNvSpPr>
            <p:nvPr/>
          </p:nvSpPr>
          <p:spPr bwMode="auto">
            <a:xfrm>
              <a:off x="5354831" y="3791544"/>
              <a:ext cx="5245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dirty="0">
                  <a:solidFill>
                    <a:srgbClr val="B5CAE5"/>
                  </a:solidFill>
                  <a:latin typeface="Century Gothic" panose="020B0502020202020204" pitchFamily="34" charset="0"/>
                  <a:ea typeface="微软雅黑 Light" panose="020B0502040204020203" pitchFamily="34" charset="-122"/>
                  <a:sym typeface="Century Gothic" panose="020B0502020202020204" pitchFamily="34" charset="0"/>
                </a:rPr>
                <a:t>03</a:t>
              </a:r>
              <a:endParaRPr lang="zh-CN" altLang="en-US" sz="2400" dirty="0">
                <a:solidFill>
                  <a:srgbClr val="B5CAE5"/>
                </a:solidFill>
                <a:latin typeface="Century Gothic" panose="020B0502020202020204" pitchFamily="34" charset="0"/>
                <a:ea typeface="微软雅黑 Light" panose="020B0502040204020203" pitchFamily="34" charset="-122"/>
                <a:sym typeface="Century Gothic" panose="020B0502020202020204" pitchFamily="34" charset="0"/>
              </a:endParaRPr>
            </a:p>
          </p:txBody>
        </p:sp>
      </p:grpSp>
      <p:grpSp>
        <p:nvGrpSpPr>
          <p:cNvPr id="8" name="组合 7"/>
          <p:cNvGrpSpPr/>
          <p:nvPr/>
        </p:nvGrpSpPr>
        <p:grpSpPr>
          <a:xfrm>
            <a:off x="5304825" y="4878807"/>
            <a:ext cx="595312" cy="595312"/>
            <a:chOff x="5304825" y="4889845"/>
            <a:chExt cx="595312" cy="595312"/>
          </a:xfrm>
        </p:grpSpPr>
        <p:sp>
          <p:nvSpPr>
            <p:cNvPr id="55" name="椭圆 54"/>
            <p:cNvSpPr>
              <a:spLocks noChangeArrowheads="1"/>
            </p:cNvSpPr>
            <p:nvPr/>
          </p:nvSpPr>
          <p:spPr bwMode="auto">
            <a:xfrm>
              <a:off x="5304825" y="4889845"/>
              <a:ext cx="595312" cy="595312"/>
            </a:xfrm>
            <a:prstGeom prst="ellipse">
              <a:avLst/>
            </a:prstGeom>
            <a:solidFill>
              <a:schemeClr val="bg1"/>
            </a:solidFill>
            <a:ln>
              <a:noFill/>
            </a:ln>
          </p:spPr>
          <p:txBody>
            <a:bodyPr/>
            <a:lstStyle>
              <a:lvl1pPr defTabSz="911225">
                <a:defRPr>
                  <a:solidFill>
                    <a:schemeClr val="tx1"/>
                  </a:solidFill>
                  <a:latin typeface="Calibri" panose="020F0502020204030204" pitchFamily="34" charset="0"/>
                  <a:ea typeface="宋体" panose="02010600030101010101" pitchFamily="2" charset="-122"/>
                </a:defRPr>
              </a:lvl1pPr>
              <a:lvl2pPr defTabSz="911225">
                <a:defRPr>
                  <a:solidFill>
                    <a:schemeClr val="tx1"/>
                  </a:solidFill>
                  <a:latin typeface="Calibri" panose="020F0502020204030204" pitchFamily="34" charset="0"/>
                  <a:ea typeface="宋体" panose="02010600030101010101" pitchFamily="2" charset="-122"/>
                </a:defRPr>
              </a:lvl2pPr>
              <a:lvl3pPr defTabSz="911225">
                <a:defRPr>
                  <a:solidFill>
                    <a:schemeClr val="tx1"/>
                  </a:solidFill>
                  <a:latin typeface="Calibri" panose="020F0502020204030204" pitchFamily="34" charset="0"/>
                  <a:ea typeface="宋体" panose="02010600030101010101" pitchFamily="2" charset="-122"/>
                </a:defRPr>
              </a:lvl3pPr>
              <a:lvl4pPr defTabSz="911225">
                <a:defRPr>
                  <a:solidFill>
                    <a:schemeClr val="tx1"/>
                  </a:solidFill>
                  <a:latin typeface="Calibri" panose="020F0502020204030204" pitchFamily="34" charset="0"/>
                  <a:ea typeface="宋体" panose="02010600030101010101" pitchFamily="2" charset="-122"/>
                </a:defRPr>
              </a:lvl4pPr>
              <a:lvl5pPr defTabSz="911225">
                <a:defRPr>
                  <a:solidFill>
                    <a:schemeClr val="tx1"/>
                  </a:solidFill>
                  <a:latin typeface="Calibri" panose="020F0502020204030204" pitchFamily="34" charset="0"/>
                  <a:ea typeface="宋体" panose="02010600030101010101" pitchFamily="2" charset="-122"/>
                </a:defRPr>
              </a:lvl5pPr>
              <a:lvl6pPr marL="2284730" indent="1905"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741930" indent="1905"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199130" indent="1905"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656330" indent="1905"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endParaRPr lang="zh-CN" altLang="en-US">
                <a:solidFill>
                  <a:srgbClr val="B5CAE5"/>
                </a:solidFill>
                <a:latin typeface="Century Gothic" panose="020B0502020202020204" pitchFamily="34" charset="0"/>
                <a:ea typeface="微软雅黑 Light" panose="020B0502040204020203" pitchFamily="34" charset="-122"/>
                <a:sym typeface="Century Gothic" panose="020B0502020202020204" pitchFamily="34" charset="0"/>
              </a:endParaRPr>
            </a:p>
          </p:txBody>
        </p:sp>
        <p:sp>
          <p:nvSpPr>
            <p:cNvPr id="56" name="文本框 55"/>
            <p:cNvSpPr txBox="1">
              <a:spLocks noChangeArrowheads="1"/>
            </p:cNvSpPr>
            <p:nvPr/>
          </p:nvSpPr>
          <p:spPr bwMode="auto">
            <a:xfrm>
              <a:off x="5354831" y="4957314"/>
              <a:ext cx="5245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dirty="0">
                  <a:solidFill>
                    <a:srgbClr val="B5CAE5"/>
                  </a:solidFill>
                  <a:latin typeface="Century Gothic" panose="020B0502020202020204" pitchFamily="34" charset="0"/>
                  <a:ea typeface="微软雅黑 Light" panose="020B0502040204020203" pitchFamily="34" charset="-122"/>
                  <a:sym typeface="Century Gothic" panose="020B0502020202020204" pitchFamily="34" charset="0"/>
                </a:rPr>
                <a:t>04</a:t>
              </a:r>
              <a:endParaRPr lang="zh-CN" altLang="en-US" sz="2400" dirty="0">
                <a:solidFill>
                  <a:srgbClr val="B5CAE5"/>
                </a:solidFill>
                <a:latin typeface="Century Gothic" panose="020B0502020202020204" pitchFamily="34" charset="0"/>
                <a:ea typeface="微软雅黑 Light" panose="020B0502040204020203" pitchFamily="34" charset="-122"/>
                <a:sym typeface="Century Gothic" panose="020B0502020202020204" pitchFamily="34" charset="0"/>
              </a:endParaRPr>
            </a:p>
          </p:txBody>
        </p:sp>
      </p:grpSp>
      <p:sp>
        <p:nvSpPr>
          <p:cNvPr id="33" name="文本框 32"/>
          <p:cNvSpPr txBox="1">
            <a:spLocks noChangeArrowheads="1"/>
          </p:cNvSpPr>
          <p:nvPr/>
        </p:nvSpPr>
        <p:spPr bwMode="auto">
          <a:xfrm>
            <a:off x="6570520" y="1419927"/>
            <a:ext cx="14975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a:spAutoFit/>
          </a:bodyPr>
          <a:lstStyle/>
          <a:p>
            <a:r>
              <a:rPr lang="zh-CN" altLang="en-US" dirty="0">
                <a:solidFill>
                  <a:schemeClr val="tx1">
                    <a:lumMod val="75000"/>
                    <a:lumOff val="25000"/>
                  </a:schemeClr>
                </a:solidFill>
                <a:latin typeface="Century Gothic" panose="020B0502020202020204" pitchFamily="34" charset="0"/>
                <a:ea typeface="微软雅黑 Light" panose="020B0502040204020203" pitchFamily="34" charset="-122"/>
                <a:sym typeface="Century Gothic" panose="020B0502020202020204" pitchFamily="34" charset="0"/>
              </a:rPr>
              <a:t>输入标题</a:t>
            </a:r>
            <a:endParaRPr lang="en-US" altLang="zh-CN" dirty="0">
              <a:solidFill>
                <a:schemeClr val="tx1">
                  <a:lumMod val="75000"/>
                  <a:lumOff val="25000"/>
                </a:schemeClr>
              </a:solidFill>
              <a:latin typeface="Century Gothic" panose="020B0502020202020204" pitchFamily="34" charset="0"/>
              <a:ea typeface="微软雅黑 Light" panose="020B0502040204020203" pitchFamily="34" charset="-122"/>
              <a:sym typeface="Century Gothic" panose="020B0502020202020204" pitchFamily="34" charset="0"/>
            </a:endParaRPr>
          </a:p>
          <a:p>
            <a:r>
              <a:rPr lang="en-US" altLang="zh-CN" sz="1000" dirty="0">
                <a:solidFill>
                  <a:schemeClr val="tx1">
                    <a:lumMod val="75000"/>
                    <a:lumOff val="25000"/>
                  </a:schemeClr>
                </a:solidFill>
                <a:latin typeface="Century Gothic" panose="020B0502020202020204" pitchFamily="34" charset="0"/>
                <a:ea typeface="微软雅黑 Light" panose="020B0502040204020203" pitchFamily="34" charset="-122"/>
                <a:sym typeface="Century Gothic" panose="020B0502020202020204" pitchFamily="34" charset="0"/>
              </a:rPr>
              <a:t>ADD YOUR TITLE HERE</a:t>
            </a:r>
            <a:endParaRPr lang="zh-CN" altLang="en-US" sz="1000" dirty="0">
              <a:solidFill>
                <a:schemeClr val="tx1">
                  <a:lumMod val="75000"/>
                  <a:lumOff val="25000"/>
                </a:schemeClr>
              </a:solidFill>
              <a:latin typeface="Century Gothic" panose="020B0502020202020204" pitchFamily="34" charset="0"/>
              <a:ea typeface="微软雅黑 Light" panose="020B0502040204020203" pitchFamily="34" charset="-122"/>
              <a:sym typeface="Century Gothic" panose="020B0502020202020204" pitchFamily="34" charset="0"/>
            </a:endParaRPr>
          </a:p>
        </p:txBody>
      </p:sp>
      <p:sp>
        <p:nvSpPr>
          <p:cNvPr id="58" name="文本框 57"/>
          <p:cNvSpPr txBox="1">
            <a:spLocks noChangeArrowheads="1"/>
          </p:cNvSpPr>
          <p:nvPr/>
        </p:nvSpPr>
        <p:spPr bwMode="auto">
          <a:xfrm>
            <a:off x="6570520" y="2584902"/>
            <a:ext cx="14975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a:spAutoFit/>
          </a:bodyPr>
          <a:lstStyle/>
          <a:p>
            <a:r>
              <a:rPr lang="zh-CN" altLang="en-US" dirty="0">
                <a:solidFill>
                  <a:schemeClr val="tx1">
                    <a:lumMod val="75000"/>
                    <a:lumOff val="25000"/>
                  </a:schemeClr>
                </a:solidFill>
                <a:latin typeface="Century Gothic" panose="020B0502020202020204" pitchFamily="34" charset="0"/>
                <a:ea typeface="微软雅黑 Light" panose="020B0502040204020203" pitchFamily="34" charset="-122"/>
                <a:sym typeface="Century Gothic" panose="020B0502020202020204" pitchFamily="34" charset="0"/>
              </a:rPr>
              <a:t>输入标题</a:t>
            </a:r>
            <a:endParaRPr lang="en-US" altLang="zh-CN" dirty="0">
              <a:solidFill>
                <a:schemeClr val="tx1">
                  <a:lumMod val="75000"/>
                  <a:lumOff val="25000"/>
                </a:schemeClr>
              </a:solidFill>
              <a:latin typeface="Century Gothic" panose="020B0502020202020204" pitchFamily="34" charset="0"/>
              <a:ea typeface="微软雅黑 Light" panose="020B0502040204020203" pitchFamily="34" charset="-122"/>
              <a:sym typeface="Century Gothic" panose="020B0502020202020204" pitchFamily="34" charset="0"/>
            </a:endParaRPr>
          </a:p>
          <a:p>
            <a:r>
              <a:rPr lang="en-US" altLang="zh-CN" sz="1000" dirty="0">
                <a:solidFill>
                  <a:schemeClr val="tx1">
                    <a:lumMod val="75000"/>
                    <a:lumOff val="25000"/>
                  </a:schemeClr>
                </a:solidFill>
                <a:latin typeface="Century Gothic" panose="020B0502020202020204" pitchFamily="34" charset="0"/>
                <a:ea typeface="微软雅黑 Light" panose="020B0502040204020203" pitchFamily="34" charset="-122"/>
                <a:sym typeface="Century Gothic" panose="020B0502020202020204" pitchFamily="34" charset="0"/>
              </a:rPr>
              <a:t>ADD YOUR TITLE HERE</a:t>
            </a:r>
            <a:endParaRPr lang="zh-CN" altLang="en-US" sz="1000" dirty="0">
              <a:solidFill>
                <a:schemeClr val="tx1">
                  <a:lumMod val="75000"/>
                  <a:lumOff val="25000"/>
                </a:schemeClr>
              </a:solidFill>
              <a:latin typeface="Century Gothic" panose="020B0502020202020204" pitchFamily="34" charset="0"/>
              <a:ea typeface="微软雅黑 Light" panose="020B0502040204020203" pitchFamily="34" charset="-122"/>
              <a:sym typeface="Century Gothic" panose="020B0502020202020204" pitchFamily="34" charset="0"/>
            </a:endParaRPr>
          </a:p>
        </p:txBody>
      </p:sp>
      <p:sp>
        <p:nvSpPr>
          <p:cNvPr id="59" name="文本框 58"/>
          <p:cNvSpPr txBox="1">
            <a:spLocks noChangeArrowheads="1"/>
          </p:cNvSpPr>
          <p:nvPr/>
        </p:nvSpPr>
        <p:spPr bwMode="auto">
          <a:xfrm>
            <a:off x="6570520" y="3749877"/>
            <a:ext cx="14975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a:spAutoFit/>
          </a:bodyPr>
          <a:lstStyle/>
          <a:p>
            <a:r>
              <a:rPr lang="zh-CN" altLang="en-US" dirty="0">
                <a:solidFill>
                  <a:schemeClr val="tx1">
                    <a:lumMod val="75000"/>
                    <a:lumOff val="25000"/>
                  </a:schemeClr>
                </a:solidFill>
                <a:latin typeface="Century Gothic" panose="020B0502020202020204" pitchFamily="34" charset="0"/>
                <a:ea typeface="微软雅黑 Light" panose="020B0502040204020203" pitchFamily="34" charset="-122"/>
                <a:sym typeface="Century Gothic" panose="020B0502020202020204" pitchFamily="34" charset="0"/>
              </a:rPr>
              <a:t>输入标题</a:t>
            </a:r>
            <a:endParaRPr lang="en-US" altLang="zh-CN" dirty="0">
              <a:solidFill>
                <a:schemeClr val="tx1">
                  <a:lumMod val="75000"/>
                  <a:lumOff val="25000"/>
                </a:schemeClr>
              </a:solidFill>
              <a:latin typeface="Century Gothic" panose="020B0502020202020204" pitchFamily="34" charset="0"/>
              <a:ea typeface="微软雅黑 Light" panose="020B0502040204020203" pitchFamily="34" charset="-122"/>
              <a:sym typeface="Century Gothic" panose="020B0502020202020204" pitchFamily="34" charset="0"/>
            </a:endParaRPr>
          </a:p>
          <a:p>
            <a:r>
              <a:rPr lang="en-US" altLang="zh-CN" sz="1000" dirty="0">
                <a:solidFill>
                  <a:schemeClr val="tx1">
                    <a:lumMod val="75000"/>
                    <a:lumOff val="25000"/>
                  </a:schemeClr>
                </a:solidFill>
                <a:latin typeface="Century Gothic" panose="020B0502020202020204" pitchFamily="34" charset="0"/>
                <a:ea typeface="微软雅黑 Light" panose="020B0502040204020203" pitchFamily="34" charset="-122"/>
                <a:sym typeface="Century Gothic" panose="020B0502020202020204" pitchFamily="34" charset="0"/>
              </a:rPr>
              <a:t>ADD YOUR TITLE HERE</a:t>
            </a:r>
            <a:endParaRPr lang="zh-CN" altLang="en-US" sz="1000" dirty="0">
              <a:solidFill>
                <a:schemeClr val="tx1">
                  <a:lumMod val="75000"/>
                  <a:lumOff val="25000"/>
                </a:schemeClr>
              </a:solidFill>
              <a:latin typeface="Century Gothic" panose="020B0502020202020204" pitchFamily="34" charset="0"/>
              <a:ea typeface="微软雅黑 Light" panose="020B0502040204020203" pitchFamily="34" charset="-122"/>
              <a:sym typeface="Century Gothic" panose="020B0502020202020204" pitchFamily="34" charset="0"/>
            </a:endParaRPr>
          </a:p>
        </p:txBody>
      </p:sp>
      <p:sp>
        <p:nvSpPr>
          <p:cNvPr id="60" name="文本框 59"/>
          <p:cNvSpPr txBox="1">
            <a:spLocks noChangeArrowheads="1"/>
          </p:cNvSpPr>
          <p:nvPr/>
        </p:nvSpPr>
        <p:spPr bwMode="auto">
          <a:xfrm>
            <a:off x="6570520" y="4914853"/>
            <a:ext cx="14975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a:spAutoFit/>
          </a:bodyPr>
          <a:lstStyle/>
          <a:p>
            <a:r>
              <a:rPr lang="zh-CN" altLang="en-US" dirty="0">
                <a:solidFill>
                  <a:schemeClr val="tx1">
                    <a:lumMod val="75000"/>
                    <a:lumOff val="25000"/>
                  </a:schemeClr>
                </a:solidFill>
                <a:latin typeface="Century Gothic" panose="020B0502020202020204" pitchFamily="34" charset="0"/>
                <a:ea typeface="微软雅黑 Light" panose="020B0502040204020203" pitchFamily="34" charset="-122"/>
                <a:sym typeface="Century Gothic" panose="020B0502020202020204" pitchFamily="34" charset="0"/>
              </a:rPr>
              <a:t>输入标题</a:t>
            </a:r>
            <a:endParaRPr lang="en-US" altLang="zh-CN" dirty="0">
              <a:solidFill>
                <a:schemeClr val="tx1">
                  <a:lumMod val="75000"/>
                  <a:lumOff val="25000"/>
                </a:schemeClr>
              </a:solidFill>
              <a:latin typeface="Century Gothic" panose="020B0502020202020204" pitchFamily="34" charset="0"/>
              <a:ea typeface="微软雅黑 Light" panose="020B0502040204020203" pitchFamily="34" charset="-122"/>
              <a:sym typeface="Century Gothic" panose="020B0502020202020204" pitchFamily="34" charset="0"/>
            </a:endParaRPr>
          </a:p>
          <a:p>
            <a:r>
              <a:rPr lang="en-US" altLang="zh-CN" sz="1000" dirty="0">
                <a:solidFill>
                  <a:schemeClr val="tx1">
                    <a:lumMod val="75000"/>
                    <a:lumOff val="25000"/>
                  </a:schemeClr>
                </a:solidFill>
                <a:latin typeface="Century Gothic" panose="020B0502020202020204" pitchFamily="34" charset="0"/>
                <a:ea typeface="微软雅黑 Light" panose="020B0502040204020203" pitchFamily="34" charset="-122"/>
                <a:sym typeface="Century Gothic" panose="020B0502020202020204" pitchFamily="34" charset="0"/>
              </a:rPr>
              <a:t>ADD YOUR TITLE HERE</a:t>
            </a:r>
            <a:endParaRPr lang="zh-CN" altLang="en-US" sz="1000" dirty="0">
              <a:solidFill>
                <a:schemeClr val="tx1">
                  <a:lumMod val="75000"/>
                  <a:lumOff val="25000"/>
                </a:schemeClr>
              </a:solidFill>
              <a:latin typeface="Century Gothic" panose="020B0502020202020204" pitchFamily="34" charset="0"/>
              <a:ea typeface="微软雅黑 Light" panose="020B0502040204020203" pitchFamily="34" charset="-122"/>
              <a:sym typeface="Century Gothic" panose="020B0502020202020204" pitchFamily="34" charset="0"/>
            </a:endParaRPr>
          </a:p>
        </p:txBody>
      </p:sp>
      <p:sp>
        <p:nvSpPr>
          <p:cNvPr id="61" name="文本框 60"/>
          <p:cNvSpPr txBox="1"/>
          <p:nvPr/>
        </p:nvSpPr>
        <p:spPr>
          <a:xfrm>
            <a:off x="10292318" y="596937"/>
            <a:ext cx="1702710" cy="600164"/>
          </a:xfrm>
          <a:prstGeom prst="rect">
            <a:avLst/>
          </a:prstGeom>
          <a:noFill/>
        </p:spPr>
        <p:txBody>
          <a:bodyPr wrap="none" rtlCol="0">
            <a:spAutoFit/>
          </a:bodyPr>
          <a:lstStyle/>
          <a:p>
            <a:r>
              <a:rPr lang="en-US" altLang="zh-CN" sz="3300" dirty="0" err="1">
                <a:solidFill>
                  <a:srgbClr val="D5A29E"/>
                </a:solidFill>
                <a:latin typeface="Century Gothic" panose="020B0502020202020204" pitchFamily="34" charset="0"/>
                <a:ea typeface="微软雅黑 Light" panose="020B0502040204020203" pitchFamily="34" charset="-122"/>
                <a:sym typeface="Century Gothic" panose="020B0502020202020204" pitchFamily="34" charset="0"/>
              </a:rPr>
              <a:t>ontents</a:t>
            </a:r>
            <a:endParaRPr lang="zh-CN" altLang="en-US" sz="3300" dirty="0">
              <a:solidFill>
                <a:srgbClr val="D5A29E"/>
              </a:solidFill>
              <a:latin typeface="Century Gothic" panose="020B0502020202020204" pitchFamily="34" charset="0"/>
              <a:ea typeface="微软雅黑 Light" panose="020B0502040204020203" pitchFamily="34" charset="-122"/>
              <a:sym typeface="Century Gothic" panose="020B0502020202020204" pitchFamily="34" charset="0"/>
            </a:endParaRPr>
          </a:p>
        </p:txBody>
      </p:sp>
      <p:grpSp>
        <p:nvGrpSpPr>
          <p:cNvPr id="6" name="组合 5"/>
          <p:cNvGrpSpPr/>
          <p:nvPr/>
        </p:nvGrpSpPr>
        <p:grpSpPr>
          <a:xfrm>
            <a:off x="9416522" y="132669"/>
            <a:ext cx="900752" cy="1107996"/>
            <a:chOff x="8966579" y="557030"/>
            <a:chExt cx="900752" cy="1107996"/>
          </a:xfrm>
        </p:grpSpPr>
        <p:sp>
          <p:nvSpPr>
            <p:cNvPr id="10" name="椭圆 9"/>
            <p:cNvSpPr/>
            <p:nvPr/>
          </p:nvSpPr>
          <p:spPr>
            <a:xfrm>
              <a:off x="8966579" y="764274"/>
              <a:ext cx="900752" cy="900752"/>
            </a:xfrm>
            <a:prstGeom prst="ellipse">
              <a:avLst/>
            </a:prstGeom>
            <a:solidFill>
              <a:srgbClr val="E2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entury Gothic" panose="020B0502020202020204" pitchFamily="34" charset="0"/>
                <a:ea typeface="微软雅黑 Light" panose="020B0502040204020203" pitchFamily="34" charset="-122"/>
                <a:sym typeface="Century Gothic" panose="020B0502020202020204" pitchFamily="34" charset="0"/>
              </a:endParaRPr>
            </a:p>
          </p:txBody>
        </p:sp>
        <p:sp>
          <p:nvSpPr>
            <p:cNvPr id="2" name="文本框 1"/>
            <p:cNvSpPr txBox="1"/>
            <p:nvPr/>
          </p:nvSpPr>
          <p:spPr>
            <a:xfrm>
              <a:off x="9057391" y="557030"/>
              <a:ext cx="732893" cy="1107996"/>
            </a:xfrm>
            <a:prstGeom prst="rect">
              <a:avLst/>
            </a:prstGeom>
            <a:noFill/>
          </p:spPr>
          <p:txBody>
            <a:bodyPr wrap="none" rtlCol="0">
              <a:spAutoFit/>
            </a:bodyPr>
            <a:lstStyle/>
            <a:p>
              <a:r>
                <a:rPr lang="en-US" altLang="zh-CN" sz="6600"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c</a:t>
              </a:r>
              <a:endParaRPr lang="zh-CN" altLang="en-US" sz="6600"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endParaRPr>
            </a:p>
          </p:txBody>
        </p:sp>
      </p:grpSp>
      <p:pic>
        <p:nvPicPr>
          <p:cNvPr id="7" name="图片 6"/>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617641">
            <a:off x="1204063" y="1067207"/>
            <a:ext cx="2093285" cy="2093285"/>
          </a:xfrm>
          <a:prstGeom prst="rect">
            <a:avLst/>
          </a:prstGeom>
        </p:spPr>
      </p:pic>
      <p:pic>
        <p:nvPicPr>
          <p:cNvPr id="11" name="图片 10"/>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2028142">
            <a:off x="1293985" y="4084361"/>
            <a:ext cx="1913438" cy="1913438"/>
          </a:xfrm>
          <a:prstGeom prst="rect">
            <a:avLst/>
          </a:prstGeom>
        </p:spPr>
      </p:pic>
      <p:pic>
        <p:nvPicPr>
          <p:cNvPr id="18" name="图片 17"/>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659742" y="4647014"/>
            <a:ext cx="3217605" cy="2292872"/>
          </a:xfrm>
          <a:prstGeom prst="rect">
            <a:avLst/>
          </a:prstGeom>
        </p:spPr>
      </p:pic>
    </p:spTree>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0"/>
                                        </p:tgtEl>
                                        <p:attrNameLst>
                                          <p:attrName>style.visibility</p:attrName>
                                        </p:attrNameLst>
                                      </p:cBhvr>
                                      <p:to>
                                        <p:strVal val="visible"/>
                                      </p:to>
                                    </p:set>
                                    <p:anim by="(-#ppt_w*2)" calcmode="lin" valueType="num">
                                      <p:cBhvr rctx="PPT">
                                        <p:cTn id="7" dur="500" autoRev="1" fill="hold">
                                          <p:stCondLst>
                                            <p:cond delay="0"/>
                                          </p:stCondLst>
                                        </p:cTn>
                                        <p:tgtEl>
                                          <p:spTgt spid="30"/>
                                        </p:tgtEl>
                                        <p:attrNameLst>
                                          <p:attrName>ppt_w</p:attrName>
                                        </p:attrNameLst>
                                      </p:cBhvr>
                                    </p:anim>
                                    <p:anim by="(#ppt_w*0.50)" calcmode="lin" valueType="num">
                                      <p:cBhvr>
                                        <p:cTn id="8" dur="500" decel="50000" autoRev="1" fill="hold">
                                          <p:stCondLst>
                                            <p:cond delay="0"/>
                                          </p:stCondLst>
                                        </p:cTn>
                                        <p:tgtEl>
                                          <p:spTgt spid="30"/>
                                        </p:tgtEl>
                                        <p:attrNameLst>
                                          <p:attrName>ppt_x</p:attrName>
                                        </p:attrNameLst>
                                      </p:cBhvr>
                                    </p:anim>
                                    <p:anim from="(-#ppt_h/2)" to="(#ppt_y)" calcmode="lin" valueType="num">
                                      <p:cBhvr>
                                        <p:cTn id="9" dur="1000" fill="hold">
                                          <p:stCondLst>
                                            <p:cond delay="0"/>
                                          </p:stCondLst>
                                        </p:cTn>
                                        <p:tgtEl>
                                          <p:spTgt spid="30"/>
                                        </p:tgtEl>
                                        <p:attrNameLst>
                                          <p:attrName>ppt_y</p:attrName>
                                        </p:attrNameLst>
                                      </p:cBhvr>
                                    </p:anim>
                                    <p:animRot by="21600000">
                                      <p:cBhvr>
                                        <p:cTn id="10" dur="1000" fill="hold">
                                          <p:stCondLst>
                                            <p:cond delay="0"/>
                                          </p:stCondLst>
                                        </p:cTn>
                                        <p:tgtEl>
                                          <p:spTgt spid="30"/>
                                        </p:tgtEl>
                                        <p:attrNameLst>
                                          <p:attrName>r</p:attrName>
                                        </p:attrNameLst>
                                      </p:cBhvr>
                                    </p:animRot>
                                  </p:childTnLst>
                                </p:cTn>
                              </p:par>
                            </p:childTnLst>
                          </p:cTn>
                        </p:par>
                        <p:par>
                          <p:cTn id="11" fill="hold">
                            <p:stCondLst>
                              <p:cond delay="1100"/>
                            </p:stCondLst>
                            <p:childTnLst>
                              <p:par>
                                <p:cTn id="12" presetID="42"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2100"/>
                            </p:stCondLst>
                            <p:childTnLst>
                              <p:par>
                                <p:cTn id="18" presetID="42"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100"/>
                            </p:stCondLst>
                            <p:childTnLst>
                              <p:par>
                                <p:cTn id="24" presetID="12" presetClass="entr" presetSubtype="4"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p:tgtEl>
                                          <p:spTgt spid="3"/>
                                        </p:tgtEl>
                                        <p:attrNameLst>
                                          <p:attrName>ppt_y</p:attrName>
                                        </p:attrNameLst>
                                      </p:cBhvr>
                                      <p:tavLst>
                                        <p:tav tm="0">
                                          <p:val>
                                            <p:strVal val="#ppt_y+#ppt_h*1.125000"/>
                                          </p:val>
                                        </p:tav>
                                        <p:tav tm="100000">
                                          <p:val>
                                            <p:strVal val="#ppt_y"/>
                                          </p:val>
                                        </p:tav>
                                      </p:tavLst>
                                    </p:anim>
                                    <p:animEffect transition="in" filter="wipe(up)">
                                      <p:cBhvr>
                                        <p:cTn id="27" dur="500"/>
                                        <p:tgtEl>
                                          <p:spTgt spid="3"/>
                                        </p:tgtEl>
                                      </p:cBhvr>
                                    </p:animEffect>
                                  </p:childTnLst>
                                </p:cTn>
                              </p:par>
                            </p:childTnLst>
                          </p:cTn>
                        </p:par>
                        <p:par>
                          <p:cTn id="28" fill="hold">
                            <p:stCondLst>
                              <p:cond delay="3600"/>
                            </p:stCondLst>
                            <p:childTnLst>
                              <p:par>
                                <p:cTn id="29" presetID="1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p:tgtEl>
                                          <p:spTgt spid="33"/>
                                        </p:tgtEl>
                                        <p:attrNameLst>
                                          <p:attrName>ppt_y</p:attrName>
                                        </p:attrNameLst>
                                      </p:cBhvr>
                                      <p:tavLst>
                                        <p:tav tm="0">
                                          <p:val>
                                            <p:strVal val="#ppt_y+#ppt_h*1.125000"/>
                                          </p:val>
                                        </p:tav>
                                        <p:tav tm="100000">
                                          <p:val>
                                            <p:strVal val="#ppt_y"/>
                                          </p:val>
                                        </p:tav>
                                      </p:tavLst>
                                    </p:anim>
                                    <p:animEffect transition="in" filter="wipe(up)">
                                      <p:cBhvr>
                                        <p:cTn id="32" dur="500"/>
                                        <p:tgtEl>
                                          <p:spTgt spid="33"/>
                                        </p:tgtEl>
                                      </p:cBhvr>
                                    </p:animEffect>
                                  </p:childTnLst>
                                </p:cTn>
                              </p:par>
                            </p:childTnLst>
                          </p:cTn>
                        </p:par>
                        <p:par>
                          <p:cTn id="33" fill="hold">
                            <p:stCondLst>
                              <p:cond delay="4100"/>
                            </p:stCondLst>
                            <p:childTnLst>
                              <p:par>
                                <p:cTn id="34" presetID="12" presetClass="entr" presetSubtype="4"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p:tgtEl>
                                          <p:spTgt spid="4"/>
                                        </p:tgtEl>
                                        <p:attrNameLst>
                                          <p:attrName>ppt_y</p:attrName>
                                        </p:attrNameLst>
                                      </p:cBhvr>
                                      <p:tavLst>
                                        <p:tav tm="0">
                                          <p:val>
                                            <p:strVal val="#ppt_y+#ppt_h*1.125000"/>
                                          </p:val>
                                        </p:tav>
                                        <p:tav tm="100000">
                                          <p:val>
                                            <p:strVal val="#ppt_y"/>
                                          </p:val>
                                        </p:tav>
                                      </p:tavLst>
                                    </p:anim>
                                    <p:animEffect transition="in" filter="wipe(up)">
                                      <p:cBhvr>
                                        <p:cTn id="37" dur="500"/>
                                        <p:tgtEl>
                                          <p:spTgt spid="4"/>
                                        </p:tgtEl>
                                      </p:cBhvr>
                                    </p:animEffect>
                                  </p:childTnLst>
                                </p:cTn>
                              </p:par>
                            </p:childTnLst>
                          </p:cTn>
                        </p:par>
                        <p:par>
                          <p:cTn id="38" fill="hold">
                            <p:stCondLst>
                              <p:cond delay="4600"/>
                            </p:stCondLst>
                            <p:childTnLst>
                              <p:par>
                                <p:cTn id="39" presetID="12" presetClass="entr" presetSubtype="4"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additive="base">
                                        <p:cTn id="41" dur="500"/>
                                        <p:tgtEl>
                                          <p:spTgt spid="58"/>
                                        </p:tgtEl>
                                        <p:attrNameLst>
                                          <p:attrName>ppt_y</p:attrName>
                                        </p:attrNameLst>
                                      </p:cBhvr>
                                      <p:tavLst>
                                        <p:tav tm="0">
                                          <p:val>
                                            <p:strVal val="#ppt_y+#ppt_h*1.125000"/>
                                          </p:val>
                                        </p:tav>
                                        <p:tav tm="100000">
                                          <p:val>
                                            <p:strVal val="#ppt_y"/>
                                          </p:val>
                                        </p:tav>
                                      </p:tavLst>
                                    </p:anim>
                                    <p:animEffect transition="in" filter="wipe(up)">
                                      <p:cBhvr>
                                        <p:cTn id="42" dur="500"/>
                                        <p:tgtEl>
                                          <p:spTgt spid="58"/>
                                        </p:tgtEl>
                                      </p:cBhvr>
                                    </p:animEffect>
                                  </p:childTnLst>
                                </p:cTn>
                              </p:par>
                            </p:childTnLst>
                          </p:cTn>
                        </p:par>
                        <p:par>
                          <p:cTn id="43" fill="hold">
                            <p:stCondLst>
                              <p:cond delay="5100"/>
                            </p:stCondLst>
                            <p:childTnLst>
                              <p:par>
                                <p:cTn id="44" presetID="12" presetClass="entr" presetSubtype="4"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p:tgtEl>
                                          <p:spTgt spid="5"/>
                                        </p:tgtEl>
                                        <p:attrNameLst>
                                          <p:attrName>ppt_y</p:attrName>
                                        </p:attrNameLst>
                                      </p:cBhvr>
                                      <p:tavLst>
                                        <p:tav tm="0">
                                          <p:val>
                                            <p:strVal val="#ppt_y+#ppt_h*1.125000"/>
                                          </p:val>
                                        </p:tav>
                                        <p:tav tm="100000">
                                          <p:val>
                                            <p:strVal val="#ppt_y"/>
                                          </p:val>
                                        </p:tav>
                                      </p:tavLst>
                                    </p:anim>
                                    <p:animEffect transition="in" filter="wipe(up)">
                                      <p:cBhvr>
                                        <p:cTn id="47" dur="500"/>
                                        <p:tgtEl>
                                          <p:spTgt spid="5"/>
                                        </p:tgtEl>
                                      </p:cBhvr>
                                    </p:animEffect>
                                  </p:childTnLst>
                                </p:cTn>
                              </p:par>
                            </p:childTnLst>
                          </p:cTn>
                        </p:par>
                        <p:par>
                          <p:cTn id="48" fill="hold">
                            <p:stCondLst>
                              <p:cond delay="5600"/>
                            </p:stCondLst>
                            <p:childTnLst>
                              <p:par>
                                <p:cTn id="49" presetID="1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500"/>
                                        <p:tgtEl>
                                          <p:spTgt spid="59"/>
                                        </p:tgtEl>
                                        <p:attrNameLst>
                                          <p:attrName>ppt_y</p:attrName>
                                        </p:attrNameLst>
                                      </p:cBhvr>
                                      <p:tavLst>
                                        <p:tav tm="0">
                                          <p:val>
                                            <p:strVal val="#ppt_y+#ppt_h*1.125000"/>
                                          </p:val>
                                        </p:tav>
                                        <p:tav tm="100000">
                                          <p:val>
                                            <p:strVal val="#ppt_y"/>
                                          </p:val>
                                        </p:tav>
                                      </p:tavLst>
                                    </p:anim>
                                    <p:animEffect transition="in" filter="wipe(up)">
                                      <p:cBhvr>
                                        <p:cTn id="52" dur="500"/>
                                        <p:tgtEl>
                                          <p:spTgt spid="59"/>
                                        </p:tgtEl>
                                      </p:cBhvr>
                                    </p:animEffect>
                                  </p:childTnLst>
                                </p:cTn>
                              </p:par>
                            </p:childTnLst>
                          </p:cTn>
                        </p:par>
                        <p:par>
                          <p:cTn id="53" fill="hold">
                            <p:stCondLst>
                              <p:cond delay="6100"/>
                            </p:stCondLst>
                            <p:childTnLst>
                              <p:par>
                                <p:cTn id="54" presetID="12" presetClass="entr" presetSubtype="4"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additive="base">
                                        <p:cTn id="56" dur="500"/>
                                        <p:tgtEl>
                                          <p:spTgt spid="8"/>
                                        </p:tgtEl>
                                        <p:attrNameLst>
                                          <p:attrName>ppt_y</p:attrName>
                                        </p:attrNameLst>
                                      </p:cBhvr>
                                      <p:tavLst>
                                        <p:tav tm="0">
                                          <p:val>
                                            <p:strVal val="#ppt_y+#ppt_h*1.125000"/>
                                          </p:val>
                                        </p:tav>
                                        <p:tav tm="100000">
                                          <p:val>
                                            <p:strVal val="#ppt_y"/>
                                          </p:val>
                                        </p:tav>
                                      </p:tavLst>
                                    </p:anim>
                                    <p:animEffect transition="in" filter="wipe(up)">
                                      <p:cBhvr>
                                        <p:cTn id="57" dur="500"/>
                                        <p:tgtEl>
                                          <p:spTgt spid="8"/>
                                        </p:tgtEl>
                                      </p:cBhvr>
                                    </p:animEffect>
                                  </p:childTnLst>
                                </p:cTn>
                              </p:par>
                            </p:childTnLst>
                          </p:cTn>
                        </p:par>
                        <p:par>
                          <p:cTn id="58" fill="hold">
                            <p:stCondLst>
                              <p:cond delay="6600"/>
                            </p:stCondLst>
                            <p:childTnLst>
                              <p:par>
                                <p:cTn id="59" presetID="1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500"/>
                                        <p:tgtEl>
                                          <p:spTgt spid="60"/>
                                        </p:tgtEl>
                                        <p:attrNameLst>
                                          <p:attrName>ppt_y</p:attrName>
                                        </p:attrNameLst>
                                      </p:cBhvr>
                                      <p:tavLst>
                                        <p:tav tm="0">
                                          <p:val>
                                            <p:strVal val="#ppt_y+#ppt_h*1.125000"/>
                                          </p:val>
                                        </p:tav>
                                        <p:tav tm="100000">
                                          <p:val>
                                            <p:strVal val="#ppt_y"/>
                                          </p:val>
                                        </p:tav>
                                      </p:tavLst>
                                    </p:anim>
                                    <p:animEffect transition="in" filter="wipe(up)">
                                      <p:cBhvr>
                                        <p:cTn id="62" dur="500"/>
                                        <p:tgtEl>
                                          <p:spTgt spid="60"/>
                                        </p:tgtEl>
                                      </p:cBhvr>
                                    </p:animEffect>
                                  </p:childTnLst>
                                </p:cTn>
                              </p:par>
                            </p:childTnLst>
                          </p:cTn>
                        </p:par>
                        <p:par>
                          <p:cTn id="63" fill="hold">
                            <p:stCondLst>
                              <p:cond delay="710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500"/>
                                        <p:tgtEl>
                                          <p:spTgt spid="6"/>
                                        </p:tgtEl>
                                      </p:cBhvr>
                                    </p:animEffect>
                                  </p:childTnLst>
                                </p:cTn>
                              </p:par>
                            </p:childTnLst>
                          </p:cTn>
                        </p:par>
                        <p:par>
                          <p:cTn id="67" fill="hold">
                            <p:stCondLst>
                              <p:cond delay="7600"/>
                            </p:stCondLst>
                            <p:childTnLst>
                              <p:par>
                                <p:cTn id="68" presetID="22" presetClass="entr" presetSubtype="8"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left)">
                                      <p:cBhvr>
                                        <p:cTn id="70" dur="500"/>
                                        <p:tgtEl>
                                          <p:spTgt spid="61"/>
                                        </p:tgtEl>
                                      </p:cBhvr>
                                    </p:animEffect>
                                  </p:childTnLst>
                                </p:cTn>
                              </p:par>
                            </p:childTnLst>
                          </p:cTn>
                        </p:par>
                        <p:par>
                          <p:cTn id="71" fill="hold">
                            <p:stCondLst>
                              <p:cond delay="8100"/>
                            </p:stCondLst>
                            <p:childTnLst>
                              <p:par>
                                <p:cTn id="72" presetID="14" presetClass="entr" presetSubtype="10"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randombar(horizontal)">
                                      <p:cBhvr>
                                        <p:cTn id="7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3995" y="3317417"/>
            <a:ext cx="12202347" cy="3540584"/>
          </a:xfrm>
          <a:prstGeom prst="rect">
            <a:avLst/>
          </a:prstGeom>
          <a:pattFill prst="pct5">
            <a:fgClr>
              <a:schemeClr val="bg1"/>
            </a:fgClr>
            <a:bgClr>
              <a:srgbClr val="E2BFB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189659" y="17928"/>
            <a:ext cx="2015872" cy="1155235"/>
            <a:chOff x="189659" y="-13004"/>
            <a:chExt cx="2015872" cy="1155235"/>
          </a:xfrm>
        </p:grpSpPr>
        <p:sp>
          <p:nvSpPr>
            <p:cNvPr id="29" name="矩形 28"/>
            <p:cNvSpPr/>
            <p:nvPr/>
          </p:nvSpPr>
          <p:spPr>
            <a:xfrm>
              <a:off x="386177" y="217695"/>
              <a:ext cx="1819354" cy="548699"/>
            </a:xfrm>
            <a:prstGeom prst="rect">
              <a:avLst/>
            </a:prstGeom>
            <a:solidFill>
              <a:srgbClr val="D5A29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输 入 标 题</a:t>
              </a:r>
            </a:p>
          </p:txBody>
        </p:sp>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19431">
              <a:off x="189659" y="-13004"/>
              <a:ext cx="724740" cy="1155235"/>
            </a:xfrm>
            <a:prstGeom prst="rect">
              <a:avLst/>
            </a:prstGeom>
          </p:spPr>
        </p:pic>
      </p:grpSp>
      <p:grpSp>
        <p:nvGrpSpPr>
          <p:cNvPr id="5" name="组合 4"/>
          <p:cNvGrpSpPr/>
          <p:nvPr/>
        </p:nvGrpSpPr>
        <p:grpSpPr>
          <a:xfrm>
            <a:off x="1763099" y="4124748"/>
            <a:ext cx="4235264" cy="1612232"/>
            <a:chOff x="1763099" y="4124748"/>
            <a:chExt cx="4235264" cy="1612232"/>
          </a:xfrm>
        </p:grpSpPr>
        <p:grpSp>
          <p:nvGrpSpPr>
            <p:cNvPr id="47" name="组合 46"/>
            <p:cNvGrpSpPr/>
            <p:nvPr/>
          </p:nvGrpSpPr>
          <p:grpSpPr>
            <a:xfrm>
              <a:off x="1763099" y="4124748"/>
              <a:ext cx="4235264" cy="1612232"/>
              <a:chOff x="1499863" y="4320552"/>
              <a:chExt cx="4235264" cy="1612232"/>
            </a:xfrm>
          </p:grpSpPr>
          <p:sp>
            <p:nvSpPr>
              <p:cNvPr id="48" name="５５"/>
              <p:cNvSpPr/>
              <p:nvPr/>
            </p:nvSpPr>
            <p:spPr>
              <a:xfrm>
                <a:off x="1499863" y="4320552"/>
                <a:ext cx="1612232" cy="1612232"/>
              </a:xfrm>
              <a:prstGeom prst="rect">
                <a:avLst/>
              </a:prstGeom>
              <a:solidFill>
                <a:srgbClr val="B5C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４"/>
              <p:cNvSpPr/>
              <p:nvPr/>
            </p:nvSpPr>
            <p:spPr>
              <a:xfrm>
                <a:off x="3208347" y="4320552"/>
                <a:ext cx="144379" cy="637675"/>
              </a:xfrm>
              <a:prstGeom prst="rect">
                <a:avLst/>
              </a:prstGeom>
              <a:solidFill>
                <a:srgbClr val="B5C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３３"/>
              <p:cNvSpPr txBox="1"/>
              <p:nvPr/>
            </p:nvSpPr>
            <p:spPr>
              <a:xfrm flipH="1">
                <a:off x="3208347" y="5107779"/>
                <a:ext cx="1952816" cy="369332"/>
              </a:xfrm>
              <a:prstGeom prst="rect">
                <a:avLst/>
              </a:prstGeom>
              <a:noFill/>
              <a:effectLst/>
            </p:spPr>
            <p:txBody>
              <a:bodyPr wrap="squar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２２"/>
              <p:cNvSpPr txBox="1"/>
              <p:nvPr/>
            </p:nvSpPr>
            <p:spPr>
              <a:xfrm flipH="1">
                <a:off x="3208347" y="5421747"/>
                <a:ext cx="2526780" cy="511037"/>
              </a:xfrm>
              <a:prstGeom prst="rect">
                <a:avLst/>
              </a:prstGeom>
              <a:noFill/>
              <a:effectLst/>
            </p:spPr>
            <p:txBody>
              <a:bodyPr wrap="square" rtlCol="0">
                <a:spAutoFit/>
              </a:bodyPr>
              <a:lstStyle/>
              <a:p>
                <a:pP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请替换文字内容复制你的内容到此请替换文字内容复制你的内容到此</a:t>
                </a:r>
              </a:p>
            </p:txBody>
          </p:sp>
        </p:grpSp>
        <p:sp>
          <p:nvSpPr>
            <p:cNvPr id="62" name="４"/>
            <p:cNvSpPr/>
            <p:nvPr/>
          </p:nvSpPr>
          <p:spPr>
            <a:xfrm>
              <a:off x="2218772" y="4580421"/>
              <a:ext cx="700886" cy="700886"/>
            </a:xfrm>
            <a:custGeom>
              <a:avLst/>
              <a:gdLst/>
              <a:ahLst/>
              <a:cxnLst>
                <a:cxn ang="0">
                  <a:pos x="wd2" y="hd2"/>
                </a:cxn>
                <a:cxn ang="5400000">
                  <a:pos x="wd2" y="hd2"/>
                </a:cxn>
                <a:cxn ang="10800000">
                  <a:pos x="wd2" y="hd2"/>
                </a:cxn>
                <a:cxn ang="16200000">
                  <a:pos x="wd2" y="hd2"/>
                </a:cxn>
              </a:cxnLst>
              <a:rect l="0" t="0" r="r" b="b"/>
              <a:pathLst>
                <a:path w="21600" h="21600" extrusionOk="0">
                  <a:moveTo>
                    <a:pt x="19800" y="15300"/>
                  </a:moveTo>
                  <a:lnTo>
                    <a:pt x="13500" y="15300"/>
                  </a:lnTo>
                  <a:lnTo>
                    <a:pt x="13500" y="10350"/>
                  </a:lnTo>
                  <a:cubicBezTo>
                    <a:pt x="13500" y="8445"/>
                    <a:pt x="14831" y="6300"/>
                    <a:pt x="16650" y="6300"/>
                  </a:cubicBezTo>
                  <a:cubicBezTo>
                    <a:pt x="18469" y="6300"/>
                    <a:pt x="19800" y="8445"/>
                    <a:pt x="19800" y="10350"/>
                  </a:cubicBezTo>
                  <a:cubicBezTo>
                    <a:pt x="19800" y="10350"/>
                    <a:pt x="19800" y="15300"/>
                    <a:pt x="19800" y="15300"/>
                  </a:cubicBezTo>
                  <a:close/>
                  <a:moveTo>
                    <a:pt x="11700" y="10350"/>
                  </a:moveTo>
                  <a:lnTo>
                    <a:pt x="11700" y="15300"/>
                  </a:lnTo>
                  <a:lnTo>
                    <a:pt x="1800" y="15300"/>
                  </a:lnTo>
                  <a:lnTo>
                    <a:pt x="1800" y="10800"/>
                  </a:lnTo>
                  <a:cubicBezTo>
                    <a:pt x="1800" y="8251"/>
                    <a:pt x="4042" y="6300"/>
                    <a:pt x="6750" y="6300"/>
                  </a:cubicBezTo>
                  <a:lnTo>
                    <a:pt x="7200" y="6300"/>
                  </a:lnTo>
                  <a:lnTo>
                    <a:pt x="7200" y="9450"/>
                  </a:lnTo>
                  <a:cubicBezTo>
                    <a:pt x="6659" y="9762"/>
                    <a:pt x="6300" y="10135"/>
                    <a:pt x="6300" y="10800"/>
                  </a:cubicBezTo>
                  <a:cubicBezTo>
                    <a:pt x="6300" y="11794"/>
                    <a:pt x="7055" y="12600"/>
                    <a:pt x="8058" y="12600"/>
                  </a:cubicBezTo>
                  <a:cubicBezTo>
                    <a:pt x="9061" y="12600"/>
                    <a:pt x="9900" y="11794"/>
                    <a:pt x="9900" y="10800"/>
                  </a:cubicBezTo>
                  <a:cubicBezTo>
                    <a:pt x="9900" y="10136"/>
                    <a:pt x="9540" y="9762"/>
                    <a:pt x="9000" y="9450"/>
                  </a:cubicBezTo>
                  <a:lnTo>
                    <a:pt x="9000" y="6300"/>
                  </a:lnTo>
                  <a:lnTo>
                    <a:pt x="13050" y="6300"/>
                  </a:lnTo>
                  <a:cubicBezTo>
                    <a:pt x="12147" y="7401"/>
                    <a:pt x="11700" y="8887"/>
                    <a:pt x="11700" y="10350"/>
                  </a:cubicBezTo>
                  <a:close/>
                  <a:moveTo>
                    <a:pt x="16650" y="4500"/>
                  </a:moveTo>
                  <a:cubicBezTo>
                    <a:pt x="14686" y="4500"/>
                    <a:pt x="9000" y="4500"/>
                    <a:pt x="9000" y="4500"/>
                  </a:cubicBezTo>
                  <a:lnTo>
                    <a:pt x="9000" y="0"/>
                  </a:lnTo>
                  <a:lnTo>
                    <a:pt x="4950" y="0"/>
                  </a:lnTo>
                  <a:lnTo>
                    <a:pt x="4950" y="1800"/>
                  </a:lnTo>
                  <a:lnTo>
                    <a:pt x="7200" y="1800"/>
                  </a:lnTo>
                  <a:lnTo>
                    <a:pt x="7200" y="4500"/>
                  </a:lnTo>
                  <a:lnTo>
                    <a:pt x="6750" y="4500"/>
                  </a:lnTo>
                  <a:cubicBezTo>
                    <a:pt x="3040" y="4500"/>
                    <a:pt x="0" y="7258"/>
                    <a:pt x="0" y="10800"/>
                  </a:cubicBezTo>
                  <a:lnTo>
                    <a:pt x="0" y="17100"/>
                  </a:lnTo>
                  <a:lnTo>
                    <a:pt x="9900" y="17100"/>
                  </a:lnTo>
                  <a:lnTo>
                    <a:pt x="9900" y="21600"/>
                  </a:lnTo>
                  <a:lnTo>
                    <a:pt x="11690" y="21600"/>
                  </a:lnTo>
                  <a:lnTo>
                    <a:pt x="11690" y="17100"/>
                  </a:lnTo>
                  <a:lnTo>
                    <a:pt x="21600" y="17100"/>
                  </a:lnTo>
                  <a:lnTo>
                    <a:pt x="21600" y="10350"/>
                  </a:lnTo>
                  <a:cubicBezTo>
                    <a:pt x="21600" y="7455"/>
                    <a:pt x="19548" y="4500"/>
                    <a:pt x="16650" y="4500"/>
                  </a:cubicBezTo>
                  <a:close/>
                </a:path>
              </a:pathLst>
            </a:custGeom>
            <a:solidFill>
              <a:schemeClr val="bg1"/>
            </a:solidFill>
            <a:ln w="12700">
              <a:miter lim="400000"/>
            </a:ln>
          </p:spPr>
          <p:txBody>
            <a:bodyPr lIns="35719" tIns="35719" rIns="35719" bIns="35719"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grpSp>
        <p:nvGrpSpPr>
          <p:cNvPr id="4" name="组合 3"/>
          <p:cNvGrpSpPr/>
          <p:nvPr/>
        </p:nvGrpSpPr>
        <p:grpSpPr>
          <a:xfrm>
            <a:off x="6720109" y="1705185"/>
            <a:ext cx="4235264" cy="1612232"/>
            <a:chOff x="6720109" y="1705185"/>
            <a:chExt cx="4235264" cy="1612232"/>
          </a:xfrm>
        </p:grpSpPr>
        <p:grpSp>
          <p:nvGrpSpPr>
            <p:cNvPr id="52" name="组合 51"/>
            <p:cNvGrpSpPr/>
            <p:nvPr/>
          </p:nvGrpSpPr>
          <p:grpSpPr>
            <a:xfrm>
              <a:off x="6720109" y="1705185"/>
              <a:ext cx="4235264" cy="1612232"/>
              <a:chOff x="6456873" y="1900989"/>
              <a:chExt cx="4235264" cy="1612232"/>
            </a:xfrm>
          </p:grpSpPr>
          <p:sp>
            <p:nvSpPr>
              <p:cNvPr id="53" name="１１"/>
              <p:cNvSpPr/>
              <p:nvPr/>
            </p:nvSpPr>
            <p:spPr>
              <a:xfrm>
                <a:off x="6456873" y="1900989"/>
                <a:ext cx="1612232" cy="1612232"/>
              </a:xfrm>
              <a:prstGeom prst="rect">
                <a:avLst/>
              </a:prstGeom>
              <a:solidFill>
                <a:srgbClr val="B5C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００"/>
              <p:cNvSpPr/>
              <p:nvPr/>
            </p:nvSpPr>
            <p:spPr>
              <a:xfrm>
                <a:off x="8165357" y="1900989"/>
                <a:ext cx="144379" cy="637675"/>
              </a:xfrm>
              <a:prstGeom prst="rect">
                <a:avLst/>
              </a:prstGeom>
              <a:solidFill>
                <a:srgbClr val="B5C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０"/>
              <p:cNvSpPr txBox="1"/>
              <p:nvPr/>
            </p:nvSpPr>
            <p:spPr>
              <a:xfrm flipH="1">
                <a:off x="8165357" y="2688216"/>
                <a:ext cx="1952816" cy="369332"/>
              </a:xfrm>
              <a:prstGeom prst="rect">
                <a:avLst/>
              </a:prstGeom>
              <a:noFill/>
              <a:effectLst/>
            </p:spPr>
            <p:txBody>
              <a:bodyPr wrap="squar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９"/>
              <p:cNvSpPr txBox="1"/>
              <p:nvPr/>
            </p:nvSpPr>
            <p:spPr>
              <a:xfrm flipH="1">
                <a:off x="8165357" y="3002184"/>
                <a:ext cx="2526780" cy="511037"/>
              </a:xfrm>
              <a:prstGeom prst="rect">
                <a:avLst/>
              </a:prstGeom>
              <a:noFill/>
              <a:effectLst/>
            </p:spPr>
            <p:txBody>
              <a:bodyPr wrap="square" rtlCol="0">
                <a:spAutoFit/>
              </a:bodyPr>
              <a:lstStyle/>
              <a:p>
                <a:pP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请替换文字内容复制你的内容到此请替换文字内容复制你的内容到此</a:t>
                </a:r>
              </a:p>
            </p:txBody>
          </p:sp>
        </p:grpSp>
        <p:sp>
          <p:nvSpPr>
            <p:cNvPr id="63" name="３"/>
            <p:cNvSpPr/>
            <p:nvPr/>
          </p:nvSpPr>
          <p:spPr>
            <a:xfrm>
              <a:off x="7204986" y="2248469"/>
              <a:ext cx="642480" cy="525664"/>
            </a:xfrm>
            <a:custGeom>
              <a:avLst/>
              <a:gdLst/>
              <a:ahLst/>
              <a:cxnLst>
                <a:cxn ang="0">
                  <a:pos x="wd2" y="hd2"/>
                </a:cxn>
                <a:cxn ang="5400000">
                  <a:pos x="wd2" y="hd2"/>
                </a:cxn>
                <a:cxn ang="10800000">
                  <a:pos x="wd2" y="hd2"/>
                </a:cxn>
                <a:cxn ang="16200000">
                  <a:pos x="wd2" y="hd2"/>
                </a:cxn>
              </a:cxnLst>
              <a:rect l="0" t="0" r="r" b="b"/>
              <a:pathLst>
                <a:path w="21600" h="21600" extrusionOk="0">
                  <a:moveTo>
                    <a:pt x="19636" y="19200"/>
                  </a:moveTo>
                  <a:lnTo>
                    <a:pt x="1964" y="19200"/>
                  </a:lnTo>
                  <a:lnTo>
                    <a:pt x="1964" y="10800"/>
                  </a:lnTo>
                  <a:lnTo>
                    <a:pt x="4909" y="10800"/>
                  </a:lnTo>
                  <a:cubicBezTo>
                    <a:pt x="5739" y="13930"/>
                    <a:pt x="7966" y="16200"/>
                    <a:pt x="10800" y="16200"/>
                  </a:cubicBezTo>
                  <a:cubicBezTo>
                    <a:pt x="13634" y="16200"/>
                    <a:pt x="15861" y="13930"/>
                    <a:pt x="16691" y="10800"/>
                  </a:cubicBezTo>
                  <a:lnTo>
                    <a:pt x="19636" y="10800"/>
                  </a:lnTo>
                  <a:cubicBezTo>
                    <a:pt x="19636" y="10800"/>
                    <a:pt x="19636" y="19200"/>
                    <a:pt x="19636" y="19200"/>
                  </a:cubicBezTo>
                  <a:close/>
                  <a:moveTo>
                    <a:pt x="4418" y="2400"/>
                  </a:moveTo>
                  <a:lnTo>
                    <a:pt x="17182" y="2400"/>
                  </a:lnTo>
                  <a:lnTo>
                    <a:pt x="19145" y="8400"/>
                  </a:lnTo>
                  <a:lnTo>
                    <a:pt x="15218" y="8400"/>
                  </a:lnTo>
                  <a:cubicBezTo>
                    <a:pt x="15218" y="11382"/>
                    <a:pt x="13240" y="13800"/>
                    <a:pt x="10800" y="13800"/>
                  </a:cubicBezTo>
                  <a:cubicBezTo>
                    <a:pt x="8360" y="13800"/>
                    <a:pt x="6382" y="11382"/>
                    <a:pt x="6382" y="8400"/>
                  </a:cubicBezTo>
                  <a:lnTo>
                    <a:pt x="2455" y="8400"/>
                  </a:lnTo>
                  <a:cubicBezTo>
                    <a:pt x="2455" y="8400"/>
                    <a:pt x="4418" y="2400"/>
                    <a:pt x="4418" y="2400"/>
                  </a:cubicBezTo>
                  <a:close/>
                  <a:moveTo>
                    <a:pt x="18655" y="0"/>
                  </a:moveTo>
                  <a:lnTo>
                    <a:pt x="2945" y="0"/>
                  </a:lnTo>
                  <a:lnTo>
                    <a:pt x="0" y="8400"/>
                  </a:lnTo>
                  <a:lnTo>
                    <a:pt x="0" y="21600"/>
                  </a:lnTo>
                  <a:lnTo>
                    <a:pt x="21600" y="21600"/>
                  </a:lnTo>
                  <a:lnTo>
                    <a:pt x="21600" y="8400"/>
                  </a:lnTo>
                  <a:cubicBezTo>
                    <a:pt x="21600" y="8400"/>
                    <a:pt x="18655" y="0"/>
                    <a:pt x="18655" y="0"/>
                  </a:cubicBezTo>
                  <a:close/>
                </a:path>
              </a:pathLst>
            </a:custGeom>
            <a:solidFill>
              <a:schemeClr val="bg1"/>
            </a:solidFill>
            <a:ln w="12700">
              <a:miter lim="400000"/>
            </a:ln>
          </p:spPr>
          <p:txBody>
            <a:bodyPr lIns="35719" tIns="35719" rIns="35719" bIns="35719"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grpSp>
        <p:nvGrpSpPr>
          <p:cNvPr id="6" name="组合 5"/>
          <p:cNvGrpSpPr/>
          <p:nvPr/>
        </p:nvGrpSpPr>
        <p:grpSpPr>
          <a:xfrm>
            <a:off x="6720109" y="4124748"/>
            <a:ext cx="4235264" cy="1612232"/>
            <a:chOff x="6720109" y="4124748"/>
            <a:chExt cx="4235264" cy="1612232"/>
          </a:xfrm>
        </p:grpSpPr>
        <p:grpSp>
          <p:nvGrpSpPr>
            <p:cNvPr id="57" name="组合 56"/>
            <p:cNvGrpSpPr/>
            <p:nvPr/>
          </p:nvGrpSpPr>
          <p:grpSpPr>
            <a:xfrm>
              <a:off x="6720109" y="4124748"/>
              <a:ext cx="4235264" cy="1612232"/>
              <a:chOff x="6456873" y="4320552"/>
              <a:chExt cx="4235264" cy="1612232"/>
            </a:xfrm>
          </p:grpSpPr>
          <p:sp>
            <p:nvSpPr>
              <p:cNvPr id="58" name="８"/>
              <p:cNvSpPr/>
              <p:nvPr/>
            </p:nvSpPr>
            <p:spPr>
              <a:xfrm>
                <a:off x="6456873" y="4320552"/>
                <a:ext cx="1612232" cy="1612232"/>
              </a:xfrm>
              <a:prstGeom prst="rect">
                <a:avLst/>
              </a:prstGeom>
              <a:solidFill>
                <a:srgbClr val="D5A2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７"/>
              <p:cNvSpPr/>
              <p:nvPr/>
            </p:nvSpPr>
            <p:spPr>
              <a:xfrm>
                <a:off x="8165357" y="4320552"/>
                <a:ext cx="144379" cy="637675"/>
              </a:xfrm>
              <a:prstGeom prst="rect">
                <a:avLst/>
              </a:prstGeom>
              <a:solidFill>
                <a:srgbClr val="D5A2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６"/>
              <p:cNvSpPr txBox="1"/>
              <p:nvPr/>
            </p:nvSpPr>
            <p:spPr>
              <a:xfrm flipH="1">
                <a:off x="8165357" y="5107779"/>
                <a:ext cx="1952816" cy="369332"/>
              </a:xfrm>
              <a:prstGeom prst="rect">
                <a:avLst/>
              </a:prstGeom>
              <a:noFill/>
              <a:effectLst/>
            </p:spPr>
            <p:txBody>
              <a:bodyPr wrap="squar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５"/>
              <p:cNvSpPr txBox="1"/>
              <p:nvPr/>
            </p:nvSpPr>
            <p:spPr>
              <a:xfrm flipH="1">
                <a:off x="8165357" y="5421747"/>
                <a:ext cx="2526780" cy="511037"/>
              </a:xfrm>
              <a:prstGeom prst="rect">
                <a:avLst/>
              </a:prstGeom>
              <a:noFill/>
              <a:effectLst/>
            </p:spPr>
            <p:txBody>
              <a:bodyPr wrap="square" rtlCol="0">
                <a:spAutoFit/>
              </a:bodyPr>
              <a:lstStyle/>
              <a:p>
                <a:pP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请替换文字内容复制你的内容到此请替换文字内容复制你的内容到此</a:t>
                </a:r>
              </a:p>
            </p:txBody>
          </p:sp>
        </p:grpSp>
        <p:sp>
          <p:nvSpPr>
            <p:cNvPr id="64" name="２"/>
            <p:cNvSpPr/>
            <p:nvPr/>
          </p:nvSpPr>
          <p:spPr>
            <a:xfrm>
              <a:off x="7285295" y="4580421"/>
              <a:ext cx="481862" cy="700886"/>
            </a:xfrm>
            <a:custGeom>
              <a:avLst/>
              <a:gdLst/>
              <a:ahLst/>
              <a:cxnLst>
                <a:cxn ang="0">
                  <a:pos x="wd2" y="hd2"/>
                </a:cxn>
                <a:cxn ang="5400000">
                  <a:pos x="wd2" y="hd2"/>
                </a:cxn>
                <a:cxn ang="10800000">
                  <a:pos x="wd2" y="hd2"/>
                </a:cxn>
                <a:cxn ang="16200000">
                  <a:pos x="wd2" y="hd2"/>
                </a:cxn>
              </a:cxnLst>
              <a:rect l="0" t="0" r="r" b="b"/>
              <a:pathLst>
                <a:path w="21600" h="21600" extrusionOk="0">
                  <a:moveTo>
                    <a:pt x="16364" y="18450"/>
                  </a:moveTo>
                  <a:lnTo>
                    <a:pt x="13745" y="19350"/>
                  </a:lnTo>
                  <a:lnTo>
                    <a:pt x="7855" y="11700"/>
                  </a:lnTo>
                  <a:lnTo>
                    <a:pt x="2618" y="13950"/>
                  </a:lnTo>
                  <a:lnTo>
                    <a:pt x="2618" y="3150"/>
                  </a:lnTo>
                  <a:lnTo>
                    <a:pt x="15709" y="9000"/>
                  </a:lnTo>
                  <a:lnTo>
                    <a:pt x="9818" y="10800"/>
                  </a:lnTo>
                  <a:cubicBezTo>
                    <a:pt x="9818" y="10800"/>
                    <a:pt x="16364" y="18450"/>
                    <a:pt x="16364" y="18450"/>
                  </a:cubicBezTo>
                  <a:close/>
                  <a:moveTo>
                    <a:pt x="21600" y="9450"/>
                  </a:moveTo>
                  <a:lnTo>
                    <a:pt x="0" y="0"/>
                  </a:lnTo>
                  <a:lnTo>
                    <a:pt x="0" y="17550"/>
                  </a:lnTo>
                  <a:lnTo>
                    <a:pt x="6739" y="14145"/>
                  </a:lnTo>
                  <a:lnTo>
                    <a:pt x="12436" y="21600"/>
                  </a:lnTo>
                  <a:lnTo>
                    <a:pt x="19636" y="18900"/>
                  </a:lnTo>
                  <a:lnTo>
                    <a:pt x="13621" y="11516"/>
                  </a:lnTo>
                  <a:cubicBezTo>
                    <a:pt x="13621" y="11516"/>
                    <a:pt x="21600" y="9450"/>
                    <a:pt x="21600" y="9450"/>
                  </a:cubicBezTo>
                  <a:close/>
                </a:path>
              </a:pathLst>
            </a:custGeom>
            <a:solidFill>
              <a:schemeClr val="bg1"/>
            </a:solidFill>
            <a:ln w="12700">
              <a:miter lim="400000"/>
            </a:ln>
          </p:spPr>
          <p:txBody>
            <a:bodyPr lIns="35719" tIns="35719" rIns="35719" bIns="35719"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grpSp>
        <p:nvGrpSpPr>
          <p:cNvPr id="2" name="组合 1"/>
          <p:cNvGrpSpPr/>
          <p:nvPr/>
        </p:nvGrpSpPr>
        <p:grpSpPr>
          <a:xfrm>
            <a:off x="1763099" y="1705185"/>
            <a:ext cx="4235264" cy="1612232"/>
            <a:chOff x="1763099" y="1705185"/>
            <a:chExt cx="4235264" cy="1612232"/>
          </a:xfrm>
        </p:grpSpPr>
        <p:grpSp>
          <p:nvGrpSpPr>
            <p:cNvPr id="42" name="组合 41"/>
            <p:cNvGrpSpPr/>
            <p:nvPr/>
          </p:nvGrpSpPr>
          <p:grpSpPr>
            <a:xfrm>
              <a:off x="1763099" y="1705185"/>
              <a:ext cx="4235264" cy="1612232"/>
              <a:chOff x="1499863" y="1900989"/>
              <a:chExt cx="4235264" cy="1612232"/>
            </a:xfrm>
          </p:grpSpPr>
          <p:sp>
            <p:nvSpPr>
              <p:cNvPr id="43" name="９"/>
              <p:cNvSpPr/>
              <p:nvPr/>
            </p:nvSpPr>
            <p:spPr>
              <a:xfrm>
                <a:off x="1499863" y="1900989"/>
                <a:ext cx="1612232" cy="1612232"/>
              </a:xfrm>
              <a:prstGeom prst="rect">
                <a:avLst/>
              </a:prstGeom>
              <a:solidFill>
                <a:srgbClr val="D5A2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８８"/>
              <p:cNvSpPr/>
              <p:nvPr/>
            </p:nvSpPr>
            <p:spPr>
              <a:xfrm>
                <a:off x="3208347" y="1900989"/>
                <a:ext cx="144379" cy="637675"/>
              </a:xfrm>
              <a:prstGeom prst="rect">
                <a:avLst/>
              </a:prstGeom>
              <a:solidFill>
                <a:srgbClr val="D5A2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７７"/>
              <p:cNvSpPr txBox="1"/>
              <p:nvPr/>
            </p:nvSpPr>
            <p:spPr>
              <a:xfrm flipH="1">
                <a:off x="3208347" y="2688216"/>
                <a:ext cx="1952816" cy="369332"/>
              </a:xfrm>
              <a:prstGeom prst="rect">
                <a:avLst/>
              </a:prstGeom>
              <a:noFill/>
              <a:effectLst/>
            </p:spPr>
            <p:txBody>
              <a:bodyPr wrap="squar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６６"/>
              <p:cNvSpPr txBox="1"/>
              <p:nvPr/>
            </p:nvSpPr>
            <p:spPr>
              <a:xfrm flipH="1">
                <a:off x="3208347" y="3002184"/>
                <a:ext cx="2526780" cy="511037"/>
              </a:xfrm>
              <a:prstGeom prst="rect">
                <a:avLst/>
              </a:prstGeom>
              <a:noFill/>
              <a:effectLst/>
            </p:spPr>
            <p:txBody>
              <a:bodyPr wrap="square" rtlCol="0">
                <a:spAutoFit/>
              </a:bodyPr>
              <a:lstStyle/>
              <a:p>
                <a:pP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请替换文字内容复制你的内容到此请替换文字内容复制你的内容到此</a:t>
                </a:r>
              </a:p>
            </p:txBody>
          </p:sp>
        </p:grpSp>
        <p:sp>
          <p:nvSpPr>
            <p:cNvPr id="65" name="１"/>
            <p:cNvSpPr/>
            <p:nvPr/>
          </p:nvSpPr>
          <p:spPr>
            <a:xfrm>
              <a:off x="2306382" y="2146256"/>
              <a:ext cx="525668" cy="730090"/>
            </a:xfrm>
            <a:custGeom>
              <a:avLst/>
              <a:gdLst/>
              <a:ahLst/>
              <a:cxnLst>
                <a:cxn ang="0">
                  <a:pos x="wd2" y="hd2"/>
                </a:cxn>
                <a:cxn ang="5400000">
                  <a:pos x="wd2" y="hd2"/>
                </a:cxn>
                <a:cxn ang="10800000">
                  <a:pos x="wd2" y="hd2"/>
                </a:cxn>
                <a:cxn ang="16200000">
                  <a:pos x="wd2" y="hd2"/>
                </a:cxn>
              </a:cxnLst>
              <a:rect l="0" t="0" r="r" b="b"/>
              <a:pathLst>
                <a:path w="21600" h="21600" extrusionOk="0">
                  <a:moveTo>
                    <a:pt x="19200" y="7776"/>
                  </a:moveTo>
                  <a:lnTo>
                    <a:pt x="2400" y="7776"/>
                  </a:lnTo>
                  <a:lnTo>
                    <a:pt x="2400" y="4752"/>
                  </a:lnTo>
                  <a:cubicBezTo>
                    <a:pt x="2400" y="3165"/>
                    <a:pt x="4396" y="1728"/>
                    <a:pt x="6600" y="1728"/>
                  </a:cubicBezTo>
                  <a:lnTo>
                    <a:pt x="15000" y="1728"/>
                  </a:lnTo>
                  <a:cubicBezTo>
                    <a:pt x="17204" y="1728"/>
                    <a:pt x="19200" y="3165"/>
                    <a:pt x="19200" y="4752"/>
                  </a:cubicBezTo>
                  <a:cubicBezTo>
                    <a:pt x="19200" y="4752"/>
                    <a:pt x="19200" y="7776"/>
                    <a:pt x="19200" y="7776"/>
                  </a:cubicBezTo>
                  <a:close/>
                  <a:moveTo>
                    <a:pt x="19200" y="14256"/>
                  </a:moveTo>
                  <a:cubicBezTo>
                    <a:pt x="19200" y="17458"/>
                    <a:pt x="15847" y="19872"/>
                    <a:pt x="11400" y="19872"/>
                  </a:cubicBezTo>
                  <a:lnTo>
                    <a:pt x="10200" y="19872"/>
                  </a:lnTo>
                  <a:cubicBezTo>
                    <a:pt x="5753" y="19872"/>
                    <a:pt x="2400" y="17458"/>
                    <a:pt x="2400" y="14256"/>
                  </a:cubicBezTo>
                  <a:lnTo>
                    <a:pt x="2400" y="9504"/>
                  </a:lnTo>
                  <a:lnTo>
                    <a:pt x="19200" y="9504"/>
                  </a:lnTo>
                  <a:cubicBezTo>
                    <a:pt x="19200" y="9504"/>
                    <a:pt x="19200" y="14256"/>
                    <a:pt x="19200" y="14256"/>
                  </a:cubicBezTo>
                  <a:close/>
                  <a:moveTo>
                    <a:pt x="15000" y="0"/>
                  </a:moveTo>
                  <a:lnTo>
                    <a:pt x="6600" y="0"/>
                  </a:lnTo>
                  <a:cubicBezTo>
                    <a:pt x="3067" y="0"/>
                    <a:pt x="0" y="2208"/>
                    <a:pt x="0" y="4752"/>
                  </a:cubicBezTo>
                  <a:lnTo>
                    <a:pt x="0" y="14256"/>
                  </a:lnTo>
                  <a:cubicBezTo>
                    <a:pt x="0" y="18417"/>
                    <a:pt x="4420" y="21600"/>
                    <a:pt x="10200" y="21600"/>
                  </a:cubicBezTo>
                  <a:lnTo>
                    <a:pt x="11400" y="21600"/>
                  </a:lnTo>
                  <a:cubicBezTo>
                    <a:pt x="17180" y="21600"/>
                    <a:pt x="21600" y="18417"/>
                    <a:pt x="21600" y="14256"/>
                  </a:cubicBezTo>
                  <a:lnTo>
                    <a:pt x="21600" y="4752"/>
                  </a:lnTo>
                  <a:cubicBezTo>
                    <a:pt x="21600" y="2208"/>
                    <a:pt x="18533" y="0"/>
                    <a:pt x="15000" y="0"/>
                  </a:cubicBezTo>
                  <a:close/>
                  <a:moveTo>
                    <a:pt x="9600" y="6048"/>
                  </a:moveTo>
                  <a:lnTo>
                    <a:pt x="12000" y="6048"/>
                  </a:lnTo>
                  <a:lnTo>
                    <a:pt x="12000" y="3456"/>
                  </a:lnTo>
                  <a:lnTo>
                    <a:pt x="9600" y="3456"/>
                  </a:lnTo>
                  <a:cubicBezTo>
                    <a:pt x="9600" y="3456"/>
                    <a:pt x="9600" y="6048"/>
                    <a:pt x="9600" y="6048"/>
                  </a:cubicBezTo>
                  <a:close/>
                </a:path>
              </a:pathLst>
            </a:custGeom>
            <a:solidFill>
              <a:schemeClr val="bg1"/>
            </a:solidFill>
            <a:ln w="12700">
              <a:miter lim="400000"/>
            </a:ln>
          </p:spPr>
          <p:txBody>
            <a:bodyPr lIns="35719" tIns="35719" rIns="35719" bIns="35719"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spTree>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750"/>
                                        <p:tgtEl>
                                          <p:spTgt spid="28"/>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750"/>
                                        <p:tgtEl>
                                          <p:spTgt spid="2"/>
                                        </p:tgtEl>
                                      </p:cBhvr>
                                    </p:animEffect>
                                  </p:childTnLst>
                                </p:cTn>
                              </p:par>
                            </p:childTnLst>
                          </p:cTn>
                        </p:par>
                        <p:par>
                          <p:cTn id="12" fill="hold">
                            <p:stCondLst>
                              <p:cond delay="2000"/>
                            </p:stCondLst>
                            <p:childTnLst>
                              <p:par>
                                <p:cTn id="13" presetID="14" presetClass="entr" presetSubtype="1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750"/>
                                        <p:tgtEl>
                                          <p:spTgt spid="4"/>
                                        </p:tgtEl>
                                      </p:cBhvr>
                                    </p:animEffect>
                                  </p:childTnLst>
                                </p:cTn>
                              </p:par>
                            </p:childTnLst>
                          </p:cTn>
                        </p:par>
                        <p:par>
                          <p:cTn id="16" fill="hold">
                            <p:stCondLst>
                              <p:cond delay="3000"/>
                            </p:stCondLst>
                            <p:childTnLst>
                              <p:par>
                                <p:cTn id="17" presetID="14" presetClass="entr" presetSubtype="1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750"/>
                                        <p:tgtEl>
                                          <p:spTgt spid="5"/>
                                        </p:tgtEl>
                                      </p:cBhvr>
                                    </p:animEffect>
                                  </p:childTnLst>
                                </p:cTn>
                              </p:par>
                            </p:childTnLst>
                          </p:cTn>
                        </p:par>
                        <p:par>
                          <p:cTn id="20" fill="hold">
                            <p:stCondLst>
                              <p:cond delay="4000"/>
                            </p:stCondLst>
                            <p:childTnLst>
                              <p:par>
                                <p:cTn id="21" presetID="14" presetClass="entr" presetSubtype="1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3995" y="3317417"/>
            <a:ext cx="12202347" cy="3540584"/>
          </a:xfrm>
          <a:prstGeom prst="rect">
            <a:avLst/>
          </a:prstGeom>
          <a:pattFill prst="pct5">
            <a:fgClr>
              <a:schemeClr val="bg1"/>
            </a:fgClr>
            <a:bgClr>
              <a:srgbClr val="E2BFB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189659" y="17928"/>
            <a:ext cx="2015872" cy="1155235"/>
            <a:chOff x="189659" y="-13004"/>
            <a:chExt cx="2015872" cy="1155235"/>
          </a:xfrm>
        </p:grpSpPr>
        <p:sp>
          <p:nvSpPr>
            <p:cNvPr id="29" name="矩形 28"/>
            <p:cNvSpPr/>
            <p:nvPr/>
          </p:nvSpPr>
          <p:spPr>
            <a:xfrm>
              <a:off x="386177" y="217695"/>
              <a:ext cx="1819354" cy="548699"/>
            </a:xfrm>
            <a:prstGeom prst="rect">
              <a:avLst/>
            </a:prstGeom>
            <a:solidFill>
              <a:srgbClr val="D5A29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输 入 标 题</a:t>
              </a:r>
            </a:p>
          </p:txBody>
        </p:sp>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19431">
              <a:off x="189659" y="-13004"/>
              <a:ext cx="724740" cy="1155235"/>
            </a:xfrm>
            <a:prstGeom prst="rect">
              <a:avLst/>
            </a:prstGeom>
          </p:spPr>
        </p:pic>
      </p:grpSp>
      <p:grpSp>
        <p:nvGrpSpPr>
          <p:cNvPr id="31" name="组合 30"/>
          <p:cNvGrpSpPr/>
          <p:nvPr/>
        </p:nvGrpSpPr>
        <p:grpSpPr>
          <a:xfrm>
            <a:off x="7043945" y="1578952"/>
            <a:ext cx="4046254" cy="939139"/>
            <a:chOff x="6974672" y="1869897"/>
            <a:chExt cx="4046254" cy="939139"/>
          </a:xfrm>
        </p:grpSpPr>
        <p:sp>
          <p:nvSpPr>
            <p:cNvPr id="32" name="１"/>
            <p:cNvSpPr txBox="1"/>
            <p:nvPr/>
          </p:nvSpPr>
          <p:spPr>
            <a:xfrm flipH="1">
              <a:off x="6974672" y="1869897"/>
              <a:ext cx="1952816" cy="461665"/>
            </a:xfrm>
            <a:prstGeom prst="rect">
              <a:avLst/>
            </a:prstGeom>
            <a:noFill/>
            <a:effectLst/>
          </p:spPr>
          <p:txBody>
            <a:bodyPr wrap="square" rtlCol="0">
              <a:spAutoFit/>
            </a:bodyPr>
            <a:lstStyle/>
            <a:p>
              <a:pPr marL="342900" indent="-342900">
                <a:buFont typeface="Wingdings" panose="05000000000000000000" pitchFamily="2" charset="2"/>
                <a:buChar char="n"/>
              </a:pPr>
              <a:r>
                <a:rPr lang="zh-CN" altLang="en-US" sz="2400" dirty="0">
                  <a:solidFill>
                    <a:srgbClr val="D5A29E"/>
                  </a:solidFill>
                  <a:latin typeface="微软雅黑" panose="020B0503020204020204" pitchFamily="34" charset="-122"/>
                  <a:ea typeface="微软雅黑" panose="020B0503020204020204" pitchFamily="34" charset="-122"/>
                </a:rPr>
                <a:t>输入标题</a:t>
              </a:r>
              <a:endParaRPr lang="en-US" altLang="zh-CN" sz="2400" dirty="0">
                <a:solidFill>
                  <a:srgbClr val="D5A29E"/>
                </a:solidFill>
                <a:latin typeface="微软雅黑" panose="020B0503020204020204" pitchFamily="34" charset="-122"/>
                <a:ea typeface="微软雅黑" panose="020B0503020204020204" pitchFamily="34" charset="-122"/>
              </a:endParaRPr>
            </a:p>
          </p:txBody>
        </p:sp>
        <p:sp>
          <p:nvSpPr>
            <p:cNvPr id="33" name="１"/>
            <p:cNvSpPr txBox="1"/>
            <p:nvPr/>
          </p:nvSpPr>
          <p:spPr>
            <a:xfrm flipH="1">
              <a:off x="6974672" y="2183865"/>
              <a:ext cx="4046254" cy="625171"/>
            </a:xfrm>
            <a:prstGeom prst="rect">
              <a:avLst/>
            </a:prstGeom>
            <a:noFill/>
            <a:effectLst/>
          </p:spPr>
          <p:txBody>
            <a:bodyPr wrap="square" rtlCol="0">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请替换文字内容复制你的内容到此请替换文字内容复制你的内容到此</a:t>
              </a:r>
            </a:p>
          </p:txBody>
        </p:sp>
      </p:grpSp>
      <p:grpSp>
        <p:nvGrpSpPr>
          <p:cNvPr id="34" name="组合 33"/>
          <p:cNvGrpSpPr/>
          <p:nvPr/>
        </p:nvGrpSpPr>
        <p:grpSpPr>
          <a:xfrm>
            <a:off x="7043945" y="2673689"/>
            <a:ext cx="4046254" cy="939139"/>
            <a:chOff x="6974672" y="2865089"/>
            <a:chExt cx="4046254" cy="939139"/>
          </a:xfrm>
        </p:grpSpPr>
        <p:sp>
          <p:nvSpPr>
            <p:cNvPr id="35" name="１"/>
            <p:cNvSpPr txBox="1"/>
            <p:nvPr/>
          </p:nvSpPr>
          <p:spPr>
            <a:xfrm flipH="1">
              <a:off x="6974672" y="2865089"/>
              <a:ext cx="1952816" cy="461665"/>
            </a:xfrm>
            <a:prstGeom prst="rect">
              <a:avLst/>
            </a:prstGeom>
            <a:noFill/>
            <a:effectLst/>
          </p:spPr>
          <p:txBody>
            <a:bodyPr wrap="square" rtlCol="0">
              <a:spAutoFit/>
            </a:bodyPr>
            <a:lstStyle/>
            <a:p>
              <a:pPr marL="342900" indent="-342900">
                <a:buFont typeface="Wingdings" panose="05000000000000000000" pitchFamily="2" charset="2"/>
                <a:buChar char="n"/>
              </a:pPr>
              <a:r>
                <a:rPr lang="zh-CN" altLang="en-US" sz="2400" dirty="0">
                  <a:solidFill>
                    <a:srgbClr val="57AAA8"/>
                  </a:solidFill>
                  <a:latin typeface="微软雅黑" panose="020B0503020204020204" pitchFamily="34" charset="-122"/>
                  <a:ea typeface="微软雅黑" panose="020B0503020204020204" pitchFamily="34" charset="-122"/>
                </a:rPr>
                <a:t>输入标题</a:t>
              </a:r>
              <a:endParaRPr lang="en-US" altLang="zh-CN" sz="2400" dirty="0">
                <a:solidFill>
                  <a:srgbClr val="57AAA8"/>
                </a:solidFill>
                <a:latin typeface="微软雅黑" panose="020B0503020204020204" pitchFamily="34" charset="-122"/>
                <a:ea typeface="微软雅黑" panose="020B0503020204020204" pitchFamily="34" charset="-122"/>
              </a:endParaRPr>
            </a:p>
          </p:txBody>
        </p:sp>
        <p:sp>
          <p:nvSpPr>
            <p:cNvPr id="36" name="１"/>
            <p:cNvSpPr txBox="1"/>
            <p:nvPr/>
          </p:nvSpPr>
          <p:spPr>
            <a:xfrm flipH="1">
              <a:off x="6974672" y="3179057"/>
              <a:ext cx="4046254" cy="625171"/>
            </a:xfrm>
            <a:prstGeom prst="rect">
              <a:avLst/>
            </a:prstGeom>
            <a:noFill/>
            <a:effectLst/>
          </p:spPr>
          <p:txBody>
            <a:bodyPr wrap="square" rtlCol="0">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请替换文字内容复制你的内容到此请替换文字内容复制你的内容到此</a:t>
              </a:r>
            </a:p>
          </p:txBody>
        </p:sp>
      </p:grpSp>
      <p:grpSp>
        <p:nvGrpSpPr>
          <p:cNvPr id="37" name="组合 36"/>
          <p:cNvGrpSpPr/>
          <p:nvPr/>
        </p:nvGrpSpPr>
        <p:grpSpPr>
          <a:xfrm>
            <a:off x="7043945" y="3791204"/>
            <a:ext cx="4046254" cy="939139"/>
            <a:chOff x="6974672" y="3860281"/>
            <a:chExt cx="4046254" cy="939139"/>
          </a:xfrm>
        </p:grpSpPr>
        <p:sp>
          <p:nvSpPr>
            <p:cNvPr id="38" name="１"/>
            <p:cNvSpPr txBox="1"/>
            <p:nvPr/>
          </p:nvSpPr>
          <p:spPr>
            <a:xfrm flipH="1">
              <a:off x="6974672" y="3860281"/>
              <a:ext cx="1952816" cy="461665"/>
            </a:xfrm>
            <a:prstGeom prst="rect">
              <a:avLst/>
            </a:prstGeom>
            <a:noFill/>
            <a:effectLst/>
          </p:spPr>
          <p:txBody>
            <a:bodyPr wrap="square" rtlCol="0">
              <a:spAutoFit/>
            </a:bodyPr>
            <a:lstStyle/>
            <a:p>
              <a:pPr marL="342900" indent="-342900">
                <a:buFont typeface="Wingdings" panose="05000000000000000000" pitchFamily="2" charset="2"/>
                <a:buChar char="n"/>
              </a:pPr>
              <a:r>
                <a:rPr lang="zh-CN" altLang="en-US" sz="2400" dirty="0">
                  <a:solidFill>
                    <a:schemeClr val="bg1"/>
                  </a:solidFill>
                  <a:latin typeface="微软雅黑" panose="020B0503020204020204" pitchFamily="34" charset="-122"/>
                  <a:ea typeface="微软雅黑" panose="020B0503020204020204" pitchFamily="34" charset="-122"/>
                </a:rPr>
                <a:t>输入标题</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39" name="１"/>
            <p:cNvSpPr txBox="1"/>
            <p:nvPr/>
          </p:nvSpPr>
          <p:spPr>
            <a:xfrm flipH="1">
              <a:off x="6974672" y="4174249"/>
              <a:ext cx="4046254" cy="625171"/>
            </a:xfrm>
            <a:prstGeom prst="rect">
              <a:avLst/>
            </a:prstGeom>
            <a:noFill/>
            <a:effectLst/>
          </p:spPr>
          <p:txBody>
            <a:bodyPr wrap="square" rtlCol="0">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请替换文字内容复制你的内容到此请替换文字内容复制你的内容到此</a:t>
              </a:r>
            </a:p>
          </p:txBody>
        </p:sp>
      </p:grpSp>
      <p:grpSp>
        <p:nvGrpSpPr>
          <p:cNvPr id="40" name="组合 39"/>
          <p:cNvGrpSpPr/>
          <p:nvPr/>
        </p:nvGrpSpPr>
        <p:grpSpPr>
          <a:xfrm>
            <a:off x="7043945" y="4885941"/>
            <a:ext cx="4046254" cy="939139"/>
            <a:chOff x="6974672" y="4855473"/>
            <a:chExt cx="4046254" cy="939139"/>
          </a:xfrm>
        </p:grpSpPr>
        <p:sp>
          <p:nvSpPr>
            <p:cNvPr id="41" name="１"/>
            <p:cNvSpPr txBox="1"/>
            <p:nvPr/>
          </p:nvSpPr>
          <p:spPr>
            <a:xfrm flipH="1">
              <a:off x="6974672" y="4855473"/>
              <a:ext cx="1952816" cy="461665"/>
            </a:xfrm>
            <a:prstGeom prst="rect">
              <a:avLst/>
            </a:prstGeom>
            <a:noFill/>
            <a:effectLst/>
          </p:spPr>
          <p:txBody>
            <a:bodyPr wrap="square" rtlCol="0">
              <a:spAutoFit/>
            </a:bodyPr>
            <a:lstStyle/>
            <a:p>
              <a:pPr marL="342900" indent="-342900">
                <a:buFont typeface="Wingdings" panose="05000000000000000000" pitchFamily="2" charset="2"/>
                <a:buChar char="n"/>
              </a:pPr>
              <a:r>
                <a:rPr lang="zh-CN" altLang="en-US" sz="2400" dirty="0">
                  <a:solidFill>
                    <a:srgbClr val="6D9ED2"/>
                  </a:solidFill>
                  <a:latin typeface="微软雅黑" panose="020B0503020204020204" pitchFamily="34" charset="-122"/>
                  <a:ea typeface="微软雅黑" panose="020B0503020204020204" pitchFamily="34" charset="-122"/>
                </a:rPr>
                <a:t>输入标题</a:t>
              </a:r>
              <a:endParaRPr lang="en-US" altLang="zh-CN" sz="2400" dirty="0">
                <a:solidFill>
                  <a:srgbClr val="6D9ED2"/>
                </a:solidFill>
                <a:latin typeface="微软雅黑" panose="020B0503020204020204" pitchFamily="34" charset="-122"/>
                <a:ea typeface="微软雅黑" panose="020B0503020204020204" pitchFamily="34" charset="-122"/>
              </a:endParaRPr>
            </a:p>
          </p:txBody>
        </p:sp>
        <p:sp>
          <p:nvSpPr>
            <p:cNvPr id="66" name="１"/>
            <p:cNvSpPr txBox="1"/>
            <p:nvPr/>
          </p:nvSpPr>
          <p:spPr>
            <a:xfrm flipH="1">
              <a:off x="6974672" y="5169441"/>
              <a:ext cx="4046254" cy="625171"/>
            </a:xfrm>
            <a:prstGeom prst="rect">
              <a:avLst/>
            </a:prstGeom>
            <a:noFill/>
            <a:effectLst/>
          </p:spPr>
          <p:txBody>
            <a:bodyPr wrap="square" rtlCol="0">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请替换文字内容复制你的内容到此请替换文字内容复制你的内容到此</a:t>
              </a:r>
            </a:p>
          </p:txBody>
        </p:sp>
      </p:gr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172" y="1782151"/>
            <a:ext cx="5778444" cy="4332304"/>
          </a:xfrm>
          <a:prstGeom prst="rect">
            <a:avLst/>
          </a:prstGeom>
        </p:spPr>
      </p:pic>
    </p:spTree>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750"/>
                                        <p:tgtEl>
                                          <p:spTgt spid="2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750" fill="hold"/>
                                        <p:tgtEl>
                                          <p:spTgt spid="31"/>
                                        </p:tgtEl>
                                        <p:attrNameLst>
                                          <p:attrName>ppt_x</p:attrName>
                                        </p:attrNameLst>
                                      </p:cBhvr>
                                      <p:tavLst>
                                        <p:tav tm="0">
                                          <p:val>
                                            <p:strVal val="#ppt_x"/>
                                          </p:val>
                                        </p:tav>
                                        <p:tav tm="100000">
                                          <p:val>
                                            <p:strVal val="#ppt_x"/>
                                          </p:val>
                                        </p:tav>
                                      </p:tavLst>
                                    </p:anim>
                                    <p:anim calcmode="lin" valueType="num">
                                      <p:cBhvr additive="base">
                                        <p:cTn id="12" dur="75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additive="base">
                                        <p:cTn id="16" dur="750" fill="hold"/>
                                        <p:tgtEl>
                                          <p:spTgt spid="34"/>
                                        </p:tgtEl>
                                        <p:attrNameLst>
                                          <p:attrName>ppt_x</p:attrName>
                                        </p:attrNameLst>
                                      </p:cBhvr>
                                      <p:tavLst>
                                        <p:tav tm="0">
                                          <p:val>
                                            <p:strVal val="#ppt_x"/>
                                          </p:val>
                                        </p:tav>
                                        <p:tav tm="100000">
                                          <p:val>
                                            <p:strVal val="#ppt_x"/>
                                          </p:val>
                                        </p:tav>
                                      </p:tavLst>
                                    </p:anim>
                                    <p:anim calcmode="lin" valueType="num">
                                      <p:cBhvr additive="base">
                                        <p:cTn id="17" dur="750" fill="hold"/>
                                        <p:tgtEl>
                                          <p:spTgt spid="34"/>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4"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750" fill="hold"/>
                                        <p:tgtEl>
                                          <p:spTgt spid="37"/>
                                        </p:tgtEl>
                                        <p:attrNameLst>
                                          <p:attrName>ppt_x</p:attrName>
                                        </p:attrNameLst>
                                      </p:cBhvr>
                                      <p:tavLst>
                                        <p:tav tm="0">
                                          <p:val>
                                            <p:strVal val="#ppt_x"/>
                                          </p:val>
                                        </p:tav>
                                        <p:tav tm="100000">
                                          <p:val>
                                            <p:strVal val="#ppt_x"/>
                                          </p:val>
                                        </p:tav>
                                      </p:tavLst>
                                    </p:anim>
                                    <p:anim calcmode="lin" valueType="num">
                                      <p:cBhvr additive="base">
                                        <p:cTn id="22" dur="75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2" presetClass="entr" presetSubtype="4"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 calcmode="lin" valueType="num">
                                      <p:cBhvr additive="base">
                                        <p:cTn id="26" dur="750" fill="hold"/>
                                        <p:tgtEl>
                                          <p:spTgt spid="40"/>
                                        </p:tgtEl>
                                        <p:attrNameLst>
                                          <p:attrName>ppt_x</p:attrName>
                                        </p:attrNameLst>
                                      </p:cBhvr>
                                      <p:tavLst>
                                        <p:tav tm="0">
                                          <p:val>
                                            <p:strVal val="#ppt_x"/>
                                          </p:val>
                                        </p:tav>
                                        <p:tav tm="100000">
                                          <p:val>
                                            <p:strVal val="#ppt_x"/>
                                          </p:val>
                                        </p:tav>
                                      </p:tavLst>
                                    </p:anim>
                                    <p:anim calcmode="lin" valueType="num">
                                      <p:cBhvr additive="base">
                                        <p:cTn id="27" dur="750" fill="hold"/>
                                        <p:tgtEl>
                                          <p:spTgt spid="40"/>
                                        </p:tgtEl>
                                        <p:attrNameLst>
                                          <p:attrName>ppt_y</p:attrName>
                                        </p:attrNameLst>
                                      </p:cBhvr>
                                      <p:tavLst>
                                        <p:tav tm="0">
                                          <p:val>
                                            <p:strVal val="1+#ppt_h/2"/>
                                          </p:val>
                                        </p:tav>
                                        <p:tav tm="100000">
                                          <p:val>
                                            <p:strVal val="#ppt_y"/>
                                          </p:val>
                                        </p:tav>
                                      </p:tavLst>
                                    </p:anim>
                                  </p:childTnLst>
                                </p:cTn>
                              </p:par>
                            </p:childTnLst>
                          </p:cTn>
                        </p:par>
                        <p:par>
                          <p:cTn id="28" fill="hold">
                            <p:stCondLst>
                              <p:cond delay="5000"/>
                            </p:stCondLst>
                            <p:childTnLst>
                              <p:par>
                                <p:cTn id="29" presetID="42"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750"/>
                                        <p:tgtEl>
                                          <p:spTgt spid="4"/>
                                        </p:tgtEl>
                                      </p:cBhvr>
                                    </p:animEffect>
                                    <p:anim calcmode="lin" valueType="num">
                                      <p:cBhvr>
                                        <p:cTn id="32" dur="750" fill="hold"/>
                                        <p:tgtEl>
                                          <p:spTgt spid="4"/>
                                        </p:tgtEl>
                                        <p:attrNameLst>
                                          <p:attrName>ppt_x</p:attrName>
                                        </p:attrNameLst>
                                      </p:cBhvr>
                                      <p:tavLst>
                                        <p:tav tm="0">
                                          <p:val>
                                            <p:strVal val="#ppt_x"/>
                                          </p:val>
                                        </p:tav>
                                        <p:tav tm="100000">
                                          <p:val>
                                            <p:strVal val="#ppt_x"/>
                                          </p:val>
                                        </p:tav>
                                      </p:tavLst>
                                    </p:anim>
                                    <p:anim calcmode="lin" valueType="num">
                                      <p:cBhvr>
                                        <p:cTn id="33"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61"/>
          <p:cNvSpPr/>
          <p:nvPr/>
        </p:nvSpPr>
        <p:spPr>
          <a:xfrm>
            <a:off x="-23995" y="0"/>
            <a:ext cx="12202347" cy="3540584"/>
          </a:xfrm>
          <a:prstGeom prst="rect">
            <a:avLst/>
          </a:prstGeom>
          <a:pattFill prst="pct5">
            <a:fgClr>
              <a:schemeClr val="bg1"/>
            </a:fgClr>
            <a:bgClr>
              <a:srgbClr val="E2BFB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189659" y="17928"/>
            <a:ext cx="2015872" cy="1155235"/>
            <a:chOff x="189659" y="-13004"/>
            <a:chExt cx="2015872" cy="1155235"/>
          </a:xfrm>
        </p:grpSpPr>
        <p:sp>
          <p:nvSpPr>
            <p:cNvPr id="64" name="矩形 63"/>
            <p:cNvSpPr/>
            <p:nvPr/>
          </p:nvSpPr>
          <p:spPr>
            <a:xfrm>
              <a:off x="386177" y="217695"/>
              <a:ext cx="1819354" cy="5486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D5A29E"/>
                  </a:solidFill>
                  <a:latin typeface="Century Gothic" panose="020B0502020202020204" pitchFamily="34" charset="0"/>
                  <a:ea typeface="微软雅黑 Light" panose="020B0502040204020203" pitchFamily="34" charset="-122"/>
                  <a:sym typeface="Century Gothic" panose="020B0502020202020204" pitchFamily="34" charset="0"/>
                </a:rPr>
                <a:t>输 入 标 题</a:t>
              </a:r>
            </a:p>
          </p:txBody>
        </p:sp>
        <p:pic>
          <p:nvPicPr>
            <p:cNvPr id="65" name="图片 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19431">
              <a:off x="189659" y="-13004"/>
              <a:ext cx="724740" cy="1155235"/>
            </a:xfrm>
            <a:prstGeom prst="rect">
              <a:avLst/>
            </a:prstGeom>
          </p:spPr>
        </p:pic>
      </p:grpSp>
      <p:grpSp>
        <p:nvGrpSpPr>
          <p:cNvPr id="28" name="组合 27"/>
          <p:cNvGrpSpPr/>
          <p:nvPr/>
        </p:nvGrpSpPr>
        <p:grpSpPr>
          <a:xfrm>
            <a:off x="854110" y="4608052"/>
            <a:ext cx="10483780" cy="2181173"/>
            <a:chOff x="854110" y="1725151"/>
            <a:chExt cx="10483780" cy="2181173"/>
          </a:xfrm>
        </p:grpSpPr>
        <p:sp>
          <p:nvSpPr>
            <p:cNvPr id="29" name="１"/>
            <p:cNvSpPr txBox="1"/>
            <p:nvPr/>
          </p:nvSpPr>
          <p:spPr>
            <a:xfrm>
              <a:off x="5182929" y="1725151"/>
              <a:ext cx="1826142" cy="584775"/>
            </a:xfrm>
            <a:prstGeom prst="rect">
              <a:avLst/>
            </a:prstGeom>
            <a:noFill/>
          </p:spPr>
          <p:txBody>
            <a:bodyPr wrap="none" rtlCol="0">
              <a:spAutoFit/>
            </a:bodyPr>
            <a:lstStyle/>
            <a:p>
              <a:pPr algn="ct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输入标题</a:t>
              </a:r>
            </a:p>
          </p:txBody>
        </p:sp>
        <p:sp>
          <p:nvSpPr>
            <p:cNvPr id="30" name="１"/>
            <p:cNvSpPr txBox="1"/>
            <p:nvPr/>
          </p:nvSpPr>
          <p:spPr>
            <a:xfrm>
              <a:off x="854110" y="2359747"/>
              <a:ext cx="10483780" cy="1546577"/>
            </a:xfrm>
            <a:prstGeom prst="rect">
              <a:avLst/>
            </a:prstGeom>
            <a:noFill/>
          </p:spPr>
          <p:txBody>
            <a:bodyPr wrap="square" rtlCol="0">
              <a:spAutoFit/>
            </a:bodyPr>
            <a:lstStyle/>
            <a:p>
              <a:pPr algn="ctr">
                <a:lnSpc>
                  <a:spcPct val="15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请替换文字内容复制你的内容到此请替换文字内容复制你的内容到此请替换文字内容复制你的内容到此请替换文字内容复制你的内容到此请替换文字内容复制你的内容到此请替换文字内容复制你的内容到此请替换文字内容复制你的内容到此请替换文字内容复制你的内容到此请替换文字内容复制你的内容到此请替换文字内容复制你的内</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容到此请替换文字内容复制你的内容到此请替换文字内容复制你的内容到此</a:t>
              </a:r>
            </a:p>
            <a:p>
              <a:pPr algn="ctr">
                <a:lnSpc>
                  <a:spcPct val="150000"/>
                </a:lnSpc>
              </a:pPr>
              <a:endPar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endPar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50000"/>
                </a:lnSpc>
              </a:pPr>
              <a:endPar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7780774" y="3009572"/>
            <a:ext cx="1165608" cy="1165608"/>
            <a:chOff x="7780774" y="3396343"/>
            <a:chExt cx="1165608" cy="1165608"/>
          </a:xfrm>
        </p:grpSpPr>
        <p:sp>
          <p:nvSpPr>
            <p:cNvPr id="32" name="１"/>
            <p:cNvSpPr/>
            <p:nvPr/>
          </p:nvSpPr>
          <p:spPr>
            <a:xfrm>
              <a:off x="7780774" y="3396343"/>
              <a:ext cx="1165608" cy="1165608"/>
            </a:xfrm>
            <a:prstGeom prst="ellipse">
              <a:avLst/>
            </a:prstGeom>
            <a:solidFill>
              <a:srgbClr val="D5A29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１"/>
            <p:cNvSpPr/>
            <p:nvPr/>
          </p:nvSpPr>
          <p:spPr>
            <a:xfrm>
              <a:off x="8197378" y="3698686"/>
              <a:ext cx="332400" cy="560923"/>
            </a:xfrm>
            <a:custGeom>
              <a:avLst/>
              <a:gdLst/>
              <a:ahLst/>
              <a:cxnLst>
                <a:cxn ang="0">
                  <a:pos x="wd2" y="hd2"/>
                </a:cxn>
                <a:cxn ang="5400000">
                  <a:pos x="wd2" y="hd2"/>
                </a:cxn>
                <a:cxn ang="10800000">
                  <a:pos x="wd2" y="hd2"/>
                </a:cxn>
                <a:cxn ang="16200000">
                  <a:pos x="wd2" y="hd2"/>
                </a:cxn>
              </a:cxnLst>
              <a:rect l="0" t="0" r="r" b="b"/>
              <a:pathLst>
                <a:path w="21600" h="21600" extrusionOk="0">
                  <a:moveTo>
                    <a:pt x="18900" y="3200"/>
                  </a:moveTo>
                  <a:lnTo>
                    <a:pt x="2700" y="3200"/>
                  </a:lnTo>
                  <a:lnTo>
                    <a:pt x="2700" y="2000"/>
                  </a:lnTo>
                  <a:cubicBezTo>
                    <a:pt x="2700" y="1752"/>
                    <a:pt x="2956" y="1600"/>
                    <a:pt x="3375" y="1600"/>
                  </a:cubicBezTo>
                  <a:lnTo>
                    <a:pt x="18225" y="1600"/>
                  </a:lnTo>
                  <a:cubicBezTo>
                    <a:pt x="18644" y="1600"/>
                    <a:pt x="18900" y="1752"/>
                    <a:pt x="18900" y="2000"/>
                  </a:cubicBezTo>
                  <a:cubicBezTo>
                    <a:pt x="18900" y="2000"/>
                    <a:pt x="18900" y="3200"/>
                    <a:pt x="18900" y="3200"/>
                  </a:cubicBezTo>
                  <a:close/>
                  <a:moveTo>
                    <a:pt x="18900" y="15200"/>
                  </a:moveTo>
                  <a:lnTo>
                    <a:pt x="2700" y="15200"/>
                  </a:lnTo>
                  <a:lnTo>
                    <a:pt x="2700" y="4800"/>
                  </a:lnTo>
                  <a:lnTo>
                    <a:pt x="18900" y="4800"/>
                  </a:lnTo>
                  <a:cubicBezTo>
                    <a:pt x="18900" y="4800"/>
                    <a:pt x="18900" y="15200"/>
                    <a:pt x="18900" y="15200"/>
                  </a:cubicBezTo>
                  <a:close/>
                  <a:moveTo>
                    <a:pt x="18900" y="19600"/>
                  </a:moveTo>
                  <a:cubicBezTo>
                    <a:pt x="18900" y="19848"/>
                    <a:pt x="18644" y="20000"/>
                    <a:pt x="18225" y="20000"/>
                  </a:cubicBezTo>
                  <a:lnTo>
                    <a:pt x="3375" y="20000"/>
                  </a:lnTo>
                  <a:cubicBezTo>
                    <a:pt x="2956" y="20000"/>
                    <a:pt x="2700" y="19848"/>
                    <a:pt x="2700" y="19600"/>
                  </a:cubicBezTo>
                  <a:lnTo>
                    <a:pt x="2700" y="16800"/>
                  </a:lnTo>
                  <a:lnTo>
                    <a:pt x="18900" y="16800"/>
                  </a:lnTo>
                  <a:cubicBezTo>
                    <a:pt x="18900" y="16800"/>
                    <a:pt x="18900" y="19600"/>
                    <a:pt x="18900" y="19600"/>
                  </a:cubicBezTo>
                  <a:close/>
                  <a:moveTo>
                    <a:pt x="18225" y="0"/>
                  </a:moveTo>
                  <a:lnTo>
                    <a:pt x="3375" y="0"/>
                  </a:lnTo>
                  <a:cubicBezTo>
                    <a:pt x="1464" y="0"/>
                    <a:pt x="0" y="868"/>
                    <a:pt x="0" y="2000"/>
                  </a:cubicBezTo>
                  <a:lnTo>
                    <a:pt x="0" y="19600"/>
                  </a:lnTo>
                  <a:cubicBezTo>
                    <a:pt x="0" y="20732"/>
                    <a:pt x="1464" y="21600"/>
                    <a:pt x="3375" y="21600"/>
                  </a:cubicBezTo>
                  <a:lnTo>
                    <a:pt x="18225" y="21600"/>
                  </a:lnTo>
                  <a:cubicBezTo>
                    <a:pt x="20136" y="21600"/>
                    <a:pt x="21600" y="20732"/>
                    <a:pt x="21600" y="19600"/>
                  </a:cubicBezTo>
                  <a:lnTo>
                    <a:pt x="21600" y="2000"/>
                  </a:lnTo>
                  <a:cubicBezTo>
                    <a:pt x="21600" y="868"/>
                    <a:pt x="20136" y="0"/>
                    <a:pt x="18225" y="0"/>
                  </a:cubicBezTo>
                  <a:close/>
                  <a:moveTo>
                    <a:pt x="10800" y="19200"/>
                  </a:moveTo>
                  <a:cubicBezTo>
                    <a:pt x="11546" y="19200"/>
                    <a:pt x="12150" y="18842"/>
                    <a:pt x="12150" y="18400"/>
                  </a:cubicBezTo>
                  <a:cubicBezTo>
                    <a:pt x="12150" y="17958"/>
                    <a:pt x="11546" y="17600"/>
                    <a:pt x="10800" y="17600"/>
                  </a:cubicBezTo>
                  <a:cubicBezTo>
                    <a:pt x="10054" y="17600"/>
                    <a:pt x="9450" y="17958"/>
                    <a:pt x="9450" y="18400"/>
                  </a:cubicBezTo>
                  <a:cubicBezTo>
                    <a:pt x="9450" y="18842"/>
                    <a:pt x="10054" y="19200"/>
                    <a:pt x="10800" y="19200"/>
                  </a:cubicBezTo>
                  <a:close/>
                </a:path>
              </a:pathLst>
            </a:custGeom>
            <a:solidFill>
              <a:schemeClr val="bg1"/>
            </a:solidFill>
            <a:ln w="12700">
              <a:miter lim="400000"/>
            </a:ln>
          </p:spPr>
          <p:txBody>
            <a:bodyPr lIns="35719" tIns="35719" rIns="35719" bIns="35719"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grpSp>
        <p:nvGrpSpPr>
          <p:cNvPr id="34" name="组合 33"/>
          <p:cNvGrpSpPr/>
          <p:nvPr/>
        </p:nvGrpSpPr>
        <p:grpSpPr>
          <a:xfrm>
            <a:off x="5513196" y="3009572"/>
            <a:ext cx="1165608" cy="1165608"/>
            <a:chOff x="5513196" y="3396343"/>
            <a:chExt cx="1165608" cy="1165608"/>
          </a:xfrm>
        </p:grpSpPr>
        <p:sp>
          <p:nvSpPr>
            <p:cNvPr id="35" name="１"/>
            <p:cNvSpPr/>
            <p:nvPr/>
          </p:nvSpPr>
          <p:spPr>
            <a:xfrm>
              <a:off x="5513196" y="3396343"/>
              <a:ext cx="1165608" cy="1165608"/>
            </a:xfrm>
            <a:prstGeom prst="ellipse">
              <a:avLst/>
            </a:prstGeom>
            <a:solidFill>
              <a:srgbClr val="D5A29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１"/>
            <p:cNvSpPr/>
            <p:nvPr/>
          </p:nvSpPr>
          <p:spPr>
            <a:xfrm>
              <a:off x="5846700" y="3729848"/>
              <a:ext cx="498600" cy="498598"/>
            </a:xfrm>
            <a:custGeom>
              <a:avLst/>
              <a:gdLst/>
              <a:ahLst/>
              <a:cxnLst>
                <a:cxn ang="0">
                  <a:pos x="wd2" y="hd2"/>
                </a:cxn>
                <a:cxn ang="5400000">
                  <a:pos x="wd2" y="hd2"/>
                </a:cxn>
                <a:cxn ang="10800000">
                  <a:pos x="wd2" y="hd2"/>
                </a:cxn>
                <a:cxn ang="16200000">
                  <a:pos x="wd2" y="hd2"/>
                </a:cxn>
              </a:cxnLst>
              <a:rect l="0" t="0" r="r" b="b"/>
              <a:pathLst>
                <a:path w="21600" h="21600" extrusionOk="0">
                  <a:moveTo>
                    <a:pt x="17100" y="14850"/>
                  </a:moveTo>
                  <a:cubicBezTo>
                    <a:pt x="17597" y="14850"/>
                    <a:pt x="18000" y="14447"/>
                    <a:pt x="18000" y="13950"/>
                  </a:cubicBezTo>
                  <a:cubicBezTo>
                    <a:pt x="18000" y="13453"/>
                    <a:pt x="17597" y="13050"/>
                    <a:pt x="17100" y="13050"/>
                  </a:cubicBezTo>
                  <a:cubicBezTo>
                    <a:pt x="16603" y="13050"/>
                    <a:pt x="16200" y="13453"/>
                    <a:pt x="16200" y="13950"/>
                  </a:cubicBezTo>
                  <a:cubicBezTo>
                    <a:pt x="16200" y="14447"/>
                    <a:pt x="16603" y="14850"/>
                    <a:pt x="17100" y="14850"/>
                  </a:cubicBezTo>
                  <a:close/>
                  <a:moveTo>
                    <a:pt x="19800" y="16200"/>
                  </a:moveTo>
                  <a:lnTo>
                    <a:pt x="14400" y="16200"/>
                  </a:lnTo>
                  <a:lnTo>
                    <a:pt x="14400" y="11700"/>
                  </a:lnTo>
                  <a:lnTo>
                    <a:pt x="19800" y="11701"/>
                  </a:lnTo>
                  <a:cubicBezTo>
                    <a:pt x="19800" y="11701"/>
                    <a:pt x="19800" y="16200"/>
                    <a:pt x="19800" y="16200"/>
                  </a:cubicBezTo>
                  <a:close/>
                  <a:moveTo>
                    <a:pt x="17999" y="19800"/>
                  </a:moveTo>
                  <a:lnTo>
                    <a:pt x="1800" y="19800"/>
                  </a:lnTo>
                  <a:lnTo>
                    <a:pt x="1800" y="8101"/>
                  </a:lnTo>
                  <a:lnTo>
                    <a:pt x="17999" y="8101"/>
                  </a:lnTo>
                  <a:lnTo>
                    <a:pt x="17999" y="9900"/>
                  </a:lnTo>
                  <a:lnTo>
                    <a:pt x="12600" y="9900"/>
                  </a:lnTo>
                  <a:lnTo>
                    <a:pt x="12600" y="18000"/>
                  </a:lnTo>
                  <a:lnTo>
                    <a:pt x="17999" y="18000"/>
                  </a:lnTo>
                  <a:cubicBezTo>
                    <a:pt x="17999" y="18000"/>
                    <a:pt x="17999" y="19800"/>
                    <a:pt x="17999" y="19800"/>
                  </a:cubicBezTo>
                  <a:close/>
                  <a:moveTo>
                    <a:pt x="14400" y="2700"/>
                  </a:moveTo>
                  <a:lnTo>
                    <a:pt x="14400" y="6300"/>
                  </a:lnTo>
                  <a:lnTo>
                    <a:pt x="4050" y="6300"/>
                  </a:lnTo>
                  <a:cubicBezTo>
                    <a:pt x="4050" y="6300"/>
                    <a:pt x="14400" y="2700"/>
                    <a:pt x="14400" y="2700"/>
                  </a:cubicBezTo>
                  <a:close/>
                  <a:moveTo>
                    <a:pt x="19799" y="9900"/>
                  </a:moveTo>
                  <a:lnTo>
                    <a:pt x="19799" y="6301"/>
                  </a:lnTo>
                  <a:lnTo>
                    <a:pt x="16200" y="6300"/>
                  </a:lnTo>
                  <a:lnTo>
                    <a:pt x="16200" y="0"/>
                  </a:lnTo>
                  <a:lnTo>
                    <a:pt x="0" y="5851"/>
                  </a:lnTo>
                  <a:lnTo>
                    <a:pt x="0" y="21600"/>
                  </a:lnTo>
                  <a:lnTo>
                    <a:pt x="19799" y="21600"/>
                  </a:lnTo>
                  <a:lnTo>
                    <a:pt x="19799" y="18000"/>
                  </a:lnTo>
                  <a:lnTo>
                    <a:pt x="21600" y="18000"/>
                  </a:lnTo>
                  <a:lnTo>
                    <a:pt x="21600" y="9901"/>
                  </a:lnTo>
                  <a:cubicBezTo>
                    <a:pt x="21600" y="9901"/>
                    <a:pt x="19799" y="9900"/>
                    <a:pt x="19799" y="9900"/>
                  </a:cubicBezTo>
                  <a:close/>
                </a:path>
              </a:pathLst>
            </a:custGeom>
            <a:solidFill>
              <a:schemeClr val="bg1"/>
            </a:solidFill>
            <a:ln w="12700">
              <a:miter lim="400000"/>
            </a:ln>
          </p:spPr>
          <p:txBody>
            <a:bodyPr lIns="35719" tIns="35719" rIns="35719" bIns="35719"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grpSp>
        <p:nvGrpSpPr>
          <p:cNvPr id="37" name="组合 36"/>
          <p:cNvGrpSpPr/>
          <p:nvPr/>
        </p:nvGrpSpPr>
        <p:grpSpPr>
          <a:xfrm>
            <a:off x="3245618" y="3009572"/>
            <a:ext cx="1165608" cy="1165608"/>
            <a:chOff x="3245618" y="3396343"/>
            <a:chExt cx="1165608" cy="1165608"/>
          </a:xfrm>
        </p:grpSpPr>
        <p:sp>
          <p:nvSpPr>
            <p:cNvPr id="38" name="１"/>
            <p:cNvSpPr/>
            <p:nvPr/>
          </p:nvSpPr>
          <p:spPr>
            <a:xfrm>
              <a:off x="3245618" y="3396343"/>
              <a:ext cx="1165608" cy="1165608"/>
            </a:xfrm>
            <a:prstGeom prst="ellipse">
              <a:avLst/>
            </a:prstGeom>
            <a:solidFill>
              <a:srgbClr val="D5A29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１"/>
            <p:cNvSpPr/>
            <p:nvPr/>
          </p:nvSpPr>
          <p:spPr>
            <a:xfrm>
              <a:off x="3641447" y="3719461"/>
              <a:ext cx="373950" cy="519372"/>
            </a:xfrm>
            <a:custGeom>
              <a:avLst/>
              <a:gdLst/>
              <a:ahLst/>
              <a:cxnLst>
                <a:cxn ang="0">
                  <a:pos x="wd2" y="hd2"/>
                </a:cxn>
                <a:cxn ang="5400000">
                  <a:pos x="wd2" y="hd2"/>
                </a:cxn>
                <a:cxn ang="10800000">
                  <a:pos x="wd2" y="hd2"/>
                </a:cxn>
                <a:cxn ang="16200000">
                  <a:pos x="wd2" y="hd2"/>
                </a:cxn>
              </a:cxnLst>
              <a:rect l="0" t="0" r="r" b="b"/>
              <a:pathLst>
                <a:path w="21600" h="21600" extrusionOk="0">
                  <a:moveTo>
                    <a:pt x="10800" y="19008"/>
                  </a:moveTo>
                  <a:cubicBezTo>
                    <a:pt x="7499" y="16399"/>
                    <a:pt x="2400" y="11662"/>
                    <a:pt x="2400" y="7776"/>
                  </a:cubicBezTo>
                  <a:cubicBezTo>
                    <a:pt x="2400" y="4491"/>
                    <a:pt x="6235" y="1728"/>
                    <a:pt x="10800" y="1728"/>
                  </a:cubicBezTo>
                  <a:cubicBezTo>
                    <a:pt x="15365" y="1728"/>
                    <a:pt x="19200" y="4491"/>
                    <a:pt x="19200" y="7776"/>
                  </a:cubicBezTo>
                  <a:cubicBezTo>
                    <a:pt x="19200" y="11651"/>
                    <a:pt x="14101" y="16395"/>
                    <a:pt x="10800" y="19008"/>
                  </a:cubicBezTo>
                  <a:close/>
                  <a:moveTo>
                    <a:pt x="10800" y="0"/>
                  </a:moveTo>
                  <a:cubicBezTo>
                    <a:pt x="4835" y="0"/>
                    <a:pt x="0" y="3591"/>
                    <a:pt x="0" y="7771"/>
                  </a:cubicBezTo>
                  <a:cubicBezTo>
                    <a:pt x="0" y="14144"/>
                    <a:pt x="10800" y="21600"/>
                    <a:pt x="10800" y="21600"/>
                  </a:cubicBezTo>
                  <a:cubicBezTo>
                    <a:pt x="10800" y="21600"/>
                    <a:pt x="21600" y="14149"/>
                    <a:pt x="21600" y="7776"/>
                  </a:cubicBezTo>
                  <a:cubicBezTo>
                    <a:pt x="21600" y="3596"/>
                    <a:pt x="16765" y="0"/>
                    <a:pt x="10800" y="0"/>
                  </a:cubicBezTo>
                  <a:close/>
                  <a:moveTo>
                    <a:pt x="10800" y="9504"/>
                  </a:moveTo>
                  <a:cubicBezTo>
                    <a:pt x="9450" y="9504"/>
                    <a:pt x="8400" y="8748"/>
                    <a:pt x="8400" y="7776"/>
                  </a:cubicBezTo>
                  <a:cubicBezTo>
                    <a:pt x="8400" y="6804"/>
                    <a:pt x="9450" y="6048"/>
                    <a:pt x="10800" y="6048"/>
                  </a:cubicBezTo>
                  <a:cubicBezTo>
                    <a:pt x="12150" y="6048"/>
                    <a:pt x="13200" y="6804"/>
                    <a:pt x="13200" y="7776"/>
                  </a:cubicBezTo>
                  <a:cubicBezTo>
                    <a:pt x="13200" y="8748"/>
                    <a:pt x="12150" y="9504"/>
                    <a:pt x="10800" y="9504"/>
                  </a:cubicBezTo>
                  <a:close/>
                  <a:moveTo>
                    <a:pt x="10800" y="4320"/>
                  </a:moveTo>
                  <a:cubicBezTo>
                    <a:pt x="8149" y="4320"/>
                    <a:pt x="6000" y="5867"/>
                    <a:pt x="6000" y="7776"/>
                  </a:cubicBezTo>
                  <a:cubicBezTo>
                    <a:pt x="6000" y="9685"/>
                    <a:pt x="8149" y="11232"/>
                    <a:pt x="10800" y="11232"/>
                  </a:cubicBezTo>
                  <a:cubicBezTo>
                    <a:pt x="13451" y="11232"/>
                    <a:pt x="15600" y="9685"/>
                    <a:pt x="15600" y="7776"/>
                  </a:cubicBezTo>
                  <a:cubicBezTo>
                    <a:pt x="15600" y="5867"/>
                    <a:pt x="13451" y="4320"/>
                    <a:pt x="10800" y="4320"/>
                  </a:cubicBezTo>
                  <a:close/>
                </a:path>
              </a:pathLst>
            </a:custGeom>
            <a:solidFill>
              <a:schemeClr val="bg1"/>
            </a:solidFill>
            <a:ln w="12700">
              <a:miter lim="400000"/>
            </a:ln>
          </p:spPr>
          <p:txBody>
            <a:bodyPr lIns="35719" tIns="35719" rIns="35719" bIns="35719"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grpSp>
        <p:nvGrpSpPr>
          <p:cNvPr id="3" name="组合 2"/>
          <p:cNvGrpSpPr/>
          <p:nvPr/>
        </p:nvGrpSpPr>
        <p:grpSpPr>
          <a:xfrm>
            <a:off x="1200634" y="1359856"/>
            <a:ext cx="9790731" cy="1233068"/>
            <a:chOff x="872783" y="1385992"/>
            <a:chExt cx="9790731" cy="1233068"/>
          </a:xfrm>
        </p:grpSpPr>
        <p:pic>
          <p:nvPicPr>
            <p:cNvPr id="2" name="图片 1"/>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72783" y="1385992"/>
              <a:ext cx="4932272" cy="1233068"/>
            </a:xfrm>
            <a:prstGeom prst="rect">
              <a:avLst/>
            </a:prstGeom>
          </p:spPr>
        </p:pic>
        <p:pic>
          <p:nvPicPr>
            <p:cNvPr id="40" name="图片 39"/>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731242" y="1385992"/>
              <a:ext cx="4932272" cy="1233068"/>
            </a:xfrm>
            <a:prstGeom prst="rect">
              <a:avLst/>
            </a:prstGeom>
          </p:spPr>
        </p:pic>
      </p:grpSp>
    </p:spTree>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randombar(horizontal)">
                                      <p:cBhvr>
                                        <p:cTn id="7" dur="750"/>
                                        <p:tgtEl>
                                          <p:spTgt spid="6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750"/>
                                        <p:tgtEl>
                                          <p:spTgt spid="37"/>
                                        </p:tgtEl>
                                      </p:cBhvr>
                                    </p:animEffec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750"/>
                                        <p:tgtEl>
                                          <p:spTgt spid="34"/>
                                        </p:tgtEl>
                                      </p:cBhvr>
                                    </p:animEffect>
                                  </p:childTnLst>
                                </p:cTn>
                              </p:par>
                            </p:childTnLst>
                          </p:cTn>
                        </p:par>
                        <p:par>
                          <p:cTn id="22" fill="hold">
                            <p:stCondLst>
                              <p:cond delay="4000"/>
                            </p:stCondLst>
                            <p:childTnLst>
                              <p:par>
                                <p:cTn id="23" presetID="10" presetClass="entr" presetSubtype="0"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750"/>
                                        <p:tgtEl>
                                          <p:spTgt spid="31"/>
                                        </p:tgtEl>
                                      </p:cBhvr>
                                    </p:animEffect>
                                  </p:childTnLst>
                                </p:cTn>
                              </p:par>
                            </p:childTnLst>
                          </p:cTn>
                        </p:par>
                        <p:par>
                          <p:cTn id="26" fill="hold">
                            <p:stCondLst>
                              <p:cond delay="5000"/>
                            </p:stCondLst>
                            <p:childTnLst>
                              <p:par>
                                <p:cTn id="27" presetID="10" presetClass="entr" presetSubtype="0"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61"/>
          <p:cNvSpPr/>
          <p:nvPr/>
        </p:nvSpPr>
        <p:spPr>
          <a:xfrm>
            <a:off x="-23995" y="0"/>
            <a:ext cx="12202347" cy="3540584"/>
          </a:xfrm>
          <a:prstGeom prst="rect">
            <a:avLst/>
          </a:prstGeom>
          <a:pattFill prst="pct5">
            <a:fgClr>
              <a:schemeClr val="bg1"/>
            </a:fgClr>
            <a:bgClr>
              <a:srgbClr val="E2BFB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189659" y="17928"/>
            <a:ext cx="2015872" cy="1155235"/>
            <a:chOff x="189659" y="-13004"/>
            <a:chExt cx="2015872" cy="1155235"/>
          </a:xfrm>
        </p:grpSpPr>
        <p:sp>
          <p:nvSpPr>
            <p:cNvPr id="64" name="矩形 63"/>
            <p:cNvSpPr/>
            <p:nvPr/>
          </p:nvSpPr>
          <p:spPr>
            <a:xfrm>
              <a:off x="386177" y="217695"/>
              <a:ext cx="1819354" cy="5486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D5A29E"/>
                  </a:solidFill>
                  <a:latin typeface="Century Gothic" panose="020B0502020202020204" pitchFamily="34" charset="0"/>
                  <a:ea typeface="微软雅黑 Light" panose="020B0502040204020203" pitchFamily="34" charset="-122"/>
                  <a:sym typeface="Century Gothic" panose="020B0502020202020204" pitchFamily="34" charset="0"/>
                </a:rPr>
                <a:t>输 入 标 题</a:t>
              </a:r>
            </a:p>
          </p:txBody>
        </p:sp>
        <p:pic>
          <p:nvPicPr>
            <p:cNvPr id="65" name="图片 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19431">
              <a:off x="189659" y="-13004"/>
              <a:ext cx="724740" cy="1155235"/>
            </a:xfrm>
            <a:prstGeom prst="rect">
              <a:avLst/>
            </a:prstGeom>
          </p:spPr>
        </p:pic>
      </p:grpSp>
      <p:grpSp>
        <p:nvGrpSpPr>
          <p:cNvPr id="21" name="Group 56"/>
          <p:cNvGrpSpPr/>
          <p:nvPr/>
        </p:nvGrpSpPr>
        <p:grpSpPr>
          <a:xfrm>
            <a:off x="5659644" y="3905523"/>
            <a:ext cx="872712" cy="872712"/>
            <a:chOff x="5582822" y="4140485"/>
            <a:chExt cx="1026356" cy="1026356"/>
          </a:xfrm>
          <a:effectLst>
            <a:outerShdw blurRad="381000" sx="102000" sy="102000" algn="ctr" rotWithShape="0">
              <a:schemeClr val="bg1">
                <a:lumMod val="75000"/>
                <a:alpha val="40000"/>
              </a:schemeClr>
            </a:outerShdw>
          </a:effectLst>
        </p:grpSpPr>
        <p:sp>
          <p:nvSpPr>
            <p:cNvPr id="22" name="Oval 8"/>
            <p:cNvSpPr/>
            <p:nvPr/>
          </p:nvSpPr>
          <p:spPr>
            <a:xfrm>
              <a:off x="5582822" y="4140485"/>
              <a:ext cx="1026356" cy="1026356"/>
            </a:xfrm>
            <a:prstGeom prst="ellipse">
              <a:avLst/>
            </a:prstGeom>
            <a:solidFill>
              <a:srgbClr val="D5A29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95000"/>
                    <a:lumOff val="5000"/>
                  </a:schemeClr>
                </a:solidFill>
                <a:cs typeface="+mn-ea"/>
                <a:sym typeface="+mn-lt"/>
              </a:endParaRPr>
            </a:p>
          </p:txBody>
        </p:sp>
        <p:grpSp>
          <p:nvGrpSpPr>
            <p:cNvPr id="23" name="Group 10"/>
            <p:cNvGrpSpPr/>
            <p:nvPr/>
          </p:nvGrpSpPr>
          <p:grpSpPr>
            <a:xfrm>
              <a:off x="5916784" y="4474447"/>
              <a:ext cx="358432" cy="358432"/>
              <a:chOff x="4427654" y="3049909"/>
              <a:chExt cx="464344" cy="464344"/>
            </a:xfrm>
            <a:solidFill>
              <a:srgbClr val="F8F8F8"/>
            </a:solidFill>
          </p:grpSpPr>
          <p:sp>
            <p:nvSpPr>
              <p:cNvPr id="24" name="AutoShape 123"/>
              <p:cNvSpPr/>
              <p:nvPr/>
            </p:nvSpPr>
            <p:spPr bwMode="auto">
              <a:xfrm>
                <a:off x="4427654"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chemeClr val="tx1">
                      <a:lumMod val="95000"/>
                      <a:lumOff val="5000"/>
                    </a:schemeClr>
                  </a:solidFill>
                  <a:effectLst>
                    <a:outerShdw blurRad="38100" dist="38100" dir="2700000" algn="tl">
                      <a:srgbClr val="000000"/>
                    </a:outerShdw>
                  </a:effectLst>
                  <a:uLnTx/>
                  <a:uFillTx/>
                  <a:cs typeface="+mn-ea"/>
                  <a:sym typeface="+mn-lt"/>
                </a:endParaRPr>
              </a:p>
            </p:txBody>
          </p:sp>
          <p:sp>
            <p:nvSpPr>
              <p:cNvPr id="25" name="AutoShape 124"/>
              <p:cNvSpPr/>
              <p:nvPr/>
            </p:nvSpPr>
            <p:spPr bwMode="auto">
              <a:xfrm>
                <a:off x="4558623" y="318008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chemeClr val="tx1">
                      <a:lumMod val="95000"/>
                      <a:lumOff val="5000"/>
                    </a:schemeClr>
                  </a:solidFill>
                  <a:effectLst>
                    <a:outerShdw blurRad="38100" dist="38100" dir="2700000" algn="tl">
                      <a:srgbClr val="000000"/>
                    </a:outerShdw>
                  </a:effectLst>
                  <a:uLnTx/>
                  <a:uFillTx/>
                  <a:cs typeface="+mn-ea"/>
                  <a:sym typeface="+mn-lt"/>
                </a:endParaRPr>
              </a:p>
            </p:txBody>
          </p:sp>
          <p:sp>
            <p:nvSpPr>
              <p:cNvPr id="26" name="AutoShape 125"/>
              <p:cNvSpPr/>
              <p:nvPr/>
            </p:nvSpPr>
            <p:spPr bwMode="auto">
              <a:xfrm>
                <a:off x="4601485" y="322374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chemeClr val="tx1">
                      <a:lumMod val="95000"/>
                      <a:lumOff val="5000"/>
                    </a:schemeClr>
                  </a:solidFill>
                  <a:effectLst>
                    <a:outerShdw blurRad="38100" dist="38100" dir="2700000" algn="tl">
                      <a:srgbClr val="000000"/>
                    </a:outerShdw>
                  </a:effectLst>
                  <a:uLnTx/>
                  <a:uFillTx/>
                  <a:cs typeface="+mn-ea"/>
                  <a:sym typeface="+mn-lt"/>
                </a:endParaRPr>
              </a:p>
            </p:txBody>
          </p:sp>
        </p:grpSp>
      </p:grpSp>
      <p:grpSp>
        <p:nvGrpSpPr>
          <p:cNvPr id="27" name="Group 53"/>
          <p:cNvGrpSpPr/>
          <p:nvPr/>
        </p:nvGrpSpPr>
        <p:grpSpPr>
          <a:xfrm>
            <a:off x="5659644" y="1284920"/>
            <a:ext cx="872712" cy="872712"/>
            <a:chOff x="5582822" y="1783124"/>
            <a:chExt cx="1026356" cy="1026356"/>
          </a:xfrm>
          <a:effectLst>
            <a:outerShdw blurRad="381000" sx="102000" sy="102000" algn="ctr" rotWithShape="0">
              <a:schemeClr val="bg1">
                <a:lumMod val="75000"/>
                <a:alpha val="40000"/>
              </a:schemeClr>
            </a:outerShdw>
          </a:effectLst>
        </p:grpSpPr>
        <p:sp>
          <p:nvSpPr>
            <p:cNvPr id="41" name="Oval 3"/>
            <p:cNvSpPr/>
            <p:nvPr/>
          </p:nvSpPr>
          <p:spPr>
            <a:xfrm>
              <a:off x="5582822" y="1783124"/>
              <a:ext cx="1026356" cy="1026356"/>
            </a:xfrm>
            <a:prstGeom prst="ellipse">
              <a:avLst/>
            </a:prstGeom>
            <a:solidFill>
              <a:srgbClr val="D5A29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95000"/>
                    <a:lumOff val="5000"/>
                  </a:schemeClr>
                </a:solidFill>
                <a:cs typeface="+mn-ea"/>
                <a:sym typeface="+mn-lt"/>
              </a:endParaRPr>
            </a:p>
          </p:txBody>
        </p:sp>
        <p:grpSp>
          <p:nvGrpSpPr>
            <p:cNvPr id="42" name="Group 23"/>
            <p:cNvGrpSpPr/>
            <p:nvPr/>
          </p:nvGrpSpPr>
          <p:grpSpPr>
            <a:xfrm>
              <a:off x="5916784" y="2139143"/>
              <a:ext cx="358432" cy="314318"/>
              <a:chOff x="1640798" y="2149003"/>
              <a:chExt cx="464344" cy="407194"/>
            </a:xfrm>
            <a:solidFill>
              <a:schemeClr val="bg1"/>
            </a:solidFill>
          </p:grpSpPr>
          <p:sp>
            <p:nvSpPr>
              <p:cNvPr id="43" name="AutoShape 147"/>
              <p:cNvSpPr/>
              <p:nvPr/>
            </p:nvSpPr>
            <p:spPr bwMode="auto">
              <a:xfrm>
                <a:off x="1640798" y="2149003"/>
                <a:ext cx="464344" cy="407194"/>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chemeClr val="tx1">
                      <a:lumMod val="95000"/>
                      <a:lumOff val="5000"/>
                    </a:schemeClr>
                  </a:solidFill>
                  <a:effectLst>
                    <a:outerShdw blurRad="38100" dist="38100" dir="2700000" algn="tl">
                      <a:srgbClr val="000000"/>
                    </a:outerShdw>
                  </a:effectLst>
                  <a:uLnTx/>
                  <a:uFillTx/>
                  <a:cs typeface="+mn-ea"/>
                  <a:sym typeface="+mn-lt"/>
                </a:endParaRPr>
              </a:p>
            </p:txBody>
          </p:sp>
          <p:sp>
            <p:nvSpPr>
              <p:cNvPr id="44" name="AutoShape 148"/>
              <p:cNvSpPr/>
              <p:nvPr/>
            </p:nvSpPr>
            <p:spPr bwMode="auto">
              <a:xfrm>
                <a:off x="1713029" y="2222028"/>
                <a:ext cx="69056" cy="69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chemeClr val="tx1">
                      <a:lumMod val="95000"/>
                      <a:lumOff val="5000"/>
                    </a:schemeClr>
                  </a:solidFill>
                  <a:effectLst>
                    <a:outerShdw blurRad="38100" dist="38100" dir="2700000" algn="tl">
                      <a:srgbClr val="000000"/>
                    </a:outerShdw>
                  </a:effectLst>
                  <a:uLnTx/>
                  <a:uFillTx/>
                  <a:cs typeface="+mn-ea"/>
                  <a:sym typeface="+mn-lt"/>
                </a:endParaRPr>
              </a:p>
            </p:txBody>
          </p:sp>
        </p:grpSp>
      </p:grpSp>
      <p:sp>
        <p:nvSpPr>
          <p:cNvPr id="45" name="Text Placeholder 4"/>
          <p:cNvSpPr txBox="1"/>
          <p:nvPr/>
        </p:nvSpPr>
        <p:spPr>
          <a:xfrm>
            <a:off x="5034586" y="2745944"/>
            <a:ext cx="2122828" cy="5593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14000"/>
              </a:lnSpc>
              <a:buNone/>
              <a:defRPr/>
            </a:pPr>
            <a:r>
              <a:rPr lang="zh-CN" altLang="en-US" sz="1200" dirty="0">
                <a:solidFill>
                  <a:schemeClr val="tx1">
                    <a:lumMod val="95000"/>
                    <a:lumOff val="5000"/>
                  </a:schemeClr>
                </a:solidFill>
                <a:cs typeface="+mn-ea"/>
                <a:sym typeface="+mn-lt"/>
              </a:rPr>
              <a:t>请替换文字内容复制你的内容到此请替换文字内容复制你的内容到此</a:t>
            </a:r>
          </a:p>
        </p:txBody>
      </p:sp>
      <p:sp>
        <p:nvSpPr>
          <p:cNvPr id="46" name="TextBox 36"/>
          <p:cNvSpPr txBox="1"/>
          <p:nvPr/>
        </p:nvSpPr>
        <p:spPr>
          <a:xfrm>
            <a:off x="5593299" y="2379665"/>
            <a:ext cx="1005404" cy="338554"/>
          </a:xfrm>
          <a:prstGeom prst="rect">
            <a:avLst/>
          </a:prstGeom>
          <a:noFill/>
        </p:spPr>
        <p:txBody>
          <a:bodyPr wrap="none" rtlCol="0">
            <a:spAutoFit/>
          </a:bodyPr>
          <a:lstStyle/>
          <a:p>
            <a:pPr lvl="0" algn="ctr">
              <a:defRPr/>
            </a:pPr>
            <a:r>
              <a:rPr lang="zh-CN" altLang="en-US" sz="1600" b="1" dirty="0">
                <a:solidFill>
                  <a:schemeClr val="tx1">
                    <a:lumMod val="95000"/>
                    <a:lumOff val="5000"/>
                  </a:schemeClr>
                </a:solidFill>
                <a:cs typeface="+mn-ea"/>
                <a:sym typeface="+mn-lt"/>
              </a:rPr>
              <a:t>输入标题</a:t>
            </a:r>
            <a:endParaRPr kumimoji="0" lang="id-ID" sz="1600" b="1" i="0" u="none" strike="noStrike" kern="1200" cap="none" spc="0" normalizeH="0" baseline="0" noProof="0" dirty="0">
              <a:ln>
                <a:noFill/>
              </a:ln>
              <a:solidFill>
                <a:schemeClr val="tx1">
                  <a:lumMod val="95000"/>
                  <a:lumOff val="5000"/>
                </a:schemeClr>
              </a:solidFill>
              <a:effectLst/>
              <a:uLnTx/>
              <a:uFillTx/>
              <a:cs typeface="+mn-ea"/>
              <a:sym typeface="+mn-lt"/>
            </a:endParaRPr>
          </a:p>
        </p:txBody>
      </p:sp>
      <p:sp>
        <p:nvSpPr>
          <p:cNvPr id="47" name="Text Placeholder 4"/>
          <p:cNvSpPr txBox="1"/>
          <p:nvPr/>
        </p:nvSpPr>
        <p:spPr>
          <a:xfrm>
            <a:off x="5034586" y="5322030"/>
            <a:ext cx="2122828" cy="5593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14000"/>
              </a:lnSpc>
              <a:buNone/>
              <a:defRPr/>
            </a:pPr>
            <a:r>
              <a:rPr lang="zh-CN" altLang="en-US" sz="1200" dirty="0">
                <a:solidFill>
                  <a:schemeClr val="tx1">
                    <a:lumMod val="95000"/>
                    <a:lumOff val="5000"/>
                  </a:schemeClr>
                </a:solidFill>
                <a:cs typeface="+mn-ea"/>
                <a:sym typeface="+mn-lt"/>
              </a:rPr>
              <a:t>请替换文字内容复制你的内容到此请替换文字内容复制你的内容到此</a:t>
            </a:r>
          </a:p>
        </p:txBody>
      </p:sp>
      <p:sp>
        <p:nvSpPr>
          <p:cNvPr id="48" name="TextBox 39"/>
          <p:cNvSpPr txBox="1"/>
          <p:nvPr/>
        </p:nvSpPr>
        <p:spPr>
          <a:xfrm>
            <a:off x="5593299" y="4955751"/>
            <a:ext cx="1005403" cy="338554"/>
          </a:xfrm>
          <a:prstGeom prst="rect">
            <a:avLst/>
          </a:prstGeom>
          <a:noFill/>
        </p:spPr>
        <p:txBody>
          <a:bodyPr wrap="none" rtlCol="0">
            <a:spAutoFit/>
          </a:bodyPr>
          <a:lstStyle/>
          <a:p>
            <a:pPr lvl="0" algn="ctr">
              <a:defRPr/>
            </a:pPr>
            <a:r>
              <a:rPr lang="zh-CN" altLang="en-US" sz="1600" b="1" dirty="0">
                <a:solidFill>
                  <a:schemeClr val="tx1">
                    <a:lumMod val="95000"/>
                    <a:lumOff val="5000"/>
                  </a:schemeClr>
                </a:solidFill>
                <a:cs typeface="+mn-ea"/>
                <a:sym typeface="+mn-lt"/>
              </a:rPr>
              <a:t>输入标题</a:t>
            </a:r>
            <a:endParaRPr kumimoji="0" lang="id-ID" sz="1600" b="1" i="0" u="none" strike="noStrike" kern="1200" cap="none" spc="0" normalizeH="0" baseline="0" noProof="0" dirty="0">
              <a:ln>
                <a:noFill/>
              </a:ln>
              <a:solidFill>
                <a:schemeClr val="tx1">
                  <a:lumMod val="95000"/>
                  <a:lumOff val="5000"/>
                </a:schemeClr>
              </a:solidFill>
              <a:effectLst/>
              <a:uLnTx/>
              <a:uFillTx/>
              <a:cs typeface="+mn-ea"/>
              <a:sym typeface="+mn-lt"/>
            </a:endParaRPr>
          </a:p>
        </p:txBody>
      </p:sp>
      <p:grpSp>
        <p:nvGrpSpPr>
          <p:cNvPr id="49" name="Group 52"/>
          <p:cNvGrpSpPr/>
          <p:nvPr/>
        </p:nvGrpSpPr>
        <p:grpSpPr>
          <a:xfrm>
            <a:off x="2374619" y="3905523"/>
            <a:ext cx="872712" cy="872712"/>
            <a:chOff x="2297797" y="4140485"/>
            <a:chExt cx="1026356" cy="1026356"/>
          </a:xfrm>
          <a:effectLst>
            <a:outerShdw blurRad="381000" sx="102000" sy="102000" algn="ctr" rotWithShape="0">
              <a:schemeClr val="bg1">
                <a:lumMod val="75000"/>
                <a:alpha val="40000"/>
              </a:schemeClr>
            </a:outerShdw>
          </a:effectLst>
        </p:grpSpPr>
        <p:sp>
          <p:nvSpPr>
            <p:cNvPr id="50" name="Oval 7"/>
            <p:cNvSpPr/>
            <p:nvPr/>
          </p:nvSpPr>
          <p:spPr>
            <a:xfrm>
              <a:off x="2297797" y="4140485"/>
              <a:ext cx="1026356" cy="1026356"/>
            </a:xfrm>
            <a:prstGeom prst="ellipse">
              <a:avLst/>
            </a:prstGeom>
            <a:solidFill>
              <a:srgbClr val="D5A29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95000"/>
                    <a:lumOff val="5000"/>
                  </a:schemeClr>
                </a:solidFill>
                <a:cs typeface="+mn-ea"/>
                <a:sym typeface="+mn-lt"/>
              </a:endParaRPr>
            </a:p>
          </p:txBody>
        </p:sp>
        <p:grpSp>
          <p:nvGrpSpPr>
            <p:cNvPr id="51" name="Group 17"/>
            <p:cNvGrpSpPr/>
            <p:nvPr/>
          </p:nvGrpSpPr>
          <p:grpSpPr>
            <a:xfrm>
              <a:off x="2654123" y="4474447"/>
              <a:ext cx="313704" cy="358432"/>
              <a:chOff x="740685" y="2696368"/>
              <a:chExt cx="406400" cy="464344"/>
            </a:xfrm>
            <a:solidFill>
              <a:srgbClr val="F8F8F8"/>
            </a:solidFill>
          </p:grpSpPr>
          <p:sp>
            <p:nvSpPr>
              <p:cNvPr id="52" name="AutoShape 131"/>
              <p:cNvSpPr/>
              <p:nvPr/>
            </p:nvSpPr>
            <p:spPr bwMode="auto">
              <a:xfrm>
                <a:off x="740685" y="2696368"/>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chemeClr val="tx1">
                      <a:lumMod val="95000"/>
                      <a:lumOff val="5000"/>
                    </a:schemeClr>
                  </a:solidFill>
                  <a:effectLst>
                    <a:outerShdw blurRad="38100" dist="38100" dir="2700000" algn="tl">
                      <a:srgbClr val="000000"/>
                    </a:outerShdw>
                  </a:effectLst>
                  <a:uLnTx/>
                  <a:uFillTx/>
                  <a:cs typeface="+mn-ea"/>
                  <a:sym typeface="+mn-lt"/>
                </a:endParaRPr>
              </a:p>
            </p:txBody>
          </p:sp>
          <p:sp>
            <p:nvSpPr>
              <p:cNvPr id="53" name="AutoShape 132"/>
              <p:cNvSpPr/>
              <p:nvPr/>
            </p:nvSpPr>
            <p:spPr bwMode="auto">
              <a:xfrm>
                <a:off x="827998" y="2884487"/>
                <a:ext cx="57944" cy="2182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chemeClr val="tx1">
                      <a:lumMod val="95000"/>
                      <a:lumOff val="5000"/>
                    </a:schemeClr>
                  </a:solidFill>
                  <a:effectLst>
                    <a:outerShdw blurRad="38100" dist="38100" dir="2700000" algn="tl">
                      <a:srgbClr val="000000"/>
                    </a:outerShdw>
                  </a:effectLst>
                  <a:uLnTx/>
                  <a:uFillTx/>
                  <a:cs typeface="+mn-ea"/>
                  <a:sym typeface="+mn-lt"/>
                </a:endParaRPr>
              </a:p>
            </p:txBody>
          </p:sp>
          <p:sp>
            <p:nvSpPr>
              <p:cNvPr id="54" name="AutoShape 133"/>
              <p:cNvSpPr/>
              <p:nvPr/>
            </p:nvSpPr>
            <p:spPr bwMode="auto">
              <a:xfrm>
                <a:off x="915310" y="2884487"/>
                <a:ext cx="57944" cy="2182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chemeClr val="tx1">
                      <a:lumMod val="95000"/>
                      <a:lumOff val="5000"/>
                    </a:schemeClr>
                  </a:solidFill>
                  <a:effectLst>
                    <a:outerShdw blurRad="38100" dist="38100" dir="2700000" algn="tl">
                      <a:srgbClr val="000000"/>
                    </a:outerShdw>
                  </a:effectLst>
                  <a:uLnTx/>
                  <a:uFillTx/>
                  <a:cs typeface="+mn-ea"/>
                  <a:sym typeface="+mn-lt"/>
                </a:endParaRPr>
              </a:p>
            </p:txBody>
          </p:sp>
          <p:sp>
            <p:nvSpPr>
              <p:cNvPr id="55" name="AutoShape 134"/>
              <p:cNvSpPr/>
              <p:nvPr/>
            </p:nvSpPr>
            <p:spPr bwMode="auto">
              <a:xfrm>
                <a:off x="1001829" y="2884487"/>
                <a:ext cx="57944" cy="2182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chemeClr val="tx1">
                      <a:lumMod val="95000"/>
                      <a:lumOff val="5000"/>
                    </a:schemeClr>
                  </a:solidFill>
                  <a:effectLst>
                    <a:outerShdw blurRad="38100" dist="38100" dir="2700000" algn="tl">
                      <a:srgbClr val="000000"/>
                    </a:outerShdw>
                  </a:effectLst>
                  <a:uLnTx/>
                  <a:uFillTx/>
                  <a:cs typeface="+mn-ea"/>
                  <a:sym typeface="+mn-lt"/>
                </a:endParaRPr>
              </a:p>
            </p:txBody>
          </p:sp>
        </p:grpSp>
      </p:grpSp>
      <p:grpSp>
        <p:nvGrpSpPr>
          <p:cNvPr id="56" name="Group 51"/>
          <p:cNvGrpSpPr/>
          <p:nvPr/>
        </p:nvGrpSpPr>
        <p:grpSpPr>
          <a:xfrm>
            <a:off x="2374619" y="1284920"/>
            <a:ext cx="872712" cy="872712"/>
            <a:chOff x="2297797" y="1783124"/>
            <a:chExt cx="1026356" cy="1026356"/>
          </a:xfrm>
          <a:effectLst>
            <a:outerShdw blurRad="381000" sx="102000" sy="102000" algn="ctr" rotWithShape="0">
              <a:schemeClr val="bg1">
                <a:lumMod val="75000"/>
                <a:alpha val="40000"/>
              </a:schemeClr>
            </a:outerShdw>
          </a:effectLst>
        </p:grpSpPr>
        <p:sp>
          <p:nvSpPr>
            <p:cNvPr id="57" name="Oval 2"/>
            <p:cNvSpPr/>
            <p:nvPr/>
          </p:nvSpPr>
          <p:spPr>
            <a:xfrm>
              <a:off x="2297797" y="1783124"/>
              <a:ext cx="1026356" cy="1026356"/>
            </a:xfrm>
            <a:prstGeom prst="ellipse">
              <a:avLst/>
            </a:prstGeom>
            <a:solidFill>
              <a:srgbClr val="D5A29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95000"/>
                    <a:lumOff val="5000"/>
                  </a:schemeClr>
                </a:solidFill>
                <a:cs typeface="+mn-ea"/>
                <a:sym typeface="+mn-lt"/>
              </a:endParaRPr>
            </a:p>
          </p:txBody>
        </p:sp>
        <p:sp>
          <p:nvSpPr>
            <p:cNvPr id="58" name="AutoShape 149"/>
            <p:cNvSpPr/>
            <p:nvPr/>
          </p:nvSpPr>
          <p:spPr bwMode="auto">
            <a:xfrm>
              <a:off x="2631759" y="2167329"/>
              <a:ext cx="358432" cy="25794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chemeClr val="bg1"/>
            </a:solid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chemeClr val="tx1">
                    <a:lumMod val="95000"/>
                    <a:lumOff val="5000"/>
                  </a:schemeClr>
                </a:solidFill>
                <a:effectLst>
                  <a:outerShdw blurRad="38100" dist="38100" dir="2700000" algn="tl">
                    <a:srgbClr val="000000"/>
                  </a:outerShdw>
                </a:effectLst>
                <a:uLnTx/>
                <a:uFillTx/>
                <a:cs typeface="+mn-ea"/>
                <a:sym typeface="+mn-lt"/>
              </a:endParaRPr>
            </a:p>
          </p:txBody>
        </p:sp>
      </p:grpSp>
      <p:sp>
        <p:nvSpPr>
          <p:cNvPr id="59" name="Text Placeholder 4"/>
          <p:cNvSpPr txBox="1"/>
          <p:nvPr/>
        </p:nvSpPr>
        <p:spPr>
          <a:xfrm>
            <a:off x="1749561" y="2745944"/>
            <a:ext cx="2122828" cy="5593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14000"/>
              </a:lnSpc>
              <a:buNone/>
              <a:defRPr/>
            </a:pPr>
            <a:r>
              <a:rPr lang="zh-CN" altLang="en-US" sz="1200" dirty="0">
                <a:solidFill>
                  <a:schemeClr val="tx1">
                    <a:lumMod val="95000"/>
                    <a:lumOff val="5000"/>
                  </a:schemeClr>
                </a:solidFill>
                <a:cs typeface="+mn-ea"/>
                <a:sym typeface="+mn-lt"/>
              </a:rPr>
              <a:t>请替换文字内容复制你的内容到此请替换文字内容复制你的内容到此</a:t>
            </a:r>
          </a:p>
        </p:txBody>
      </p:sp>
      <p:sp>
        <p:nvSpPr>
          <p:cNvPr id="60" name="TextBox 29"/>
          <p:cNvSpPr txBox="1"/>
          <p:nvPr/>
        </p:nvSpPr>
        <p:spPr>
          <a:xfrm>
            <a:off x="2308275" y="2379665"/>
            <a:ext cx="100540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chemeClr val="tx1">
                    <a:lumMod val="95000"/>
                    <a:lumOff val="5000"/>
                  </a:schemeClr>
                </a:solidFill>
                <a:effectLst/>
                <a:uLnTx/>
                <a:uFillTx/>
                <a:cs typeface="+mn-ea"/>
                <a:sym typeface="+mn-lt"/>
              </a:rPr>
              <a:t>输入标题</a:t>
            </a:r>
            <a:endParaRPr kumimoji="0" lang="id-ID" sz="1600" b="1" i="0" u="none" strike="noStrike" kern="1200" cap="none" spc="0" normalizeH="0" baseline="0" noProof="0" dirty="0">
              <a:ln>
                <a:noFill/>
              </a:ln>
              <a:solidFill>
                <a:schemeClr val="tx1">
                  <a:lumMod val="95000"/>
                  <a:lumOff val="5000"/>
                </a:schemeClr>
              </a:solidFill>
              <a:effectLst/>
              <a:uLnTx/>
              <a:uFillTx/>
              <a:cs typeface="+mn-ea"/>
              <a:sym typeface="+mn-lt"/>
            </a:endParaRPr>
          </a:p>
        </p:txBody>
      </p:sp>
      <p:sp>
        <p:nvSpPr>
          <p:cNvPr id="61" name="Text Placeholder 4"/>
          <p:cNvSpPr txBox="1"/>
          <p:nvPr/>
        </p:nvSpPr>
        <p:spPr>
          <a:xfrm>
            <a:off x="1749561" y="5322030"/>
            <a:ext cx="2122828" cy="5593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14000"/>
              </a:lnSpc>
              <a:buNone/>
              <a:defRPr/>
            </a:pPr>
            <a:r>
              <a:rPr lang="zh-CN" altLang="en-US" sz="1200" dirty="0">
                <a:solidFill>
                  <a:schemeClr val="tx1">
                    <a:lumMod val="95000"/>
                    <a:lumOff val="5000"/>
                  </a:schemeClr>
                </a:solidFill>
                <a:cs typeface="+mn-ea"/>
                <a:sym typeface="+mn-lt"/>
              </a:rPr>
              <a:t>请替换文字内容复制你的内容到此请替换文字内容复制你的内容到此</a:t>
            </a:r>
          </a:p>
        </p:txBody>
      </p:sp>
      <p:sp>
        <p:nvSpPr>
          <p:cNvPr id="66" name="TextBox 33"/>
          <p:cNvSpPr txBox="1"/>
          <p:nvPr/>
        </p:nvSpPr>
        <p:spPr>
          <a:xfrm>
            <a:off x="2308274" y="4955751"/>
            <a:ext cx="1005403" cy="338554"/>
          </a:xfrm>
          <a:prstGeom prst="rect">
            <a:avLst/>
          </a:prstGeom>
          <a:noFill/>
        </p:spPr>
        <p:txBody>
          <a:bodyPr wrap="none" rtlCol="0">
            <a:spAutoFit/>
          </a:bodyPr>
          <a:lstStyle/>
          <a:p>
            <a:pPr lvl="0" algn="ctr">
              <a:defRPr/>
            </a:pPr>
            <a:r>
              <a:rPr lang="zh-CN" altLang="en-US" sz="1600" b="1" dirty="0">
                <a:solidFill>
                  <a:schemeClr val="tx1">
                    <a:lumMod val="95000"/>
                    <a:lumOff val="5000"/>
                  </a:schemeClr>
                </a:solidFill>
                <a:cs typeface="+mn-ea"/>
                <a:sym typeface="+mn-lt"/>
              </a:rPr>
              <a:t>输入标题</a:t>
            </a:r>
            <a:endParaRPr kumimoji="0" lang="id-ID" sz="1600" b="1" i="0" u="none" strike="noStrike" kern="1200" cap="none" spc="0" normalizeH="0" baseline="0" noProof="0" dirty="0">
              <a:ln>
                <a:noFill/>
              </a:ln>
              <a:solidFill>
                <a:schemeClr val="tx1">
                  <a:lumMod val="95000"/>
                  <a:lumOff val="5000"/>
                </a:schemeClr>
              </a:solidFill>
              <a:effectLst/>
              <a:uLnTx/>
              <a:uFillTx/>
              <a:cs typeface="+mn-ea"/>
              <a:sym typeface="+mn-lt"/>
            </a:endParaRPr>
          </a:p>
        </p:txBody>
      </p:sp>
      <p:grpSp>
        <p:nvGrpSpPr>
          <p:cNvPr id="67" name="Group 54"/>
          <p:cNvGrpSpPr/>
          <p:nvPr/>
        </p:nvGrpSpPr>
        <p:grpSpPr>
          <a:xfrm>
            <a:off x="8944669" y="1284920"/>
            <a:ext cx="872712" cy="872712"/>
            <a:chOff x="8867847" y="1783124"/>
            <a:chExt cx="1026356" cy="1026356"/>
          </a:xfrm>
          <a:effectLst>
            <a:outerShdw blurRad="381000" sx="102000" sy="102000" algn="ctr" rotWithShape="0">
              <a:schemeClr val="bg1">
                <a:lumMod val="75000"/>
                <a:alpha val="40000"/>
              </a:schemeClr>
            </a:outerShdw>
          </a:effectLst>
        </p:grpSpPr>
        <p:sp>
          <p:nvSpPr>
            <p:cNvPr id="68" name="Oval 4"/>
            <p:cNvSpPr/>
            <p:nvPr/>
          </p:nvSpPr>
          <p:spPr>
            <a:xfrm>
              <a:off x="8867847" y="1783124"/>
              <a:ext cx="1026356" cy="1026356"/>
            </a:xfrm>
            <a:prstGeom prst="ellipse">
              <a:avLst/>
            </a:prstGeom>
            <a:solidFill>
              <a:srgbClr val="D5A29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lumMod val="95000"/>
                    <a:lumOff val="5000"/>
                  </a:schemeClr>
                </a:solidFill>
                <a:cs typeface="+mn-ea"/>
                <a:sym typeface="+mn-lt"/>
              </a:endParaRPr>
            </a:p>
          </p:txBody>
        </p:sp>
        <p:grpSp>
          <p:nvGrpSpPr>
            <p:cNvPr id="69" name="Group 14"/>
            <p:cNvGrpSpPr/>
            <p:nvPr/>
          </p:nvGrpSpPr>
          <p:grpSpPr>
            <a:xfrm>
              <a:off x="9201809" y="2117086"/>
              <a:ext cx="358432" cy="358432"/>
              <a:chOff x="3498967" y="3049909"/>
              <a:chExt cx="464344" cy="464344"/>
            </a:xfrm>
            <a:solidFill>
              <a:schemeClr val="bg1"/>
            </a:solidFill>
          </p:grpSpPr>
          <p:sp>
            <p:nvSpPr>
              <p:cNvPr id="70" name="AutoShape 126"/>
              <p:cNvSpPr/>
              <p:nvPr/>
            </p:nvSpPr>
            <p:spPr bwMode="auto">
              <a:xfrm>
                <a:off x="3498967"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chemeClr val="tx1">
                      <a:lumMod val="95000"/>
                      <a:lumOff val="5000"/>
                    </a:schemeClr>
                  </a:solidFill>
                  <a:effectLst>
                    <a:outerShdw blurRad="38100" dist="38100" dir="2700000" algn="tl">
                      <a:srgbClr val="000000"/>
                    </a:outerShdw>
                  </a:effectLst>
                  <a:uLnTx/>
                  <a:uFillTx/>
                  <a:cs typeface="+mn-ea"/>
                  <a:sym typeface="+mn-lt"/>
                </a:endParaRPr>
              </a:p>
            </p:txBody>
          </p:sp>
          <p:sp>
            <p:nvSpPr>
              <p:cNvPr id="71" name="AutoShape 127"/>
              <p:cNvSpPr/>
              <p:nvPr/>
            </p:nvSpPr>
            <p:spPr bwMode="auto">
              <a:xfrm>
                <a:off x="3687085" y="312214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chemeClr val="tx1">
                      <a:lumMod val="95000"/>
                      <a:lumOff val="5000"/>
                    </a:schemeClr>
                  </a:solidFill>
                  <a:effectLst>
                    <a:outerShdw blurRad="38100" dist="38100" dir="2700000" algn="tl">
                      <a:srgbClr val="000000"/>
                    </a:outerShdw>
                  </a:effectLst>
                  <a:uLnTx/>
                  <a:uFillTx/>
                  <a:cs typeface="+mn-ea"/>
                  <a:sym typeface="+mn-lt"/>
                </a:endParaRPr>
              </a:p>
            </p:txBody>
          </p:sp>
        </p:grpSp>
      </p:grpSp>
      <p:grpSp>
        <p:nvGrpSpPr>
          <p:cNvPr id="72" name="Group 55"/>
          <p:cNvGrpSpPr/>
          <p:nvPr/>
        </p:nvGrpSpPr>
        <p:grpSpPr>
          <a:xfrm>
            <a:off x="8944669" y="3905523"/>
            <a:ext cx="872712" cy="872712"/>
            <a:chOff x="8867847" y="4140485"/>
            <a:chExt cx="1026356" cy="1026356"/>
          </a:xfrm>
          <a:effectLst>
            <a:outerShdw blurRad="381000" sx="102000" sy="102000" algn="ctr" rotWithShape="0">
              <a:schemeClr val="bg1">
                <a:lumMod val="75000"/>
                <a:alpha val="40000"/>
              </a:schemeClr>
            </a:outerShdw>
          </a:effectLst>
        </p:grpSpPr>
        <p:sp>
          <p:nvSpPr>
            <p:cNvPr id="73" name="Oval 9"/>
            <p:cNvSpPr/>
            <p:nvPr/>
          </p:nvSpPr>
          <p:spPr>
            <a:xfrm>
              <a:off x="8867847" y="4140485"/>
              <a:ext cx="1026356" cy="1026356"/>
            </a:xfrm>
            <a:prstGeom prst="ellipse">
              <a:avLst/>
            </a:prstGeom>
            <a:solidFill>
              <a:srgbClr val="D5A29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95000"/>
                    <a:lumOff val="5000"/>
                  </a:schemeClr>
                </a:solidFill>
                <a:cs typeface="+mn-ea"/>
                <a:sym typeface="+mn-lt"/>
              </a:endParaRPr>
            </a:p>
          </p:txBody>
        </p:sp>
        <p:sp>
          <p:nvSpPr>
            <p:cNvPr id="74" name="AutoShape 139"/>
            <p:cNvSpPr/>
            <p:nvPr/>
          </p:nvSpPr>
          <p:spPr bwMode="auto">
            <a:xfrm>
              <a:off x="9201809" y="4479963"/>
              <a:ext cx="358432" cy="347402"/>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rgbClr val="F8F8F8"/>
            </a:solid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chemeClr val="tx1">
                    <a:lumMod val="95000"/>
                    <a:lumOff val="5000"/>
                  </a:schemeClr>
                </a:solidFill>
                <a:effectLst>
                  <a:outerShdw blurRad="38100" dist="38100" dir="2700000" algn="tl">
                    <a:srgbClr val="000000"/>
                  </a:outerShdw>
                </a:effectLst>
                <a:uLnTx/>
                <a:uFillTx/>
                <a:cs typeface="+mn-ea"/>
                <a:sym typeface="+mn-lt"/>
              </a:endParaRPr>
            </a:p>
          </p:txBody>
        </p:sp>
      </p:grpSp>
      <p:sp>
        <p:nvSpPr>
          <p:cNvPr id="75" name="Text Placeholder 4"/>
          <p:cNvSpPr txBox="1"/>
          <p:nvPr/>
        </p:nvSpPr>
        <p:spPr>
          <a:xfrm>
            <a:off x="8319611" y="2745944"/>
            <a:ext cx="2122828" cy="5593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14000"/>
              </a:lnSpc>
              <a:buNone/>
              <a:defRPr/>
            </a:pPr>
            <a:r>
              <a:rPr lang="zh-CN" altLang="en-US" sz="1200" dirty="0">
                <a:solidFill>
                  <a:schemeClr val="tx1">
                    <a:lumMod val="95000"/>
                    <a:lumOff val="5000"/>
                  </a:schemeClr>
                </a:solidFill>
                <a:cs typeface="+mn-ea"/>
                <a:sym typeface="+mn-lt"/>
              </a:rPr>
              <a:t>请替换文字内容复制你的内容到此请替换文字内容复制你的内容到此</a:t>
            </a:r>
          </a:p>
        </p:txBody>
      </p:sp>
      <p:sp>
        <p:nvSpPr>
          <p:cNvPr id="76" name="TextBox 42"/>
          <p:cNvSpPr txBox="1"/>
          <p:nvPr/>
        </p:nvSpPr>
        <p:spPr>
          <a:xfrm>
            <a:off x="8878323" y="2379665"/>
            <a:ext cx="1005404" cy="338554"/>
          </a:xfrm>
          <a:prstGeom prst="rect">
            <a:avLst/>
          </a:prstGeom>
          <a:noFill/>
        </p:spPr>
        <p:txBody>
          <a:bodyPr wrap="none" rtlCol="0">
            <a:spAutoFit/>
          </a:bodyPr>
          <a:lstStyle/>
          <a:p>
            <a:pPr lvl="0" algn="ctr">
              <a:defRPr/>
            </a:pPr>
            <a:r>
              <a:rPr lang="zh-CN" altLang="en-US" sz="1600" b="1" dirty="0">
                <a:solidFill>
                  <a:schemeClr val="tx1">
                    <a:lumMod val="95000"/>
                    <a:lumOff val="5000"/>
                  </a:schemeClr>
                </a:solidFill>
                <a:cs typeface="+mn-ea"/>
                <a:sym typeface="+mn-lt"/>
              </a:rPr>
              <a:t>输入标题</a:t>
            </a:r>
            <a:endParaRPr kumimoji="0" lang="id-ID" sz="1600" b="1" i="0" u="none" strike="noStrike" kern="1200" cap="none" spc="0" normalizeH="0" baseline="0" noProof="0" dirty="0">
              <a:ln>
                <a:noFill/>
              </a:ln>
              <a:solidFill>
                <a:schemeClr val="tx1">
                  <a:lumMod val="95000"/>
                  <a:lumOff val="5000"/>
                </a:schemeClr>
              </a:solidFill>
              <a:effectLst/>
              <a:uLnTx/>
              <a:uFillTx/>
              <a:cs typeface="+mn-ea"/>
              <a:sym typeface="+mn-lt"/>
            </a:endParaRPr>
          </a:p>
        </p:txBody>
      </p:sp>
      <p:sp>
        <p:nvSpPr>
          <p:cNvPr id="77" name="Text Placeholder 4"/>
          <p:cNvSpPr txBox="1"/>
          <p:nvPr/>
        </p:nvSpPr>
        <p:spPr>
          <a:xfrm>
            <a:off x="8319611" y="5322030"/>
            <a:ext cx="2122828" cy="5593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14000"/>
              </a:lnSpc>
              <a:buNone/>
              <a:defRPr/>
            </a:pPr>
            <a:r>
              <a:rPr lang="zh-CN" altLang="en-US" sz="1200" dirty="0">
                <a:solidFill>
                  <a:schemeClr val="tx1">
                    <a:lumMod val="95000"/>
                    <a:lumOff val="5000"/>
                  </a:schemeClr>
                </a:solidFill>
                <a:cs typeface="+mn-ea"/>
                <a:sym typeface="+mn-lt"/>
              </a:rPr>
              <a:t>请替换文字内容复制你的内容到此请替换文字内容复制你的内容到此</a:t>
            </a:r>
          </a:p>
        </p:txBody>
      </p:sp>
      <p:sp>
        <p:nvSpPr>
          <p:cNvPr id="78" name="TextBox 45"/>
          <p:cNvSpPr txBox="1"/>
          <p:nvPr/>
        </p:nvSpPr>
        <p:spPr>
          <a:xfrm>
            <a:off x="8878324" y="4955751"/>
            <a:ext cx="1005404" cy="338554"/>
          </a:xfrm>
          <a:prstGeom prst="rect">
            <a:avLst/>
          </a:prstGeom>
          <a:noFill/>
        </p:spPr>
        <p:txBody>
          <a:bodyPr wrap="none" rtlCol="0">
            <a:spAutoFit/>
          </a:bodyPr>
          <a:lstStyle/>
          <a:p>
            <a:pPr lvl="0" algn="ctr">
              <a:defRPr/>
            </a:pPr>
            <a:r>
              <a:rPr lang="zh-CN" altLang="en-US" sz="1600" b="1" dirty="0">
                <a:solidFill>
                  <a:schemeClr val="tx1">
                    <a:lumMod val="95000"/>
                    <a:lumOff val="5000"/>
                  </a:schemeClr>
                </a:solidFill>
                <a:cs typeface="+mn-ea"/>
                <a:sym typeface="+mn-lt"/>
              </a:rPr>
              <a:t>输入标题</a:t>
            </a:r>
            <a:endParaRPr kumimoji="0" lang="id-ID" sz="1600" b="1" i="0" u="none" strike="noStrike" kern="1200" cap="none" spc="0" normalizeH="0" baseline="0" noProof="0" dirty="0">
              <a:ln>
                <a:noFill/>
              </a:ln>
              <a:solidFill>
                <a:schemeClr val="tx1">
                  <a:lumMod val="95000"/>
                  <a:lumOff val="5000"/>
                </a:schemeClr>
              </a:solidFill>
              <a:effectLst/>
              <a:uLnTx/>
              <a:uFillTx/>
              <a:cs typeface="+mn-ea"/>
              <a:sym typeface="+mn-lt"/>
            </a:endParaRPr>
          </a:p>
        </p:txBody>
      </p:sp>
    </p:spTree>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randombar(horizontal)">
                                      <p:cBhvr>
                                        <p:cTn id="7" dur="750"/>
                                        <p:tgtEl>
                                          <p:spTgt spid="6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par>
                                <p:cTn id="14" presetID="42" presetClass="entr" presetSubtype="0" fill="hold" grpId="0" nodeType="withEffect">
                                  <p:stCondLst>
                                    <p:cond delay="25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500"/>
                                        <p:tgtEl>
                                          <p:spTgt spid="60"/>
                                        </p:tgtEl>
                                      </p:cBhvr>
                                    </p:animEffect>
                                    <p:anim calcmode="lin" valueType="num">
                                      <p:cBhvr>
                                        <p:cTn id="17" dur="500" fill="hold"/>
                                        <p:tgtEl>
                                          <p:spTgt spid="60"/>
                                        </p:tgtEl>
                                        <p:attrNameLst>
                                          <p:attrName>ppt_x</p:attrName>
                                        </p:attrNameLst>
                                      </p:cBhvr>
                                      <p:tavLst>
                                        <p:tav tm="0">
                                          <p:val>
                                            <p:strVal val="#ppt_x"/>
                                          </p:val>
                                        </p:tav>
                                        <p:tav tm="100000">
                                          <p:val>
                                            <p:strVal val="#ppt_x"/>
                                          </p:val>
                                        </p:tav>
                                      </p:tavLst>
                                    </p:anim>
                                    <p:anim calcmode="lin" valueType="num">
                                      <p:cBhvr>
                                        <p:cTn id="18" dur="500" fill="hold"/>
                                        <p:tgtEl>
                                          <p:spTgt spid="6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59"/>
                                        </p:tgtEl>
                                        <p:attrNameLst>
                                          <p:attrName>style.visibility</p:attrName>
                                        </p:attrNameLst>
                                      </p:cBhvr>
                                      <p:to>
                                        <p:strVal val="visible"/>
                                      </p:to>
                                    </p:set>
                                    <p:animEffect transition="in" filter="fade">
                                      <p:cBhvr>
                                        <p:cTn id="21" dur="500"/>
                                        <p:tgtEl>
                                          <p:spTgt spid="59"/>
                                        </p:tgtEl>
                                      </p:cBhvr>
                                    </p:animEffect>
                                    <p:anim calcmode="lin" valueType="num">
                                      <p:cBhvr>
                                        <p:cTn id="22" dur="500" fill="hold"/>
                                        <p:tgtEl>
                                          <p:spTgt spid="59"/>
                                        </p:tgtEl>
                                        <p:attrNameLst>
                                          <p:attrName>ppt_x</p:attrName>
                                        </p:attrNameLst>
                                      </p:cBhvr>
                                      <p:tavLst>
                                        <p:tav tm="0">
                                          <p:val>
                                            <p:strVal val="#ppt_x"/>
                                          </p:val>
                                        </p:tav>
                                        <p:tav tm="100000">
                                          <p:val>
                                            <p:strVal val="#ppt_x"/>
                                          </p:val>
                                        </p:tav>
                                      </p:tavLst>
                                    </p:anim>
                                    <p:anim calcmode="lin" valueType="num">
                                      <p:cBhvr>
                                        <p:cTn id="23" dur="500" fill="hold"/>
                                        <p:tgtEl>
                                          <p:spTgt spid="59"/>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42" presetClass="entr" presetSubtype="0" fill="hold" grpId="0" nodeType="withEffect">
                                  <p:stCondLst>
                                    <p:cond delay="25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anim calcmode="lin" valueType="num">
                                      <p:cBhvr>
                                        <p:cTn id="33" dur="500" fill="hold"/>
                                        <p:tgtEl>
                                          <p:spTgt spid="46"/>
                                        </p:tgtEl>
                                        <p:attrNameLst>
                                          <p:attrName>ppt_x</p:attrName>
                                        </p:attrNameLst>
                                      </p:cBhvr>
                                      <p:tavLst>
                                        <p:tav tm="0">
                                          <p:val>
                                            <p:strVal val="#ppt_x"/>
                                          </p:val>
                                        </p:tav>
                                        <p:tav tm="100000">
                                          <p:val>
                                            <p:strVal val="#ppt_x"/>
                                          </p:val>
                                        </p:tav>
                                      </p:tavLst>
                                    </p:anim>
                                    <p:anim calcmode="lin" valueType="num">
                                      <p:cBhvr>
                                        <p:cTn id="34" dur="500" fill="hold"/>
                                        <p:tgtEl>
                                          <p:spTgt spid="4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50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anim calcmode="lin" valueType="num">
                                      <p:cBhvr>
                                        <p:cTn id="38" dur="500" fill="hold"/>
                                        <p:tgtEl>
                                          <p:spTgt spid="45"/>
                                        </p:tgtEl>
                                        <p:attrNameLst>
                                          <p:attrName>ppt_x</p:attrName>
                                        </p:attrNameLst>
                                      </p:cBhvr>
                                      <p:tavLst>
                                        <p:tav tm="0">
                                          <p:val>
                                            <p:strVal val="#ppt_x"/>
                                          </p:val>
                                        </p:tav>
                                        <p:tav tm="100000">
                                          <p:val>
                                            <p:strVal val="#ppt_x"/>
                                          </p:val>
                                        </p:tav>
                                      </p:tavLst>
                                    </p:anim>
                                    <p:anim calcmode="lin" valueType="num">
                                      <p:cBhvr>
                                        <p:cTn id="39" dur="500" fill="hold"/>
                                        <p:tgtEl>
                                          <p:spTgt spid="45"/>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par>
                                <p:cTn id="46" presetID="42" presetClass="entr" presetSubtype="0" fill="hold" grpId="0" nodeType="withEffect">
                                  <p:stCondLst>
                                    <p:cond delay="250"/>
                                  </p:stCondLst>
                                  <p:childTnLst>
                                    <p:set>
                                      <p:cBhvr>
                                        <p:cTn id="47" dur="1" fill="hold">
                                          <p:stCondLst>
                                            <p:cond delay="0"/>
                                          </p:stCondLst>
                                        </p:cTn>
                                        <p:tgtEl>
                                          <p:spTgt spid="76"/>
                                        </p:tgtEl>
                                        <p:attrNameLst>
                                          <p:attrName>style.visibility</p:attrName>
                                        </p:attrNameLst>
                                      </p:cBhvr>
                                      <p:to>
                                        <p:strVal val="visible"/>
                                      </p:to>
                                    </p:set>
                                    <p:animEffect transition="in" filter="fade">
                                      <p:cBhvr>
                                        <p:cTn id="48" dur="500"/>
                                        <p:tgtEl>
                                          <p:spTgt spid="76"/>
                                        </p:tgtEl>
                                      </p:cBhvr>
                                    </p:animEffect>
                                    <p:anim calcmode="lin" valueType="num">
                                      <p:cBhvr>
                                        <p:cTn id="49" dur="500" fill="hold"/>
                                        <p:tgtEl>
                                          <p:spTgt spid="76"/>
                                        </p:tgtEl>
                                        <p:attrNameLst>
                                          <p:attrName>ppt_x</p:attrName>
                                        </p:attrNameLst>
                                      </p:cBhvr>
                                      <p:tavLst>
                                        <p:tav tm="0">
                                          <p:val>
                                            <p:strVal val="#ppt_x"/>
                                          </p:val>
                                        </p:tav>
                                        <p:tav tm="100000">
                                          <p:val>
                                            <p:strVal val="#ppt_x"/>
                                          </p:val>
                                        </p:tav>
                                      </p:tavLst>
                                    </p:anim>
                                    <p:anim calcmode="lin" valueType="num">
                                      <p:cBhvr>
                                        <p:cTn id="50" dur="500" fill="hold"/>
                                        <p:tgtEl>
                                          <p:spTgt spid="76"/>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500"/>
                                  </p:stCondLst>
                                  <p:childTnLst>
                                    <p:set>
                                      <p:cBhvr>
                                        <p:cTn id="52" dur="1" fill="hold">
                                          <p:stCondLst>
                                            <p:cond delay="0"/>
                                          </p:stCondLst>
                                        </p:cTn>
                                        <p:tgtEl>
                                          <p:spTgt spid="75"/>
                                        </p:tgtEl>
                                        <p:attrNameLst>
                                          <p:attrName>style.visibility</p:attrName>
                                        </p:attrNameLst>
                                      </p:cBhvr>
                                      <p:to>
                                        <p:strVal val="visible"/>
                                      </p:to>
                                    </p:set>
                                    <p:animEffect transition="in" filter="fade">
                                      <p:cBhvr>
                                        <p:cTn id="53" dur="500"/>
                                        <p:tgtEl>
                                          <p:spTgt spid="75"/>
                                        </p:tgtEl>
                                      </p:cBhvr>
                                    </p:animEffect>
                                    <p:anim calcmode="lin" valueType="num">
                                      <p:cBhvr>
                                        <p:cTn id="54" dur="500" fill="hold"/>
                                        <p:tgtEl>
                                          <p:spTgt spid="75"/>
                                        </p:tgtEl>
                                        <p:attrNameLst>
                                          <p:attrName>ppt_x</p:attrName>
                                        </p:attrNameLst>
                                      </p:cBhvr>
                                      <p:tavLst>
                                        <p:tav tm="0">
                                          <p:val>
                                            <p:strVal val="#ppt_x"/>
                                          </p:val>
                                        </p:tav>
                                        <p:tav tm="100000">
                                          <p:val>
                                            <p:strVal val="#ppt_x"/>
                                          </p:val>
                                        </p:tav>
                                      </p:tavLst>
                                    </p:anim>
                                    <p:anim calcmode="lin" valueType="num">
                                      <p:cBhvr>
                                        <p:cTn id="55" dur="500" fill="hold"/>
                                        <p:tgtEl>
                                          <p:spTgt spid="75"/>
                                        </p:tgtEl>
                                        <p:attrNameLst>
                                          <p:attrName>ppt_y</p:attrName>
                                        </p:attrNameLst>
                                      </p:cBhvr>
                                      <p:tavLst>
                                        <p:tav tm="0">
                                          <p:val>
                                            <p:strVal val="#ppt_y+.1"/>
                                          </p:val>
                                        </p:tav>
                                        <p:tav tm="100000">
                                          <p:val>
                                            <p:strVal val="#ppt_y"/>
                                          </p:val>
                                        </p:tav>
                                      </p:tavLst>
                                    </p:anim>
                                  </p:childTnLst>
                                </p:cTn>
                              </p:par>
                            </p:childTnLst>
                          </p:cTn>
                        </p:par>
                        <p:par>
                          <p:cTn id="56" fill="hold">
                            <p:stCondLst>
                              <p:cond delay="25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par>
                                <p:cTn id="62" presetID="42" presetClass="entr" presetSubtype="0" fill="hold" grpId="0" nodeType="withEffect">
                                  <p:stCondLst>
                                    <p:cond delay="250"/>
                                  </p:stCondLst>
                                  <p:childTnLst>
                                    <p:set>
                                      <p:cBhvr>
                                        <p:cTn id="63" dur="1" fill="hold">
                                          <p:stCondLst>
                                            <p:cond delay="0"/>
                                          </p:stCondLst>
                                        </p:cTn>
                                        <p:tgtEl>
                                          <p:spTgt spid="66"/>
                                        </p:tgtEl>
                                        <p:attrNameLst>
                                          <p:attrName>style.visibility</p:attrName>
                                        </p:attrNameLst>
                                      </p:cBhvr>
                                      <p:to>
                                        <p:strVal val="visible"/>
                                      </p:to>
                                    </p:set>
                                    <p:animEffect transition="in" filter="fade">
                                      <p:cBhvr>
                                        <p:cTn id="64" dur="500"/>
                                        <p:tgtEl>
                                          <p:spTgt spid="66"/>
                                        </p:tgtEl>
                                      </p:cBhvr>
                                    </p:animEffect>
                                    <p:anim calcmode="lin" valueType="num">
                                      <p:cBhvr>
                                        <p:cTn id="65" dur="500" fill="hold"/>
                                        <p:tgtEl>
                                          <p:spTgt spid="66"/>
                                        </p:tgtEl>
                                        <p:attrNameLst>
                                          <p:attrName>ppt_x</p:attrName>
                                        </p:attrNameLst>
                                      </p:cBhvr>
                                      <p:tavLst>
                                        <p:tav tm="0">
                                          <p:val>
                                            <p:strVal val="#ppt_x"/>
                                          </p:val>
                                        </p:tav>
                                        <p:tav tm="100000">
                                          <p:val>
                                            <p:strVal val="#ppt_x"/>
                                          </p:val>
                                        </p:tav>
                                      </p:tavLst>
                                    </p:anim>
                                    <p:anim calcmode="lin" valueType="num">
                                      <p:cBhvr>
                                        <p:cTn id="66" dur="500" fill="hold"/>
                                        <p:tgtEl>
                                          <p:spTgt spid="6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500"/>
                                  </p:stCondLst>
                                  <p:childTnLst>
                                    <p:set>
                                      <p:cBhvr>
                                        <p:cTn id="68" dur="1" fill="hold">
                                          <p:stCondLst>
                                            <p:cond delay="0"/>
                                          </p:stCondLst>
                                        </p:cTn>
                                        <p:tgtEl>
                                          <p:spTgt spid="61"/>
                                        </p:tgtEl>
                                        <p:attrNameLst>
                                          <p:attrName>style.visibility</p:attrName>
                                        </p:attrNameLst>
                                      </p:cBhvr>
                                      <p:to>
                                        <p:strVal val="visible"/>
                                      </p:to>
                                    </p:set>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strVal val="#ppt_x"/>
                                          </p:val>
                                        </p:tav>
                                        <p:tav tm="100000">
                                          <p:val>
                                            <p:strVal val="#ppt_x"/>
                                          </p:val>
                                        </p:tav>
                                      </p:tavLst>
                                    </p:anim>
                                    <p:anim calcmode="lin" valueType="num">
                                      <p:cBhvr>
                                        <p:cTn id="71" dur="500" fill="hold"/>
                                        <p:tgtEl>
                                          <p:spTgt spid="61"/>
                                        </p:tgtEl>
                                        <p:attrNameLst>
                                          <p:attrName>ppt_y</p:attrName>
                                        </p:attrNameLst>
                                      </p:cBhvr>
                                      <p:tavLst>
                                        <p:tav tm="0">
                                          <p:val>
                                            <p:strVal val="#ppt_y+.1"/>
                                          </p:val>
                                        </p:tav>
                                        <p:tav tm="100000">
                                          <p:val>
                                            <p:strVal val="#ppt_y"/>
                                          </p:val>
                                        </p:tav>
                                      </p:tavLst>
                                    </p:anim>
                                  </p:childTnLst>
                                </p:cTn>
                              </p:par>
                            </p:childTnLst>
                          </p:cTn>
                        </p:par>
                        <p:par>
                          <p:cTn id="72" fill="hold">
                            <p:stCondLst>
                              <p:cond delay="3000"/>
                            </p:stCondLst>
                            <p:childTnLst>
                              <p:par>
                                <p:cTn id="73" presetID="53" presetClass="entr" presetSubtype="16" fill="hold" nodeType="after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p:cTn id="75" dur="500" fill="hold"/>
                                        <p:tgtEl>
                                          <p:spTgt spid="21"/>
                                        </p:tgtEl>
                                        <p:attrNameLst>
                                          <p:attrName>ppt_w</p:attrName>
                                        </p:attrNameLst>
                                      </p:cBhvr>
                                      <p:tavLst>
                                        <p:tav tm="0">
                                          <p:val>
                                            <p:fltVal val="0"/>
                                          </p:val>
                                        </p:tav>
                                        <p:tav tm="100000">
                                          <p:val>
                                            <p:strVal val="#ppt_w"/>
                                          </p:val>
                                        </p:tav>
                                      </p:tavLst>
                                    </p:anim>
                                    <p:anim calcmode="lin" valueType="num">
                                      <p:cBhvr>
                                        <p:cTn id="76" dur="500" fill="hold"/>
                                        <p:tgtEl>
                                          <p:spTgt spid="21"/>
                                        </p:tgtEl>
                                        <p:attrNameLst>
                                          <p:attrName>ppt_h</p:attrName>
                                        </p:attrNameLst>
                                      </p:cBhvr>
                                      <p:tavLst>
                                        <p:tav tm="0">
                                          <p:val>
                                            <p:fltVal val="0"/>
                                          </p:val>
                                        </p:tav>
                                        <p:tav tm="100000">
                                          <p:val>
                                            <p:strVal val="#ppt_h"/>
                                          </p:val>
                                        </p:tav>
                                      </p:tavLst>
                                    </p:anim>
                                    <p:animEffect transition="in" filter="fade">
                                      <p:cBhvr>
                                        <p:cTn id="77" dur="500"/>
                                        <p:tgtEl>
                                          <p:spTgt spid="21"/>
                                        </p:tgtEl>
                                      </p:cBhvr>
                                    </p:animEffect>
                                  </p:childTnLst>
                                </p:cTn>
                              </p:par>
                              <p:par>
                                <p:cTn id="78" presetID="42" presetClass="entr" presetSubtype="0" fill="hold" grpId="0" nodeType="withEffect">
                                  <p:stCondLst>
                                    <p:cond delay="250"/>
                                  </p:stCondLst>
                                  <p:childTnLst>
                                    <p:set>
                                      <p:cBhvr>
                                        <p:cTn id="79" dur="1" fill="hold">
                                          <p:stCondLst>
                                            <p:cond delay="0"/>
                                          </p:stCondLst>
                                        </p:cTn>
                                        <p:tgtEl>
                                          <p:spTgt spid="48"/>
                                        </p:tgtEl>
                                        <p:attrNameLst>
                                          <p:attrName>style.visibility</p:attrName>
                                        </p:attrNameLst>
                                      </p:cBhvr>
                                      <p:to>
                                        <p:strVal val="visible"/>
                                      </p:to>
                                    </p:set>
                                    <p:animEffect transition="in" filter="fade">
                                      <p:cBhvr>
                                        <p:cTn id="80" dur="500"/>
                                        <p:tgtEl>
                                          <p:spTgt spid="48"/>
                                        </p:tgtEl>
                                      </p:cBhvr>
                                    </p:animEffect>
                                    <p:anim calcmode="lin" valueType="num">
                                      <p:cBhvr>
                                        <p:cTn id="81" dur="500" fill="hold"/>
                                        <p:tgtEl>
                                          <p:spTgt spid="48"/>
                                        </p:tgtEl>
                                        <p:attrNameLst>
                                          <p:attrName>ppt_x</p:attrName>
                                        </p:attrNameLst>
                                      </p:cBhvr>
                                      <p:tavLst>
                                        <p:tav tm="0">
                                          <p:val>
                                            <p:strVal val="#ppt_x"/>
                                          </p:val>
                                        </p:tav>
                                        <p:tav tm="100000">
                                          <p:val>
                                            <p:strVal val="#ppt_x"/>
                                          </p:val>
                                        </p:tav>
                                      </p:tavLst>
                                    </p:anim>
                                    <p:anim calcmode="lin" valueType="num">
                                      <p:cBhvr>
                                        <p:cTn id="82" dur="500" fill="hold"/>
                                        <p:tgtEl>
                                          <p:spTgt spid="4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500"/>
                                  </p:stCondLst>
                                  <p:childTnLst>
                                    <p:set>
                                      <p:cBhvr>
                                        <p:cTn id="84" dur="1" fill="hold">
                                          <p:stCondLst>
                                            <p:cond delay="0"/>
                                          </p:stCondLst>
                                        </p:cTn>
                                        <p:tgtEl>
                                          <p:spTgt spid="47"/>
                                        </p:tgtEl>
                                        <p:attrNameLst>
                                          <p:attrName>style.visibility</p:attrName>
                                        </p:attrNameLst>
                                      </p:cBhvr>
                                      <p:to>
                                        <p:strVal val="visible"/>
                                      </p:to>
                                    </p:set>
                                    <p:animEffect transition="in" filter="fade">
                                      <p:cBhvr>
                                        <p:cTn id="85" dur="500"/>
                                        <p:tgtEl>
                                          <p:spTgt spid="47"/>
                                        </p:tgtEl>
                                      </p:cBhvr>
                                    </p:animEffect>
                                    <p:anim calcmode="lin" valueType="num">
                                      <p:cBhvr>
                                        <p:cTn id="86" dur="500" fill="hold"/>
                                        <p:tgtEl>
                                          <p:spTgt spid="47"/>
                                        </p:tgtEl>
                                        <p:attrNameLst>
                                          <p:attrName>ppt_x</p:attrName>
                                        </p:attrNameLst>
                                      </p:cBhvr>
                                      <p:tavLst>
                                        <p:tav tm="0">
                                          <p:val>
                                            <p:strVal val="#ppt_x"/>
                                          </p:val>
                                        </p:tav>
                                        <p:tav tm="100000">
                                          <p:val>
                                            <p:strVal val="#ppt_x"/>
                                          </p:val>
                                        </p:tav>
                                      </p:tavLst>
                                    </p:anim>
                                    <p:anim calcmode="lin" valueType="num">
                                      <p:cBhvr>
                                        <p:cTn id="87" dur="500" fill="hold"/>
                                        <p:tgtEl>
                                          <p:spTgt spid="47"/>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53" presetClass="entr" presetSubtype="16" fill="hold" nodeType="afterEffect">
                                  <p:stCondLst>
                                    <p:cond delay="0"/>
                                  </p:stCondLst>
                                  <p:childTnLst>
                                    <p:set>
                                      <p:cBhvr>
                                        <p:cTn id="90" dur="1" fill="hold">
                                          <p:stCondLst>
                                            <p:cond delay="0"/>
                                          </p:stCondLst>
                                        </p:cTn>
                                        <p:tgtEl>
                                          <p:spTgt spid="72"/>
                                        </p:tgtEl>
                                        <p:attrNameLst>
                                          <p:attrName>style.visibility</p:attrName>
                                        </p:attrNameLst>
                                      </p:cBhvr>
                                      <p:to>
                                        <p:strVal val="visible"/>
                                      </p:to>
                                    </p:set>
                                    <p:anim calcmode="lin" valueType="num">
                                      <p:cBhvr>
                                        <p:cTn id="91" dur="500" fill="hold"/>
                                        <p:tgtEl>
                                          <p:spTgt spid="72"/>
                                        </p:tgtEl>
                                        <p:attrNameLst>
                                          <p:attrName>ppt_w</p:attrName>
                                        </p:attrNameLst>
                                      </p:cBhvr>
                                      <p:tavLst>
                                        <p:tav tm="0">
                                          <p:val>
                                            <p:fltVal val="0"/>
                                          </p:val>
                                        </p:tav>
                                        <p:tav tm="100000">
                                          <p:val>
                                            <p:strVal val="#ppt_w"/>
                                          </p:val>
                                        </p:tav>
                                      </p:tavLst>
                                    </p:anim>
                                    <p:anim calcmode="lin" valueType="num">
                                      <p:cBhvr>
                                        <p:cTn id="92" dur="500" fill="hold"/>
                                        <p:tgtEl>
                                          <p:spTgt spid="72"/>
                                        </p:tgtEl>
                                        <p:attrNameLst>
                                          <p:attrName>ppt_h</p:attrName>
                                        </p:attrNameLst>
                                      </p:cBhvr>
                                      <p:tavLst>
                                        <p:tav tm="0">
                                          <p:val>
                                            <p:fltVal val="0"/>
                                          </p:val>
                                        </p:tav>
                                        <p:tav tm="100000">
                                          <p:val>
                                            <p:strVal val="#ppt_h"/>
                                          </p:val>
                                        </p:tav>
                                      </p:tavLst>
                                    </p:anim>
                                    <p:animEffect transition="in" filter="fade">
                                      <p:cBhvr>
                                        <p:cTn id="93" dur="500"/>
                                        <p:tgtEl>
                                          <p:spTgt spid="72"/>
                                        </p:tgtEl>
                                      </p:cBhvr>
                                    </p:animEffect>
                                  </p:childTnLst>
                                </p:cTn>
                              </p:par>
                              <p:par>
                                <p:cTn id="94" presetID="42" presetClass="entr" presetSubtype="0" fill="hold" grpId="0" nodeType="withEffect">
                                  <p:stCondLst>
                                    <p:cond delay="250"/>
                                  </p:stCondLst>
                                  <p:childTnLst>
                                    <p:set>
                                      <p:cBhvr>
                                        <p:cTn id="95" dur="1" fill="hold">
                                          <p:stCondLst>
                                            <p:cond delay="0"/>
                                          </p:stCondLst>
                                        </p:cTn>
                                        <p:tgtEl>
                                          <p:spTgt spid="78"/>
                                        </p:tgtEl>
                                        <p:attrNameLst>
                                          <p:attrName>style.visibility</p:attrName>
                                        </p:attrNameLst>
                                      </p:cBhvr>
                                      <p:to>
                                        <p:strVal val="visible"/>
                                      </p:to>
                                    </p:set>
                                    <p:animEffect transition="in" filter="fade">
                                      <p:cBhvr>
                                        <p:cTn id="96" dur="500"/>
                                        <p:tgtEl>
                                          <p:spTgt spid="78"/>
                                        </p:tgtEl>
                                      </p:cBhvr>
                                    </p:animEffect>
                                    <p:anim calcmode="lin" valueType="num">
                                      <p:cBhvr>
                                        <p:cTn id="97" dur="500" fill="hold"/>
                                        <p:tgtEl>
                                          <p:spTgt spid="78"/>
                                        </p:tgtEl>
                                        <p:attrNameLst>
                                          <p:attrName>ppt_x</p:attrName>
                                        </p:attrNameLst>
                                      </p:cBhvr>
                                      <p:tavLst>
                                        <p:tav tm="0">
                                          <p:val>
                                            <p:strVal val="#ppt_x"/>
                                          </p:val>
                                        </p:tav>
                                        <p:tav tm="100000">
                                          <p:val>
                                            <p:strVal val="#ppt_x"/>
                                          </p:val>
                                        </p:tav>
                                      </p:tavLst>
                                    </p:anim>
                                    <p:anim calcmode="lin" valueType="num">
                                      <p:cBhvr>
                                        <p:cTn id="98" dur="500" fill="hold"/>
                                        <p:tgtEl>
                                          <p:spTgt spid="78"/>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500"/>
                                  </p:stCondLst>
                                  <p:childTnLst>
                                    <p:set>
                                      <p:cBhvr>
                                        <p:cTn id="100" dur="1" fill="hold">
                                          <p:stCondLst>
                                            <p:cond delay="0"/>
                                          </p:stCondLst>
                                        </p:cTn>
                                        <p:tgtEl>
                                          <p:spTgt spid="77"/>
                                        </p:tgtEl>
                                        <p:attrNameLst>
                                          <p:attrName>style.visibility</p:attrName>
                                        </p:attrNameLst>
                                      </p:cBhvr>
                                      <p:to>
                                        <p:strVal val="visible"/>
                                      </p:to>
                                    </p:set>
                                    <p:animEffect transition="in" filter="fade">
                                      <p:cBhvr>
                                        <p:cTn id="101" dur="500"/>
                                        <p:tgtEl>
                                          <p:spTgt spid="77"/>
                                        </p:tgtEl>
                                      </p:cBhvr>
                                    </p:animEffect>
                                    <p:anim calcmode="lin" valueType="num">
                                      <p:cBhvr>
                                        <p:cTn id="102" dur="500" fill="hold"/>
                                        <p:tgtEl>
                                          <p:spTgt spid="77"/>
                                        </p:tgtEl>
                                        <p:attrNameLst>
                                          <p:attrName>ppt_x</p:attrName>
                                        </p:attrNameLst>
                                      </p:cBhvr>
                                      <p:tavLst>
                                        <p:tav tm="0">
                                          <p:val>
                                            <p:strVal val="#ppt_x"/>
                                          </p:val>
                                        </p:tav>
                                        <p:tav tm="100000">
                                          <p:val>
                                            <p:strVal val="#ppt_x"/>
                                          </p:val>
                                        </p:tav>
                                      </p:tavLst>
                                    </p:anim>
                                    <p:anim calcmode="lin" valueType="num">
                                      <p:cBhvr>
                                        <p:cTn id="103" dur="5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59" grpId="0"/>
      <p:bldP spid="60" grpId="0"/>
      <p:bldP spid="61" grpId="0"/>
      <p:bldP spid="66" grpId="0"/>
      <p:bldP spid="75" grpId="0"/>
      <p:bldP spid="76" grpId="0"/>
      <p:bldP spid="77" grpId="0"/>
      <p:bldP spid="7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593074"/>
            <a:ext cx="12192000" cy="4275163"/>
          </a:xfrm>
          <a:prstGeom prst="rect">
            <a:avLst/>
          </a:prstGeom>
          <a:pattFill prst="pct5">
            <a:fgClr>
              <a:schemeClr val="bg1"/>
            </a:fgClr>
            <a:bgClr>
              <a:srgbClr val="E2BFB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_文本框 18"/>
          <p:cNvSpPr txBox="1"/>
          <p:nvPr>
            <p:custDataLst>
              <p:tags r:id="rId1"/>
            </p:custDataLst>
          </p:nvPr>
        </p:nvSpPr>
        <p:spPr>
          <a:xfrm>
            <a:off x="4892790" y="133397"/>
            <a:ext cx="2406428" cy="369332"/>
          </a:xfrm>
          <a:prstGeom prst="rect">
            <a:avLst/>
          </a:prstGeom>
          <a:noFill/>
        </p:spPr>
        <p:txBody>
          <a:bodyPr wrap="none" rtlCol="0">
            <a:spAutoFit/>
          </a:bodyPr>
          <a:lstStyle/>
          <a:p>
            <a:pPr algn="ctr"/>
            <a:r>
              <a:rPr lang="zh-CN" altLang="en-US" dirty="0">
                <a:solidFill>
                  <a:srgbClr val="B5CAE5"/>
                </a:solidFill>
                <a:latin typeface="Century Gothic" panose="020B0502020202020204" pitchFamily="34" charset="0"/>
                <a:ea typeface="微软雅黑 Light" panose="020B0502040204020203" pitchFamily="34" charset="-122"/>
                <a:sym typeface="Century Gothic" panose="020B0502020202020204" pitchFamily="34" charset="0"/>
              </a:rPr>
              <a:t>儿</a:t>
            </a:r>
            <a:r>
              <a:rPr lang="en-US" altLang="zh-CN" dirty="0">
                <a:solidFill>
                  <a:srgbClr val="B5CAE5"/>
                </a:solidFill>
                <a:latin typeface="Century Gothic" panose="020B0502020202020204" pitchFamily="34" charset="0"/>
                <a:ea typeface="微软雅黑 Light" panose="020B0502040204020203" pitchFamily="34" charset="-122"/>
                <a:sym typeface="Century Gothic" panose="020B0502020202020204" pitchFamily="34" charset="0"/>
              </a:rPr>
              <a:t>/</a:t>
            </a:r>
            <a:r>
              <a:rPr lang="zh-CN" altLang="en-US" dirty="0">
                <a:solidFill>
                  <a:srgbClr val="B5CAE5"/>
                </a:solidFill>
                <a:latin typeface="Century Gothic" panose="020B0502020202020204" pitchFamily="34" charset="0"/>
                <a:ea typeface="微软雅黑 Light" panose="020B0502040204020203" pitchFamily="34" charset="-122"/>
                <a:sym typeface="Century Gothic" panose="020B0502020202020204" pitchFamily="34" charset="0"/>
              </a:rPr>
              <a:t>童</a:t>
            </a:r>
            <a:r>
              <a:rPr lang="en-US" altLang="zh-CN" dirty="0">
                <a:solidFill>
                  <a:srgbClr val="B5CAE5"/>
                </a:solidFill>
                <a:latin typeface="Century Gothic" panose="020B0502020202020204" pitchFamily="34" charset="0"/>
                <a:ea typeface="微软雅黑 Light" panose="020B0502040204020203" pitchFamily="34" charset="-122"/>
                <a:sym typeface="Century Gothic" panose="020B0502020202020204" pitchFamily="34" charset="0"/>
              </a:rPr>
              <a:t>/</a:t>
            </a:r>
            <a:r>
              <a:rPr lang="zh-CN" altLang="en-US" dirty="0">
                <a:solidFill>
                  <a:srgbClr val="B5CAE5"/>
                </a:solidFill>
                <a:latin typeface="Century Gothic" panose="020B0502020202020204" pitchFamily="34" charset="0"/>
                <a:ea typeface="微软雅黑 Light" panose="020B0502040204020203" pitchFamily="34" charset="-122"/>
                <a:sym typeface="Century Gothic" panose="020B0502020202020204" pitchFamily="34" charset="0"/>
              </a:rPr>
              <a:t>家</a:t>
            </a:r>
            <a:r>
              <a:rPr lang="en-US" altLang="zh-CN" dirty="0">
                <a:solidFill>
                  <a:srgbClr val="B5CAE5"/>
                </a:solidFill>
                <a:latin typeface="Century Gothic" panose="020B0502020202020204" pitchFamily="34" charset="0"/>
                <a:ea typeface="微软雅黑 Light" panose="020B0502040204020203" pitchFamily="34" charset="-122"/>
                <a:sym typeface="Century Gothic" panose="020B0502020202020204" pitchFamily="34" charset="0"/>
              </a:rPr>
              <a:t>/</a:t>
            </a:r>
            <a:r>
              <a:rPr lang="zh-CN" altLang="en-US" dirty="0">
                <a:solidFill>
                  <a:srgbClr val="B5CAE5"/>
                </a:solidFill>
                <a:latin typeface="Century Gothic" panose="020B0502020202020204" pitchFamily="34" charset="0"/>
                <a:ea typeface="微软雅黑 Light" panose="020B0502040204020203" pitchFamily="34" charset="-122"/>
                <a:sym typeface="Century Gothic" panose="020B0502020202020204" pitchFamily="34" charset="0"/>
              </a:rPr>
              <a:t>长</a:t>
            </a:r>
            <a:r>
              <a:rPr lang="en-US" altLang="zh-CN" dirty="0">
                <a:solidFill>
                  <a:srgbClr val="B5CAE5"/>
                </a:solidFill>
                <a:latin typeface="Century Gothic" panose="020B0502020202020204" pitchFamily="34" charset="0"/>
                <a:ea typeface="微软雅黑 Light" panose="020B0502040204020203" pitchFamily="34" charset="-122"/>
                <a:sym typeface="Century Gothic" panose="020B0502020202020204" pitchFamily="34" charset="0"/>
              </a:rPr>
              <a:t>/</a:t>
            </a:r>
            <a:r>
              <a:rPr lang="zh-CN" altLang="en-US" dirty="0">
                <a:solidFill>
                  <a:srgbClr val="B5CAE5"/>
                </a:solidFill>
                <a:latin typeface="Century Gothic" panose="020B0502020202020204" pitchFamily="34" charset="0"/>
                <a:ea typeface="微软雅黑 Light" panose="020B0502040204020203" pitchFamily="34" charset="-122"/>
                <a:sym typeface="Century Gothic" panose="020B0502020202020204" pitchFamily="34" charset="0"/>
              </a:rPr>
              <a:t>会</a:t>
            </a:r>
            <a:r>
              <a:rPr lang="en-US" altLang="zh-CN" dirty="0">
                <a:solidFill>
                  <a:srgbClr val="B5CAE5"/>
                </a:solidFill>
                <a:latin typeface="Century Gothic" panose="020B0502020202020204" pitchFamily="34" charset="0"/>
                <a:ea typeface="微软雅黑 Light" panose="020B0502040204020203" pitchFamily="34" charset="-122"/>
                <a:sym typeface="Century Gothic" panose="020B0502020202020204" pitchFamily="34" charset="0"/>
              </a:rPr>
              <a:t>/</a:t>
            </a:r>
            <a:r>
              <a:rPr lang="zh-CN" altLang="en-US" dirty="0">
                <a:solidFill>
                  <a:srgbClr val="B5CAE5"/>
                </a:solidFill>
                <a:latin typeface="Century Gothic" panose="020B0502020202020204" pitchFamily="34" charset="0"/>
                <a:ea typeface="微软雅黑 Light" panose="020B0502040204020203" pitchFamily="34" charset="-122"/>
                <a:sym typeface="Century Gothic" panose="020B0502020202020204" pitchFamily="34" charset="0"/>
              </a:rPr>
              <a:t>通</a:t>
            </a:r>
            <a:r>
              <a:rPr lang="en-US" altLang="zh-CN" dirty="0">
                <a:solidFill>
                  <a:srgbClr val="B5CAE5"/>
                </a:solidFill>
                <a:latin typeface="Century Gothic" panose="020B0502020202020204" pitchFamily="34" charset="0"/>
                <a:ea typeface="微软雅黑 Light" panose="020B0502040204020203" pitchFamily="34" charset="-122"/>
                <a:sym typeface="Century Gothic" panose="020B0502020202020204" pitchFamily="34" charset="0"/>
              </a:rPr>
              <a:t>/</a:t>
            </a:r>
            <a:r>
              <a:rPr lang="zh-CN" altLang="en-US" dirty="0">
                <a:solidFill>
                  <a:srgbClr val="B5CAE5"/>
                </a:solidFill>
                <a:latin typeface="Century Gothic" panose="020B0502020202020204" pitchFamily="34" charset="0"/>
                <a:ea typeface="微软雅黑 Light" panose="020B0502040204020203" pitchFamily="34" charset="-122"/>
                <a:sym typeface="Century Gothic" panose="020B0502020202020204" pitchFamily="34" charset="0"/>
              </a:rPr>
              <a:t>用</a:t>
            </a:r>
          </a:p>
        </p:txBody>
      </p:sp>
      <p:sp>
        <p:nvSpPr>
          <p:cNvPr id="20" name="_文本框 19"/>
          <p:cNvSpPr txBox="1"/>
          <p:nvPr>
            <p:custDataLst>
              <p:tags r:id="rId2"/>
            </p:custDataLst>
          </p:nvPr>
        </p:nvSpPr>
        <p:spPr>
          <a:xfrm>
            <a:off x="4353317" y="6312482"/>
            <a:ext cx="3485366" cy="323165"/>
          </a:xfrm>
          <a:prstGeom prst="rect">
            <a:avLst/>
          </a:prstGeom>
          <a:noFill/>
        </p:spPr>
        <p:txBody>
          <a:bodyPr wrap="square" rtlCol="0">
            <a:spAutoFit/>
          </a:bodyPr>
          <a:lstStyle/>
          <a:p>
            <a:pPr algn="dist"/>
            <a:r>
              <a:rPr lang="zh-CN" altLang="en-US" sz="1500"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你像花，灿烂千阳，夏花万丈仍不及君。</a:t>
            </a:r>
          </a:p>
        </p:txBody>
      </p:sp>
      <p:sp>
        <p:nvSpPr>
          <p:cNvPr id="8" name="文本框 7"/>
          <p:cNvSpPr txBox="1"/>
          <p:nvPr/>
        </p:nvSpPr>
        <p:spPr>
          <a:xfrm>
            <a:off x="1371600" y="4979521"/>
            <a:ext cx="9448799" cy="1107996"/>
          </a:xfrm>
          <a:prstGeom prst="rect">
            <a:avLst/>
          </a:prstGeom>
          <a:noFill/>
        </p:spPr>
        <p:txBody>
          <a:bodyPr wrap="square" rtlCol="0">
            <a:spAutoFit/>
          </a:bodyPr>
          <a:lstStyle/>
          <a:p>
            <a:pPr algn="ctr"/>
            <a:r>
              <a:rPr lang="zh-CN" altLang="en-US" sz="6600" b="1" dirty="0">
                <a:solidFill>
                  <a:schemeClr val="bg1"/>
                </a:solidFill>
              </a:rPr>
              <a:t>感谢各位家长的聆听</a:t>
            </a:r>
          </a:p>
        </p:txBody>
      </p:sp>
      <p:sp>
        <p:nvSpPr>
          <p:cNvPr id="13" name="_文本框 19"/>
          <p:cNvSpPr txBox="1"/>
          <p:nvPr>
            <p:custDataLst>
              <p:tags r:id="rId3"/>
            </p:custDataLst>
          </p:nvPr>
        </p:nvSpPr>
        <p:spPr>
          <a:xfrm>
            <a:off x="4353317" y="4591291"/>
            <a:ext cx="3485366" cy="338554"/>
          </a:xfrm>
          <a:prstGeom prst="rect">
            <a:avLst/>
          </a:prstGeom>
          <a:noFill/>
        </p:spPr>
        <p:txBody>
          <a:bodyPr wrap="square" rtlCol="0">
            <a:spAutoFit/>
          </a:bodyPr>
          <a:lstStyle/>
          <a:p>
            <a:pPr algn="ctr"/>
            <a:r>
              <a:rPr lang="en-US" altLang="zh-CN" sz="1600" spc="600"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Power Point</a:t>
            </a:r>
            <a:endParaRPr lang="zh-CN" altLang="en-US" sz="1600" spc="600"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endParaRPr>
          </a:p>
        </p:txBody>
      </p:sp>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64974" y="478200"/>
            <a:ext cx="7862049" cy="6043950"/>
          </a:xfrm>
          <a:prstGeom prst="rect">
            <a:avLst/>
          </a:prstGeom>
        </p:spPr>
      </p:pic>
    </p:spTree>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p:tgtEl>
                                          <p:spTgt spid="19"/>
                                        </p:tgtEl>
                                        <p:attrNameLst>
                                          <p:attrName>ppt_y</p:attrName>
                                        </p:attrNameLst>
                                      </p:cBhvr>
                                      <p:tavLst>
                                        <p:tav tm="0">
                                          <p:val>
                                            <p:strVal val="#ppt_y+#ppt_h*1.125000"/>
                                          </p:val>
                                        </p:tav>
                                        <p:tav tm="100000">
                                          <p:val>
                                            <p:strVal val="#ppt_y"/>
                                          </p:val>
                                        </p:tav>
                                      </p:tavLst>
                                    </p:anim>
                                    <p:animEffect transition="in" filter="wipe(up)">
                                      <p:cBhvr>
                                        <p:cTn id="8" dur="750"/>
                                        <p:tgtEl>
                                          <p:spTgt spid="19"/>
                                        </p:tgtEl>
                                      </p:cBhvr>
                                    </p:animEffect>
                                  </p:childTnLst>
                                </p:cTn>
                              </p:par>
                            </p:childTnLst>
                          </p:cTn>
                        </p:par>
                        <p:par>
                          <p:cTn id="9" fill="hold">
                            <p:stCondLst>
                              <p:cond delay="1000"/>
                            </p:stCondLst>
                            <p:childTnLst>
                              <p:par>
                                <p:cTn id="10" presetID="16" presetClass="entr" presetSubtype="21"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750"/>
                                        <p:tgtEl>
                                          <p:spTgt spid="9"/>
                                        </p:tgtEl>
                                      </p:cBhvr>
                                    </p:animEffect>
                                  </p:childTnLst>
                                </p:cTn>
                              </p:par>
                            </p:childTnLst>
                          </p:cTn>
                        </p:par>
                        <p:par>
                          <p:cTn id="13" fill="hold">
                            <p:stCondLst>
                              <p:cond delay="2000"/>
                            </p:stCondLst>
                            <p:childTnLst>
                              <p:par>
                                <p:cTn id="14" presetID="16" presetClass="entr" presetSubtype="2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750"/>
                                        <p:tgtEl>
                                          <p:spTgt spid="8"/>
                                        </p:tgtEl>
                                      </p:cBhvr>
                                    </p:animEffect>
                                  </p:childTnLst>
                                </p:cTn>
                              </p:par>
                            </p:childTnLst>
                          </p:cTn>
                        </p:par>
                        <p:par>
                          <p:cTn id="17" fill="hold">
                            <p:stCondLst>
                              <p:cond delay="300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750"/>
                                        <p:tgtEl>
                                          <p:spTgt spid="20"/>
                                        </p:tgtEl>
                                      </p:cBhvr>
                                    </p:animEffect>
                                    <p:anim calcmode="lin" valueType="num">
                                      <p:cBhvr>
                                        <p:cTn id="21" dur="750" fill="hold"/>
                                        <p:tgtEl>
                                          <p:spTgt spid="20"/>
                                        </p:tgtEl>
                                        <p:attrNameLst>
                                          <p:attrName>ppt_x</p:attrName>
                                        </p:attrNameLst>
                                      </p:cBhvr>
                                      <p:tavLst>
                                        <p:tav tm="0">
                                          <p:val>
                                            <p:strVal val="#ppt_x"/>
                                          </p:val>
                                        </p:tav>
                                        <p:tav tm="100000">
                                          <p:val>
                                            <p:strVal val="#ppt_x"/>
                                          </p:val>
                                        </p:tav>
                                      </p:tavLst>
                                    </p:anim>
                                    <p:anim calcmode="lin" valueType="num">
                                      <p:cBhvr>
                                        <p:cTn id="22" dur="75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4000"/>
                            </p:stCondLst>
                            <p:childTnLst>
                              <p:par>
                                <p:cTn id="24" presetID="42"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750"/>
                                        <p:tgtEl>
                                          <p:spTgt spid="13"/>
                                        </p:tgtEl>
                                      </p:cBhvr>
                                    </p:animEffect>
                                    <p:anim calcmode="lin" valueType="num">
                                      <p:cBhvr>
                                        <p:cTn id="27" dur="750" fill="hold"/>
                                        <p:tgtEl>
                                          <p:spTgt spid="13"/>
                                        </p:tgtEl>
                                        <p:attrNameLst>
                                          <p:attrName>ppt_x</p:attrName>
                                        </p:attrNameLst>
                                      </p:cBhvr>
                                      <p:tavLst>
                                        <p:tav tm="0">
                                          <p:val>
                                            <p:strVal val="#ppt_x"/>
                                          </p:val>
                                        </p:tav>
                                        <p:tav tm="100000">
                                          <p:val>
                                            <p:strVal val="#ppt_x"/>
                                          </p:val>
                                        </p:tav>
                                      </p:tavLst>
                                    </p:anim>
                                    <p:anim calcmode="lin" valueType="num">
                                      <p:cBhvr>
                                        <p:cTn id="28" dur="7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8"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5549092" cy="6858000"/>
          </a:xfrm>
          <a:prstGeom prst="rect">
            <a:avLst/>
          </a:prstGeom>
          <a:pattFill prst="pct5">
            <a:fgClr>
              <a:schemeClr val="bg1"/>
            </a:fgClr>
            <a:bgClr>
              <a:srgbClr val="E2BFB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7170858" y="703493"/>
            <a:ext cx="2082324" cy="2082324"/>
            <a:chOff x="7170858" y="568534"/>
            <a:chExt cx="2082324" cy="2082324"/>
          </a:xfrm>
        </p:grpSpPr>
        <p:sp>
          <p:nvSpPr>
            <p:cNvPr id="7" name="PA_库_文本框 21"/>
            <p:cNvSpPr txBox="1"/>
            <p:nvPr>
              <p:custDataLst>
                <p:tags r:id="rId3"/>
              </p:custDataLst>
            </p:nvPr>
          </p:nvSpPr>
          <p:spPr>
            <a:xfrm>
              <a:off x="7442579" y="999273"/>
              <a:ext cx="1538883" cy="1220847"/>
            </a:xfrm>
            <a:prstGeom prst="rect">
              <a:avLst/>
            </a:prstGeom>
            <a:noFill/>
          </p:spPr>
          <p:txBody>
            <a:bodyPr vert="eaVert" wrap="none" rtlCol="0">
              <a:spAutoFit/>
            </a:bodyPr>
            <a:lstStyle/>
            <a:p>
              <a:pPr algn="ctr"/>
              <a:r>
                <a:rPr lang="zh-CN" altLang="en-US" sz="8800" dirty="0">
                  <a:solidFill>
                    <a:srgbClr val="D5A29E"/>
                  </a:solidFill>
                  <a:latin typeface="Century Gothic" panose="020B0502020202020204" pitchFamily="34" charset="0"/>
                  <a:ea typeface="微软雅黑 Light" panose="020B0502040204020203" pitchFamily="34" charset="-122"/>
                  <a:sym typeface="Century Gothic" panose="020B0502020202020204" pitchFamily="34" charset="0"/>
                </a:rPr>
                <a:t>第</a:t>
              </a:r>
            </a:p>
          </p:txBody>
        </p:sp>
        <p:sp>
          <p:nvSpPr>
            <p:cNvPr id="2" name="椭圆 1"/>
            <p:cNvSpPr/>
            <p:nvPr/>
          </p:nvSpPr>
          <p:spPr>
            <a:xfrm>
              <a:off x="7170858" y="568534"/>
              <a:ext cx="2082324" cy="2082324"/>
            </a:xfrm>
            <a:prstGeom prst="ellipse">
              <a:avLst/>
            </a:prstGeom>
            <a:noFill/>
            <a:ln w="28575">
              <a:solidFill>
                <a:srgbClr val="D5A2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微软雅黑 Light" panose="020B0502040204020203" pitchFamily="34" charset="-122"/>
                <a:sym typeface="Century Gothic" panose="020B0502020202020204" pitchFamily="34" charset="0"/>
              </a:endParaRPr>
            </a:p>
          </p:txBody>
        </p:sp>
      </p:grpSp>
      <p:sp>
        <p:nvSpPr>
          <p:cNvPr id="9" name="矩形 8"/>
          <p:cNvSpPr/>
          <p:nvPr/>
        </p:nvSpPr>
        <p:spPr>
          <a:xfrm>
            <a:off x="7442579" y="2520340"/>
            <a:ext cx="1538883" cy="3790460"/>
          </a:xfrm>
          <a:prstGeom prst="rect">
            <a:avLst/>
          </a:prstGeom>
        </p:spPr>
        <p:txBody>
          <a:bodyPr vert="eaVert" wrap="none">
            <a:spAutoFit/>
          </a:bodyPr>
          <a:lstStyle/>
          <a:p>
            <a:pPr algn="ctr"/>
            <a:r>
              <a:rPr lang="zh-CN" altLang="en-US" sz="8800" dirty="0">
                <a:solidFill>
                  <a:srgbClr val="D5A29E"/>
                </a:solidFill>
                <a:latin typeface="Century Gothic" panose="020B0502020202020204" pitchFamily="34" charset="0"/>
                <a:ea typeface="微软雅黑 Light" panose="020B0502040204020203" pitchFamily="34" charset="-122"/>
                <a:sym typeface="Century Gothic" panose="020B0502020202020204" pitchFamily="34" charset="0"/>
              </a:rPr>
              <a:t>一部 分</a:t>
            </a:r>
          </a:p>
        </p:txBody>
      </p:sp>
      <p:grpSp>
        <p:nvGrpSpPr>
          <p:cNvPr id="12" name="组合 11"/>
          <p:cNvGrpSpPr/>
          <p:nvPr/>
        </p:nvGrpSpPr>
        <p:grpSpPr>
          <a:xfrm>
            <a:off x="5820812" y="2194490"/>
            <a:ext cx="1792101" cy="2012432"/>
            <a:chOff x="5820812" y="2194490"/>
            <a:chExt cx="1792101" cy="2012432"/>
          </a:xfrm>
        </p:grpSpPr>
        <p:cxnSp>
          <p:nvCxnSpPr>
            <p:cNvPr id="18" name="直接连接符 17"/>
            <p:cNvCxnSpPr/>
            <p:nvPr/>
          </p:nvCxnSpPr>
          <p:spPr>
            <a:xfrm flipH="1">
              <a:off x="6015435" y="2244134"/>
              <a:ext cx="777922" cy="777922"/>
            </a:xfrm>
            <a:prstGeom prst="line">
              <a:avLst/>
            </a:prstGeom>
            <a:ln w="19050">
              <a:solidFill>
                <a:srgbClr val="D5A29E"/>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6834991" y="2194490"/>
              <a:ext cx="777922" cy="777922"/>
            </a:xfrm>
            <a:prstGeom prst="line">
              <a:avLst/>
            </a:prstGeom>
            <a:ln w="19050">
              <a:solidFill>
                <a:srgbClr val="D5A29E"/>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5820812" y="3429000"/>
              <a:ext cx="777922" cy="777922"/>
            </a:xfrm>
            <a:prstGeom prst="line">
              <a:avLst/>
            </a:prstGeom>
            <a:ln w="19050">
              <a:solidFill>
                <a:srgbClr val="D5A29E"/>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9318427" y="92095"/>
            <a:ext cx="795400" cy="1906562"/>
            <a:chOff x="9318427" y="92095"/>
            <a:chExt cx="795400" cy="1906562"/>
          </a:xfrm>
        </p:grpSpPr>
        <p:cxnSp>
          <p:nvCxnSpPr>
            <p:cNvPr id="14" name="直接连接符 13"/>
            <p:cNvCxnSpPr/>
            <p:nvPr/>
          </p:nvCxnSpPr>
          <p:spPr>
            <a:xfrm flipH="1">
              <a:off x="9318427" y="92095"/>
              <a:ext cx="777922" cy="777922"/>
            </a:xfrm>
            <a:prstGeom prst="line">
              <a:avLst/>
            </a:prstGeom>
            <a:ln w="19050">
              <a:solidFill>
                <a:srgbClr val="D5A29E"/>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9335905" y="1220735"/>
              <a:ext cx="777922" cy="777922"/>
            </a:xfrm>
            <a:prstGeom prst="line">
              <a:avLst/>
            </a:prstGeom>
            <a:ln w="19050">
              <a:solidFill>
                <a:srgbClr val="D5A29E"/>
              </a:solidFill>
            </a:ln>
          </p:spPr>
          <p:style>
            <a:lnRef idx="1">
              <a:schemeClr val="accent1"/>
            </a:lnRef>
            <a:fillRef idx="0">
              <a:schemeClr val="accent1"/>
            </a:fillRef>
            <a:effectRef idx="0">
              <a:schemeClr val="accent1"/>
            </a:effectRef>
            <a:fontRef idx="minor">
              <a:schemeClr val="tx1"/>
            </a:fontRef>
          </p:style>
        </p:cxnSp>
      </p:grpSp>
      <p:sp>
        <p:nvSpPr>
          <p:cNvPr id="23" name="PA_库_文本框 18"/>
          <p:cNvSpPr txBox="1"/>
          <p:nvPr>
            <p:custDataLst>
              <p:tags r:id="rId1"/>
            </p:custDataLst>
          </p:nvPr>
        </p:nvSpPr>
        <p:spPr>
          <a:xfrm>
            <a:off x="458014" y="330431"/>
            <a:ext cx="461665" cy="2314095"/>
          </a:xfrm>
          <a:prstGeom prst="rect">
            <a:avLst/>
          </a:prstGeom>
          <a:noFill/>
        </p:spPr>
        <p:txBody>
          <a:bodyPr vert="eaVert" wrap="none" rtlCol="0">
            <a:spAutoFit/>
          </a:bodyPr>
          <a:lstStyle/>
          <a:p>
            <a:r>
              <a:rPr lang="zh-CN" altLang="en-US"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儿</a:t>
            </a:r>
            <a:r>
              <a:rPr lang="en-US" altLang="zh-CN"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a:t>
            </a:r>
            <a:r>
              <a:rPr lang="zh-CN" altLang="en-US"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童</a:t>
            </a:r>
            <a:r>
              <a:rPr lang="en-US" altLang="zh-CN"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a:t>
            </a:r>
            <a:r>
              <a:rPr lang="zh-CN" altLang="en-US"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家</a:t>
            </a:r>
            <a:r>
              <a:rPr lang="en-US" altLang="zh-CN"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a:t>
            </a:r>
            <a:r>
              <a:rPr lang="zh-CN" altLang="en-US"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长</a:t>
            </a:r>
            <a:r>
              <a:rPr lang="en-US" altLang="zh-CN"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a:t>
            </a:r>
            <a:r>
              <a:rPr lang="zh-CN" altLang="en-US"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会</a:t>
            </a:r>
            <a:r>
              <a:rPr lang="en-US" altLang="zh-CN"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a:t>
            </a:r>
            <a:r>
              <a:rPr lang="zh-CN" altLang="en-US"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通</a:t>
            </a:r>
            <a:r>
              <a:rPr lang="en-US" altLang="zh-CN"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a:t>
            </a:r>
            <a:r>
              <a:rPr lang="zh-CN" altLang="en-US"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用</a:t>
            </a:r>
          </a:p>
        </p:txBody>
      </p:sp>
      <p:sp>
        <p:nvSpPr>
          <p:cNvPr id="24" name="PA_库_文本框 19"/>
          <p:cNvSpPr txBox="1"/>
          <p:nvPr>
            <p:custDataLst>
              <p:tags r:id="rId2"/>
            </p:custDataLst>
          </p:nvPr>
        </p:nvSpPr>
        <p:spPr>
          <a:xfrm>
            <a:off x="11366490" y="2972412"/>
            <a:ext cx="415498" cy="3657600"/>
          </a:xfrm>
          <a:prstGeom prst="rect">
            <a:avLst/>
          </a:prstGeom>
          <a:noFill/>
        </p:spPr>
        <p:txBody>
          <a:bodyPr vert="eaVert" wrap="square" rtlCol="0">
            <a:spAutoFit/>
          </a:bodyPr>
          <a:lstStyle/>
          <a:p>
            <a:pPr algn="r"/>
            <a:r>
              <a:rPr lang="zh-CN" altLang="en-US" sz="1500" dirty="0">
                <a:solidFill>
                  <a:srgbClr val="D5A29E"/>
                </a:solidFill>
                <a:latin typeface="Century Gothic" panose="020B0502020202020204" pitchFamily="34" charset="0"/>
                <a:ea typeface="微软雅黑 Light" panose="020B0502040204020203" pitchFamily="34" charset="-122"/>
                <a:sym typeface="Century Gothic" panose="020B0502020202020204" pitchFamily="34" charset="0"/>
              </a:rPr>
              <a:t>你像花，灿烂千阳，夏花万丈仍不及君</a:t>
            </a:r>
          </a:p>
        </p:txBody>
      </p:sp>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4220" y="795896"/>
            <a:ext cx="8090381" cy="6065645"/>
          </a:xfrm>
          <a:prstGeom prst="rect">
            <a:avLst/>
          </a:prstGeom>
        </p:spPr>
      </p:pic>
    </p:spTree>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750"/>
                                        <p:tgtEl>
                                          <p:spTgt spid="23"/>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750"/>
                                        <p:tgtEl>
                                          <p:spTgt spid="6"/>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750" fill="hold"/>
                                        <p:tgtEl>
                                          <p:spTgt spid="3"/>
                                        </p:tgtEl>
                                        <p:attrNameLst>
                                          <p:attrName>ppt_w</p:attrName>
                                        </p:attrNameLst>
                                      </p:cBhvr>
                                      <p:tavLst>
                                        <p:tav tm="0">
                                          <p:val>
                                            <p:fltVal val="0"/>
                                          </p:val>
                                        </p:tav>
                                        <p:tav tm="100000">
                                          <p:val>
                                            <p:strVal val="#ppt_w"/>
                                          </p:val>
                                        </p:tav>
                                      </p:tavLst>
                                    </p:anim>
                                    <p:anim calcmode="lin" valueType="num">
                                      <p:cBhvr>
                                        <p:cTn id="16" dur="750" fill="hold"/>
                                        <p:tgtEl>
                                          <p:spTgt spid="3"/>
                                        </p:tgtEl>
                                        <p:attrNameLst>
                                          <p:attrName>ppt_h</p:attrName>
                                        </p:attrNameLst>
                                      </p:cBhvr>
                                      <p:tavLst>
                                        <p:tav tm="0">
                                          <p:val>
                                            <p:fltVal val="0"/>
                                          </p:val>
                                        </p:tav>
                                        <p:tav tm="100000">
                                          <p:val>
                                            <p:strVal val="#ppt_h"/>
                                          </p:val>
                                        </p:tav>
                                      </p:tavLst>
                                    </p:anim>
                                    <p:animEffect transition="in" filter="fade">
                                      <p:cBhvr>
                                        <p:cTn id="17" dur="750"/>
                                        <p:tgtEl>
                                          <p:spTgt spid="3"/>
                                        </p:tgtEl>
                                      </p:cBhvr>
                                    </p:animEffect>
                                  </p:childTnLst>
                                </p:cTn>
                              </p:par>
                            </p:childTnLst>
                          </p:cTn>
                        </p:par>
                        <p:par>
                          <p:cTn id="18" fill="hold">
                            <p:stCondLst>
                              <p:cond delay="3000"/>
                            </p:stCondLst>
                            <p:childTnLst>
                              <p:par>
                                <p:cTn id="19" presetID="2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750"/>
                                        <p:tgtEl>
                                          <p:spTgt spid="9"/>
                                        </p:tgtEl>
                                      </p:cBhvr>
                                    </p:animEffect>
                                  </p:childTnLst>
                                </p:cTn>
                              </p:par>
                            </p:childTnLst>
                          </p:cTn>
                        </p:par>
                        <p:par>
                          <p:cTn id="22" fill="hold">
                            <p:stCondLst>
                              <p:cond delay="4000"/>
                            </p:stCondLst>
                            <p:childTnLst>
                              <p:par>
                                <p:cTn id="23" presetID="22" presetClass="entr" presetSubtype="1"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750"/>
                                        <p:tgtEl>
                                          <p:spTgt spid="11"/>
                                        </p:tgtEl>
                                      </p:cBhvr>
                                    </p:animEffect>
                                  </p:childTnLst>
                                </p:cTn>
                              </p:par>
                            </p:childTnLst>
                          </p:cTn>
                        </p:par>
                        <p:par>
                          <p:cTn id="26" fill="hold">
                            <p:stCondLst>
                              <p:cond delay="5000"/>
                            </p:stCondLst>
                            <p:childTnLst>
                              <p:par>
                                <p:cTn id="27" presetID="22" presetClass="entr" presetSubtype="1"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750"/>
                                        <p:tgtEl>
                                          <p:spTgt spid="12"/>
                                        </p:tgtEl>
                                      </p:cBhvr>
                                    </p:animEffect>
                                  </p:childTnLst>
                                </p:cTn>
                              </p:par>
                            </p:childTnLst>
                          </p:cTn>
                        </p:par>
                        <p:par>
                          <p:cTn id="30" fill="hold">
                            <p:stCondLst>
                              <p:cond delay="6000"/>
                            </p:stCondLst>
                            <p:childTnLst>
                              <p:par>
                                <p:cTn id="31" presetID="22"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up)">
                                      <p:cBhvr>
                                        <p:cTn id="33"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10347" y="2935277"/>
            <a:ext cx="12202347" cy="3922724"/>
          </a:xfrm>
          <a:prstGeom prst="rect">
            <a:avLst/>
          </a:prstGeom>
          <a:pattFill prst="pct5">
            <a:fgClr>
              <a:schemeClr val="bg1"/>
            </a:fgClr>
            <a:bgClr>
              <a:srgbClr val="E2BFB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Group 22"/>
          <p:cNvGrpSpPr/>
          <p:nvPr/>
        </p:nvGrpSpPr>
        <p:grpSpPr bwMode="auto">
          <a:xfrm>
            <a:off x="1266826" y="1525588"/>
            <a:ext cx="2893428" cy="1192035"/>
            <a:chOff x="1031307" y="1440459"/>
            <a:chExt cx="2685293" cy="1587335"/>
          </a:xfrm>
        </p:grpSpPr>
        <p:sp>
          <p:nvSpPr>
            <p:cNvPr id="18" name="Freeform 13"/>
            <p:cNvSpPr/>
            <p:nvPr/>
          </p:nvSpPr>
          <p:spPr>
            <a:xfrm flipH="1">
              <a:off x="1031307" y="1442572"/>
              <a:ext cx="2685293" cy="1585222"/>
            </a:xfrm>
            <a:custGeom>
              <a:avLst/>
              <a:gdLst>
                <a:gd name="connsiteX0" fmla="*/ 152939 w 3406466"/>
                <a:gd name="connsiteY0" fmla="*/ 0 h 1653744"/>
                <a:gd name="connsiteX1" fmla="*/ 3386108 w 3406466"/>
                <a:gd name="connsiteY1" fmla="*/ 0 h 1653744"/>
                <a:gd name="connsiteX2" fmla="*/ 3406466 w 3406466"/>
                <a:gd name="connsiteY2" fmla="*/ 20358 h 1653744"/>
                <a:gd name="connsiteX3" fmla="*/ 3406466 w 3406466"/>
                <a:gd name="connsiteY3" fmla="*/ 1633386 h 1653744"/>
                <a:gd name="connsiteX4" fmla="*/ 3386108 w 3406466"/>
                <a:gd name="connsiteY4" fmla="*/ 1653744 h 1653744"/>
                <a:gd name="connsiteX5" fmla="*/ 152939 w 3406466"/>
                <a:gd name="connsiteY5" fmla="*/ 1653744 h 1653744"/>
                <a:gd name="connsiteX6" fmla="*/ 132581 w 3406466"/>
                <a:gd name="connsiteY6" fmla="*/ 1633386 h 1653744"/>
                <a:gd name="connsiteX7" fmla="*/ 132581 w 3406466"/>
                <a:gd name="connsiteY7" fmla="*/ 957741 h 1653744"/>
                <a:gd name="connsiteX8" fmla="*/ 0 w 3406466"/>
                <a:gd name="connsiteY8" fmla="*/ 825160 h 1653744"/>
                <a:gd name="connsiteX9" fmla="*/ 132581 w 3406466"/>
                <a:gd name="connsiteY9" fmla="*/ 692579 h 1653744"/>
                <a:gd name="connsiteX10" fmla="*/ 132581 w 3406466"/>
                <a:gd name="connsiteY10" fmla="*/ 20358 h 1653744"/>
                <a:gd name="connsiteX11" fmla="*/ 152939 w 3406466"/>
                <a:gd name="connsiteY11" fmla="*/ 0 h 165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06466" h="1653744">
                  <a:moveTo>
                    <a:pt x="152939" y="0"/>
                  </a:moveTo>
                  <a:lnTo>
                    <a:pt x="3386108" y="0"/>
                  </a:lnTo>
                  <a:cubicBezTo>
                    <a:pt x="3397351" y="0"/>
                    <a:pt x="3406466" y="9115"/>
                    <a:pt x="3406466" y="20358"/>
                  </a:cubicBezTo>
                  <a:lnTo>
                    <a:pt x="3406466" y="1633386"/>
                  </a:lnTo>
                  <a:cubicBezTo>
                    <a:pt x="3406466" y="1644629"/>
                    <a:pt x="3397351" y="1653744"/>
                    <a:pt x="3386108" y="1653744"/>
                  </a:cubicBezTo>
                  <a:lnTo>
                    <a:pt x="152939" y="1653744"/>
                  </a:lnTo>
                  <a:cubicBezTo>
                    <a:pt x="141696" y="1653744"/>
                    <a:pt x="132581" y="1644629"/>
                    <a:pt x="132581" y="1633386"/>
                  </a:cubicBezTo>
                  <a:lnTo>
                    <a:pt x="132581" y="957741"/>
                  </a:lnTo>
                  <a:lnTo>
                    <a:pt x="0" y="825160"/>
                  </a:lnTo>
                  <a:lnTo>
                    <a:pt x="132581" y="692579"/>
                  </a:lnTo>
                  <a:lnTo>
                    <a:pt x="132581" y="20358"/>
                  </a:lnTo>
                  <a:cubicBezTo>
                    <a:pt x="132581" y="9115"/>
                    <a:pt x="141696" y="0"/>
                    <a:pt x="152939" y="0"/>
                  </a:cubicBezTo>
                  <a:close/>
                </a:path>
              </a:pathLst>
            </a:custGeom>
            <a:solidFill>
              <a:schemeClr val="bg1"/>
            </a:solidFill>
            <a:ln>
              <a:noFill/>
            </a:ln>
            <a:effectLst>
              <a:outerShdw blurRad="38100" dist="254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600">
                <a:solidFill>
                  <a:srgbClr val="FFFFFF"/>
                </a:solidFill>
                <a:latin typeface="Century Gothic" panose="020B0502020202020204" pitchFamily="34" charset="0"/>
                <a:ea typeface="微软雅黑 Light" panose="020B0502040204020203" pitchFamily="34" charset="-122"/>
                <a:sym typeface="Century Gothic" panose="020B0502020202020204" pitchFamily="34" charset="0"/>
              </a:endParaRPr>
            </a:p>
          </p:txBody>
        </p:sp>
        <p:sp>
          <p:nvSpPr>
            <p:cNvPr id="19" name="TextBox 20"/>
            <p:cNvSpPr txBox="1"/>
            <p:nvPr/>
          </p:nvSpPr>
          <p:spPr>
            <a:xfrm>
              <a:off x="1148660" y="1962355"/>
              <a:ext cx="2402715" cy="1012136"/>
            </a:xfrm>
            <a:prstGeom prst="rect">
              <a:avLst/>
            </a:prstGeom>
            <a:noFill/>
          </p:spPr>
          <p:txBody>
            <a:bodyPr>
              <a:spAutoFit/>
            </a:bodyPr>
            <a:lstStyle/>
            <a:p>
              <a:pPr defTabSz="685800">
                <a:lnSpc>
                  <a:spcPct val="150000"/>
                </a:lnSpc>
                <a:defRPr/>
              </a:pPr>
              <a:r>
                <a:rPr lang="zh-CN" altLang="en-US" sz="1000" dirty="0">
                  <a:solidFill>
                    <a:schemeClr val="tx1">
                      <a:alpha val="70000"/>
                    </a:schemeClr>
                  </a:solidFill>
                  <a:latin typeface="Century Gothic" panose="020B0502020202020204" pitchFamily="34" charset="0"/>
                  <a:ea typeface="微软雅黑 Light" panose="020B0502040204020203" pitchFamily="34" charset="-122"/>
                  <a:cs typeface="Roboto Light" charset="0"/>
                  <a:sym typeface="Century Gothic" panose="020B0502020202020204" pitchFamily="34" charset="0"/>
                </a:rPr>
                <a:t>请替换文字内容复制你的内容到此请替换文字内容复制你的内容到此请替换文字内容复制你的内容到此。</a:t>
              </a:r>
            </a:p>
          </p:txBody>
        </p:sp>
        <p:sp>
          <p:nvSpPr>
            <p:cNvPr id="20" name="Round Same Side Corner Rectangle 21"/>
            <p:cNvSpPr/>
            <p:nvPr/>
          </p:nvSpPr>
          <p:spPr>
            <a:xfrm>
              <a:off x="1031307" y="1440459"/>
              <a:ext cx="2581606" cy="441813"/>
            </a:xfrm>
            <a:prstGeom prst="round2SameRect">
              <a:avLst>
                <a:gd name="adj1" fmla="val 6505"/>
                <a:gd name="adj2" fmla="val 0"/>
              </a:avLst>
            </a:prstGeom>
            <a:solidFill>
              <a:srgbClr val="D5A29E"/>
            </a:solidFill>
            <a:ln>
              <a:noFill/>
            </a:ln>
          </p:spPr>
          <p:style>
            <a:lnRef idx="2">
              <a:schemeClr val="accent1">
                <a:shade val="50000"/>
              </a:schemeClr>
            </a:lnRef>
            <a:fillRef idx="1">
              <a:schemeClr val="accent1"/>
            </a:fillRef>
            <a:effectRef idx="0">
              <a:schemeClr val="accent1"/>
            </a:effectRef>
            <a:fontRef idx="minor">
              <a:schemeClr val="lt1"/>
            </a:fontRef>
          </p:style>
          <p:txBody>
            <a:bodyPr lIns="137153" tIns="0" rIns="0" bIns="0" anchor="ctr"/>
            <a:lstStyle/>
            <a:p>
              <a:pPr defTabSz="685800">
                <a:defRPr/>
              </a:pPr>
              <a:r>
                <a:rPr lang="zh-CN" altLang="en-US" sz="1600" spc="225" dirty="0">
                  <a:solidFill>
                    <a:schemeClr val="tx1"/>
                  </a:solidFill>
                  <a:latin typeface="Century Gothic" panose="020B0502020202020204" pitchFamily="34" charset="0"/>
                  <a:ea typeface="微软雅黑 Light" panose="020B0502040204020203" pitchFamily="34" charset="-122"/>
                  <a:cs typeface="Roboto Medium" charset="0"/>
                  <a:sym typeface="Century Gothic" panose="020B0502020202020204" pitchFamily="34" charset="0"/>
                </a:rPr>
                <a:t>输入标题</a:t>
              </a:r>
            </a:p>
          </p:txBody>
        </p:sp>
      </p:grpSp>
      <p:grpSp>
        <p:nvGrpSpPr>
          <p:cNvPr id="22" name="Group 24"/>
          <p:cNvGrpSpPr/>
          <p:nvPr/>
        </p:nvGrpSpPr>
        <p:grpSpPr bwMode="auto">
          <a:xfrm>
            <a:off x="1266826" y="3470275"/>
            <a:ext cx="2893428" cy="1277938"/>
            <a:chOff x="1031307" y="1440459"/>
            <a:chExt cx="2685293" cy="1701726"/>
          </a:xfrm>
        </p:grpSpPr>
        <p:sp>
          <p:nvSpPr>
            <p:cNvPr id="23" name="Freeform 25"/>
            <p:cNvSpPr/>
            <p:nvPr/>
          </p:nvSpPr>
          <p:spPr>
            <a:xfrm flipH="1">
              <a:off x="1031307" y="1442574"/>
              <a:ext cx="2685293" cy="1699611"/>
            </a:xfrm>
            <a:custGeom>
              <a:avLst/>
              <a:gdLst>
                <a:gd name="connsiteX0" fmla="*/ 152939 w 3406466"/>
                <a:gd name="connsiteY0" fmla="*/ 0 h 1653744"/>
                <a:gd name="connsiteX1" fmla="*/ 3386108 w 3406466"/>
                <a:gd name="connsiteY1" fmla="*/ 0 h 1653744"/>
                <a:gd name="connsiteX2" fmla="*/ 3406466 w 3406466"/>
                <a:gd name="connsiteY2" fmla="*/ 20358 h 1653744"/>
                <a:gd name="connsiteX3" fmla="*/ 3406466 w 3406466"/>
                <a:gd name="connsiteY3" fmla="*/ 1633386 h 1653744"/>
                <a:gd name="connsiteX4" fmla="*/ 3386108 w 3406466"/>
                <a:gd name="connsiteY4" fmla="*/ 1653744 h 1653744"/>
                <a:gd name="connsiteX5" fmla="*/ 152939 w 3406466"/>
                <a:gd name="connsiteY5" fmla="*/ 1653744 h 1653744"/>
                <a:gd name="connsiteX6" fmla="*/ 132581 w 3406466"/>
                <a:gd name="connsiteY6" fmla="*/ 1633386 h 1653744"/>
                <a:gd name="connsiteX7" fmla="*/ 132581 w 3406466"/>
                <a:gd name="connsiteY7" fmla="*/ 957741 h 1653744"/>
                <a:gd name="connsiteX8" fmla="*/ 0 w 3406466"/>
                <a:gd name="connsiteY8" fmla="*/ 825160 h 1653744"/>
                <a:gd name="connsiteX9" fmla="*/ 132581 w 3406466"/>
                <a:gd name="connsiteY9" fmla="*/ 692579 h 1653744"/>
                <a:gd name="connsiteX10" fmla="*/ 132581 w 3406466"/>
                <a:gd name="connsiteY10" fmla="*/ 20358 h 1653744"/>
                <a:gd name="connsiteX11" fmla="*/ 152939 w 3406466"/>
                <a:gd name="connsiteY11" fmla="*/ 0 h 165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06466" h="1653744">
                  <a:moveTo>
                    <a:pt x="152939" y="0"/>
                  </a:moveTo>
                  <a:lnTo>
                    <a:pt x="3386108" y="0"/>
                  </a:lnTo>
                  <a:cubicBezTo>
                    <a:pt x="3397351" y="0"/>
                    <a:pt x="3406466" y="9115"/>
                    <a:pt x="3406466" y="20358"/>
                  </a:cubicBezTo>
                  <a:lnTo>
                    <a:pt x="3406466" y="1633386"/>
                  </a:lnTo>
                  <a:cubicBezTo>
                    <a:pt x="3406466" y="1644629"/>
                    <a:pt x="3397351" y="1653744"/>
                    <a:pt x="3386108" y="1653744"/>
                  </a:cubicBezTo>
                  <a:lnTo>
                    <a:pt x="152939" y="1653744"/>
                  </a:lnTo>
                  <a:cubicBezTo>
                    <a:pt x="141696" y="1653744"/>
                    <a:pt x="132581" y="1644629"/>
                    <a:pt x="132581" y="1633386"/>
                  </a:cubicBezTo>
                  <a:lnTo>
                    <a:pt x="132581" y="957741"/>
                  </a:lnTo>
                  <a:lnTo>
                    <a:pt x="0" y="825160"/>
                  </a:lnTo>
                  <a:lnTo>
                    <a:pt x="132581" y="692579"/>
                  </a:lnTo>
                  <a:lnTo>
                    <a:pt x="132581" y="20358"/>
                  </a:lnTo>
                  <a:cubicBezTo>
                    <a:pt x="132581" y="9115"/>
                    <a:pt x="141696" y="0"/>
                    <a:pt x="152939" y="0"/>
                  </a:cubicBezTo>
                  <a:close/>
                </a:path>
              </a:pathLst>
            </a:custGeom>
            <a:solidFill>
              <a:schemeClr val="bg1"/>
            </a:solidFill>
            <a:ln>
              <a:noFill/>
            </a:ln>
            <a:effectLst>
              <a:outerShdw blurRad="38100" dist="254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600">
                <a:solidFill>
                  <a:srgbClr val="FFFFFF"/>
                </a:solidFill>
                <a:latin typeface="Century Gothic" panose="020B0502020202020204" pitchFamily="34" charset="0"/>
                <a:ea typeface="微软雅黑 Light" panose="020B0502040204020203" pitchFamily="34" charset="-122"/>
                <a:sym typeface="Century Gothic" panose="020B0502020202020204" pitchFamily="34" charset="0"/>
              </a:endParaRPr>
            </a:p>
          </p:txBody>
        </p:sp>
        <p:sp>
          <p:nvSpPr>
            <p:cNvPr id="24" name="TextBox 26"/>
            <p:cNvSpPr txBox="1"/>
            <p:nvPr/>
          </p:nvSpPr>
          <p:spPr>
            <a:xfrm>
              <a:off x="1148660" y="1962353"/>
              <a:ext cx="2402715" cy="1008379"/>
            </a:xfrm>
            <a:prstGeom prst="rect">
              <a:avLst/>
            </a:prstGeom>
            <a:noFill/>
          </p:spPr>
          <p:txBody>
            <a:bodyPr>
              <a:spAutoFit/>
            </a:bodyPr>
            <a:lstStyle/>
            <a:p>
              <a:pPr defTabSz="685800">
                <a:lnSpc>
                  <a:spcPct val="150000"/>
                </a:lnSpc>
                <a:defRPr/>
              </a:pPr>
              <a:r>
                <a:rPr lang="zh-CN" altLang="en-US" sz="1000" dirty="0">
                  <a:solidFill>
                    <a:schemeClr val="tx1">
                      <a:alpha val="70000"/>
                    </a:schemeClr>
                  </a:solidFill>
                  <a:latin typeface="Century Gothic" panose="020B0502020202020204" pitchFamily="34" charset="0"/>
                  <a:ea typeface="微软雅黑 Light" panose="020B0502040204020203" pitchFamily="34" charset="-122"/>
                  <a:cs typeface="Roboto Light" charset="0"/>
                  <a:sym typeface="Century Gothic" panose="020B0502020202020204" pitchFamily="34" charset="0"/>
                </a:rPr>
                <a:t>请替换文字内容复制你的内容到此请替换文字内容复制你的内容到此请替换文字内容复制你的内容到此。</a:t>
              </a:r>
            </a:p>
          </p:txBody>
        </p:sp>
        <p:sp>
          <p:nvSpPr>
            <p:cNvPr id="25" name="Round Same Side Corner Rectangle 27"/>
            <p:cNvSpPr/>
            <p:nvPr/>
          </p:nvSpPr>
          <p:spPr>
            <a:xfrm>
              <a:off x="1031307" y="1440459"/>
              <a:ext cx="2581606" cy="441814"/>
            </a:xfrm>
            <a:prstGeom prst="round2SameRect">
              <a:avLst>
                <a:gd name="adj1" fmla="val 6505"/>
                <a:gd name="adj2" fmla="val 0"/>
              </a:avLst>
            </a:prstGeom>
            <a:solidFill>
              <a:srgbClr val="D5A29E"/>
            </a:solidFill>
            <a:ln>
              <a:noFill/>
            </a:ln>
          </p:spPr>
          <p:style>
            <a:lnRef idx="2">
              <a:schemeClr val="accent1">
                <a:shade val="50000"/>
              </a:schemeClr>
            </a:lnRef>
            <a:fillRef idx="1">
              <a:schemeClr val="accent1"/>
            </a:fillRef>
            <a:effectRef idx="0">
              <a:schemeClr val="accent1"/>
            </a:effectRef>
            <a:fontRef idx="minor">
              <a:schemeClr val="lt1"/>
            </a:fontRef>
          </p:style>
          <p:txBody>
            <a:bodyPr lIns="137153" tIns="0" rIns="0" bIns="0" anchor="ctr"/>
            <a:lstStyle/>
            <a:p>
              <a:pPr defTabSz="685800">
                <a:defRPr/>
              </a:pPr>
              <a:r>
                <a:rPr lang="zh-CN" altLang="en-US" sz="1600" spc="225" dirty="0">
                  <a:solidFill>
                    <a:schemeClr val="tx1"/>
                  </a:solidFill>
                  <a:latin typeface="Century Gothic" panose="020B0502020202020204" pitchFamily="34" charset="0"/>
                  <a:ea typeface="微软雅黑 Light" panose="020B0502040204020203" pitchFamily="34" charset="-122"/>
                  <a:cs typeface="Roboto Medium" charset="0"/>
                  <a:sym typeface="Century Gothic" panose="020B0502020202020204" pitchFamily="34" charset="0"/>
                </a:rPr>
                <a:t>输入标题</a:t>
              </a:r>
            </a:p>
          </p:txBody>
        </p:sp>
      </p:grpSp>
      <p:grpSp>
        <p:nvGrpSpPr>
          <p:cNvPr id="11" name="组合 10"/>
          <p:cNvGrpSpPr/>
          <p:nvPr/>
        </p:nvGrpSpPr>
        <p:grpSpPr>
          <a:xfrm>
            <a:off x="4207878" y="1274763"/>
            <a:ext cx="3487738" cy="3473450"/>
            <a:chOff x="4207878" y="1274763"/>
            <a:chExt cx="3487738" cy="3473450"/>
          </a:xfrm>
        </p:grpSpPr>
        <p:sp>
          <p:nvSpPr>
            <p:cNvPr id="3" name="椭圆 2"/>
            <p:cNvSpPr/>
            <p:nvPr/>
          </p:nvSpPr>
          <p:spPr>
            <a:xfrm>
              <a:off x="4535466" y="1614798"/>
              <a:ext cx="2847972" cy="284797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微软雅黑 Light" panose="020B0502040204020203" pitchFamily="34" charset="-122"/>
                <a:sym typeface="Century Gothic" panose="020B0502020202020204" pitchFamily="34" charset="0"/>
              </a:endParaRPr>
            </a:p>
          </p:txBody>
        </p:sp>
        <p:sp>
          <p:nvSpPr>
            <p:cNvPr id="9" name="Oval 8"/>
            <p:cNvSpPr/>
            <p:nvPr/>
          </p:nvSpPr>
          <p:spPr>
            <a:xfrm>
              <a:off x="4207878" y="1274763"/>
              <a:ext cx="3473450" cy="3473450"/>
            </a:xfrm>
            <a:prstGeom prst="ellipse">
              <a:avLst/>
            </a:prstGeom>
            <a:noFill/>
            <a:ln>
              <a:solidFill>
                <a:schemeClr val="bg1">
                  <a:lumMod val="65000"/>
                </a:schemeClr>
              </a:solidFill>
            </a:ln>
            <a:effectLst>
              <a:outerShdw blurRad="381000" dist="254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685800">
                <a:defRPr/>
              </a:pPr>
              <a:endParaRPr lang="en-US" sz="1050" dirty="0">
                <a:solidFill>
                  <a:srgbClr val="222222"/>
                </a:solidFill>
                <a:latin typeface="Century Gothic" panose="020B0502020202020204" pitchFamily="34" charset="0"/>
                <a:ea typeface="微软雅黑 Light" panose="020B0502040204020203" pitchFamily="34" charset="-122"/>
                <a:cs typeface="Roboto Light" charset="0"/>
                <a:sym typeface="Century Gothic" panose="020B0502020202020204" pitchFamily="34" charset="0"/>
              </a:endParaRPr>
            </a:p>
          </p:txBody>
        </p:sp>
        <p:sp>
          <p:nvSpPr>
            <p:cNvPr id="16" name="Oval 9"/>
            <p:cNvSpPr>
              <a:spLocks noChangeAspect="1"/>
            </p:cNvSpPr>
            <p:nvPr/>
          </p:nvSpPr>
          <p:spPr>
            <a:xfrm>
              <a:off x="4207878" y="1811338"/>
              <a:ext cx="490538" cy="490537"/>
            </a:xfrm>
            <a:prstGeom prst="ellipse">
              <a:avLst/>
            </a:prstGeom>
            <a:solidFill>
              <a:srgbClr val="D5A29E"/>
            </a:solidFill>
            <a:ln w="12700">
              <a:noFill/>
            </a:ln>
            <a:effectLst>
              <a:outerShdw blurRad="88900" dist="38100" dir="5400000" algn="t"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685800">
                <a:defRPr/>
              </a:pPr>
              <a:r>
                <a:rPr lang="en-US" dirty="0">
                  <a:solidFill>
                    <a:srgbClr val="FFFFFF"/>
                  </a:solidFill>
                  <a:latin typeface="Century Gothic" panose="020B0502020202020204" pitchFamily="34" charset="0"/>
                  <a:ea typeface="微软雅黑 Light" panose="020B0502040204020203" pitchFamily="34" charset="-122"/>
                  <a:cs typeface="Roboto" charset="0"/>
                  <a:sym typeface="Century Gothic" panose="020B0502020202020204" pitchFamily="34" charset="0"/>
                </a:rPr>
                <a:t>1</a:t>
              </a:r>
            </a:p>
          </p:txBody>
        </p:sp>
        <p:sp>
          <p:nvSpPr>
            <p:cNvPr id="21" name="Oval 23"/>
            <p:cNvSpPr>
              <a:spLocks noChangeAspect="1"/>
            </p:cNvSpPr>
            <p:nvPr/>
          </p:nvSpPr>
          <p:spPr>
            <a:xfrm>
              <a:off x="4207878" y="3756025"/>
              <a:ext cx="490538" cy="490538"/>
            </a:xfrm>
            <a:prstGeom prst="ellipse">
              <a:avLst/>
            </a:prstGeom>
            <a:solidFill>
              <a:srgbClr val="D5A29E"/>
            </a:solidFill>
            <a:ln w="12700">
              <a:noFill/>
            </a:ln>
            <a:effectLst>
              <a:outerShdw blurRad="88900" dist="38100" dir="5400000" algn="t"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685800">
                <a:defRPr/>
              </a:pPr>
              <a:r>
                <a:rPr lang="en-US" dirty="0">
                  <a:solidFill>
                    <a:srgbClr val="FFFFFF"/>
                  </a:solidFill>
                  <a:latin typeface="Century Gothic" panose="020B0502020202020204" pitchFamily="34" charset="0"/>
                  <a:ea typeface="微软雅黑 Light" panose="020B0502040204020203" pitchFamily="34" charset="-122"/>
                  <a:cs typeface="Roboto" charset="0"/>
                  <a:sym typeface="Century Gothic" panose="020B0502020202020204" pitchFamily="34" charset="0"/>
                </a:rPr>
                <a:t>2</a:t>
              </a:r>
            </a:p>
          </p:txBody>
        </p:sp>
        <p:sp>
          <p:nvSpPr>
            <p:cNvPr id="26" name="Oval 28"/>
            <p:cNvSpPr>
              <a:spLocks noChangeAspect="1"/>
            </p:cNvSpPr>
            <p:nvPr/>
          </p:nvSpPr>
          <p:spPr>
            <a:xfrm>
              <a:off x="7205078" y="1811338"/>
              <a:ext cx="490538" cy="490537"/>
            </a:xfrm>
            <a:prstGeom prst="ellipse">
              <a:avLst/>
            </a:prstGeom>
            <a:solidFill>
              <a:srgbClr val="D5A29E"/>
            </a:solidFill>
            <a:ln w="12700">
              <a:noFill/>
            </a:ln>
            <a:effectLst>
              <a:outerShdw blurRad="88900" dist="38100" dir="5400000" algn="t"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685800">
                <a:defRPr/>
              </a:pPr>
              <a:r>
                <a:rPr lang="en-US" dirty="0">
                  <a:solidFill>
                    <a:srgbClr val="FFFFFF"/>
                  </a:solidFill>
                  <a:latin typeface="Century Gothic" panose="020B0502020202020204" pitchFamily="34" charset="0"/>
                  <a:ea typeface="微软雅黑 Light" panose="020B0502040204020203" pitchFamily="34" charset="-122"/>
                  <a:cs typeface="Roboto" charset="0"/>
                  <a:sym typeface="Century Gothic" panose="020B0502020202020204" pitchFamily="34" charset="0"/>
                </a:rPr>
                <a:t>4</a:t>
              </a:r>
            </a:p>
          </p:txBody>
        </p:sp>
        <p:sp>
          <p:nvSpPr>
            <p:cNvPr id="27" name="Oval 29"/>
            <p:cNvSpPr>
              <a:spLocks noChangeAspect="1"/>
            </p:cNvSpPr>
            <p:nvPr/>
          </p:nvSpPr>
          <p:spPr>
            <a:xfrm>
              <a:off x="7205078" y="3756025"/>
              <a:ext cx="490538" cy="490538"/>
            </a:xfrm>
            <a:prstGeom prst="ellipse">
              <a:avLst/>
            </a:prstGeom>
            <a:solidFill>
              <a:srgbClr val="D5A29E"/>
            </a:solidFill>
            <a:ln w="12700">
              <a:noFill/>
            </a:ln>
            <a:effectLst>
              <a:outerShdw blurRad="88900" dist="38100" dir="5400000" algn="t"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685800">
                <a:defRPr/>
              </a:pPr>
              <a:r>
                <a:rPr lang="en-US" dirty="0">
                  <a:solidFill>
                    <a:srgbClr val="FFFFFF"/>
                  </a:solidFill>
                  <a:latin typeface="Century Gothic" panose="020B0502020202020204" pitchFamily="34" charset="0"/>
                  <a:ea typeface="微软雅黑 Light" panose="020B0502040204020203" pitchFamily="34" charset="-122"/>
                  <a:cs typeface="Roboto" charset="0"/>
                  <a:sym typeface="Century Gothic" panose="020B0502020202020204" pitchFamily="34" charset="0"/>
                </a:rPr>
                <a:t>3</a:t>
              </a:r>
            </a:p>
          </p:txBody>
        </p:sp>
      </p:grpSp>
      <p:grpSp>
        <p:nvGrpSpPr>
          <p:cNvPr id="28" name="Group 30"/>
          <p:cNvGrpSpPr/>
          <p:nvPr/>
        </p:nvGrpSpPr>
        <p:grpSpPr bwMode="auto">
          <a:xfrm flipH="1">
            <a:off x="7728952" y="1525588"/>
            <a:ext cx="2786647" cy="1176756"/>
            <a:chOff x="1031307" y="1440459"/>
            <a:chExt cx="2685293" cy="1566989"/>
          </a:xfrm>
        </p:grpSpPr>
        <p:sp>
          <p:nvSpPr>
            <p:cNvPr id="29" name="Freeform 31"/>
            <p:cNvSpPr/>
            <p:nvPr/>
          </p:nvSpPr>
          <p:spPr>
            <a:xfrm flipH="1">
              <a:off x="1031307" y="1442572"/>
              <a:ext cx="2685293" cy="1564876"/>
            </a:xfrm>
            <a:custGeom>
              <a:avLst/>
              <a:gdLst>
                <a:gd name="connsiteX0" fmla="*/ 152939 w 3406466"/>
                <a:gd name="connsiteY0" fmla="*/ 0 h 1653744"/>
                <a:gd name="connsiteX1" fmla="*/ 3386108 w 3406466"/>
                <a:gd name="connsiteY1" fmla="*/ 0 h 1653744"/>
                <a:gd name="connsiteX2" fmla="*/ 3406466 w 3406466"/>
                <a:gd name="connsiteY2" fmla="*/ 20358 h 1653744"/>
                <a:gd name="connsiteX3" fmla="*/ 3406466 w 3406466"/>
                <a:gd name="connsiteY3" fmla="*/ 1633386 h 1653744"/>
                <a:gd name="connsiteX4" fmla="*/ 3386108 w 3406466"/>
                <a:gd name="connsiteY4" fmla="*/ 1653744 h 1653744"/>
                <a:gd name="connsiteX5" fmla="*/ 152939 w 3406466"/>
                <a:gd name="connsiteY5" fmla="*/ 1653744 h 1653744"/>
                <a:gd name="connsiteX6" fmla="*/ 132581 w 3406466"/>
                <a:gd name="connsiteY6" fmla="*/ 1633386 h 1653744"/>
                <a:gd name="connsiteX7" fmla="*/ 132581 w 3406466"/>
                <a:gd name="connsiteY7" fmla="*/ 957741 h 1653744"/>
                <a:gd name="connsiteX8" fmla="*/ 0 w 3406466"/>
                <a:gd name="connsiteY8" fmla="*/ 825160 h 1653744"/>
                <a:gd name="connsiteX9" fmla="*/ 132581 w 3406466"/>
                <a:gd name="connsiteY9" fmla="*/ 692579 h 1653744"/>
                <a:gd name="connsiteX10" fmla="*/ 132581 w 3406466"/>
                <a:gd name="connsiteY10" fmla="*/ 20358 h 1653744"/>
                <a:gd name="connsiteX11" fmla="*/ 152939 w 3406466"/>
                <a:gd name="connsiteY11" fmla="*/ 0 h 165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06466" h="1653744">
                  <a:moveTo>
                    <a:pt x="152939" y="0"/>
                  </a:moveTo>
                  <a:lnTo>
                    <a:pt x="3386108" y="0"/>
                  </a:lnTo>
                  <a:cubicBezTo>
                    <a:pt x="3397351" y="0"/>
                    <a:pt x="3406466" y="9115"/>
                    <a:pt x="3406466" y="20358"/>
                  </a:cubicBezTo>
                  <a:lnTo>
                    <a:pt x="3406466" y="1633386"/>
                  </a:lnTo>
                  <a:cubicBezTo>
                    <a:pt x="3406466" y="1644629"/>
                    <a:pt x="3397351" y="1653744"/>
                    <a:pt x="3386108" y="1653744"/>
                  </a:cubicBezTo>
                  <a:lnTo>
                    <a:pt x="152939" y="1653744"/>
                  </a:lnTo>
                  <a:cubicBezTo>
                    <a:pt x="141696" y="1653744"/>
                    <a:pt x="132581" y="1644629"/>
                    <a:pt x="132581" y="1633386"/>
                  </a:cubicBezTo>
                  <a:lnTo>
                    <a:pt x="132581" y="957741"/>
                  </a:lnTo>
                  <a:lnTo>
                    <a:pt x="0" y="825160"/>
                  </a:lnTo>
                  <a:lnTo>
                    <a:pt x="132581" y="692579"/>
                  </a:lnTo>
                  <a:lnTo>
                    <a:pt x="132581" y="20358"/>
                  </a:lnTo>
                  <a:cubicBezTo>
                    <a:pt x="132581" y="9115"/>
                    <a:pt x="141696" y="0"/>
                    <a:pt x="152939" y="0"/>
                  </a:cubicBezTo>
                  <a:close/>
                </a:path>
              </a:pathLst>
            </a:custGeom>
            <a:solidFill>
              <a:schemeClr val="bg1"/>
            </a:solidFill>
            <a:ln>
              <a:noFill/>
            </a:ln>
            <a:effectLst>
              <a:outerShdw blurRad="38100" dist="254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600">
                <a:solidFill>
                  <a:srgbClr val="FFFFFF"/>
                </a:solidFill>
                <a:latin typeface="Century Gothic" panose="020B0502020202020204" pitchFamily="34" charset="0"/>
                <a:ea typeface="微软雅黑 Light" panose="020B0502040204020203" pitchFamily="34" charset="-122"/>
                <a:sym typeface="Century Gothic" panose="020B0502020202020204" pitchFamily="34" charset="0"/>
              </a:endParaRPr>
            </a:p>
          </p:txBody>
        </p:sp>
        <p:sp>
          <p:nvSpPr>
            <p:cNvPr id="30" name="TextBox 32"/>
            <p:cNvSpPr txBox="1"/>
            <p:nvPr/>
          </p:nvSpPr>
          <p:spPr>
            <a:xfrm>
              <a:off x="1148663" y="1962354"/>
              <a:ext cx="2402715" cy="1008379"/>
            </a:xfrm>
            <a:prstGeom prst="rect">
              <a:avLst/>
            </a:prstGeom>
            <a:noFill/>
          </p:spPr>
          <p:txBody>
            <a:bodyPr>
              <a:spAutoFit/>
            </a:bodyPr>
            <a:lstStyle/>
            <a:p>
              <a:pPr defTabSz="685800">
                <a:lnSpc>
                  <a:spcPct val="150000"/>
                </a:lnSpc>
                <a:defRPr/>
              </a:pPr>
              <a:r>
                <a:rPr lang="zh-CN" altLang="en-US" sz="1000" dirty="0">
                  <a:solidFill>
                    <a:srgbClr val="222222">
                      <a:alpha val="70000"/>
                    </a:srgbClr>
                  </a:solidFill>
                  <a:latin typeface="Century Gothic" panose="020B0502020202020204" pitchFamily="34" charset="0"/>
                  <a:ea typeface="微软雅黑 Light" panose="020B0502040204020203" pitchFamily="34" charset="-122"/>
                  <a:cs typeface="Roboto Light" charset="0"/>
                  <a:sym typeface="Century Gothic" panose="020B0502020202020204" pitchFamily="34" charset="0"/>
                </a:rPr>
                <a:t>请替换文字内容复制你的内容到此请替换文字内容复制你的内容到此请替换文字内容复制你的内容到此。</a:t>
              </a:r>
            </a:p>
          </p:txBody>
        </p:sp>
        <p:sp>
          <p:nvSpPr>
            <p:cNvPr id="31" name="Round Same Side Corner Rectangle 33"/>
            <p:cNvSpPr/>
            <p:nvPr/>
          </p:nvSpPr>
          <p:spPr>
            <a:xfrm>
              <a:off x="1031307" y="1440459"/>
              <a:ext cx="2581605" cy="441813"/>
            </a:xfrm>
            <a:prstGeom prst="round2SameRect">
              <a:avLst>
                <a:gd name="adj1" fmla="val 6505"/>
                <a:gd name="adj2" fmla="val 0"/>
              </a:avLst>
            </a:prstGeom>
            <a:solidFill>
              <a:srgbClr val="D5A29E"/>
            </a:solidFill>
            <a:ln>
              <a:noFill/>
            </a:ln>
          </p:spPr>
          <p:style>
            <a:lnRef idx="2">
              <a:schemeClr val="accent1">
                <a:shade val="50000"/>
              </a:schemeClr>
            </a:lnRef>
            <a:fillRef idx="1">
              <a:schemeClr val="accent1"/>
            </a:fillRef>
            <a:effectRef idx="0">
              <a:schemeClr val="accent1"/>
            </a:effectRef>
            <a:fontRef idx="minor">
              <a:schemeClr val="lt1"/>
            </a:fontRef>
          </p:style>
          <p:txBody>
            <a:bodyPr lIns="137153" tIns="0" rIns="0" bIns="0" anchor="ctr"/>
            <a:lstStyle/>
            <a:p>
              <a:pPr defTabSz="685800">
                <a:defRPr/>
              </a:pPr>
              <a:r>
                <a:rPr lang="zh-CN" altLang="en-US" sz="1600" spc="225" dirty="0">
                  <a:solidFill>
                    <a:schemeClr val="tx1"/>
                  </a:solidFill>
                  <a:latin typeface="Century Gothic" panose="020B0502020202020204" pitchFamily="34" charset="0"/>
                  <a:ea typeface="微软雅黑 Light" panose="020B0502040204020203" pitchFamily="34" charset="-122"/>
                  <a:cs typeface="Roboto Medium" charset="0"/>
                  <a:sym typeface="Century Gothic" panose="020B0502020202020204" pitchFamily="34" charset="0"/>
                </a:rPr>
                <a:t>输入标题</a:t>
              </a:r>
            </a:p>
          </p:txBody>
        </p:sp>
      </p:grpSp>
      <p:grpSp>
        <p:nvGrpSpPr>
          <p:cNvPr id="32" name="Group 34"/>
          <p:cNvGrpSpPr/>
          <p:nvPr/>
        </p:nvGrpSpPr>
        <p:grpSpPr bwMode="auto">
          <a:xfrm flipH="1">
            <a:off x="7728952" y="3470275"/>
            <a:ext cx="2786647" cy="1205271"/>
            <a:chOff x="1031307" y="1440459"/>
            <a:chExt cx="2685293" cy="1604960"/>
          </a:xfrm>
        </p:grpSpPr>
        <p:sp>
          <p:nvSpPr>
            <p:cNvPr id="33" name="Freeform 35"/>
            <p:cNvSpPr/>
            <p:nvPr/>
          </p:nvSpPr>
          <p:spPr>
            <a:xfrm flipH="1">
              <a:off x="1031307" y="1442572"/>
              <a:ext cx="2685293" cy="1602847"/>
            </a:xfrm>
            <a:custGeom>
              <a:avLst/>
              <a:gdLst>
                <a:gd name="connsiteX0" fmla="*/ 152939 w 3406466"/>
                <a:gd name="connsiteY0" fmla="*/ 0 h 1653744"/>
                <a:gd name="connsiteX1" fmla="*/ 3386108 w 3406466"/>
                <a:gd name="connsiteY1" fmla="*/ 0 h 1653744"/>
                <a:gd name="connsiteX2" fmla="*/ 3406466 w 3406466"/>
                <a:gd name="connsiteY2" fmla="*/ 20358 h 1653744"/>
                <a:gd name="connsiteX3" fmla="*/ 3406466 w 3406466"/>
                <a:gd name="connsiteY3" fmla="*/ 1633386 h 1653744"/>
                <a:gd name="connsiteX4" fmla="*/ 3386108 w 3406466"/>
                <a:gd name="connsiteY4" fmla="*/ 1653744 h 1653744"/>
                <a:gd name="connsiteX5" fmla="*/ 152939 w 3406466"/>
                <a:gd name="connsiteY5" fmla="*/ 1653744 h 1653744"/>
                <a:gd name="connsiteX6" fmla="*/ 132581 w 3406466"/>
                <a:gd name="connsiteY6" fmla="*/ 1633386 h 1653744"/>
                <a:gd name="connsiteX7" fmla="*/ 132581 w 3406466"/>
                <a:gd name="connsiteY7" fmla="*/ 957741 h 1653744"/>
                <a:gd name="connsiteX8" fmla="*/ 0 w 3406466"/>
                <a:gd name="connsiteY8" fmla="*/ 825160 h 1653744"/>
                <a:gd name="connsiteX9" fmla="*/ 132581 w 3406466"/>
                <a:gd name="connsiteY9" fmla="*/ 692579 h 1653744"/>
                <a:gd name="connsiteX10" fmla="*/ 132581 w 3406466"/>
                <a:gd name="connsiteY10" fmla="*/ 20358 h 1653744"/>
                <a:gd name="connsiteX11" fmla="*/ 152939 w 3406466"/>
                <a:gd name="connsiteY11" fmla="*/ 0 h 165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06466" h="1653744">
                  <a:moveTo>
                    <a:pt x="152939" y="0"/>
                  </a:moveTo>
                  <a:lnTo>
                    <a:pt x="3386108" y="0"/>
                  </a:lnTo>
                  <a:cubicBezTo>
                    <a:pt x="3397351" y="0"/>
                    <a:pt x="3406466" y="9115"/>
                    <a:pt x="3406466" y="20358"/>
                  </a:cubicBezTo>
                  <a:lnTo>
                    <a:pt x="3406466" y="1633386"/>
                  </a:lnTo>
                  <a:cubicBezTo>
                    <a:pt x="3406466" y="1644629"/>
                    <a:pt x="3397351" y="1653744"/>
                    <a:pt x="3386108" y="1653744"/>
                  </a:cubicBezTo>
                  <a:lnTo>
                    <a:pt x="152939" y="1653744"/>
                  </a:lnTo>
                  <a:cubicBezTo>
                    <a:pt x="141696" y="1653744"/>
                    <a:pt x="132581" y="1644629"/>
                    <a:pt x="132581" y="1633386"/>
                  </a:cubicBezTo>
                  <a:lnTo>
                    <a:pt x="132581" y="957741"/>
                  </a:lnTo>
                  <a:lnTo>
                    <a:pt x="0" y="825160"/>
                  </a:lnTo>
                  <a:lnTo>
                    <a:pt x="132581" y="692579"/>
                  </a:lnTo>
                  <a:lnTo>
                    <a:pt x="132581" y="20358"/>
                  </a:lnTo>
                  <a:cubicBezTo>
                    <a:pt x="132581" y="9115"/>
                    <a:pt x="141696" y="0"/>
                    <a:pt x="152939" y="0"/>
                  </a:cubicBezTo>
                  <a:close/>
                </a:path>
              </a:pathLst>
            </a:custGeom>
            <a:solidFill>
              <a:schemeClr val="bg1"/>
            </a:solidFill>
            <a:ln>
              <a:noFill/>
            </a:ln>
            <a:effectLst>
              <a:outerShdw blurRad="38100" dist="254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600">
                <a:solidFill>
                  <a:srgbClr val="FFFFFF"/>
                </a:solidFill>
                <a:latin typeface="Century Gothic" panose="020B0502020202020204" pitchFamily="34" charset="0"/>
                <a:ea typeface="微软雅黑 Light" panose="020B0502040204020203" pitchFamily="34" charset="-122"/>
                <a:sym typeface="Century Gothic" panose="020B0502020202020204" pitchFamily="34" charset="0"/>
              </a:endParaRPr>
            </a:p>
          </p:txBody>
        </p:sp>
        <p:sp>
          <p:nvSpPr>
            <p:cNvPr id="34" name="TextBox 36"/>
            <p:cNvSpPr txBox="1"/>
            <p:nvPr/>
          </p:nvSpPr>
          <p:spPr>
            <a:xfrm>
              <a:off x="1148663" y="1962353"/>
              <a:ext cx="2402715" cy="1045094"/>
            </a:xfrm>
            <a:prstGeom prst="rect">
              <a:avLst/>
            </a:prstGeom>
            <a:noFill/>
          </p:spPr>
          <p:txBody>
            <a:bodyPr>
              <a:spAutoFit/>
            </a:bodyPr>
            <a:lstStyle/>
            <a:p>
              <a:pPr defTabSz="685800">
                <a:lnSpc>
                  <a:spcPct val="150000"/>
                </a:lnSpc>
                <a:defRPr/>
              </a:pPr>
              <a:r>
                <a:rPr lang="zh-CN" altLang="en-US" sz="1000" dirty="0">
                  <a:solidFill>
                    <a:schemeClr val="tx1">
                      <a:alpha val="70000"/>
                    </a:schemeClr>
                  </a:solidFill>
                  <a:latin typeface="Century Gothic" panose="020B0502020202020204" pitchFamily="34" charset="0"/>
                  <a:ea typeface="微软雅黑 Light" panose="020B0502040204020203" pitchFamily="34" charset="-122"/>
                  <a:cs typeface="Roboto Light" charset="0"/>
                  <a:sym typeface="Century Gothic" panose="020B0502020202020204" pitchFamily="34" charset="0"/>
                </a:rPr>
                <a:t>请替换文字内容复制你的内容到此请替换文字内容复制你的内容到此请替换文字内容复制你的内容到此。</a:t>
              </a:r>
            </a:p>
          </p:txBody>
        </p:sp>
        <p:sp>
          <p:nvSpPr>
            <p:cNvPr id="35" name="Round Same Side Corner Rectangle 37"/>
            <p:cNvSpPr/>
            <p:nvPr/>
          </p:nvSpPr>
          <p:spPr>
            <a:xfrm>
              <a:off x="1031307" y="1440459"/>
              <a:ext cx="2581605" cy="441814"/>
            </a:xfrm>
            <a:prstGeom prst="round2SameRect">
              <a:avLst>
                <a:gd name="adj1" fmla="val 6505"/>
                <a:gd name="adj2" fmla="val 0"/>
              </a:avLst>
            </a:prstGeom>
            <a:solidFill>
              <a:srgbClr val="D5A29E"/>
            </a:solidFill>
            <a:ln>
              <a:noFill/>
            </a:ln>
          </p:spPr>
          <p:style>
            <a:lnRef idx="2">
              <a:schemeClr val="accent1">
                <a:shade val="50000"/>
              </a:schemeClr>
            </a:lnRef>
            <a:fillRef idx="1">
              <a:schemeClr val="accent1"/>
            </a:fillRef>
            <a:effectRef idx="0">
              <a:schemeClr val="accent1"/>
            </a:effectRef>
            <a:fontRef idx="minor">
              <a:schemeClr val="lt1"/>
            </a:fontRef>
          </p:style>
          <p:txBody>
            <a:bodyPr lIns="137153" tIns="0" rIns="0" bIns="0" anchor="ctr"/>
            <a:lstStyle/>
            <a:p>
              <a:pPr defTabSz="685800">
                <a:defRPr/>
              </a:pPr>
              <a:r>
                <a:rPr lang="zh-CN" altLang="en-US" sz="1600" spc="225" dirty="0">
                  <a:solidFill>
                    <a:schemeClr val="tx1"/>
                  </a:solidFill>
                  <a:latin typeface="Century Gothic" panose="020B0502020202020204" pitchFamily="34" charset="0"/>
                  <a:ea typeface="微软雅黑 Light" panose="020B0502040204020203" pitchFamily="34" charset="-122"/>
                  <a:cs typeface="Roboto Medium" charset="0"/>
                  <a:sym typeface="Century Gothic" panose="020B0502020202020204" pitchFamily="34" charset="0"/>
                </a:rPr>
                <a:t>输入标题</a:t>
              </a:r>
            </a:p>
          </p:txBody>
        </p:sp>
      </p:grpSp>
      <p:sp>
        <p:nvSpPr>
          <p:cNvPr id="42" name="PA_库_文本框 15"/>
          <p:cNvSpPr txBox="1">
            <a:spLocks noChangeArrowheads="1"/>
          </p:cNvSpPr>
          <p:nvPr>
            <p:custDataLst>
              <p:tags r:id="rId1"/>
            </p:custDataLst>
          </p:nvPr>
        </p:nvSpPr>
        <p:spPr bwMode="auto">
          <a:xfrm>
            <a:off x="2047290" y="5295572"/>
            <a:ext cx="7794625" cy="152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530">
              <a:defRPr>
                <a:solidFill>
                  <a:schemeClr val="tx1"/>
                </a:solidFill>
                <a:latin typeface="Calibri" panose="020F0502020204030204" pitchFamily="34" charset="0"/>
                <a:ea typeface="宋体" panose="02010600030101010101" pitchFamily="2" charset="-122"/>
              </a:defRPr>
            </a:lvl1pPr>
            <a:lvl2pPr defTabSz="684530">
              <a:defRPr>
                <a:solidFill>
                  <a:schemeClr val="tx1"/>
                </a:solidFill>
                <a:latin typeface="Calibri" panose="020F0502020204030204" pitchFamily="34" charset="0"/>
                <a:ea typeface="宋体" panose="02010600030101010101" pitchFamily="2" charset="-122"/>
              </a:defRPr>
            </a:lvl2pPr>
            <a:lvl3pPr defTabSz="684530">
              <a:defRPr>
                <a:solidFill>
                  <a:schemeClr val="tx1"/>
                </a:solidFill>
                <a:latin typeface="Calibri" panose="020F0502020204030204" pitchFamily="34" charset="0"/>
                <a:ea typeface="宋体" panose="02010600030101010101" pitchFamily="2" charset="-122"/>
              </a:defRPr>
            </a:lvl3pPr>
            <a:lvl4pPr defTabSz="684530">
              <a:defRPr>
                <a:solidFill>
                  <a:schemeClr val="tx1"/>
                </a:solidFill>
                <a:latin typeface="Calibri" panose="020F0502020204030204" pitchFamily="34" charset="0"/>
                <a:ea typeface="宋体" panose="02010600030101010101" pitchFamily="2" charset="-122"/>
              </a:defRPr>
            </a:lvl4pPr>
            <a:lvl5pPr defTabSz="684530">
              <a:defRPr>
                <a:solidFill>
                  <a:schemeClr val="tx1"/>
                </a:solidFill>
                <a:latin typeface="Calibri" panose="020F0502020204030204" pitchFamily="34" charset="0"/>
                <a:ea typeface="宋体" panose="02010600030101010101" pitchFamily="2" charset="-122"/>
              </a:defRPr>
            </a:lvl5pPr>
            <a:lvl6pPr marL="2284730" indent="1905" defTabSz="6845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741930" indent="1905" defTabSz="6845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199130" indent="1905" defTabSz="6845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656330" indent="1905" defTabSz="68453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zh-CN" altLang="en-US" sz="1600" dirty="0">
                <a:latin typeface="Century Gothic" panose="020B0502020202020204" pitchFamily="34" charset="0"/>
                <a:ea typeface="微软雅黑 Light" panose="020B0502040204020203" pitchFamily="34" charset="-122"/>
                <a:cs typeface="Roboto Light"/>
                <a:sym typeface="Century Gothic" panose="020B0502020202020204" pitchFamily="34" charset="0"/>
              </a:rPr>
              <a:t>请替换文字内容复制你的内容到此请替换文字内容复制你的内容到此请替换文字内容复制你的内容到此请替换文字内容复制你的内容到此请替换文字内容复制你的</a:t>
            </a:r>
            <a:endParaRPr lang="en-US" altLang="zh-CN" sz="1600" dirty="0">
              <a:latin typeface="Century Gothic" panose="020B0502020202020204" pitchFamily="34" charset="0"/>
              <a:ea typeface="微软雅黑 Light" panose="020B0502040204020203" pitchFamily="34" charset="-122"/>
              <a:cs typeface="Roboto Light"/>
              <a:sym typeface="Century Gothic" panose="020B0502020202020204" pitchFamily="34" charset="0"/>
            </a:endParaRPr>
          </a:p>
          <a:p>
            <a:pPr algn="ctr">
              <a:lnSpc>
                <a:spcPct val="150000"/>
              </a:lnSpc>
            </a:pPr>
            <a:r>
              <a:rPr lang="zh-CN" altLang="en-US" sz="1600" dirty="0">
                <a:latin typeface="Century Gothic" panose="020B0502020202020204" pitchFamily="34" charset="0"/>
                <a:ea typeface="微软雅黑 Light" panose="020B0502040204020203" pitchFamily="34" charset="-122"/>
                <a:cs typeface="Roboto Light"/>
                <a:sym typeface="Century Gothic" panose="020B0502020202020204" pitchFamily="34" charset="0"/>
              </a:rPr>
              <a:t>内容到此请替换文字内容复制你的内容到此。</a:t>
            </a:r>
          </a:p>
          <a:p>
            <a:pPr algn="ctr">
              <a:lnSpc>
                <a:spcPct val="150000"/>
              </a:lnSpc>
            </a:pPr>
            <a:endParaRPr lang="zh-CN" altLang="en-US" sz="1600" dirty="0">
              <a:latin typeface="Century Gothic" panose="020B0502020202020204" pitchFamily="34" charset="0"/>
              <a:ea typeface="微软雅黑 Light" panose="020B0502040204020203" pitchFamily="34" charset="-122"/>
              <a:cs typeface="Roboto Light"/>
              <a:sym typeface="Century Gothic" panose="020B0502020202020204" pitchFamily="34" charset="0"/>
            </a:endParaRPr>
          </a:p>
        </p:txBody>
      </p:sp>
      <p:grpSp>
        <p:nvGrpSpPr>
          <p:cNvPr id="6" name="组合 5"/>
          <p:cNvGrpSpPr/>
          <p:nvPr/>
        </p:nvGrpSpPr>
        <p:grpSpPr>
          <a:xfrm>
            <a:off x="189659" y="-13004"/>
            <a:ext cx="2015872" cy="1155235"/>
            <a:chOff x="189659" y="-13004"/>
            <a:chExt cx="2015872" cy="1155235"/>
          </a:xfrm>
        </p:grpSpPr>
        <p:sp>
          <p:nvSpPr>
            <p:cNvPr id="7" name="矩形 6"/>
            <p:cNvSpPr/>
            <p:nvPr/>
          </p:nvSpPr>
          <p:spPr>
            <a:xfrm>
              <a:off x="386177" y="217695"/>
              <a:ext cx="1819354" cy="548699"/>
            </a:xfrm>
            <a:prstGeom prst="rect">
              <a:avLst/>
            </a:prstGeom>
            <a:solidFill>
              <a:srgbClr val="D5A29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输 入 标 题</a:t>
              </a:r>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19431">
              <a:off x="189659" y="-13004"/>
              <a:ext cx="724740" cy="1155235"/>
            </a:xfrm>
            <a:prstGeom prst="rect">
              <a:avLst/>
            </a:prstGeom>
          </p:spPr>
        </p:pic>
      </p:grpSp>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8165" y="1078605"/>
            <a:ext cx="4952873" cy="3713344"/>
          </a:xfrm>
          <a:prstGeom prst="rect">
            <a:avLst/>
          </a:prstGeom>
        </p:spPr>
      </p:pic>
    </p:spTree>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500"/>
                                        <p:tgtEl>
                                          <p:spTgt spid="11"/>
                                        </p:tgtEl>
                                      </p:cBhvr>
                                    </p:animEffect>
                                  </p:childTnLst>
                                </p:cTn>
                              </p:par>
                            </p:childTnLst>
                          </p:cTn>
                        </p:par>
                        <p:par>
                          <p:cTn id="12" fill="hold">
                            <p:stCondLst>
                              <p:cond delay="1000"/>
                            </p:stCondLst>
                            <p:childTnLst>
                              <p:par>
                                <p:cTn id="13" presetID="2" presetClass="entr" presetSubtype="8" decel="5000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decel="50000"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1+#ppt_w/2"/>
                                          </p:val>
                                        </p:tav>
                                        <p:tav tm="100000">
                                          <p:val>
                                            <p:strVal val="#ppt_x"/>
                                          </p:val>
                                        </p:tav>
                                      </p:tavLst>
                                    </p:anim>
                                    <p:anim calcmode="lin" valueType="num">
                                      <p:cBhvr additive="base">
                                        <p:cTn id="21" dur="500" fill="hold"/>
                                        <p:tgtEl>
                                          <p:spTgt spid="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8" decel="5000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0-#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2" decel="50000"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fill="hold"/>
                                        <p:tgtEl>
                                          <p:spTgt spid="32"/>
                                        </p:tgtEl>
                                        <p:attrNameLst>
                                          <p:attrName>ppt_x</p:attrName>
                                        </p:attrNameLst>
                                      </p:cBhvr>
                                      <p:tavLst>
                                        <p:tav tm="0">
                                          <p:val>
                                            <p:strVal val="1+#ppt_w/2"/>
                                          </p:val>
                                        </p:tav>
                                        <p:tav tm="100000">
                                          <p:val>
                                            <p:strVal val="#ppt_x"/>
                                          </p:val>
                                        </p:tav>
                                      </p:tavLst>
                                    </p:anim>
                                    <p:anim calcmode="lin" valueType="num">
                                      <p:cBhvr additive="base">
                                        <p:cTn id="31" dur="5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left)">
                                      <p:cBhvr>
                                        <p:cTn id="35" dur="500"/>
                                        <p:tgtEl>
                                          <p:spTgt spid="42"/>
                                        </p:tgtEl>
                                      </p:cBhvr>
                                    </p:animEffect>
                                  </p:childTnLst>
                                </p:cTn>
                              </p:par>
                            </p:childTnLst>
                          </p:cTn>
                        </p:par>
                        <p:par>
                          <p:cTn id="36" fill="hold">
                            <p:stCondLst>
                              <p:cond delay="3500"/>
                            </p:stCondLst>
                            <p:childTnLst>
                              <p:par>
                                <p:cTn id="37" presetID="16" presetClass="entr" presetSubtype="21"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61"/>
          <p:cNvSpPr/>
          <p:nvPr/>
        </p:nvSpPr>
        <p:spPr>
          <a:xfrm>
            <a:off x="-10347" y="0"/>
            <a:ext cx="12202347" cy="3823167"/>
          </a:xfrm>
          <a:prstGeom prst="rect">
            <a:avLst/>
          </a:prstGeom>
          <a:pattFill prst="pct5">
            <a:fgClr>
              <a:schemeClr val="bg1"/>
            </a:fgClr>
            <a:bgClr>
              <a:srgbClr val="E2BFB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189659" y="-13004"/>
            <a:ext cx="2015872" cy="1155235"/>
            <a:chOff x="189659" y="-13004"/>
            <a:chExt cx="2015872" cy="1155235"/>
          </a:xfrm>
        </p:grpSpPr>
        <p:sp>
          <p:nvSpPr>
            <p:cNvPr id="68" name="矩形 67"/>
            <p:cNvSpPr/>
            <p:nvPr/>
          </p:nvSpPr>
          <p:spPr>
            <a:xfrm>
              <a:off x="386177" y="217695"/>
              <a:ext cx="1819354" cy="5486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D5A29E"/>
                  </a:solidFill>
                  <a:latin typeface="Century Gothic" panose="020B0502020202020204" pitchFamily="34" charset="0"/>
                  <a:ea typeface="微软雅黑 Light" panose="020B0502040204020203" pitchFamily="34" charset="-122"/>
                  <a:sym typeface="Century Gothic" panose="020B0502020202020204" pitchFamily="34" charset="0"/>
                </a:rPr>
                <a:t>输 入 标 题</a:t>
              </a:r>
            </a:p>
          </p:txBody>
        </p:sp>
        <p:pic>
          <p:nvPicPr>
            <p:cNvPr id="69" name="图片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19431">
              <a:off x="189659" y="-13004"/>
              <a:ext cx="724740" cy="1155235"/>
            </a:xfrm>
            <a:prstGeom prst="rect">
              <a:avLst/>
            </a:prstGeom>
          </p:spPr>
        </p:pic>
      </p:grpSp>
      <p:grpSp>
        <p:nvGrpSpPr>
          <p:cNvPr id="70" name="组合 69"/>
          <p:cNvGrpSpPr/>
          <p:nvPr/>
        </p:nvGrpSpPr>
        <p:grpSpPr>
          <a:xfrm>
            <a:off x="1965583" y="1766301"/>
            <a:ext cx="4486009" cy="914400"/>
            <a:chOff x="4775730" y="1439677"/>
            <a:chExt cx="4486009" cy="914400"/>
          </a:xfrm>
        </p:grpSpPr>
        <p:sp>
          <p:nvSpPr>
            <p:cNvPr id="71" name="任意多边形 22"/>
            <p:cNvSpPr/>
            <p:nvPr/>
          </p:nvSpPr>
          <p:spPr>
            <a:xfrm>
              <a:off x="4775730" y="1439677"/>
              <a:ext cx="4486009" cy="914400"/>
            </a:xfrm>
            <a:custGeom>
              <a:avLst/>
              <a:gdLst>
                <a:gd name="connsiteX0" fmla="*/ 238128 w 4486009"/>
                <a:gd name="connsiteY0" fmla="*/ 0 h 914400"/>
                <a:gd name="connsiteX1" fmla="*/ 1053311 w 4486009"/>
                <a:gd name="connsiteY1" fmla="*/ 0 h 914400"/>
                <a:gd name="connsiteX2" fmla="*/ 4247881 w 4486009"/>
                <a:gd name="connsiteY2" fmla="*/ 0 h 914400"/>
                <a:gd name="connsiteX3" fmla="*/ 4486009 w 4486009"/>
                <a:gd name="connsiteY3" fmla="*/ 457200 h 914400"/>
                <a:gd name="connsiteX4" fmla="*/ 4247881 w 4486009"/>
                <a:gd name="connsiteY4" fmla="*/ 914400 h 914400"/>
                <a:gd name="connsiteX5" fmla="*/ 1053311 w 4486009"/>
                <a:gd name="connsiteY5" fmla="*/ 914400 h 914400"/>
                <a:gd name="connsiteX6" fmla="*/ 238128 w 4486009"/>
                <a:gd name="connsiteY6" fmla="*/ 914400 h 914400"/>
                <a:gd name="connsiteX7" fmla="*/ 0 w 4486009"/>
                <a:gd name="connsiteY7"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6009" h="914400">
                  <a:moveTo>
                    <a:pt x="238128" y="0"/>
                  </a:moveTo>
                  <a:lnTo>
                    <a:pt x="1053311" y="0"/>
                  </a:lnTo>
                  <a:lnTo>
                    <a:pt x="4247881" y="0"/>
                  </a:lnTo>
                  <a:lnTo>
                    <a:pt x="4486009" y="457200"/>
                  </a:lnTo>
                  <a:lnTo>
                    <a:pt x="4247881" y="914400"/>
                  </a:lnTo>
                  <a:lnTo>
                    <a:pt x="1053311" y="914400"/>
                  </a:lnTo>
                  <a:lnTo>
                    <a:pt x="238128" y="914400"/>
                  </a:lnTo>
                  <a:lnTo>
                    <a:pt x="0" y="457200"/>
                  </a:lnTo>
                  <a:close/>
                </a:path>
              </a:pathLst>
            </a:cu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254000" dist="1270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2" name="TextBox 6"/>
            <p:cNvSpPr txBox="1"/>
            <p:nvPr/>
          </p:nvSpPr>
          <p:spPr>
            <a:xfrm>
              <a:off x="5076346" y="1581904"/>
              <a:ext cx="3200479" cy="276999"/>
            </a:xfrm>
            <a:prstGeom prst="rect">
              <a:avLst/>
            </a:prstGeom>
            <a:noFill/>
          </p:spPr>
          <p:txBody>
            <a:bodyPr vert="horz" wrap="square" lIns="0" tIns="0" rIns="0" bIns="0" rtlCol="0" anchor="ctr">
              <a:spAutoFit/>
            </a:bodyPr>
            <a:lstStyle/>
            <a:p>
              <a:r>
                <a:rPr lang="zh-CN" altLang="en-US" b="1" dirty="0">
                  <a:latin typeface="微软雅黑" panose="020B0503020204020204" pitchFamily="34" charset="-122"/>
                  <a:ea typeface="微软雅黑" panose="020B0503020204020204" pitchFamily="34" charset="-122"/>
                </a:rPr>
                <a:t>输入标题</a:t>
              </a:r>
            </a:p>
          </p:txBody>
        </p:sp>
        <p:sp>
          <p:nvSpPr>
            <p:cNvPr id="73" name="文本框 72"/>
            <p:cNvSpPr txBox="1"/>
            <p:nvPr/>
          </p:nvSpPr>
          <p:spPr>
            <a:xfrm>
              <a:off x="5007765" y="1875657"/>
              <a:ext cx="4021939" cy="461665"/>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cs typeface="Leelawadee" panose="020B0502040204020203" pitchFamily="34" charset="-34"/>
                </a:rPr>
                <a:t>请替换文字内容复制你的内容到此请替换文字内容复制你的内容到此请替换文字内容复制你的内容到此。</a:t>
              </a:r>
            </a:p>
          </p:txBody>
        </p:sp>
      </p:grpSp>
      <p:grpSp>
        <p:nvGrpSpPr>
          <p:cNvPr id="74" name="组合 73"/>
          <p:cNvGrpSpPr/>
          <p:nvPr/>
        </p:nvGrpSpPr>
        <p:grpSpPr>
          <a:xfrm>
            <a:off x="1965582" y="3381253"/>
            <a:ext cx="4486009" cy="914400"/>
            <a:chOff x="4775729" y="2867360"/>
            <a:chExt cx="4486009" cy="914400"/>
          </a:xfrm>
        </p:grpSpPr>
        <p:sp>
          <p:nvSpPr>
            <p:cNvPr id="75" name="任意多边形 23"/>
            <p:cNvSpPr/>
            <p:nvPr/>
          </p:nvSpPr>
          <p:spPr>
            <a:xfrm>
              <a:off x="4775729" y="2867360"/>
              <a:ext cx="4486009" cy="914400"/>
            </a:xfrm>
            <a:custGeom>
              <a:avLst/>
              <a:gdLst>
                <a:gd name="connsiteX0" fmla="*/ 238128 w 4486009"/>
                <a:gd name="connsiteY0" fmla="*/ 0 h 914400"/>
                <a:gd name="connsiteX1" fmla="*/ 1053311 w 4486009"/>
                <a:gd name="connsiteY1" fmla="*/ 0 h 914400"/>
                <a:gd name="connsiteX2" fmla="*/ 4247881 w 4486009"/>
                <a:gd name="connsiteY2" fmla="*/ 0 h 914400"/>
                <a:gd name="connsiteX3" fmla="*/ 4486009 w 4486009"/>
                <a:gd name="connsiteY3" fmla="*/ 457200 h 914400"/>
                <a:gd name="connsiteX4" fmla="*/ 4247881 w 4486009"/>
                <a:gd name="connsiteY4" fmla="*/ 914400 h 914400"/>
                <a:gd name="connsiteX5" fmla="*/ 1053311 w 4486009"/>
                <a:gd name="connsiteY5" fmla="*/ 914400 h 914400"/>
                <a:gd name="connsiteX6" fmla="*/ 238128 w 4486009"/>
                <a:gd name="connsiteY6" fmla="*/ 914400 h 914400"/>
                <a:gd name="connsiteX7" fmla="*/ 0 w 4486009"/>
                <a:gd name="connsiteY7"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6009" h="914400">
                  <a:moveTo>
                    <a:pt x="238128" y="0"/>
                  </a:moveTo>
                  <a:lnTo>
                    <a:pt x="1053311" y="0"/>
                  </a:lnTo>
                  <a:lnTo>
                    <a:pt x="4247881" y="0"/>
                  </a:lnTo>
                  <a:lnTo>
                    <a:pt x="4486009" y="457200"/>
                  </a:lnTo>
                  <a:lnTo>
                    <a:pt x="4247881" y="914400"/>
                  </a:lnTo>
                  <a:lnTo>
                    <a:pt x="1053311" y="914400"/>
                  </a:lnTo>
                  <a:lnTo>
                    <a:pt x="238128" y="914400"/>
                  </a:lnTo>
                  <a:lnTo>
                    <a:pt x="0" y="457200"/>
                  </a:lnTo>
                  <a:close/>
                </a:path>
              </a:pathLst>
            </a:cu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254000" dist="1270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6" name="TextBox 6"/>
            <p:cNvSpPr txBox="1"/>
            <p:nvPr/>
          </p:nvSpPr>
          <p:spPr>
            <a:xfrm>
              <a:off x="5076346" y="3009587"/>
              <a:ext cx="3200479" cy="276999"/>
            </a:xfrm>
            <a:prstGeom prst="rect">
              <a:avLst/>
            </a:prstGeom>
            <a:noFill/>
          </p:spPr>
          <p:txBody>
            <a:bodyPr vert="horz" wrap="square" lIns="0" tIns="0" rIns="0" bIns="0" rtlCol="0" anchor="ctr">
              <a:spAutoFit/>
            </a:bodyPr>
            <a:lstStyle/>
            <a:p>
              <a:r>
                <a:rPr lang="zh-CN" altLang="en-US" b="1" dirty="0">
                  <a:latin typeface="微软雅黑" panose="020B0503020204020204" pitchFamily="34" charset="-122"/>
                  <a:ea typeface="微软雅黑" panose="020B0503020204020204" pitchFamily="34" charset="-122"/>
                </a:rPr>
                <a:t>输入标题</a:t>
              </a:r>
            </a:p>
          </p:txBody>
        </p:sp>
        <p:sp>
          <p:nvSpPr>
            <p:cNvPr id="77" name="文本框 76"/>
            <p:cNvSpPr txBox="1"/>
            <p:nvPr/>
          </p:nvSpPr>
          <p:spPr>
            <a:xfrm>
              <a:off x="5007765" y="3287466"/>
              <a:ext cx="4021939" cy="461665"/>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cs typeface="Leelawadee" panose="020B0502040204020203" pitchFamily="34" charset="-34"/>
                </a:rPr>
                <a:t>请替换文字内容复制你的内容到此请替换文字内容复制你的内容到此请替换文字内容复制你的内容到此。</a:t>
              </a:r>
            </a:p>
          </p:txBody>
        </p:sp>
      </p:grpSp>
      <p:grpSp>
        <p:nvGrpSpPr>
          <p:cNvPr id="78" name="组合 77"/>
          <p:cNvGrpSpPr/>
          <p:nvPr/>
        </p:nvGrpSpPr>
        <p:grpSpPr>
          <a:xfrm>
            <a:off x="1965582" y="4923490"/>
            <a:ext cx="4486009" cy="914400"/>
            <a:chOff x="4775729" y="4335797"/>
            <a:chExt cx="4486009" cy="914400"/>
          </a:xfrm>
        </p:grpSpPr>
        <p:sp>
          <p:nvSpPr>
            <p:cNvPr id="79" name="任意多边形 24"/>
            <p:cNvSpPr/>
            <p:nvPr/>
          </p:nvSpPr>
          <p:spPr>
            <a:xfrm>
              <a:off x="4775729" y="4335797"/>
              <a:ext cx="4486009" cy="914400"/>
            </a:xfrm>
            <a:custGeom>
              <a:avLst/>
              <a:gdLst>
                <a:gd name="connsiteX0" fmla="*/ 238128 w 4486009"/>
                <a:gd name="connsiteY0" fmla="*/ 0 h 914400"/>
                <a:gd name="connsiteX1" fmla="*/ 1053311 w 4486009"/>
                <a:gd name="connsiteY1" fmla="*/ 0 h 914400"/>
                <a:gd name="connsiteX2" fmla="*/ 4247881 w 4486009"/>
                <a:gd name="connsiteY2" fmla="*/ 0 h 914400"/>
                <a:gd name="connsiteX3" fmla="*/ 4486009 w 4486009"/>
                <a:gd name="connsiteY3" fmla="*/ 457200 h 914400"/>
                <a:gd name="connsiteX4" fmla="*/ 4247881 w 4486009"/>
                <a:gd name="connsiteY4" fmla="*/ 914400 h 914400"/>
                <a:gd name="connsiteX5" fmla="*/ 1053311 w 4486009"/>
                <a:gd name="connsiteY5" fmla="*/ 914400 h 914400"/>
                <a:gd name="connsiteX6" fmla="*/ 238128 w 4486009"/>
                <a:gd name="connsiteY6" fmla="*/ 914400 h 914400"/>
                <a:gd name="connsiteX7" fmla="*/ 0 w 4486009"/>
                <a:gd name="connsiteY7"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6009" h="914400">
                  <a:moveTo>
                    <a:pt x="238128" y="0"/>
                  </a:moveTo>
                  <a:lnTo>
                    <a:pt x="1053311" y="0"/>
                  </a:lnTo>
                  <a:lnTo>
                    <a:pt x="4247881" y="0"/>
                  </a:lnTo>
                  <a:lnTo>
                    <a:pt x="4486009" y="457200"/>
                  </a:lnTo>
                  <a:lnTo>
                    <a:pt x="4247881" y="914400"/>
                  </a:lnTo>
                  <a:lnTo>
                    <a:pt x="1053311" y="914400"/>
                  </a:lnTo>
                  <a:lnTo>
                    <a:pt x="238128" y="914400"/>
                  </a:lnTo>
                  <a:lnTo>
                    <a:pt x="0" y="457200"/>
                  </a:lnTo>
                  <a:close/>
                </a:path>
              </a:pathLst>
            </a:cu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254000" dist="1270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0" name="TextBox 6"/>
            <p:cNvSpPr txBox="1"/>
            <p:nvPr/>
          </p:nvSpPr>
          <p:spPr>
            <a:xfrm>
              <a:off x="5076346" y="4478024"/>
              <a:ext cx="3200479" cy="276999"/>
            </a:xfrm>
            <a:prstGeom prst="rect">
              <a:avLst/>
            </a:prstGeom>
            <a:noFill/>
          </p:spPr>
          <p:txBody>
            <a:bodyPr vert="horz" wrap="square" lIns="0" tIns="0" rIns="0" bIns="0" rtlCol="0" anchor="ctr">
              <a:spAutoFit/>
            </a:bodyPr>
            <a:lstStyle/>
            <a:p>
              <a:r>
                <a:rPr lang="zh-CN" altLang="en-US" b="1" dirty="0">
                  <a:latin typeface="微软雅黑" panose="020B0503020204020204" pitchFamily="34" charset="-122"/>
                  <a:ea typeface="微软雅黑" panose="020B0503020204020204" pitchFamily="34" charset="-122"/>
                </a:rPr>
                <a:t>输入标题</a:t>
              </a:r>
            </a:p>
          </p:txBody>
        </p:sp>
        <p:sp>
          <p:nvSpPr>
            <p:cNvPr id="81" name="文本框 80"/>
            <p:cNvSpPr txBox="1"/>
            <p:nvPr/>
          </p:nvSpPr>
          <p:spPr>
            <a:xfrm>
              <a:off x="5007765" y="4771777"/>
              <a:ext cx="4021939" cy="461665"/>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cs typeface="Leelawadee" panose="020B0502040204020203" pitchFamily="34" charset="-34"/>
                </a:rPr>
                <a:t>请替换文字内容复制你的内容到此请替换文字内容复制你的内容到此请替换文字内容复制你的内容到此。</a:t>
              </a:r>
            </a:p>
          </p:txBody>
        </p:sp>
      </p:gr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879" y="1193579"/>
            <a:ext cx="2163950" cy="2163950"/>
          </a:xfrm>
          <a:prstGeom prst="rect">
            <a:avLst/>
          </a:prstGeom>
        </p:spPr>
      </p:pic>
      <p:pic>
        <p:nvPicPr>
          <p:cNvPr id="28" name="图片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879" y="2745349"/>
            <a:ext cx="2163950" cy="2163950"/>
          </a:xfrm>
          <a:prstGeom prst="rect">
            <a:avLst/>
          </a:prstGeom>
        </p:spPr>
      </p:pic>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879" y="4328690"/>
            <a:ext cx="2163950" cy="2163950"/>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1654" y="0"/>
            <a:ext cx="9147227" cy="6858000"/>
          </a:xfrm>
          <a:prstGeom prst="rect">
            <a:avLst/>
          </a:prstGeom>
        </p:spPr>
      </p:pic>
    </p:spTree>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randombar(horizontal)">
                                      <p:cBhvr>
                                        <p:cTn id="7" dur="500"/>
                                        <p:tgtEl>
                                          <p:spTgt spid="6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randombar(horizontal)">
                                      <p:cBhvr>
                                        <p:cTn id="23" dur="500"/>
                                        <p:tgtEl>
                                          <p:spTgt spid="70"/>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randombar(horizontal)">
                                      <p:cBhvr>
                                        <p:cTn id="27" dur="500"/>
                                        <p:tgtEl>
                                          <p:spTgt spid="74"/>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randombar(horizontal)">
                                      <p:cBhvr>
                                        <p:cTn id="31" dur="500"/>
                                        <p:tgtEl>
                                          <p:spTgt spid="78"/>
                                        </p:tgtEl>
                                      </p:cBhvr>
                                    </p:animEffect>
                                  </p:childTnLst>
                                </p:cTn>
                              </p:par>
                            </p:childTnLst>
                          </p:cTn>
                        </p:par>
                        <p:par>
                          <p:cTn id="32" fill="hold">
                            <p:stCondLst>
                              <p:cond delay="3500"/>
                            </p:stCondLst>
                            <p:childTnLst>
                              <p:par>
                                <p:cTn id="33" presetID="2" presetClass="entr" presetSubtype="4"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10347" y="2935277"/>
            <a:ext cx="12202347" cy="3922723"/>
          </a:xfrm>
          <a:prstGeom prst="rect">
            <a:avLst/>
          </a:prstGeom>
          <a:pattFill prst="pct5">
            <a:fgClr>
              <a:schemeClr val="bg1"/>
            </a:fgClr>
            <a:bgClr>
              <a:srgbClr val="E2BFB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合 44"/>
          <p:cNvGrpSpPr/>
          <p:nvPr/>
        </p:nvGrpSpPr>
        <p:grpSpPr>
          <a:xfrm>
            <a:off x="189659" y="-13004"/>
            <a:ext cx="2015872" cy="1155235"/>
            <a:chOff x="189659" y="-13004"/>
            <a:chExt cx="2015872" cy="1155235"/>
          </a:xfrm>
        </p:grpSpPr>
        <p:sp>
          <p:nvSpPr>
            <p:cNvPr id="46" name="矩形 45"/>
            <p:cNvSpPr/>
            <p:nvPr/>
          </p:nvSpPr>
          <p:spPr>
            <a:xfrm>
              <a:off x="386177" y="217695"/>
              <a:ext cx="1819354" cy="548699"/>
            </a:xfrm>
            <a:prstGeom prst="rect">
              <a:avLst/>
            </a:prstGeom>
            <a:solidFill>
              <a:srgbClr val="D5A29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输 入 标 题</a:t>
              </a:r>
            </a:p>
          </p:txBody>
        </p:sp>
        <p:pic>
          <p:nvPicPr>
            <p:cNvPr id="47" name="图片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19431">
              <a:off x="189659" y="-13004"/>
              <a:ext cx="724740" cy="1155235"/>
            </a:xfrm>
            <a:prstGeom prst="rect">
              <a:avLst/>
            </a:prstGeom>
          </p:spPr>
        </p:pic>
      </p:grpSp>
      <p:sp>
        <p:nvSpPr>
          <p:cNvPr id="48" name="TextBox 12"/>
          <p:cNvSpPr txBox="1"/>
          <p:nvPr/>
        </p:nvSpPr>
        <p:spPr>
          <a:xfrm>
            <a:off x="386177" y="2049320"/>
            <a:ext cx="5622513" cy="830997"/>
          </a:xfrm>
          <a:prstGeom prst="rect">
            <a:avLst/>
          </a:prstGeom>
          <a:noFill/>
        </p:spPr>
        <p:txBody>
          <a:bodyPr wrap="square" rtlCol="0">
            <a:spAutoFit/>
          </a:bodyPr>
          <a:lstStyle/>
          <a:p>
            <a:r>
              <a:rPr lang="zh-CN" altLang="en-US" sz="4800" b="1" dirty="0">
                <a:solidFill>
                  <a:srgbClr val="D5A29E"/>
                </a:solidFill>
                <a:latin typeface="Montserrat Semi" charset="0"/>
                <a:ea typeface="Montserrat Semi" charset="0"/>
                <a:cs typeface="Montserrat Semi" charset="0"/>
              </a:rPr>
              <a:t>输入标题</a:t>
            </a:r>
          </a:p>
        </p:txBody>
      </p:sp>
      <p:sp>
        <p:nvSpPr>
          <p:cNvPr id="50" name="TextBox 12"/>
          <p:cNvSpPr txBox="1"/>
          <p:nvPr/>
        </p:nvSpPr>
        <p:spPr>
          <a:xfrm>
            <a:off x="468313" y="1771168"/>
            <a:ext cx="5622513" cy="369332"/>
          </a:xfrm>
          <a:prstGeom prst="rect">
            <a:avLst/>
          </a:prstGeom>
          <a:noFill/>
        </p:spPr>
        <p:txBody>
          <a:bodyPr wrap="square" rtlCol="0">
            <a:spAutoFit/>
          </a:bodyPr>
          <a:lstStyle/>
          <a:p>
            <a:r>
              <a:rPr lang="fr-FR" altLang="zh-CN" dirty="0">
                <a:solidFill>
                  <a:srgbClr val="D5A29E"/>
                </a:solidFill>
                <a:latin typeface="Montserrat Semi" charset="0"/>
                <a:ea typeface="Montserrat Semi" charset="0"/>
                <a:cs typeface="Montserrat Semi" charset="0"/>
              </a:rPr>
              <a:t>Lid est laborum dolo rumes fugats untras</a:t>
            </a:r>
            <a:endParaRPr lang="zh-CN" altLang="en-US" dirty="0">
              <a:solidFill>
                <a:srgbClr val="D5A29E"/>
              </a:solidFill>
              <a:latin typeface="Montserrat Semi" charset="0"/>
              <a:ea typeface="Montserrat Semi" charset="0"/>
              <a:cs typeface="Montserrat Semi" charset="0"/>
            </a:endParaRPr>
          </a:p>
        </p:txBody>
      </p:sp>
      <p:sp>
        <p:nvSpPr>
          <p:cNvPr id="49" name="Subtitle 2"/>
          <p:cNvSpPr txBox="1"/>
          <p:nvPr/>
        </p:nvSpPr>
        <p:spPr>
          <a:xfrm>
            <a:off x="390071" y="3452274"/>
            <a:ext cx="6054795" cy="2742836"/>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ct val="150000"/>
              </a:lnSpc>
            </a:pPr>
            <a:r>
              <a:rPr lang="zh-CN" altLang="en-US" sz="1400" dirty="0">
                <a:solidFill>
                  <a:schemeClr val="tx1"/>
                </a:solidFill>
                <a:latin typeface="Source Sans Pro" charset="0"/>
                <a:ea typeface="Source Sans Pro" charset="0"/>
                <a:cs typeface="Source Sans Pro" charset="0"/>
              </a:rPr>
              <a:t>请替换文字内容复制你的内容到此请替换文字内容复制你的内容到此请替换文字内容复制你的内容到此请替换文字内容复制你的内容到此请替换文字内容复制你的内容到此请替换文字内容复制你的内容到此。</a:t>
            </a:r>
            <a:endParaRPr lang="en-US" altLang="zh-CN" sz="1400" dirty="0">
              <a:solidFill>
                <a:schemeClr val="tx1"/>
              </a:solidFill>
              <a:latin typeface="Source Sans Pro" charset="0"/>
              <a:ea typeface="Source Sans Pro" charset="0"/>
              <a:cs typeface="Source Sans Pro" charset="0"/>
            </a:endParaRPr>
          </a:p>
          <a:p>
            <a:pPr algn="l">
              <a:lnSpc>
                <a:spcPct val="150000"/>
              </a:lnSpc>
            </a:pPr>
            <a:endParaRPr lang="zh-CN" altLang="en-US" sz="1400" dirty="0">
              <a:solidFill>
                <a:schemeClr val="tx1"/>
              </a:solidFill>
              <a:latin typeface="Source Sans Pro" charset="0"/>
              <a:ea typeface="Source Sans Pro" charset="0"/>
              <a:cs typeface="Source Sans Pro" charset="0"/>
            </a:endParaRPr>
          </a:p>
          <a:p>
            <a:pPr algn="l">
              <a:lnSpc>
                <a:spcPct val="150000"/>
              </a:lnSpc>
            </a:pPr>
            <a:r>
              <a:rPr lang="zh-CN" altLang="en-US" sz="1400" dirty="0">
                <a:solidFill>
                  <a:schemeClr val="tx1"/>
                </a:solidFill>
                <a:latin typeface="Source Sans Pro" charset="0"/>
                <a:ea typeface="Source Sans Pro" charset="0"/>
                <a:cs typeface="Source Sans Pro" charset="0"/>
              </a:rPr>
              <a:t>请替换文字内容复制你的内容到此请替换文字内容复制你的内容到此请替换文字内容复制你的内容到此请替换文字内容复制你的内容到此请替换文字内容复制你的内容到此请替换文字内容复制你的内容到此请替换文字内容复制你的内容到此。</a:t>
            </a:r>
            <a:endParaRPr lang="en-US" sz="1400" dirty="0">
              <a:solidFill>
                <a:schemeClr val="tx1"/>
              </a:solidFill>
              <a:latin typeface="Source Sans Pro" charset="0"/>
              <a:ea typeface="Source Sans Pro" charset="0"/>
              <a:cs typeface="Source Sans Pro" charset="0"/>
            </a:endParaRP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9385" y="1280160"/>
            <a:ext cx="6724660" cy="5041716"/>
          </a:xfrm>
          <a:prstGeom prst="rect">
            <a:avLst/>
          </a:prstGeom>
        </p:spPr>
      </p:pic>
    </p:spTree>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randombar(horizontal)">
                                      <p:cBhvr>
                                        <p:cTn id="7" dur="750"/>
                                        <p:tgtEl>
                                          <p:spTgt spid="45"/>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750"/>
                                        <p:tgtEl>
                                          <p:spTgt spid="48"/>
                                        </p:tgtEl>
                                      </p:cBhvr>
                                    </p:animEffect>
                                    <p:anim calcmode="lin" valueType="num">
                                      <p:cBhvr>
                                        <p:cTn id="12" dur="750" fill="hold"/>
                                        <p:tgtEl>
                                          <p:spTgt spid="48"/>
                                        </p:tgtEl>
                                        <p:attrNameLst>
                                          <p:attrName>ppt_x</p:attrName>
                                        </p:attrNameLst>
                                      </p:cBhvr>
                                      <p:tavLst>
                                        <p:tav tm="0">
                                          <p:val>
                                            <p:strVal val="#ppt_x"/>
                                          </p:val>
                                        </p:tav>
                                        <p:tav tm="100000">
                                          <p:val>
                                            <p:strVal val="#ppt_x"/>
                                          </p:val>
                                        </p:tav>
                                      </p:tavLst>
                                    </p:anim>
                                    <p:anim calcmode="lin" valueType="num">
                                      <p:cBhvr>
                                        <p:cTn id="13" dur="750" fill="hold"/>
                                        <p:tgtEl>
                                          <p:spTgt spid="4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750"/>
                                        <p:tgtEl>
                                          <p:spTgt spid="50"/>
                                        </p:tgtEl>
                                      </p:cBhvr>
                                    </p:animEffect>
                                    <p:anim calcmode="lin" valueType="num">
                                      <p:cBhvr>
                                        <p:cTn id="18" dur="750" fill="hold"/>
                                        <p:tgtEl>
                                          <p:spTgt spid="50"/>
                                        </p:tgtEl>
                                        <p:attrNameLst>
                                          <p:attrName>ppt_x</p:attrName>
                                        </p:attrNameLst>
                                      </p:cBhvr>
                                      <p:tavLst>
                                        <p:tav tm="0">
                                          <p:val>
                                            <p:strVal val="#ppt_x"/>
                                          </p:val>
                                        </p:tav>
                                        <p:tav tm="100000">
                                          <p:val>
                                            <p:strVal val="#ppt_x"/>
                                          </p:val>
                                        </p:tav>
                                      </p:tavLst>
                                    </p:anim>
                                    <p:anim calcmode="lin" valueType="num">
                                      <p:cBhvr>
                                        <p:cTn id="19" dur="75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750"/>
                                        <p:tgtEl>
                                          <p:spTgt spid="49"/>
                                        </p:tgtEl>
                                      </p:cBhvr>
                                    </p:animEffect>
                                    <p:anim calcmode="lin" valueType="num">
                                      <p:cBhvr>
                                        <p:cTn id="24" dur="750" fill="hold"/>
                                        <p:tgtEl>
                                          <p:spTgt spid="49"/>
                                        </p:tgtEl>
                                        <p:attrNameLst>
                                          <p:attrName>ppt_x</p:attrName>
                                        </p:attrNameLst>
                                      </p:cBhvr>
                                      <p:tavLst>
                                        <p:tav tm="0">
                                          <p:val>
                                            <p:strVal val="#ppt_x"/>
                                          </p:val>
                                        </p:tav>
                                        <p:tav tm="100000">
                                          <p:val>
                                            <p:strVal val="#ppt_x"/>
                                          </p:val>
                                        </p:tav>
                                      </p:tavLst>
                                    </p:anim>
                                    <p:anim calcmode="lin" valueType="num">
                                      <p:cBhvr>
                                        <p:cTn id="25" dur="750" fill="hold"/>
                                        <p:tgtEl>
                                          <p:spTgt spid="49"/>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22" presetClass="entr" presetSubtype="4"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0"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5549092" cy="6858000"/>
          </a:xfrm>
          <a:prstGeom prst="rect">
            <a:avLst/>
          </a:prstGeom>
          <a:pattFill prst="pct5">
            <a:fgClr>
              <a:schemeClr val="bg1"/>
            </a:fgClr>
            <a:bgClr>
              <a:srgbClr val="E2BFB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7170858" y="703493"/>
            <a:ext cx="2082324" cy="2082324"/>
            <a:chOff x="7170858" y="568534"/>
            <a:chExt cx="2082324" cy="2082324"/>
          </a:xfrm>
        </p:grpSpPr>
        <p:sp>
          <p:nvSpPr>
            <p:cNvPr id="7" name="PA_库_文本框 21"/>
            <p:cNvSpPr txBox="1"/>
            <p:nvPr>
              <p:custDataLst>
                <p:tags r:id="rId3"/>
              </p:custDataLst>
            </p:nvPr>
          </p:nvSpPr>
          <p:spPr>
            <a:xfrm>
              <a:off x="7442579" y="999273"/>
              <a:ext cx="1538883" cy="1220847"/>
            </a:xfrm>
            <a:prstGeom prst="rect">
              <a:avLst/>
            </a:prstGeom>
            <a:noFill/>
          </p:spPr>
          <p:txBody>
            <a:bodyPr vert="eaVert" wrap="none" rtlCol="0">
              <a:spAutoFit/>
            </a:bodyPr>
            <a:lstStyle/>
            <a:p>
              <a:pPr algn="ctr"/>
              <a:r>
                <a:rPr lang="zh-CN" altLang="en-US" sz="8800" dirty="0">
                  <a:solidFill>
                    <a:srgbClr val="D5A29E"/>
                  </a:solidFill>
                  <a:latin typeface="Century Gothic" panose="020B0502020202020204" pitchFamily="34" charset="0"/>
                  <a:ea typeface="微软雅黑 Light" panose="020B0502040204020203" pitchFamily="34" charset="-122"/>
                  <a:sym typeface="Century Gothic" panose="020B0502020202020204" pitchFamily="34" charset="0"/>
                </a:rPr>
                <a:t>第</a:t>
              </a:r>
            </a:p>
          </p:txBody>
        </p:sp>
        <p:sp>
          <p:nvSpPr>
            <p:cNvPr id="2" name="椭圆 1"/>
            <p:cNvSpPr/>
            <p:nvPr/>
          </p:nvSpPr>
          <p:spPr>
            <a:xfrm>
              <a:off x="7170858" y="568534"/>
              <a:ext cx="2082324" cy="2082324"/>
            </a:xfrm>
            <a:prstGeom prst="ellipse">
              <a:avLst/>
            </a:prstGeom>
            <a:noFill/>
            <a:ln w="28575">
              <a:solidFill>
                <a:srgbClr val="D5A2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微软雅黑 Light" panose="020B0502040204020203" pitchFamily="34" charset="-122"/>
                <a:sym typeface="Century Gothic" panose="020B0502020202020204" pitchFamily="34" charset="0"/>
              </a:endParaRPr>
            </a:p>
          </p:txBody>
        </p:sp>
      </p:grpSp>
      <p:sp>
        <p:nvSpPr>
          <p:cNvPr id="9" name="矩形 8"/>
          <p:cNvSpPr/>
          <p:nvPr/>
        </p:nvSpPr>
        <p:spPr>
          <a:xfrm>
            <a:off x="7442579" y="2785817"/>
            <a:ext cx="1538883" cy="3790461"/>
          </a:xfrm>
          <a:prstGeom prst="rect">
            <a:avLst/>
          </a:prstGeom>
        </p:spPr>
        <p:txBody>
          <a:bodyPr vert="eaVert" wrap="none">
            <a:spAutoFit/>
          </a:bodyPr>
          <a:lstStyle/>
          <a:p>
            <a:pPr algn="ctr"/>
            <a:r>
              <a:rPr lang="zh-CN" altLang="en-US" sz="8800" dirty="0">
                <a:solidFill>
                  <a:srgbClr val="D5A29E"/>
                </a:solidFill>
                <a:latin typeface="Century Gothic" panose="020B0502020202020204" pitchFamily="34" charset="0"/>
                <a:ea typeface="微软雅黑 Light" panose="020B0502040204020203" pitchFamily="34" charset="-122"/>
                <a:sym typeface="Century Gothic" panose="020B0502020202020204" pitchFamily="34" charset="0"/>
              </a:rPr>
              <a:t>二部 分</a:t>
            </a:r>
          </a:p>
        </p:txBody>
      </p:sp>
      <p:grpSp>
        <p:nvGrpSpPr>
          <p:cNvPr id="12" name="组合 11"/>
          <p:cNvGrpSpPr/>
          <p:nvPr/>
        </p:nvGrpSpPr>
        <p:grpSpPr>
          <a:xfrm>
            <a:off x="5820812" y="2194490"/>
            <a:ext cx="1792101" cy="2012432"/>
            <a:chOff x="5820812" y="2194490"/>
            <a:chExt cx="1792101" cy="2012432"/>
          </a:xfrm>
        </p:grpSpPr>
        <p:cxnSp>
          <p:nvCxnSpPr>
            <p:cNvPr id="18" name="直接连接符 17"/>
            <p:cNvCxnSpPr/>
            <p:nvPr/>
          </p:nvCxnSpPr>
          <p:spPr>
            <a:xfrm flipH="1">
              <a:off x="6015435" y="2244134"/>
              <a:ext cx="777922" cy="777922"/>
            </a:xfrm>
            <a:prstGeom prst="line">
              <a:avLst/>
            </a:prstGeom>
            <a:ln w="19050">
              <a:solidFill>
                <a:srgbClr val="D5A29E"/>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6834991" y="2194490"/>
              <a:ext cx="777922" cy="777922"/>
            </a:xfrm>
            <a:prstGeom prst="line">
              <a:avLst/>
            </a:prstGeom>
            <a:ln w="19050">
              <a:solidFill>
                <a:srgbClr val="D5A29E"/>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5820812" y="3429000"/>
              <a:ext cx="777922" cy="777922"/>
            </a:xfrm>
            <a:prstGeom prst="line">
              <a:avLst/>
            </a:prstGeom>
            <a:ln w="19050">
              <a:solidFill>
                <a:srgbClr val="D5A29E"/>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9318427" y="92095"/>
            <a:ext cx="795400" cy="1906562"/>
            <a:chOff x="9318427" y="92095"/>
            <a:chExt cx="795400" cy="1906562"/>
          </a:xfrm>
        </p:grpSpPr>
        <p:cxnSp>
          <p:nvCxnSpPr>
            <p:cNvPr id="14" name="直接连接符 13"/>
            <p:cNvCxnSpPr/>
            <p:nvPr/>
          </p:nvCxnSpPr>
          <p:spPr>
            <a:xfrm flipH="1">
              <a:off x="9318427" y="92095"/>
              <a:ext cx="777922" cy="777922"/>
            </a:xfrm>
            <a:prstGeom prst="line">
              <a:avLst/>
            </a:prstGeom>
            <a:ln w="19050">
              <a:solidFill>
                <a:srgbClr val="D5A29E"/>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9335905" y="1220735"/>
              <a:ext cx="777922" cy="777922"/>
            </a:xfrm>
            <a:prstGeom prst="line">
              <a:avLst/>
            </a:prstGeom>
            <a:ln w="19050">
              <a:solidFill>
                <a:srgbClr val="D5A29E"/>
              </a:solidFill>
            </a:ln>
          </p:spPr>
          <p:style>
            <a:lnRef idx="1">
              <a:schemeClr val="accent1"/>
            </a:lnRef>
            <a:fillRef idx="0">
              <a:schemeClr val="accent1"/>
            </a:fillRef>
            <a:effectRef idx="0">
              <a:schemeClr val="accent1"/>
            </a:effectRef>
            <a:fontRef idx="minor">
              <a:schemeClr val="tx1"/>
            </a:fontRef>
          </p:style>
        </p:cxnSp>
      </p:grpSp>
      <p:sp>
        <p:nvSpPr>
          <p:cNvPr id="23" name="PA_库_文本框 18"/>
          <p:cNvSpPr txBox="1"/>
          <p:nvPr>
            <p:custDataLst>
              <p:tags r:id="rId1"/>
            </p:custDataLst>
          </p:nvPr>
        </p:nvSpPr>
        <p:spPr>
          <a:xfrm>
            <a:off x="458014" y="330431"/>
            <a:ext cx="461665" cy="2314095"/>
          </a:xfrm>
          <a:prstGeom prst="rect">
            <a:avLst/>
          </a:prstGeom>
          <a:noFill/>
        </p:spPr>
        <p:txBody>
          <a:bodyPr vert="eaVert" wrap="none" rtlCol="0">
            <a:spAutoFit/>
          </a:bodyPr>
          <a:lstStyle/>
          <a:p>
            <a:r>
              <a:rPr lang="zh-CN" altLang="en-US"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儿</a:t>
            </a:r>
            <a:r>
              <a:rPr lang="en-US" altLang="zh-CN"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a:t>
            </a:r>
            <a:r>
              <a:rPr lang="zh-CN" altLang="en-US"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童</a:t>
            </a:r>
            <a:r>
              <a:rPr lang="en-US" altLang="zh-CN"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a:t>
            </a:r>
            <a:r>
              <a:rPr lang="zh-CN" altLang="en-US"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家</a:t>
            </a:r>
            <a:r>
              <a:rPr lang="en-US" altLang="zh-CN"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a:t>
            </a:r>
            <a:r>
              <a:rPr lang="zh-CN" altLang="en-US"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长</a:t>
            </a:r>
            <a:r>
              <a:rPr lang="en-US" altLang="zh-CN"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a:t>
            </a:r>
            <a:r>
              <a:rPr lang="zh-CN" altLang="en-US"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会</a:t>
            </a:r>
            <a:r>
              <a:rPr lang="en-US" altLang="zh-CN"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a:t>
            </a:r>
            <a:r>
              <a:rPr lang="zh-CN" altLang="en-US"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通</a:t>
            </a:r>
            <a:r>
              <a:rPr lang="en-US" altLang="zh-CN"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a:t>
            </a:r>
            <a:r>
              <a:rPr lang="zh-CN" altLang="en-US"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用</a:t>
            </a:r>
          </a:p>
        </p:txBody>
      </p:sp>
      <p:sp>
        <p:nvSpPr>
          <p:cNvPr id="24" name="PA_库_文本框 19"/>
          <p:cNvSpPr txBox="1"/>
          <p:nvPr>
            <p:custDataLst>
              <p:tags r:id="rId2"/>
            </p:custDataLst>
          </p:nvPr>
        </p:nvSpPr>
        <p:spPr>
          <a:xfrm>
            <a:off x="11366490" y="2972412"/>
            <a:ext cx="415498" cy="3657600"/>
          </a:xfrm>
          <a:prstGeom prst="rect">
            <a:avLst/>
          </a:prstGeom>
          <a:noFill/>
        </p:spPr>
        <p:txBody>
          <a:bodyPr vert="eaVert" wrap="square" rtlCol="0">
            <a:spAutoFit/>
          </a:bodyPr>
          <a:lstStyle/>
          <a:p>
            <a:pPr algn="r"/>
            <a:r>
              <a:rPr lang="zh-CN" altLang="en-US" sz="1500" dirty="0">
                <a:solidFill>
                  <a:srgbClr val="D5A29E"/>
                </a:solidFill>
                <a:latin typeface="Century Gothic" panose="020B0502020202020204" pitchFamily="34" charset="0"/>
                <a:ea typeface="微软雅黑 Light" panose="020B0502040204020203" pitchFamily="34" charset="-122"/>
                <a:sym typeface="Century Gothic" panose="020B0502020202020204" pitchFamily="34" charset="0"/>
              </a:rPr>
              <a:t>你像花，灿烂千阳，夏花万丈仍不及君</a:t>
            </a:r>
          </a:p>
        </p:txBody>
      </p:sp>
      <p:pic>
        <p:nvPicPr>
          <p:cNvPr id="17" name="图片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4220" y="795896"/>
            <a:ext cx="8090381" cy="6065645"/>
          </a:xfrm>
          <a:prstGeom prst="rect">
            <a:avLst/>
          </a:prstGeom>
        </p:spPr>
      </p:pic>
    </p:spTree>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750"/>
                                        <p:tgtEl>
                                          <p:spTgt spid="23"/>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750"/>
                                        <p:tgtEl>
                                          <p:spTgt spid="1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750" fill="hold"/>
                                        <p:tgtEl>
                                          <p:spTgt spid="3"/>
                                        </p:tgtEl>
                                        <p:attrNameLst>
                                          <p:attrName>ppt_w</p:attrName>
                                        </p:attrNameLst>
                                      </p:cBhvr>
                                      <p:tavLst>
                                        <p:tav tm="0">
                                          <p:val>
                                            <p:fltVal val="0"/>
                                          </p:val>
                                        </p:tav>
                                        <p:tav tm="100000">
                                          <p:val>
                                            <p:strVal val="#ppt_w"/>
                                          </p:val>
                                        </p:tav>
                                      </p:tavLst>
                                    </p:anim>
                                    <p:anim calcmode="lin" valueType="num">
                                      <p:cBhvr>
                                        <p:cTn id="16" dur="750" fill="hold"/>
                                        <p:tgtEl>
                                          <p:spTgt spid="3"/>
                                        </p:tgtEl>
                                        <p:attrNameLst>
                                          <p:attrName>ppt_h</p:attrName>
                                        </p:attrNameLst>
                                      </p:cBhvr>
                                      <p:tavLst>
                                        <p:tav tm="0">
                                          <p:val>
                                            <p:fltVal val="0"/>
                                          </p:val>
                                        </p:tav>
                                        <p:tav tm="100000">
                                          <p:val>
                                            <p:strVal val="#ppt_h"/>
                                          </p:val>
                                        </p:tav>
                                      </p:tavLst>
                                    </p:anim>
                                    <p:animEffect transition="in" filter="fade">
                                      <p:cBhvr>
                                        <p:cTn id="17" dur="750"/>
                                        <p:tgtEl>
                                          <p:spTgt spid="3"/>
                                        </p:tgtEl>
                                      </p:cBhvr>
                                    </p:animEffect>
                                  </p:childTnLst>
                                </p:cTn>
                              </p:par>
                            </p:childTnLst>
                          </p:cTn>
                        </p:par>
                        <p:par>
                          <p:cTn id="18" fill="hold">
                            <p:stCondLst>
                              <p:cond delay="3000"/>
                            </p:stCondLst>
                            <p:childTnLst>
                              <p:par>
                                <p:cTn id="19" presetID="2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750"/>
                                        <p:tgtEl>
                                          <p:spTgt spid="9"/>
                                        </p:tgtEl>
                                      </p:cBhvr>
                                    </p:animEffect>
                                  </p:childTnLst>
                                </p:cTn>
                              </p:par>
                            </p:childTnLst>
                          </p:cTn>
                        </p:par>
                        <p:par>
                          <p:cTn id="22" fill="hold">
                            <p:stCondLst>
                              <p:cond delay="4000"/>
                            </p:stCondLst>
                            <p:childTnLst>
                              <p:par>
                                <p:cTn id="23" presetID="22" presetClass="entr" presetSubtype="1"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750"/>
                                        <p:tgtEl>
                                          <p:spTgt spid="11"/>
                                        </p:tgtEl>
                                      </p:cBhvr>
                                    </p:animEffect>
                                  </p:childTnLst>
                                </p:cTn>
                              </p:par>
                            </p:childTnLst>
                          </p:cTn>
                        </p:par>
                        <p:par>
                          <p:cTn id="26" fill="hold">
                            <p:stCondLst>
                              <p:cond delay="5000"/>
                            </p:stCondLst>
                            <p:childTnLst>
                              <p:par>
                                <p:cTn id="27" presetID="22" presetClass="entr" presetSubtype="1"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750"/>
                                        <p:tgtEl>
                                          <p:spTgt spid="12"/>
                                        </p:tgtEl>
                                      </p:cBhvr>
                                    </p:animEffect>
                                  </p:childTnLst>
                                </p:cTn>
                              </p:par>
                            </p:childTnLst>
                          </p:cTn>
                        </p:par>
                        <p:par>
                          <p:cTn id="30" fill="hold">
                            <p:stCondLst>
                              <p:cond delay="6000"/>
                            </p:stCondLst>
                            <p:childTnLst>
                              <p:par>
                                <p:cTn id="31" presetID="22"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up)">
                                      <p:cBhvr>
                                        <p:cTn id="33"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0" y="2586818"/>
            <a:ext cx="12202347" cy="4275163"/>
          </a:xfrm>
          <a:prstGeom prst="rect">
            <a:avLst/>
          </a:prstGeom>
          <a:pattFill prst="pct5">
            <a:fgClr>
              <a:schemeClr val="bg1"/>
            </a:fgClr>
            <a:bgClr>
              <a:srgbClr val="E2BFB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bwMode="auto">
          <a:xfrm>
            <a:off x="1066800" y="1173163"/>
            <a:ext cx="10287000" cy="4960937"/>
          </a:xfrm>
          <a:prstGeom prst="rect">
            <a:avLst/>
          </a:prstGeom>
          <a:solidFill>
            <a:schemeClr val="bg1"/>
          </a:solidFill>
          <a:ln w="9525" cap="flat" cmpd="sng" algn="ctr">
            <a:noFill/>
            <a:prstDash val="solid"/>
            <a:round/>
            <a:headEnd type="none" w="med" len="med"/>
            <a:tailEnd type="none" w="med" len="med"/>
          </a:ln>
          <a:effectLst>
            <a:outerShdw blurRad="330200" dist="190500" dir="6660000" algn="t" rotWithShape="0">
              <a:prstClr val="black">
                <a:alpha val="40000"/>
              </a:prstClr>
            </a:outerShdw>
          </a:effectLst>
        </p:spPr>
        <p:txBody>
          <a:bodyPr/>
          <a:lstStyle/>
          <a:p>
            <a:pPr defTabSz="912495">
              <a:buFont typeface="Arial" panose="020B0604020202020204" pitchFamily="34" charset="0"/>
              <a:buNone/>
              <a:defRPr/>
            </a:pPr>
            <a:endParaRPr lang="zh-CN" altLang="en-US" dirty="0">
              <a:latin typeface="Century Gothic" panose="020B0502020202020204" pitchFamily="34" charset="0"/>
              <a:ea typeface="微软雅黑 Light" panose="020B0502040204020203" pitchFamily="34" charset="-122"/>
              <a:sym typeface="Century Gothic" panose="020B0502020202020204" pitchFamily="34" charset="0"/>
            </a:endParaRPr>
          </a:p>
        </p:txBody>
      </p:sp>
      <p:grpSp>
        <p:nvGrpSpPr>
          <p:cNvPr id="52" name="组合 51"/>
          <p:cNvGrpSpPr/>
          <p:nvPr/>
        </p:nvGrpSpPr>
        <p:grpSpPr>
          <a:xfrm>
            <a:off x="189659" y="17928"/>
            <a:ext cx="2015872" cy="1155235"/>
            <a:chOff x="189659" y="-13004"/>
            <a:chExt cx="2015872" cy="1155235"/>
          </a:xfrm>
        </p:grpSpPr>
        <p:sp>
          <p:nvSpPr>
            <p:cNvPr id="53" name="矩形 52"/>
            <p:cNvSpPr/>
            <p:nvPr/>
          </p:nvSpPr>
          <p:spPr>
            <a:xfrm>
              <a:off x="386177" y="217695"/>
              <a:ext cx="1819354" cy="548699"/>
            </a:xfrm>
            <a:prstGeom prst="rect">
              <a:avLst/>
            </a:prstGeom>
            <a:solidFill>
              <a:srgbClr val="D5A29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Century Gothic" panose="020B0502020202020204" pitchFamily="34" charset="0"/>
                  <a:ea typeface="微软雅黑 Light" panose="020B0502040204020203" pitchFamily="34" charset="-122"/>
                  <a:sym typeface="Century Gothic" panose="020B0502020202020204" pitchFamily="34" charset="0"/>
                </a:rPr>
                <a:t>输 入 标 题</a:t>
              </a:r>
            </a:p>
          </p:txBody>
        </p:sp>
        <p:pic>
          <p:nvPicPr>
            <p:cNvPr id="54" name="图片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19431">
              <a:off x="189659" y="-13004"/>
              <a:ext cx="724740" cy="1155235"/>
            </a:xfrm>
            <a:prstGeom prst="rect">
              <a:avLst/>
            </a:prstGeom>
          </p:spPr>
        </p:pic>
      </p:grpSp>
      <p:grpSp>
        <p:nvGrpSpPr>
          <p:cNvPr id="2" name="组合 1"/>
          <p:cNvGrpSpPr/>
          <p:nvPr/>
        </p:nvGrpSpPr>
        <p:grpSpPr>
          <a:xfrm>
            <a:off x="1698806" y="4934410"/>
            <a:ext cx="5108394" cy="894717"/>
            <a:chOff x="1698806" y="4782010"/>
            <a:chExt cx="5108394" cy="894717"/>
          </a:xfrm>
        </p:grpSpPr>
        <p:sp>
          <p:nvSpPr>
            <p:cNvPr id="55" name="Subtitle 2"/>
            <p:cNvSpPr txBox="1"/>
            <p:nvPr/>
          </p:nvSpPr>
          <p:spPr>
            <a:xfrm>
              <a:off x="1698806" y="5045879"/>
              <a:ext cx="5108394" cy="630848"/>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ct val="150000"/>
                </a:lnSpc>
              </a:pPr>
              <a:r>
                <a:rPr lang="zh-CN" altLang="en-US" sz="1200" dirty="0">
                  <a:solidFill>
                    <a:schemeClr val="tx1"/>
                  </a:solidFill>
                  <a:latin typeface="Source Sans Pro" charset="0"/>
                  <a:ea typeface="Source Sans Pro" charset="0"/>
                  <a:cs typeface="Source Sans Pro" charset="0"/>
                </a:rPr>
                <a:t>请替换文字内容复制你的内容到此请替换文字内容复制你的内容到此请替换文字内容复制你的内容到此请替换文字内容复制你的内容到此。</a:t>
              </a:r>
              <a:endParaRPr lang="en-US" altLang="zh-CN" sz="1200" dirty="0">
                <a:solidFill>
                  <a:schemeClr val="tx1"/>
                </a:solidFill>
                <a:latin typeface="Source Sans Pro" charset="0"/>
                <a:ea typeface="Source Sans Pro" charset="0"/>
                <a:cs typeface="Source Sans Pro" charset="0"/>
              </a:endParaRPr>
            </a:p>
          </p:txBody>
        </p:sp>
        <p:sp>
          <p:nvSpPr>
            <p:cNvPr id="56" name="TextBox 12"/>
            <p:cNvSpPr txBox="1"/>
            <p:nvPr/>
          </p:nvSpPr>
          <p:spPr>
            <a:xfrm>
              <a:off x="1698806" y="4782010"/>
              <a:ext cx="1005403" cy="338554"/>
            </a:xfrm>
            <a:prstGeom prst="rect">
              <a:avLst/>
            </a:prstGeom>
            <a:noFill/>
          </p:spPr>
          <p:txBody>
            <a:bodyPr wrap="none" rtlCol="0" anchor="ctr" anchorCtr="0">
              <a:spAutoFit/>
            </a:bodyPr>
            <a:lstStyle/>
            <a:p>
              <a:r>
                <a:rPr lang="zh-CN" altLang="en-US" sz="1600" dirty="0">
                  <a:solidFill>
                    <a:srgbClr val="D5A29E"/>
                  </a:solidFill>
                  <a:latin typeface="Montserrat" charset="0"/>
                  <a:ea typeface="Montserrat" charset="0"/>
                  <a:cs typeface="Montserrat" charset="0"/>
                </a:rPr>
                <a:t>输入标题</a:t>
              </a:r>
              <a:endParaRPr lang="en-US" altLang="zh-CN" sz="1600" dirty="0">
                <a:solidFill>
                  <a:srgbClr val="D5A29E"/>
                </a:solidFill>
                <a:latin typeface="Montserrat" charset="0"/>
                <a:ea typeface="Montserrat" charset="0"/>
                <a:cs typeface="Montserrat" charset="0"/>
              </a:endParaRPr>
            </a:p>
          </p:txBody>
        </p:sp>
      </p:grpSp>
      <p:grpSp>
        <p:nvGrpSpPr>
          <p:cNvPr id="4" name="组合 3"/>
          <p:cNvGrpSpPr/>
          <p:nvPr/>
        </p:nvGrpSpPr>
        <p:grpSpPr>
          <a:xfrm>
            <a:off x="1698806" y="2572973"/>
            <a:ext cx="5108394" cy="897294"/>
            <a:chOff x="1698806" y="2598373"/>
            <a:chExt cx="5108394" cy="897294"/>
          </a:xfrm>
        </p:grpSpPr>
        <p:sp>
          <p:nvSpPr>
            <p:cNvPr id="57" name="Subtitle 2"/>
            <p:cNvSpPr txBox="1"/>
            <p:nvPr/>
          </p:nvSpPr>
          <p:spPr>
            <a:xfrm>
              <a:off x="1703075" y="2864819"/>
              <a:ext cx="5104125" cy="630848"/>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ct val="150000"/>
                </a:lnSpc>
              </a:pPr>
              <a:r>
                <a:rPr lang="zh-CN" altLang="en-US" sz="1200" dirty="0">
                  <a:solidFill>
                    <a:schemeClr val="tx1"/>
                  </a:solidFill>
                  <a:latin typeface="Source Sans Pro" charset="0"/>
                  <a:ea typeface="Source Sans Pro" charset="0"/>
                  <a:cs typeface="Source Sans Pro" charset="0"/>
                </a:rPr>
                <a:t>请替换文字内容复制你的内容到此请替换文字内容复制你的内容到此请替换文字内容复制你的内容到此请替换文字内容复制你的内容到此。</a:t>
              </a:r>
              <a:endParaRPr lang="en-US" sz="1200" dirty="0">
                <a:solidFill>
                  <a:schemeClr val="tx1"/>
                </a:solidFill>
                <a:latin typeface="Source Sans Pro" charset="0"/>
                <a:ea typeface="Source Sans Pro" charset="0"/>
                <a:cs typeface="Source Sans Pro" charset="0"/>
              </a:endParaRPr>
            </a:p>
          </p:txBody>
        </p:sp>
        <p:sp>
          <p:nvSpPr>
            <p:cNvPr id="58" name="TextBox 18"/>
            <p:cNvSpPr txBox="1"/>
            <p:nvPr/>
          </p:nvSpPr>
          <p:spPr>
            <a:xfrm>
              <a:off x="1698806" y="2598373"/>
              <a:ext cx="1005403" cy="338554"/>
            </a:xfrm>
            <a:prstGeom prst="rect">
              <a:avLst/>
            </a:prstGeom>
            <a:noFill/>
          </p:spPr>
          <p:txBody>
            <a:bodyPr wrap="none" rtlCol="0" anchor="ctr" anchorCtr="0">
              <a:spAutoFit/>
            </a:bodyPr>
            <a:lstStyle/>
            <a:p>
              <a:r>
                <a:rPr lang="zh-CN" altLang="en-US" sz="1600" dirty="0">
                  <a:solidFill>
                    <a:srgbClr val="D5A29E"/>
                  </a:solidFill>
                  <a:latin typeface="Montserrat" charset="0"/>
                  <a:ea typeface="Montserrat" charset="0"/>
                  <a:cs typeface="Montserrat" charset="0"/>
                </a:rPr>
                <a:t>输入标题</a:t>
              </a:r>
              <a:endParaRPr lang="en-US" sz="1600" dirty="0">
                <a:solidFill>
                  <a:srgbClr val="D5A29E"/>
                </a:solidFill>
                <a:latin typeface="Montserrat" charset="0"/>
                <a:ea typeface="Montserrat" charset="0"/>
                <a:cs typeface="Montserrat" charset="0"/>
              </a:endParaRPr>
            </a:p>
          </p:txBody>
        </p:sp>
      </p:grpSp>
      <p:grpSp>
        <p:nvGrpSpPr>
          <p:cNvPr id="3" name="组合 2"/>
          <p:cNvGrpSpPr/>
          <p:nvPr/>
        </p:nvGrpSpPr>
        <p:grpSpPr>
          <a:xfrm>
            <a:off x="1698806" y="3722286"/>
            <a:ext cx="5108394" cy="934506"/>
            <a:chOff x="1698806" y="3696886"/>
            <a:chExt cx="5108394" cy="934506"/>
          </a:xfrm>
        </p:grpSpPr>
        <p:sp>
          <p:nvSpPr>
            <p:cNvPr id="59" name="Subtitle 2"/>
            <p:cNvSpPr txBox="1"/>
            <p:nvPr/>
          </p:nvSpPr>
          <p:spPr>
            <a:xfrm>
              <a:off x="1698806" y="4000544"/>
              <a:ext cx="5108394" cy="630848"/>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ct val="150000"/>
                </a:lnSpc>
              </a:pPr>
              <a:r>
                <a:rPr lang="zh-CN" altLang="en-US" sz="1200" dirty="0">
                  <a:solidFill>
                    <a:schemeClr val="tx1"/>
                  </a:solidFill>
                  <a:latin typeface="Source Sans Pro" charset="0"/>
                  <a:ea typeface="Source Sans Pro" charset="0"/>
                  <a:cs typeface="Source Sans Pro" charset="0"/>
                </a:rPr>
                <a:t>请替换文字内容复制你的内容到此请替换文字内容复制你的内容到此请替换文字内容复制你的内容到此请替换文字内容复制你的内容到此。</a:t>
              </a:r>
              <a:endParaRPr lang="en-US" altLang="zh-CN" sz="1200" dirty="0">
                <a:solidFill>
                  <a:schemeClr val="tx1"/>
                </a:solidFill>
                <a:latin typeface="Source Sans Pro" charset="0"/>
                <a:ea typeface="Source Sans Pro" charset="0"/>
                <a:cs typeface="Source Sans Pro" charset="0"/>
              </a:endParaRPr>
            </a:p>
          </p:txBody>
        </p:sp>
        <p:sp>
          <p:nvSpPr>
            <p:cNvPr id="60" name="TextBox 27"/>
            <p:cNvSpPr txBox="1"/>
            <p:nvPr/>
          </p:nvSpPr>
          <p:spPr>
            <a:xfrm>
              <a:off x="1703075" y="3696886"/>
              <a:ext cx="1005403" cy="338554"/>
            </a:xfrm>
            <a:prstGeom prst="rect">
              <a:avLst/>
            </a:prstGeom>
            <a:noFill/>
          </p:spPr>
          <p:txBody>
            <a:bodyPr wrap="none" rtlCol="0" anchor="ctr" anchorCtr="0">
              <a:spAutoFit/>
            </a:bodyPr>
            <a:lstStyle/>
            <a:p>
              <a:r>
                <a:rPr lang="zh-CN" altLang="en-US" sz="1600" dirty="0">
                  <a:solidFill>
                    <a:srgbClr val="D5A29E"/>
                  </a:solidFill>
                  <a:latin typeface="Montserrat" charset="0"/>
                  <a:ea typeface="Montserrat" charset="0"/>
                  <a:cs typeface="Montserrat" charset="0"/>
                </a:rPr>
                <a:t>输入标题</a:t>
              </a:r>
              <a:endParaRPr lang="en-US" altLang="zh-CN" sz="1600" dirty="0">
                <a:solidFill>
                  <a:srgbClr val="D5A29E"/>
                </a:solidFill>
                <a:latin typeface="Montserrat" charset="0"/>
                <a:ea typeface="Montserrat" charset="0"/>
                <a:cs typeface="Montserrat" charset="0"/>
              </a:endParaRPr>
            </a:p>
          </p:txBody>
        </p:sp>
      </p:grpSp>
      <p:sp>
        <p:nvSpPr>
          <p:cNvPr id="61" name="Subtitle 2"/>
          <p:cNvSpPr txBox="1"/>
          <p:nvPr/>
        </p:nvSpPr>
        <p:spPr>
          <a:xfrm>
            <a:off x="1775286" y="1388908"/>
            <a:ext cx="9184814" cy="1040832"/>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ct val="150000"/>
              </a:lnSpc>
            </a:pPr>
            <a:r>
              <a:rPr lang="zh-CN" altLang="en-US" sz="1400" dirty="0">
                <a:solidFill>
                  <a:schemeClr val="tx1"/>
                </a:solidFill>
                <a:latin typeface="Source Sans Pro" charset="0"/>
                <a:ea typeface="Source Sans Pro" charset="0"/>
                <a:cs typeface="Source Sans Pro" charset="0"/>
              </a:rPr>
              <a:t>请替换文字内容复制你的内容到此请替换文字内容复制你的内容到此请替换文字内容复制你的内容到此请替换文字内容复制你的内容到此请替换文字内容复制你的内容到此请替换文字内容复制你的内容到此请替换文字内容复制你的内容到此请替换文字内容复制你的内容到此。</a:t>
            </a:r>
            <a:endParaRPr lang="en-US" sz="1400" dirty="0">
              <a:solidFill>
                <a:schemeClr val="tx1"/>
              </a:solidFill>
              <a:latin typeface="Source Sans Pro" charset="0"/>
              <a:ea typeface="Source Sans Pro" charset="0"/>
              <a:cs typeface="Source Sans Pro" charset="0"/>
            </a:endParaRPr>
          </a:p>
        </p:txBody>
      </p:sp>
      <p:pic>
        <p:nvPicPr>
          <p:cNvPr id="7" name="图片 6"/>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43485" y="2247900"/>
            <a:ext cx="3886200" cy="3886200"/>
          </a:xfrm>
          <a:prstGeom prst="rect">
            <a:avLst/>
          </a:prstGeom>
        </p:spPr>
      </p:pic>
    </p:spTree>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750"/>
                                        <p:tgtEl>
                                          <p:spTgt spid="52"/>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750"/>
                                        <p:tgtEl>
                                          <p:spTgt spid="8"/>
                                        </p:tgtEl>
                                      </p:cBhvr>
                                    </p:animEffect>
                                  </p:childTnLst>
                                </p:cTn>
                              </p:par>
                            </p:childTnLst>
                          </p:cTn>
                        </p:par>
                        <p:par>
                          <p:cTn id="12" fill="hold">
                            <p:stCondLst>
                              <p:cond delay="2000"/>
                            </p:stCondLst>
                            <p:childTnLst>
                              <p:par>
                                <p:cTn id="13" presetID="16" presetClass="entr" presetSubtype="21" fill="hold" grpId="0" nodeType="after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barn(inVertical)">
                                      <p:cBhvr>
                                        <p:cTn id="15" dur="750"/>
                                        <p:tgtEl>
                                          <p:spTgt spid="61"/>
                                        </p:tgtEl>
                                      </p:cBhvr>
                                    </p:animEffect>
                                  </p:childTnLst>
                                </p:cTn>
                              </p:par>
                            </p:childTnLst>
                          </p:cTn>
                        </p:par>
                        <p:par>
                          <p:cTn id="16" fill="hold">
                            <p:stCondLst>
                              <p:cond delay="3000"/>
                            </p:stCondLst>
                            <p:childTnLst>
                              <p:par>
                                <p:cTn id="17" presetID="14" presetClass="entr" presetSubtype="1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750"/>
                                        <p:tgtEl>
                                          <p:spTgt spid="4"/>
                                        </p:tgtEl>
                                      </p:cBhvr>
                                    </p:animEffect>
                                  </p:childTnLst>
                                </p:cTn>
                              </p:par>
                            </p:childTnLst>
                          </p:cTn>
                        </p:par>
                        <p:par>
                          <p:cTn id="20" fill="hold">
                            <p:stCondLst>
                              <p:cond delay="4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750"/>
                                        <p:tgtEl>
                                          <p:spTgt spid="3"/>
                                        </p:tgtEl>
                                      </p:cBhvr>
                                    </p:animEffect>
                                  </p:childTnLst>
                                </p:cTn>
                              </p:par>
                            </p:childTnLst>
                          </p:cTn>
                        </p:par>
                        <p:par>
                          <p:cTn id="24" fill="hold">
                            <p:stCondLst>
                              <p:cond delay="5000"/>
                            </p:stCondLst>
                            <p:childTnLst>
                              <p:par>
                                <p:cTn id="25" presetID="14" presetClass="entr" presetSubtype="1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750"/>
                                        <p:tgtEl>
                                          <p:spTgt spid="2"/>
                                        </p:tgtEl>
                                      </p:cBhvr>
                                    </p:animEffect>
                                  </p:childTnLst>
                                </p:cTn>
                              </p:par>
                            </p:childTnLst>
                          </p:cTn>
                        </p:par>
                        <p:par>
                          <p:cTn id="28" fill="hold">
                            <p:stCondLst>
                              <p:cond delay="6000"/>
                            </p:stCondLst>
                            <p:childTnLst>
                              <p:par>
                                <p:cTn id="29" presetID="14" presetClass="entr" presetSubtype="1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0347" y="0"/>
            <a:ext cx="12202347" cy="3987778"/>
          </a:xfrm>
          <a:prstGeom prst="rect">
            <a:avLst/>
          </a:prstGeom>
          <a:pattFill prst="pct5">
            <a:fgClr>
              <a:schemeClr val="bg1"/>
            </a:fgClr>
            <a:bgClr>
              <a:srgbClr val="E2BFB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bwMode="auto">
          <a:xfrm>
            <a:off x="1066800" y="1241403"/>
            <a:ext cx="10287000" cy="4675187"/>
          </a:xfrm>
          <a:prstGeom prst="rect">
            <a:avLst/>
          </a:prstGeom>
          <a:solidFill>
            <a:schemeClr val="bg1"/>
          </a:solidFill>
          <a:ln w="9525" cap="flat" cmpd="sng" algn="ctr">
            <a:noFill/>
            <a:prstDash val="solid"/>
            <a:round/>
            <a:headEnd type="none" w="med" len="med"/>
            <a:tailEnd type="none" w="med" len="med"/>
          </a:ln>
          <a:effectLst>
            <a:outerShdw blurRad="330200" dist="190500" dir="6660000" algn="t" rotWithShape="0">
              <a:prstClr val="black">
                <a:alpha val="40000"/>
              </a:prstClr>
            </a:outerShdw>
          </a:effectLst>
        </p:spPr>
        <p:txBody>
          <a:bodyPr/>
          <a:lstStyle/>
          <a:p>
            <a:pPr defTabSz="912495">
              <a:buFont typeface="Arial" panose="020B0604020202020204" pitchFamily="34" charset="0"/>
              <a:buNone/>
              <a:defRPr/>
            </a:pPr>
            <a:endParaRPr lang="zh-CN" altLang="en-US" dirty="0">
              <a:latin typeface="Century Gothic" panose="020B0502020202020204" pitchFamily="34" charset="0"/>
              <a:ea typeface="微软雅黑 Light" panose="020B0502040204020203" pitchFamily="34" charset="-122"/>
              <a:sym typeface="Century Gothic" panose="020B0502020202020204" pitchFamily="34" charset="0"/>
            </a:endParaRPr>
          </a:p>
        </p:txBody>
      </p:sp>
      <p:grpSp>
        <p:nvGrpSpPr>
          <p:cNvPr id="20" name="组合 19"/>
          <p:cNvGrpSpPr/>
          <p:nvPr/>
        </p:nvGrpSpPr>
        <p:grpSpPr>
          <a:xfrm>
            <a:off x="189659" y="17928"/>
            <a:ext cx="2015872" cy="1155235"/>
            <a:chOff x="189659" y="-13004"/>
            <a:chExt cx="2015872" cy="1155235"/>
          </a:xfrm>
        </p:grpSpPr>
        <p:sp>
          <p:nvSpPr>
            <p:cNvPr id="28" name="矩形 27"/>
            <p:cNvSpPr/>
            <p:nvPr/>
          </p:nvSpPr>
          <p:spPr>
            <a:xfrm>
              <a:off x="386177" y="217695"/>
              <a:ext cx="1819354" cy="5486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D5A29E"/>
                  </a:solidFill>
                  <a:latin typeface="Century Gothic" panose="020B0502020202020204" pitchFamily="34" charset="0"/>
                  <a:ea typeface="微软雅黑 Light" panose="020B0502040204020203" pitchFamily="34" charset="-122"/>
                  <a:sym typeface="Century Gothic" panose="020B0502020202020204" pitchFamily="34" charset="0"/>
                </a:rPr>
                <a:t>输 入 标 题</a:t>
              </a:r>
            </a:p>
          </p:txBody>
        </p:sp>
        <p:pic>
          <p:nvPicPr>
            <p:cNvPr id="29" name="图片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19431">
              <a:off x="189659" y="-13004"/>
              <a:ext cx="724740" cy="1155235"/>
            </a:xfrm>
            <a:prstGeom prst="rect">
              <a:avLst/>
            </a:prstGeom>
          </p:spPr>
        </p:pic>
      </p:grpSp>
      <p:sp>
        <p:nvSpPr>
          <p:cNvPr id="30" name="Subtitle 2"/>
          <p:cNvSpPr txBox="1"/>
          <p:nvPr/>
        </p:nvSpPr>
        <p:spPr>
          <a:xfrm>
            <a:off x="1444476" y="4751682"/>
            <a:ext cx="4816624" cy="630848"/>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ct val="150000"/>
              </a:lnSpc>
            </a:pPr>
            <a:r>
              <a:rPr lang="zh-CN" altLang="en-US" sz="1200" dirty="0">
                <a:solidFill>
                  <a:schemeClr val="tx1"/>
                </a:solidFill>
                <a:latin typeface="Source Sans Pro" charset="0"/>
                <a:ea typeface="Source Sans Pro" charset="0"/>
                <a:cs typeface="Source Sans Pro" charset="0"/>
              </a:rPr>
              <a:t>请替换文字内容复制你的内容到此请替换文字内容复制你的内容到此请替换文字内容复制你的内容到此请替换文字内容复制你的内容到此</a:t>
            </a:r>
            <a:endParaRPr lang="en-US" altLang="zh-CN" sz="1200" dirty="0">
              <a:solidFill>
                <a:schemeClr val="tx1"/>
              </a:solidFill>
              <a:latin typeface="Source Sans Pro" charset="0"/>
              <a:ea typeface="Source Sans Pro" charset="0"/>
              <a:cs typeface="Source Sans Pro" charset="0"/>
            </a:endParaRPr>
          </a:p>
        </p:txBody>
      </p:sp>
      <p:sp>
        <p:nvSpPr>
          <p:cNvPr id="31" name="TextBox 21"/>
          <p:cNvSpPr txBox="1"/>
          <p:nvPr/>
        </p:nvSpPr>
        <p:spPr>
          <a:xfrm>
            <a:off x="1444476" y="4401375"/>
            <a:ext cx="1293944" cy="338554"/>
          </a:xfrm>
          <a:prstGeom prst="rect">
            <a:avLst/>
          </a:prstGeom>
          <a:noFill/>
        </p:spPr>
        <p:txBody>
          <a:bodyPr wrap="none" rtlCol="0" anchor="ctr" anchorCtr="0">
            <a:spAutoFit/>
          </a:bodyPr>
          <a:lstStyle/>
          <a:p>
            <a:pPr marL="285750" indent="-285750">
              <a:buFont typeface="Wingdings" panose="05000000000000000000" pitchFamily="2" charset="2"/>
              <a:buChar char="Ø"/>
            </a:pPr>
            <a:r>
              <a:rPr lang="zh-CN" altLang="en-US" sz="1600" b="1" dirty="0">
                <a:solidFill>
                  <a:srgbClr val="D5A29E"/>
                </a:solidFill>
                <a:latin typeface="Montserrat" charset="0"/>
                <a:ea typeface="Montserrat" charset="0"/>
                <a:cs typeface="Montserrat" charset="0"/>
              </a:rPr>
              <a:t>输入标题</a:t>
            </a:r>
            <a:endParaRPr lang="en-US" altLang="zh-CN" sz="1600" b="1" dirty="0">
              <a:solidFill>
                <a:srgbClr val="D5A29E"/>
              </a:solidFill>
              <a:latin typeface="Montserrat" charset="0"/>
              <a:ea typeface="Montserrat" charset="0"/>
              <a:cs typeface="Montserrat" charset="0"/>
            </a:endParaRPr>
          </a:p>
        </p:txBody>
      </p:sp>
      <p:sp>
        <p:nvSpPr>
          <p:cNvPr id="32" name="Subtitle 2"/>
          <p:cNvSpPr txBox="1"/>
          <p:nvPr/>
        </p:nvSpPr>
        <p:spPr>
          <a:xfrm>
            <a:off x="1444476" y="3249167"/>
            <a:ext cx="4816624" cy="630848"/>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ct val="150000"/>
              </a:lnSpc>
            </a:pPr>
            <a:r>
              <a:rPr lang="zh-CN" altLang="en-US" sz="1200" dirty="0">
                <a:solidFill>
                  <a:schemeClr val="tx1"/>
                </a:solidFill>
                <a:latin typeface="Source Sans Pro" charset="0"/>
                <a:ea typeface="Source Sans Pro" charset="0"/>
                <a:cs typeface="Source Sans Pro" charset="0"/>
              </a:rPr>
              <a:t>请替换文字内容复制你的内容到此请替换文字内容复制你的内容到此请替换文字内容复制你的内容到此请替换文字内容复制你的内容到此</a:t>
            </a:r>
            <a:endParaRPr lang="en-US" altLang="zh-CN" sz="1200" dirty="0">
              <a:solidFill>
                <a:schemeClr val="tx1"/>
              </a:solidFill>
              <a:latin typeface="Source Sans Pro" charset="0"/>
              <a:ea typeface="Source Sans Pro" charset="0"/>
              <a:cs typeface="Source Sans Pro" charset="0"/>
            </a:endParaRPr>
          </a:p>
        </p:txBody>
      </p:sp>
      <p:sp>
        <p:nvSpPr>
          <p:cNvPr id="33" name="TextBox 23"/>
          <p:cNvSpPr txBox="1"/>
          <p:nvPr/>
        </p:nvSpPr>
        <p:spPr>
          <a:xfrm>
            <a:off x="1444476" y="2898859"/>
            <a:ext cx="1293944" cy="338554"/>
          </a:xfrm>
          <a:prstGeom prst="rect">
            <a:avLst/>
          </a:prstGeom>
          <a:noFill/>
        </p:spPr>
        <p:txBody>
          <a:bodyPr wrap="none" rtlCol="0" anchor="ctr" anchorCtr="0">
            <a:spAutoFit/>
          </a:bodyPr>
          <a:lstStyle/>
          <a:p>
            <a:pPr marL="285750" indent="-285750">
              <a:buFont typeface="Wingdings" panose="05000000000000000000" pitchFamily="2" charset="2"/>
              <a:buChar char="Ø"/>
            </a:pPr>
            <a:r>
              <a:rPr lang="zh-CN" altLang="en-US" sz="1600" b="1" dirty="0">
                <a:solidFill>
                  <a:srgbClr val="D5A29E"/>
                </a:solidFill>
                <a:latin typeface="Montserrat" charset="0"/>
                <a:ea typeface="Montserrat" charset="0"/>
                <a:cs typeface="Montserrat" charset="0"/>
              </a:rPr>
              <a:t>输入标题</a:t>
            </a:r>
            <a:endParaRPr lang="en-US" altLang="zh-CN" sz="1600" b="1" dirty="0">
              <a:solidFill>
                <a:srgbClr val="D5A29E"/>
              </a:solidFill>
              <a:latin typeface="Montserrat" charset="0"/>
              <a:ea typeface="Montserrat" charset="0"/>
              <a:cs typeface="Montserrat" charset="0"/>
            </a:endParaRPr>
          </a:p>
        </p:txBody>
      </p:sp>
      <p:sp>
        <p:nvSpPr>
          <p:cNvPr id="34" name="Subtitle 2"/>
          <p:cNvSpPr txBox="1"/>
          <p:nvPr/>
        </p:nvSpPr>
        <p:spPr>
          <a:xfrm>
            <a:off x="1444476" y="1825787"/>
            <a:ext cx="4816624" cy="630848"/>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ct val="150000"/>
              </a:lnSpc>
            </a:pPr>
            <a:r>
              <a:rPr lang="zh-CN" altLang="en-US" sz="1200" dirty="0">
                <a:solidFill>
                  <a:schemeClr val="tx1"/>
                </a:solidFill>
                <a:latin typeface="Source Sans Pro" charset="0"/>
                <a:ea typeface="Source Sans Pro" charset="0"/>
                <a:cs typeface="Source Sans Pro" charset="0"/>
              </a:rPr>
              <a:t>请替换文字内容复制你的内容到此请替换文字内容复制你的内容到此请替换文字内容复制你的内容到此请替换文字内容复制你的内容到此</a:t>
            </a:r>
            <a:endParaRPr lang="en-US" sz="1200" dirty="0">
              <a:solidFill>
                <a:schemeClr val="tx1"/>
              </a:solidFill>
              <a:latin typeface="Source Sans Pro" charset="0"/>
              <a:ea typeface="Source Sans Pro" charset="0"/>
              <a:cs typeface="Source Sans Pro" charset="0"/>
            </a:endParaRPr>
          </a:p>
        </p:txBody>
      </p:sp>
      <p:sp>
        <p:nvSpPr>
          <p:cNvPr id="35" name="TextBox 25"/>
          <p:cNvSpPr txBox="1"/>
          <p:nvPr/>
        </p:nvSpPr>
        <p:spPr>
          <a:xfrm>
            <a:off x="1444476" y="1475479"/>
            <a:ext cx="1293944" cy="338554"/>
          </a:xfrm>
          <a:prstGeom prst="rect">
            <a:avLst/>
          </a:prstGeom>
          <a:noFill/>
        </p:spPr>
        <p:txBody>
          <a:bodyPr wrap="none" rtlCol="0" anchor="ctr" anchorCtr="0">
            <a:spAutoFit/>
          </a:bodyPr>
          <a:lstStyle/>
          <a:p>
            <a:pPr marL="285750" indent="-285750">
              <a:buFont typeface="Wingdings" panose="05000000000000000000" pitchFamily="2" charset="2"/>
              <a:buChar char="Ø"/>
            </a:pPr>
            <a:r>
              <a:rPr lang="zh-CN" altLang="en-US" sz="1600" b="1" dirty="0">
                <a:solidFill>
                  <a:srgbClr val="D5A29E"/>
                </a:solidFill>
                <a:latin typeface="Montserrat" charset="0"/>
                <a:ea typeface="Montserrat" charset="0"/>
                <a:cs typeface="Montserrat" charset="0"/>
              </a:rPr>
              <a:t>输入标题</a:t>
            </a:r>
            <a:endParaRPr lang="en-US" sz="1600" b="1" dirty="0">
              <a:solidFill>
                <a:srgbClr val="D5A29E"/>
              </a:solidFill>
              <a:latin typeface="Montserrat" charset="0"/>
              <a:ea typeface="Montserrat" charset="0"/>
              <a:cs typeface="Montserrat" charset="0"/>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4490" y="644369"/>
            <a:ext cx="6858000" cy="6858000"/>
          </a:xfrm>
          <a:prstGeom prst="rect">
            <a:avLst/>
          </a:prstGeom>
        </p:spPr>
      </p:pic>
    </p:spTree>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down)">
                                      <p:cBhvr>
                                        <p:cTn id="15" dur="500"/>
                                        <p:tgtEl>
                                          <p:spTgt spid="30"/>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down)">
                                      <p:cBhvr>
                                        <p:cTn id="19" dur="500"/>
                                        <p:tgtEl>
                                          <p:spTgt spid="31"/>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00"/>
                                        <p:tgtEl>
                                          <p:spTgt spid="32"/>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down)">
                                      <p:cBhvr>
                                        <p:cTn id="27" dur="500"/>
                                        <p:tgtEl>
                                          <p:spTgt spid="33"/>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down)">
                                      <p:cBhvr>
                                        <p:cTn id="31" dur="500"/>
                                        <p:tgtEl>
                                          <p:spTgt spid="34"/>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down)">
                                      <p:cBhvr>
                                        <p:cTn id="35" dur="500"/>
                                        <p:tgtEl>
                                          <p:spTgt spid="35"/>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0" grpId="0"/>
      <p:bldP spid="31" grpId="0"/>
      <p:bldP spid="32" grpId="0"/>
      <p:bldP spid="33" grpId="0"/>
      <p:bldP spid="34" grpId="0"/>
      <p:bldP spid="3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F7001EDE-A6A7-4F21-A7EF-7B214F23BF6E"/>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文艺小清新七月你好工作总结PPT模板"/>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2438</Words>
  <Application>Microsoft Office PowerPoint</Application>
  <PresentationFormat>宽屏</PresentationFormat>
  <Paragraphs>239</Paragraphs>
  <Slides>24</Slides>
  <Notes>24</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24</vt:i4>
      </vt:variant>
    </vt:vector>
  </HeadingPairs>
  <TitlesOfParts>
    <vt:vector size="36" baseType="lpstr">
      <vt:lpstr>Gill Sans</vt:lpstr>
      <vt:lpstr>Lato Light</vt:lpstr>
      <vt:lpstr>Montserrat</vt:lpstr>
      <vt:lpstr>Montserrat Semi</vt:lpstr>
      <vt:lpstr>等线</vt:lpstr>
      <vt:lpstr>等线 Light</vt:lpstr>
      <vt:lpstr>微软雅黑</vt:lpstr>
      <vt:lpstr>Arial</vt:lpstr>
      <vt:lpstr>Century Gothic</vt:lpstr>
      <vt:lpstr>Source Sans Pro</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105</cp:revision>
  <dcterms:created xsi:type="dcterms:W3CDTF">2018-06-07T10:03:00Z</dcterms:created>
  <dcterms:modified xsi:type="dcterms:W3CDTF">2021-01-05T11:10:58Z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