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4" r:id="rId11"/>
    <p:sldId id="265" r:id="rId12"/>
    <p:sldId id="266" r:id="rId13"/>
    <p:sldId id="267" r:id="rId14"/>
    <p:sldId id="284" r:id="rId15"/>
    <p:sldId id="269" r:id="rId16"/>
    <p:sldId id="270" r:id="rId17"/>
    <p:sldId id="271" r:id="rId18"/>
    <p:sldId id="273" r:id="rId19"/>
    <p:sldId id="285" r:id="rId20"/>
    <p:sldId id="277" r:id="rId21"/>
    <p:sldId id="274" r:id="rId22"/>
    <p:sldId id="276" r:id="rId23"/>
    <p:sldId id="279" r:id="rId24"/>
    <p:sldId id="28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371"/>
    <a:srgbClr val="E3D1DD"/>
    <a:srgbClr val="A25583"/>
    <a:srgbClr val="2E9F72"/>
    <a:srgbClr val="70A2AE"/>
    <a:srgbClr val="28576C"/>
    <a:srgbClr val="78A66B"/>
    <a:srgbClr val="42CE48"/>
    <a:srgbClr val="91CD43"/>
    <a:srgbClr val="C9E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798" y="102"/>
      </p:cViewPr>
      <p:guideLst>
        <p:guide orient="horz" pos="22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2-4E9A-8A31-488B6933937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2-4E9A-8A31-488B6933937D}"/>
              </c:ext>
            </c:extLst>
          </c:dPt>
          <c:dPt>
            <c:idx val="2"/>
            <c:bubble3D val="0"/>
            <c:spPr>
              <a:solidFill>
                <a:srgbClr val="00B050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2-4E9A-8A31-488B693393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2-4E9A-8A31-488B6933937D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72-4E9A-8A31-488B69339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D93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8-4A6B-A923-E3EB400C2E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8-4A6B-A923-E3EB400C2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090848"/>
        <c:axId val="811601792"/>
      </c:barChart>
      <c:catAx>
        <c:axId val="81209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1601792"/>
        <c:crosses val="autoZero"/>
        <c:auto val="1"/>
        <c:lblAlgn val="ctr"/>
        <c:lblOffset val="100"/>
        <c:noMultiLvlLbl val="0"/>
      </c:catAx>
      <c:valAx>
        <c:axId val="811601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209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4301678781658699"/>
          <c:h val="6.8462969619185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noProof="0">
          <a:latin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24315-2EE8-48DF-8F85-ABAD24BA2CC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90F9-0644-4661-83D4-F55ACF4B2B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90F9-0644-4661-83D4-F55ACF4B2B5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9F72"/>
            </a:gs>
            <a:gs pos="100000">
              <a:srgbClr val="28576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9F72"/>
            </a:gs>
            <a:gs pos="100000">
              <a:srgbClr val="28576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印品黑体" panose="00000500000000000000" pitchFamily="2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印品黑体" panose="00000500000000000000" pitchFamily="2" charset="-122"/>
              </a:defRPr>
            </a:lvl1pPr>
          </a:lstStyle>
          <a:p>
            <a:fld id="{9A0DB2DC-4C9A-4742-B13C-FB6460FD3503}" type="slidenum">
              <a:rPr lang="zh-CN" altLang="en-US" noProof="1" smtClean="0"/>
              <a:t>‹#›</a:t>
            </a:fld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pic>
        <p:nvPicPr>
          <p:cNvPr id="2050" name="图片 5" descr="5adb5ed67f9b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70338" y="1219200"/>
            <a:ext cx="1727200" cy="175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4" descr="5adb5ed67f9bd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48488" y="2970213"/>
            <a:ext cx="1052512" cy="106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有你不孤独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492625" y="581025"/>
            <a:ext cx="2984500" cy="4572000"/>
          </a:xfrm>
          <a:prstGeom prst="rect">
            <a:avLst/>
          </a:prstGeom>
          <a:effectLst>
            <a:outerShdw blurRad="2921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56" name="文本框 11"/>
          <p:cNvSpPr txBox="1"/>
          <p:nvPr/>
        </p:nvSpPr>
        <p:spPr>
          <a:xfrm>
            <a:off x="3541713" y="5153025"/>
            <a:ext cx="5108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2400" dirty="0">
                <a:solidFill>
                  <a:srgbClr val="DCC4A8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世界自闭症日 关爱自闭症儿童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 descr="5c2f7d328a97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89020" y="2289810"/>
            <a:ext cx="2299335" cy="22993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686435" y="2289810"/>
            <a:ext cx="5201920" cy="2296160"/>
            <a:chOff x="11008" y="3581"/>
            <a:chExt cx="8192" cy="361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168" y="3581"/>
              <a:ext cx="80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008" y="7197"/>
              <a:ext cx="819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3335" y="2285365"/>
            <a:ext cx="1024890" cy="2287270"/>
          </a:xfrm>
          <a:prstGeom prst="rect">
            <a:avLst/>
          </a:prstGeom>
          <a:solidFill>
            <a:srgbClr val="2D93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pic>
        <p:nvPicPr>
          <p:cNvPr id="6146" name="图片 3" descr="5c2f7d328aa0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0515" y="4589145"/>
            <a:ext cx="1997075" cy="1997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14"/>
          <p:cNvCxnSpPr/>
          <p:nvPr/>
        </p:nvCxnSpPr>
        <p:spPr>
          <a:xfrm>
            <a:off x="-12700" y="6250305"/>
            <a:ext cx="4482465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5c2f7d328aa5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383473" y="628015"/>
            <a:ext cx="1661795" cy="1661795"/>
          </a:xfrm>
          <a:prstGeom prst="rect">
            <a:avLst/>
          </a:prstGeom>
        </p:spPr>
      </p:pic>
      <p:cxnSp>
        <p:nvCxnSpPr>
          <p:cNvPr id="8" name="Straight Connector 14"/>
          <p:cNvCxnSpPr/>
          <p:nvPr/>
        </p:nvCxnSpPr>
        <p:spPr>
          <a:xfrm>
            <a:off x="132715" y="628015"/>
            <a:ext cx="3881755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0"/>
          <p:cNvSpPr/>
          <p:nvPr/>
        </p:nvSpPr>
        <p:spPr>
          <a:xfrm>
            <a:off x="-12700" y="628015"/>
            <a:ext cx="542925" cy="166179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13" name="Rectangle 30"/>
          <p:cNvSpPr/>
          <p:nvPr/>
        </p:nvSpPr>
        <p:spPr>
          <a:xfrm>
            <a:off x="-12700" y="4577080"/>
            <a:ext cx="542925" cy="166179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grpSp>
        <p:nvGrpSpPr>
          <p:cNvPr id="5128" name="组合 8"/>
          <p:cNvGrpSpPr/>
          <p:nvPr/>
        </p:nvGrpSpPr>
        <p:grpSpPr>
          <a:xfrm>
            <a:off x="6842760" y="958850"/>
            <a:ext cx="3991974" cy="1276768"/>
            <a:chOff x="10707" y="2632"/>
            <a:chExt cx="6285" cy="2010"/>
          </a:xfrm>
        </p:grpSpPr>
        <p:sp>
          <p:nvSpPr>
            <p:cNvPr id="5129" name="文本框 9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92D05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30" name="文本框 10"/>
            <p:cNvSpPr txBox="1"/>
            <p:nvPr/>
          </p:nvSpPr>
          <p:spPr>
            <a:xfrm>
              <a:off x="10707" y="3190"/>
              <a:ext cx="6285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4" name="组合 8"/>
          <p:cNvGrpSpPr/>
          <p:nvPr/>
        </p:nvGrpSpPr>
        <p:grpSpPr>
          <a:xfrm>
            <a:off x="6842760" y="2928620"/>
            <a:ext cx="3991974" cy="1276768"/>
            <a:chOff x="10707" y="2632"/>
            <a:chExt cx="6285" cy="2010"/>
          </a:xfrm>
        </p:grpSpPr>
        <p:sp>
          <p:nvSpPr>
            <p:cNvPr id="16" name="文本框 9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</a:p>
          </p:txBody>
        </p:sp>
        <p:sp>
          <p:nvSpPr>
            <p:cNvPr id="17" name="文本框 10"/>
            <p:cNvSpPr txBox="1"/>
            <p:nvPr/>
          </p:nvSpPr>
          <p:spPr>
            <a:xfrm>
              <a:off x="10707" y="3190"/>
              <a:ext cx="6285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200" dirty="0">
                <a:solidFill>
                  <a:srgbClr val="59595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8" name="组合 8"/>
          <p:cNvGrpSpPr/>
          <p:nvPr/>
        </p:nvGrpSpPr>
        <p:grpSpPr>
          <a:xfrm>
            <a:off x="6842760" y="4907915"/>
            <a:ext cx="3991974" cy="1276768"/>
            <a:chOff x="10707" y="2632"/>
            <a:chExt cx="6285" cy="2010"/>
          </a:xfrm>
        </p:grpSpPr>
        <p:sp>
          <p:nvSpPr>
            <p:cNvPr id="19" name="文本框 9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92D05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rgbClr val="92D050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文本框 10"/>
            <p:cNvSpPr txBox="1"/>
            <p:nvPr/>
          </p:nvSpPr>
          <p:spPr>
            <a:xfrm>
              <a:off x="10707" y="3190"/>
              <a:ext cx="6285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200" dirty="0">
                <a:solidFill>
                  <a:srgbClr val="59595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1012190" y="1259840"/>
            <a:ext cx="7791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 dirty="0">
                <a:solidFill>
                  <a:srgbClr val="92D05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30%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1301115" y="5208905"/>
            <a:ext cx="7791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 dirty="0">
                <a:solidFill>
                  <a:srgbClr val="92D05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50%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1938655" y="3147695"/>
            <a:ext cx="11004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92D05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70%</a:t>
            </a:r>
          </a:p>
        </p:txBody>
      </p:sp>
      <p:sp>
        <p:nvSpPr>
          <p:cNvPr id="24" name="加号 23"/>
          <p:cNvSpPr/>
          <p:nvPr/>
        </p:nvSpPr>
        <p:spPr>
          <a:xfrm>
            <a:off x="315913" y="2601595"/>
            <a:ext cx="369888" cy="369888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25" name="加号 24"/>
          <p:cNvSpPr/>
          <p:nvPr/>
        </p:nvSpPr>
        <p:spPr>
          <a:xfrm>
            <a:off x="315913" y="3928110"/>
            <a:ext cx="369888" cy="369888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26" name="加号 25"/>
          <p:cNvSpPr/>
          <p:nvPr/>
        </p:nvSpPr>
        <p:spPr>
          <a:xfrm>
            <a:off x="314008" y="3282950"/>
            <a:ext cx="369888" cy="369888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 rot="5400000">
            <a:off x="4384358" y="1588453"/>
            <a:ext cx="3836035" cy="3647440"/>
            <a:chOff x="6416" y="2321"/>
            <a:chExt cx="6041" cy="5744"/>
          </a:xfrm>
        </p:grpSpPr>
        <p:sp>
          <p:nvSpPr>
            <p:cNvPr id="35" name="空心弧 34"/>
            <p:cNvSpPr/>
            <p:nvPr/>
          </p:nvSpPr>
          <p:spPr>
            <a:xfrm rot="9000000">
              <a:off x="7075" y="2976"/>
              <a:ext cx="5051" cy="5089"/>
            </a:xfrm>
            <a:prstGeom prst="blockArc">
              <a:avLst>
                <a:gd name="adj1" fmla="val 10800000"/>
                <a:gd name="adj2" fmla="val 15163697"/>
                <a:gd name="adj3" fmla="val 15799"/>
              </a:avLst>
            </a:prstGeom>
            <a:solidFill>
              <a:srgbClr val="AED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7" name="空心弧 36"/>
            <p:cNvSpPr/>
            <p:nvPr/>
          </p:nvSpPr>
          <p:spPr>
            <a:xfrm rot="4500000">
              <a:off x="7075" y="2974"/>
              <a:ext cx="5051" cy="5089"/>
            </a:xfrm>
            <a:prstGeom prst="blockArc">
              <a:avLst>
                <a:gd name="adj1" fmla="val 12515595"/>
                <a:gd name="adj2" fmla="val 15163697"/>
                <a:gd name="adj3" fmla="val 1579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 rot="1740000">
              <a:off x="7075" y="2974"/>
              <a:ext cx="5051" cy="5089"/>
            </a:xfrm>
            <a:prstGeom prst="blockArc">
              <a:avLst>
                <a:gd name="adj1" fmla="val 12026096"/>
                <a:gd name="adj2" fmla="val 15163697"/>
                <a:gd name="adj3" fmla="val 15799"/>
              </a:avLst>
            </a:prstGeom>
            <a:solidFill>
              <a:srgbClr val="78A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9" name="空心弧 38"/>
            <p:cNvSpPr/>
            <p:nvPr/>
          </p:nvSpPr>
          <p:spPr>
            <a:xfrm rot="20100000">
              <a:off x="7075" y="2974"/>
              <a:ext cx="5051" cy="5089"/>
            </a:xfrm>
            <a:prstGeom prst="blockArc">
              <a:avLst>
                <a:gd name="adj1" fmla="val 13197319"/>
                <a:gd name="adj2" fmla="val 15163697"/>
                <a:gd name="adj3" fmla="val 15799"/>
              </a:avLst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0" name="空心弧 39"/>
            <p:cNvSpPr/>
            <p:nvPr/>
          </p:nvSpPr>
          <p:spPr>
            <a:xfrm rot="13500000">
              <a:off x="7075" y="2958"/>
              <a:ext cx="5051" cy="5089"/>
            </a:xfrm>
            <a:prstGeom prst="blockArc">
              <a:avLst>
                <a:gd name="adj1" fmla="val 10800000"/>
                <a:gd name="adj2" fmla="val 19649896"/>
                <a:gd name="adj3" fmla="val 1597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640000">
              <a:off x="10587" y="7207"/>
              <a:ext cx="1399" cy="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19620000">
              <a:off x="11025" y="4237"/>
              <a:ext cx="1399" cy="149"/>
            </a:xfrm>
            <a:prstGeom prst="rect">
              <a:avLst/>
            </a:prstGeom>
            <a:solidFill>
              <a:srgbClr val="AED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16920000">
              <a:off x="9544" y="3094"/>
              <a:ext cx="1399" cy="1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13620000">
              <a:off x="7309" y="3502"/>
              <a:ext cx="1399" cy="149"/>
            </a:xfrm>
            <a:prstGeom prst="rect">
              <a:avLst/>
            </a:prstGeom>
            <a:solidFill>
              <a:srgbClr val="78A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11640000">
              <a:off x="6560" y="4771"/>
              <a:ext cx="1399" cy="14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1534" y="7535"/>
              <a:ext cx="381" cy="3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2076" y="3758"/>
              <a:ext cx="381" cy="381"/>
            </a:xfrm>
            <a:prstGeom prst="ellipse">
              <a:avLst/>
            </a:prstGeom>
            <a:solidFill>
              <a:srgbClr val="AED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0177" y="2321"/>
              <a:ext cx="381" cy="3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340" y="2849"/>
              <a:ext cx="381" cy="381"/>
            </a:xfrm>
            <a:prstGeom prst="ellipse">
              <a:avLst/>
            </a:prstGeom>
            <a:solidFill>
              <a:srgbClr val="78A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416" y="4511"/>
              <a:ext cx="381" cy="381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6858000" y="956310"/>
            <a:ext cx="34588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TITLE</a:t>
            </a:r>
          </a:p>
          <a:p>
            <a:pPr indent="0" algn="l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183505" y="2842895"/>
            <a:ext cx="18256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TITLE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$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696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M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+41.3</a:t>
            </a:r>
          </a:p>
          <a:p>
            <a:pPr indent="0" algn="ctr" fontAlgn="auto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vs201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9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155065" y="956310"/>
            <a:ext cx="23647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当前电竞行业</a:t>
            </a:r>
            <a:endParaRPr lang="zh-CN" altLang="en-US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收入分成情况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032115" y="2080895"/>
            <a:ext cx="2967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TITLE</a:t>
            </a:r>
          </a:p>
          <a:p>
            <a:pPr indent="0" algn="l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237855" y="3496310"/>
            <a:ext cx="2967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TITLE</a:t>
            </a:r>
          </a:p>
          <a:p>
            <a:pPr indent="0" algn="l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48855" y="4777740"/>
            <a:ext cx="2967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TITLE</a:t>
            </a:r>
          </a:p>
          <a:p>
            <a:pPr indent="0" algn="l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27480" y="4637405"/>
            <a:ext cx="2967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TITLE</a:t>
            </a:r>
          </a:p>
          <a:p>
            <a:pPr indent="0" algn="l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+mn-ea"/>
            </a:endParaRPr>
          </a:p>
        </p:txBody>
      </p:sp>
      <p:sp>
        <p:nvSpPr>
          <p:cNvPr id="62" name="直角三角形 61"/>
          <p:cNvSpPr/>
          <p:nvPr/>
        </p:nvSpPr>
        <p:spPr>
          <a:xfrm flipV="1">
            <a:off x="1270" y="10160"/>
            <a:ext cx="6369050" cy="4733925"/>
          </a:xfrm>
          <a:prstGeom prst="rtTriangle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3" name="直角三角形 62"/>
          <p:cNvSpPr/>
          <p:nvPr/>
        </p:nvSpPr>
        <p:spPr>
          <a:xfrm flipV="1">
            <a:off x="1270" y="10160"/>
            <a:ext cx="3668395" cy="272669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4" name="直角三角形 63"/>
          <p:cNvSpPr/>
          <p:nvPr/>
        </p:nvSpPr>
        <p:spPr>
          <a:xfrm rot="10800000" flipV="1">
            <a:off x="9211310" y="4637405"/>
            <a:ext cx="2977515" cy="2213610"/>
          </a:xfrm>
          <a:prstGeom prst="rtTriangle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103" name="组合 18"/>
          <p:cNvGrpSpPr/>
          <p:nvPr/>
        </p:nvGrpSpPr>
        <p:grpSpPr>
          <a:xfrm>
            <a:off x="695960" y="1033780"/>
            <a:ext cx="3432175" cy="797560"/>
            <a:chOff x="9412" y="2046"/>
            <a:chExt cx="6759" cy="1256"/>
          </a:xfrm>
        </p:grpSpPr>
        <p:sp>
          <p:nvSpPr>
            <p:cNvPr id="4104" name="文本框 8"/>
            <p:cNvSpPr txBox="1"/>
            <p:nvPr/>
          </p:nvSpPr>
          <p:spPr>
            <a:xfrm>
              <a:off x="9438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sz="2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65" name="文本框 17"/>
            <p:cNvSpPr txBox="1"/>
            <p:nvPr/>
          </p:nvSpPr>
          <p:spPr>
            <a:xfrm>
              <a:off x="9412" y="2771"/>
              <a:ext cx="60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73860" y="2055495"/>
            <a:ext cx="8406765" cy="3730625"/>
            <a:chOff x="2680" y="2553"/>
            <a:chExt cx="13239" cy="5875"/>
          </a:xfrm>
        </p:grpSpPr>
        <p:sp>
          <p:nvSpPr>
            <p:cNvPr id="6" name="矩形 5"/>
            <p:cNvSpPr/>
            <p:nvPr/>
          </p:nvSpPr>
          <p:spPr>
            <a:xfrm>
              <a:off x="12073" y="4466"/>
              <a:ext cx="3846" cy="3962"/>
            </a:xfrm>
            <a:prstGeom prst="rect">
              <a:avLst/>
            </a:prstGeom>
            <a:solidFill>
              <a:srgbClr val="2D9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378" y="4466"/>
              <a:ext cx="3846" cy="396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80" y="4466"/>
              <a:ext cx="3846" cy="3962"/>
            </a:xfrm>
            <a:prstGeom prst="rect">
              <a:avLst/>
            </a:prstGeom>
            <a:solidFill>
              <a:srgbClr val="2D9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  <p:pic>
          <p:nvPicPr>
            <p:cNvPr id="5122" name="图片 3" descr="5c2f7d328a97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209" y="2554"/>
              <a:ext cx="2788" cy="2788"/>
            </a:xfrm>
            <a:prstGeom prst="rect">
              <a:avLst/>
            </a:prstGeom>
            <a:noFill/>
            <a:ln w="9525">
              <a:noFill/>
            </a:ln>
            <a:effectLst>
              <a:outerShdw blurRad="3556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46" name="图片 3" descr="5c2f7d328aa0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7907" y="2553"/>
              <a:ext cx="2789" cy="2789"/>
            </a:xfrm>
            <a:prstGeom prst="rect">
              <a:avLst/>
            </a:prstGeom>
            <a:noFill/>
            <a:ln w="9525">
              <a:noFill/>
            </a:ln>
            <a:effectLst>
              <a:outerShdw blurRad="3556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 descr="5c2f7d328aa59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2601" y="2553"/>
              <a:ext cx="2789" cy="2789"/>
            </a:xfrm>
            <a:prstGeom prst="rect">
              <a:avLst/>
            </a:prstGeom>
            <a:effectLst>
              <a:outerShdw blurRad="292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28" name="组合 8"/>
          <p:cNvGrpSpPr/>
          <p:nvPr/>
        </p:nvGrpSpPr>
        <p:grpSpPr>
          <a:xfrm>
            <a:off x="2009775" y="4144017"/>
            <a:ext cx="1818460" cy="1167512"/>
            <a:chOff x="10707" y="2666"/>
            <a:chExt cx="2863" cy="1838"/>
          </a:xfrm>
        </p:grpSpPr>
        <p:sp>
          <p:nvSpPr>
            <p:cNvPr id="5129" name="文本框 9"/>
            <p:cNvSpPr txBox="1"/>
            <p:nvPr/>
          </p:nvSpPr>
          <p:spPr>
            <a:xfrm>
              <a:off x="11192" y="2666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30" name="文本框 10"/>
            <p:cNvSpPr txBox="1"/>
            <p:nvPr/>
          </p:nvSpPr>
          <p:spPr>
            <a:xfrm>
              <a:off x="10707" y="3343"/>
              <a:ext cx="2863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93005" y="4144017"/>
            <a:ext cx="1818460" cy="1167512"/>
            <a:chOff x="10707" y="2666"/>
            <a:chExt cx="2863" cy="1838"/>
          </a:xfrm>
        </p:grpSpPr>
        <p:sp>
          <p:nvSpPr>
            <p:cNvPr id="10" name="文本框 9"/>
            <p:cNvSpPr txBox="1"/>
            <p:nvPr/>
          </p:nvSpPr>
          <p:spPr>
            <a:xfrm>
              <a:off x="11192" y="2666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07" y="3343"/>
              <a:ext cx="2863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50200" y="4143382"/>
            <a:ext cx="1818460" cy="1167512"/>
            <a:chOff x="10707" y="2666"/>
            <a:chExt cx="2863" cy="1838"/>
          </a:xfrm>
        </p:grpSpPr>
        <p:sp>
          <p:nvSpPr>
            <p:cNvPr id="13" name="文本框 12"/>
            <p:cNvSpPr txBox="1"/>
            <p:nvPr/>
          </p:nvSpPr>
          <p:spPr>
            <a:xfrm>
              <a:off x="11192" y="2666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707" y="3343"/>
              <a:ext cx="2863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18"/>
          <p:cNvGrpSpPr/>
          <p:nvPr/>
        </p:nvGrpSpPr>
        <p:grpSpPr>
          <a:xfrm>
            <a:off x="3697926" y="849313"/>
            <a:ext cx="4795837" cy="797560"/>
            <a:chOff x="9412" y="2046"/>
            <a:chExt cx="7552" cy="1256"/>
          </a:xfrm>
        </p:grpSpPr>
        <p:sp>
          <p:nvSpPr>
            <p:cNvPr id="15" name="文本框 8"/>
            <p:cNvSpPr txBox="1"/>
            <p:nvPr/>
          </p:nvSpPr>
          <p:spPr>
            <a:xfrm>
              <a:off x="9755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16" name="文本框 17"/>
            <p:cNvSpPr txBox="1"/>
            <p:nvPr/>
          </p:nvSpPr>
          <p:spPr>
            <a:xfrm>
              <a:off x="9412" y="2771"/>
              <a:ext cx="75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弦形 7"/>
          <p:cNvSpPr/>
          <p:nvPr/>
        </p:nvSpPr>
        <p:spPr>
          <a:xfrm rot="6780000">
            <a:off x="2074863" y="1250950"/>
            <a:ext cx="8042275" cy="8042275"/>
          </a:xfrm>
          <a:prstGeom prst="chord">
            <a:avLst/>
          </a:prstGeom>
          <a:noFill/>
          <a:ln w="66675" cap="rnd" cmpd="sng">
            <a:solidFill>
              <a:srgbClr val="F9D0B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4" name="弦形 3"/>
          <p:cNvSpPr/>
          <p:nvPr/>
        </p:nvSpPr>
        <p:spPr>
          <a:xfrm rot="6780000">
            <a:off x="2677319" y="2074069"/>
            <a:ext cx="6837363" cy="6838950"/>
          </a:xfrm>
          <a:prstGeom prst="chord">
            <a:avLst/>
          </a:prstGeom>
          <a:gradFill>
            <a:gsLst>
              <a:gs pos="0">
                <a:srgbClr val="F9D0B9"/>
              </a:gs>
              <a:gs pos="100000">
                <a:srgbClr val="C97763"/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grpSp>
        <p:nvGrpSpPr>
          <p:cNvPr id="4103" name="组合 18"/>
          <p:cNvGrpSpPr/>
          <p:nvPr/>
        </p:nvGrpSpPr>
        <p:grpSpPr>
          <a:xfrm>
            <a:off x="3697288" y="3325813"/>
            <a:ext cx="4795837" cy="1320800"/>
            <a:chOff x="9345" y="2046"/>
            <a:chExt cx="7552" cy="2080"/>
          </a:xfrm>
        </p:grpSpPr>
        <p:sp>
          <p:nvSpPr>
            <p:cNvPr id="4104" name="文本框 8"/>
            <p:cNvSpPr txBox="1"/>
            <p:nvPr/>
          </p:nvSpPr>
          <p:spPr>
            <a:xfrm>
              <a:off x="9755" y="2046"/>
              <a:ext cx="6733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03+TITLE</a:t>
              </a:r>
            </a:p>
          </p:txBody>
        </p:sp>
        <p:sp>
          <p:nvSpPr>
            <p:cNvPr id="4105" name="文本框 17"/>
            <p:cNvSpPr txBox="1"/>
            <p:nvPr/>
          </p:nvSpPr>
          <p:spPr>
            <a:xfrm>
              <a:off x="9345" y="3498"/>
              <a:ext cx="755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 descr="5c2f7d328a97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07795" y="-3175"/>
            <a:ext cx="3303270" cy="686435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-12700" y="-3175"/>
            <a:ext cx="1421130" cy="6864350"/>
          </a:xfrm>
          <a:prstGeom prst="rect">
            <a:avLst/>
          </a:prstGeom>
          <a:solidFill>
            <a:srgbClr val="2D93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4" name="Rectangle 30"/>
          <p:cNvSpPr/>
          <p:nvPr/>
        </p:nvSpPr>
        <p:spPr>
          <a:xfrm>
            <a:off x="4711065" y="-3175"/>
            <a:ext cx="353695" cy="68643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5" name="Rectangle 30"/>
          <p:cNvSpPr/>
          <p:nvPr/>
        </p:nvSpPr>
        <p:spPr>
          <a:xfrm>
            <a:off x="5187950" y="-3175"/>
            <a:ext cx="146050" cy="6864350"/>
          </a:xfrm>
          <a:prstGeom prst="rect">
            <a:avLst/>
          </a:prstGeom>
          <a:solidFill>
            <a:srgbClr val="AEDC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6" name="Rectangle 30"/>
          <p:cNvSpPr/>
          <p:nvPr/>
        </p:nvSpPr>
        <p:spPr>
          <a:xfrm>
            <a:off x="5456555" y="-3175"/>
            <a:ext cx="76200" cy="6864350"/>
          </a:xfrm>
          <a:prstGeom prst="rect">
            <a:avLst/>
          </a:prstGeom>
          <a:solidFill>
            <a:srgbClr val="C9E7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grpSp>
        <p:nvGrpSpPr>
          <p:cNvPr id="5125" name="组合 18"/>
          <p:cNvGrpSpPr/>
          <p:nvPr/>
        </p:nvGrpSpPr>
        <p:grpSpPr>
          <a:xfrm>
            <a:off x="6442710" y="1217930"/>
            <a:ext cx="4428720" cy="2628900"/>
            <a:chOff x="10707" y="2632"/>
            <a:chExt cx="6973" cy="4140"/>
          </a:xfrm>
        </p:grpSpPr>
        <p:sp>
          <p:nvSpPr>
            <p:cNvPr id="5126" name="文本框 7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27" name="文本框 17"/>
            <p:cNvSpPr txBox="1"/>
            <p:nvPr/>
          </p:nvSpPr>
          <p:spPr>
            <a:xfrm>
              <a:off x="10707" y="3507"/>
              <a:ext cx="6973" cy="32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</a:p>
            <a:p>
              <a:pPr defTabSz="912495">
                <a:spcBef>
                  <a:spcPct val="20000"/>
                </a:spcBef>
                <a:defRPr/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18"/>
          <p:cNvGrpSpPr/>
          <p:nvPr/>
        </p:nvGrpSpPr>
        <p:grpSpPr>
          <a:xfrm>
            <a:off x="6442710" y="3957320"/>
            <a:ext cx="4428720" cy="1939290"/>
            <a:chOff x="10707" y="2632"/>
            <a:chExt cx="6973" cy="3054"/>
          </a:xfrm>
        </p:grpSpPr>
        <p:sp>
          <p:nvSpPr>
            <p:cNvPr id="8" name="文本框 7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rgbClr val="2D937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文本框 17"/>
            <p:cNvSpPr txBox="1"/>
            <p:nvPr/>
          </p:nvSpPr>
          <p:spPr>
            <a:xfrm>
              <a:off x="10707" y="3507"/>
              <a:ext cx="6973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0" name="Rectangle 30"/>
          <p:cNvSpPr/>
          <p:nvPr/>
        </p:nvSpPr>
        <p:spPr>
          <a:xfrm>
            <a:off x="6319520" y="1217930"/>
            <a:ext cx="123190" cy="400685"/>
          </a:xfrm>
          <a:prstGeom prst="rect">
            <a:avLst/>
          </a:prstGeom>
          <a:solidFill>
            <a:srgbClr val="C9E7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6319520" y="3957320"/>
            <a:ext cx="123190" cy="400685"/>
          </a:xfrm>
          <a:prstGeom prst="rect">
            <a:avLst/>
          </a:prstGeom>
          <a:solidFill>
            <a:srgbClr val="C9E7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3025" y="701675"/>
            <a:ext cx="923330" cy="3437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BIANJIBIAOTI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sp>
        <p:nvSpPr>
          <p:cNvPr id="8" name="Rectangle 30"/>
          <p:cNvSpPr/>
          <p:nvPr/>
        </p:nvSpPr>
        <p:spPr>
          <a:xfrm>
            <a:off x="5680710" y="4618990"/>
            <a:ext cx="4642485" cy="1024255"/>
          </a:xfrm>
          <a:prstGeom prst="rect">
            <a:avLst/>
          </a:prstGeom>
          <a:solidFill>
            <a:srgbClr val="2D93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6" name="Rectangle 30"/>
          <p:cNvSpPr/>
          <p:nvPr/>
        </p:nvSpPr>
        <p:spPr>
          <a:xfrm>
            <a:off x="5680710" y="2939415"/>
            <a:ext cx="4642485" cy="102425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80710" y="1253490"/>
            <a:ext cx="4642485" cy="1024255"/>
          </a:xfrm>
          <a:prstGeom prst="rect">
            <a:avLst/>
          </a:prstGeom>
          <a:solidFill>
            <a:srgbClr val="2D93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pic>
        <p:nvPicPr>
          <p:cNvPr id="7" name="图片 6" descr="5c2f7d328aa5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73575" y="1072515"/>
            <a:ext cx="1386840" cy="1386840"/>
          </a:xfrm>
          <a:prstGeom prst="rect">
            <a:avLst/>
          </a:prstGeom>
          <a:ln w="28575" cmpd="sng">
            <a:solidFill>
              <a:srgbClr val="00B05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122" name="图片 3" descr="5c2f7d328a97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73575" y="2758440"/>
            <a:ext cx="1386840" cy="1386840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146" name="图片 3" descr="5c2f7d328aa0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473575" y="4438015"/>
            <a:ext cx="1386840" cy="1386840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对角圆角矩形 8"/>
          <p:cNvSpPr/>
          <p:nvPr/>
        </p:nvSpPr>
        <p:spPr>
          <a:xfrm>
            <a:off x="1565275" y="1075690"/>
            <a:ext cx="2112010" cy="4752975"/>
          </a:xfrm>
          <a:prstGeom prst="round2DiagRect">
            <a:avLst/>
          </a:prstGeom>
          <a:solidFill>
            <a:srgbClr val="2D93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grpSp>
        <p:nvGrpSpPr>
          <p:cNvPr id="6148" name="组合 18"/>
          <p:cNvGrpSpPr/>
          <p:nvPr/>
        </p:nvGrpSpPr>
        <p:grpSpPr>
          <a:xfrm>
            <a:off x="1771015" y="1952625"/>
            <a:ext cx="1699986" cy="3322822"/>
            <a:chOff x="10706" y="2900"/>
            <a:chExt cx="2677" cy="5231"/>
          </a:xfrm>
        </p:grpSpPr>
        <p:sp>
          <p:nvSpPr>
            <p:cNvPr id="6149" name="文本框 7"/>
            <p:cNvSpPr txBox="1"/>
            <p:nvPr/>
          </p:nvSpPr>
          <p:spPr>
            <a:xfrm>
              <a:off x="10919" y="2900"/>
              <a:ext cx="225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6150" name="文本框 17"/>
            <p:cNvSpPr txBox="1"/>
            <p:nvPr/>
          </p:nvSpPr>
          <p:spPr>
            <a:xfrm>
              <a:off x="10706" y="3917"/>
              <a:ext cx="2677" cy="42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0" name="组合 8"/>
          <p:cNvGrpSpPr/>
          <p:nvPr/>
        </p:nvGrpSpPr>
        <p:grpSpPr>
          <a:xfrm>
            <a:off x="6043922" y="1320769"/>
            <a:ext cx="3916390" cy="890561"/>
            <a:chOff x="10658" y="2480"/>
            <a:chExt cx="6166" cy="1402"/>
          </a:xfrm>
        </p:grpSpPr>
        <p:sp>
          <p:nvSpPr>
            <p:cNvPr id="11" name="文本框 9"/>
            <p:cNvSpPr txBox="1"/>
            <p:nvPr/>
          </p:nvSpPr>
          <p:spPr>
            <a:xfrm>
              <a:off x="10658" y="2480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10658" y="3060"/>
              <a:ext cx="616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" name="组合 8"/>
          <p:cNvGrpSpPr/>
          <p:nvPr/>
        </p:nvGrpSpPr>
        <p:grpSpPr>
          <a:xfrm>
            <a:off x="6043287" y="3007329"/>
            <a:ext cx="3916390" cy="890561"/>
            <a:chOff x="10658" y="2480"/>
            <a:chExt cx="6166" cy="1402"/>
          </a:xfrm>
        </p:grpSpPr>
        <p:sp>
          <p:nvSpPr>
            <p:cNvPr id="14" name="文本框 9"/>
            <p:cNvSpPr txBox="1"/>
            <p:nvPr/>
          </p:nvSpPr>
          <p:spPr>
            <a:xfrm>
              <a:off x="10658" y="2480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文本框 10"/>
            <p:cNvSpPr txBox="1"/>
            <p:nvPr/>
          </p:nvSpPr>
          <p:spPr>
            <a:xfrm>
              <a:off x="10658" y="3060"/>
              <a:ext cx="616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6" name="组合 8"/>
          <p:cNvGrpSpPr/>
          <p:nvPr/>
        </p:nvGrpSpPr>
        <p:grpSpPr>
          <a:xfrm>
            <a:off x="6043922" y="4686269"/>
            <a:ext cx="3916390" cy="890561"/>
            <a:chOff x="10658" y="2480"/>
            <a:chExt cx="6166" cy="1402"/>
          </a:xfrm>
        </p:grpSpPr>
        <p:sp>
          <p:nvSpPr>
            <p:cNvPr id="17" name="文本框 9"/>
            <p:cNvSpPr txBox="1"/>
            <p:nvPr/>
          </p:nvSpPr>
          <p:spPr>
            <a:xfrm>
              <a:off x="10658" y="2480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文本框 10"/>
            <p:cNvSpPr txBox="1"/>
            <p:nvPr/>
          </p:nvSpPr>
          <p:spPr>
            <a:xfrm>
              <a:off x="10658" y="3060"/>
              <a:ext cx="616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弦形 23"/>
          <p:cNvSpPr/>
          <p:nvPr/>
        </p:nvSpPr>
        <p:spPr>
          <a:xfrm rot="19260000">
            <a:off x="917575" y="-6990715"/>
            <a:ext cx="9980295" cy="9980295"/>
          </a:xfrm>
          <a:prstGeom prst="chord">
            <a:avLst>
              <a:gd name="adj1" fmla="val 3505712"/>
              <a:gd name="adj2" fmla="val 11985856"/>
            </a:avLst>
          </a:prstGeom>
          <a:noFill/>
          <a:ln w="50800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6146" name="图片 3" descr="5c2f7d328aa0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58665" y="1699895"/>
            <a:ext cx="2848610" cy="2848610"/>
          </a:xfrm>
          <a:prstGeom prst="ellipse">
            <a:avLst/>
          </a:prstGeom>
          <a:noFill/>
          <a:ln w="47625" cmpd="sng">
            <a:solidFill>
              <a:srgbClr val="92D050"/>
            </a:solidFill>
            <a:prstDash val="dash"/>
          </a:ln>
          <a:effectLst/>
        </p:spPr>
      </p:pic>
      <p:sp>
        <p:nvSpPr>
          <p:cNvPr id="4" name="椭圆 3"/>
          <p:cNvSpPr/>
          <p:nvPr/>
        </p:nvSpPr>
        <p:spPr>
          <a:xfrm>
            <a:off x="3738880" y="3117215"/>
            <a:ext cx="1341755" cy="1341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59560" y="3117215"/>
            <a:ext cx="1341755" cy="1341755"/>
          </a:xfrm>
          <a:prstGeom prst="ellipse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13245" y="3117215"/>
            <a:ext cx="1341755" cy="1341755"/>
          </a:xfrm>
          <a:prstGeom prst="ellipse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43060" y="3117215"/>
            <a:ext cx="1341755" cy="13417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04660" y="2990215"/>
            <a:ext cx="1558925" cy="1558925"/>
          </a:xfrm>
          <a:prstGeom prst="ellipse">
            <a:avLst/>
          </a:prstGeom>
          <a:noFill/>
          <a:ln w="28575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134475" y="3008630"/>
            <a:ext cx="1558925" cy="1558925"/>
          </a:xfrm>
          <a:prstGeom prst="ellipse">
            <a:avLst/>
          </a:prstGeom>
          <a:noFill/>
          <a:ln w="28575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30295" y="3008630"/>
            <a:ext cx="1558925" cy="1558925"/>
          </a:xfrm>
          <a:prstGeom prst="ellipse">
            <a:avLst/>
          </a:prstGeom>
          <a:noFill/>
          <a:ln w="28575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50975" y="2989580"/>
            <a:ext cx="1558925" cy="1558925"/>
          </a:xfrm>
          <a:prstGeom prst="ellipse">
            <a:avLst/>
          </a:prstGeom>
          <a:noFill/>
          <a:ln w="28575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5128" name="组合 8"/>
          <p:cNvGrpSpPr/>
          <p:nvPr/>
        </p:nvGrpSpPr>
        <p:grpSpPr>
          <a:xfrm>
            <a:off x="1321435" y="4758062"/>
            <a:ext cx="1818460" cy="982031"/>
            <a:chOff x="10708" y="2666"/>
            <a:chExt cx="2863" cy="1546"/>
          </a:xfrm>
        </p:grpSpPr>
        <p:sp>
          <p:nvSpPr>
            <p:cNvPr id="5129" name="文本框 9"/>
            <p:cNvSpPr txBox="1"/>
            <p:nvPr/>
          </p:nvSpPr>
          <p:spPr>
            <a:xfrm>
              <a:off x="11192" y="2666"/>
              <a:ext cx="1895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30" name="文本框 10"/>
            <p:cNvSpPr txBox="1"/>
            <p:nvPr/>
          </p:nvSpPr>
          <p:spPr>
            <a:xfrm>
              <a:off x="10708" y="3196"/>
              <a:ext cx="286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2" name="组合 8"/>
          <p:cNvGrpSpPr/>
          <p:nvPr/>
        </p:nvGrpSpPr>
        <p:grpSpPr>
          <a:xfrm>
            <a:off x="3501390" y="4758062"/>
            <a:ext cx="1818460" cy="982667"/>
            <a:chOff x="10708" y="2666"/>
            <a:chExt cx="2863" cy="1547"/>
          </a:xfrm>
        </p:grpSpPr>
        <p:sp>
          <p:nvSpPr>
            <p:cNvPr id="13" name="文本框 9"/>
            <p:cNvSpPr txBox="1"/>
            <p:nvPr/>
          </p:nvSpPr>
          <p:spPr>
            <a:xfrm>
              <a:off x="11192" y="2666"/>
              <a:ext cx="1895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10708" y="3197"/>
              <a:ext cx="286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5" name="组合 8"/>
          <p:cNvGrpSpPr/>
          <p:nvPr/>
        </p:nvGrpSpPr>
        <p:grpSpPr>
          <a:xfrm>
            <a:off x="6675755" y="4757427"/>
            <a:ext cx="1818460" cy="983302"/>
            <a:chOff x="10708" y="2666"/>
            <a:chExt cx="2863" cy="1548"/>
          </a:xfrm>
        </p:grpSpPr>
        <p:sp>
          <p:nvSpPr>
            <p:cNvPr id="16" name="文本框 9"/>
            <p:cNvSpPr txBox="1"/>
            <p:nvPr/>
          </p:nvSpPr>
          <p:spPr>
            <a:xfrm>
              <a:off x="11192" y="2666"/>
              <a:ext cx="1895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文本框 10"/>
            <p:cNvSpPr txBox="1"/>
            <p:nvPr/>
          </p:nvSpPr>
          <p:spPr>
            <a:xfrm>
              <a:off x="10708" y="3198"/>
              <a:ext cx="286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8" name="组合 8"/>
          <p:cNvGrpSpPr/>
          <p:nvPr/>
        </p:nvGrpSpPr>
        <p:grpSpPr>
          <a:xfrm>
            <a:off x="9004935" y="4758062"/>
            <a:ext cx="1818460" cy="982031"/>
            <a:chOff x="10707" y="2666"/>
            <a:chExt cx="2863" cy="1546"/>
          </a:xfrm>
        </p:grpSpPr>
        <p:sp>
          <p:nvSpPr>
            <p:cNvPr id="19" name="文本框 9"/>
            <p:cNvSpPr txBox="1"/>
            <p:nvPr/>
          </p:nvSpPr>
          <p:spPr>
            <a:xfrm>
              <a:off x="11191" y="2666"/>
              <a:ext cx="1895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文本框 10"/>
            <p:cNvSpPr txBox="1"/>
            <p:nvPr/>
          </p:nvSpPr>
          <p:spPr>
            <a:xfrm>
              <a:off x="10707" y="3196"/>
              <a:ext cx="286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21" name="心形 20"/>
          <p:cNvSpPr/>
          <p:nvPr/>
        </p:nvSpPr>
        <p:spPr>
          <a:xfrm>
            <a:off x="1945640" y="3569335"/>
            <a:ext cx="570230" cy="546735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加号 24"/>
          <p:cNvSpPr/>
          <p:nvPr/>
        </p:nvSpPr>
        <p:spPr>
          <a:xfrm>
            <a:off x="4081145" y="3460115"/>
            <a:ext cx="656590" cy="65659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7260590" y="3536315"/>
            <a:ext cx="648335" cy="504190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3" name="新月形 22"/>
          <p:cNvSpPr/>
          <p:nvPr/>
        </p:nvSpPr>
        <p:spPr>
          <a:xfrm rot="19200000">
            <a:off x="9714865" y="3521075"/>
            <a:ext cx="400050" cy="57594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" name="组合 18"/>
          <p:cNvGrpSpPr/>
          <p:nvPr/>
        </p:nvGrpSpPr>
        <p:grpSpPr>
          <a:xfrm>
            <a:off x="3697926" y="849313"/>
            <a:ext cx="4795837" cy="797560"/>
            <a:chOff x="9412" y="2046"/>
            <a:chExt cx="7552" cy="1256"/>
          </a:xfrm>
        </p:grpSpPr>
        <p:sp>
          <p:nvSpPr>
            <p:cNvPr id="2" name="文本框 8"/>
            <p:cNvSpPr txBox="1"/>
            <p:nvPr/>
          </p:nvSpPr>
          <p:spPr>
            <a:xfrm>
              <a:off x="9755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26" name="文本框 17"/>
            <p:cNvSpPr txBox="1"/>
            <p:nvPr/>
          </p:nvSpPr>
          <p:spPr>
            <a:xfrm>
              <a:off x="9412" y="2771"/>
              <a:ext cx="75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 descr="5c2f7d328aa0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38" y="-6350"/>
            <a:ext cx="9496425" cy="6877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4003675" y="1135380"/>
            <a:ext cx="7023100" cy="2118469"/>
            <a:chOff x="6305" y="2190"/>
            <a:chExt cx="11060" cy="3336"/>
          </a:xfrm>
        </p:grpSpPr>
        <p:sp>
          <p:nvSpPr>
            <p:cNvPr id="7" name="对角圆角矩形 6"/>
            <p:cNvSpPr/>
            <p:nvPr/>
          </p:nvSpPr>
          <p:spPr>
            <a:xfrm>
              <a:off x="6305" y="2190"/>
              <a:ext cx="11060" cy="3336"/>
            </a:xfrm>
            <a:prstGeom prst="round2DiagRect">
              <a:avLst/>
            </a:prstGeom>
            <a:solidFill>
              <a:srgbClr val="2D9371"/>
            </a:solidFill>
            <a:ln>
              <a:noFill/>
            </a:ln>
            <a:effectLst>
              <a:outerShdw blurRad="3683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  <p:grpSp>
          <p:nvGrpSpPr>
            <p:cNvPr id="6148" name="组合 18"/>
            <p:cNvGrpSpPr/>
            <p:nvPr/>
          </p:nvGrpSpPr>
          <p:grpSpPr>
            <a:xfrm>
              <a:off x="7535" y="2655"/>
              <a:ext cx="9338" cy="2413"/>
              <a:chOff x="10707" y="2900"/>
              <a:chExt cx="9337" cy="2412"/>
            </a:xfrm>
          </p:grpSpPr>
          <p:sp>
            <p:nvSpPr>
              <p:cNvPr id="6149" name="文本框 7"/>
              <p:cNvSpPr txBox="1"/>
              <p:nvPr/>
            </p:nvSpPr>
            <p:spPr>
              <a:xfrm>
                <a:off x="10707" y="2900"/>
                <a:ext cx="4335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BIANJIBIAOTI</a:t>
                </a:r>
              </a:p>
            </p:txBody>
          </p:sp>
          <p:sp>
            <p:nvSpPr>
              <p:cNvPr id="6150" name="文本框 17"/>
              <p:cNvSpPr txBox="1"/>
              <p:nvPr/>
            </p:nvSpPr>
            <p:spPr>
              <a:xfrm>
                <a:off x="10707" y="3699"/>
                <a:ext cx="9337" cy="16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indent="0" algn="l" defTabSz="913765" fontAlgn="auto">
                  <a:lnSpc>
                    <a:spcPct val="150000"/>
                  </a:lnSpc>
                  <a:spcBef>
                    <a:spcPts val="700"/>
                  </a:spcBef>
                  <a:defRPr/>
                </a:pPr>
                <a:r>
                  <a:rPr sz="14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宋体" panose="02010600030101010101" pitchFamily="2" charset="-122"/>
                    <a:sym typeface="+mn-ea"/>
                  </a:rPr>
                  <a:t>Everyone has their own dreams, I am the same. But my dream is not a lawyer, not a doctor, not actors, not even an industry. Everyone has their own dreams, I am the same. </a:t>
                </a:r>
                <a:endPara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6" name="加号 5"/>
            <p:cNvSpPr/>
            <p:nvPr/>
          </p:nvSpPr>
          <p:spPr>
            <a:xfrm>
              <a:off x="6798" y="3566"/>
              <a:ext cx="583" cy="58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03675" y="3539490"/>
            <a:ext cx="7023100" cy="2118360"/>
            <a:chOff x="6305" y="2190"/>
            <a:chExt cx="11060" cy="3336"/>
          </a:xfrm>
        </p:grpSpPr>
        <p:sp>
          <p:nvSpPr>
            <p:cNvPr id="4" name="对角圆角矩形 3"/>
            <p:cNvSpPr/>
            <p:nvPr/>
          </p:nvSpPr>
          <p:spPr>
            <a:xfrm>
              <a:off x="6305" y="2190"/>
              <a:ext cx="11060" cy="3336"/>
            </a:xfrm>
            <a:prstGeom prst="round2DiagRect">
              <a:avLst/>
            </a:prstGeom>
            <a:solidFill>
              <a:srgbClr val="92D050"/>
            </a:solidFill>
            <a:ln>
              <a:noFill/>
            </a:ln>
            <a:effectLst>
              <a:outerShdw blurRad="3683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  <p:grpSp>
          <p:nvGrpSpPr>
            <p:cNvPr id="5" name="组合 18"/>
            <p:cNvGrpSpPr/>
            <p:nvPr/>
          </p:nvGrpSpPr>
          <p:grpSpPr>
            <a:xfrm>
              <a:off x="7535" y="2655"/>
              <a:ext cx="9338" cy="2563"/>
              <a:chOff x="10707" y="2900"/>
              <a:chExt cx="9337" cy="256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0707" y="2900"/>
                <a:ext cx="4335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sym typeface="+mn-ea"/>
                  </a:rPr>
                  <a:t>BIANJIBIAOTI</a:t>
                </a:r>
                <a:endParaRPr lang="zh-CN" altLang="en-US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1" name="文本框 17"/>
              <p:cNvSpPr txBox="1"/>
              <p:nvPr/>
            </p:nvSpPr>
            <p:spPr>
              <a:xfrm>
                <a:off x="10707" y="3849"/>
                <a:ext cx="9337" cy="16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indent="0" algn="l" defTabSz="913765" fontAlgn="auto">
                  <a:lnSpc>
                    <a:spcPct val="150000"/>
                  </a:lnSpc>
                  <a:spcBef>
                    <a:spcPts val="700"/>
                  </a:spcBef>
                  <a:defRPr/>
                </a:pPr>
                <a:r>
                  <a:rPr sz="14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宋体" panose="02010600030101010101" pitchFamily="2" charset="-122"/>
                    <a:sym typeface="+mn-ea"/>
                  </a:rPr>
                  <a:t>Everyone has their own dreams, I am the same. But my dream is not a lawyer, not a doctor, not actors, not even an industry. Everyone has their own dreams, I am the same. </a:t>
                </a:r>
                <a:endPara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2" name="加号 11"/>
            <p:cNvSpPr/>
            <p:nvPr/>
          </p:nvSpPr>
          <p:spPr>
            <a:xfrm>
              <a:off x="6798" y="3566"/>
              <a:ext cx="583" cy="58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弦形 7"/>
          <p:cNvSpPr/>
          <p:nvPr/>
        </p:nvSpPr>
        <p:spPr>
          <a:xfrm rot="6780000">
            <a:off x="2074863" y="1250950"/>
            <a:ext cx="8042275" cy="8042275"/>
          </a:xfrm>
          <a:prstGeom prst="chord">
            <a:avLst/>
          </a:prstGeom>
          <a:noFill/>
          <a:ln w="66675" cap="rnd" cmpd="sng">
            <a:solidFill>
              <a:srgbClr val="F9D0B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4" name="弦形 3"/>
          <p:cNvSpPr/>
          <p:nvPr/>
        </p:nvSpPr>
        <p:spPr>
          <a:xfrm rot="6780000">
            <a:off x="2677319" y="2074069"/>
            <a:ext cx="6837363" cy="6838950"/>
          </a:xfrm>
          <a:prstGeom prst="chord">
            <a:avLst/>
          </a:prstGeom>
          <a:gradFill>
            <a:gsLst>
              <a:gs pos="0">
                <a:srgbClr val="F9D0B9"/>
              </a:gs>
              <a:gs pos="100000">
                <a:srgbClr val="C97763"/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grpSp>
        <p:nvGrpSpPr>
          <p:cNvPr id="4103" name="组合 18"/>
          <p:cNvGrpSpPr/>
          <p:nvPr/>
        </p:nvGrpSpPr>
        <p:grpSpPr>
          <a:xfrm>
            <a:off x="3697288" y="3325813"/>
            <a:ext cx="4795837" cy="1320800"/>
            <a:chOff x="9345" y="2046"/>
            <a:chExt cx="7552" cy="2080"/>
          </a:xfrm>
        </p:grpSpPr>
        <p:sp>
          <p:nvSpPr>
            <p:cNvPr id="4104" name="文本框 8"/>
            <p:cNvSpPr txBox="1"/>
            <p:nvPr/>
          </p:nvSpPr>
          <p:spPr>
            <a:xfrm>
              <a:off x="9755" y="2046"/>
              <a:ext cx="6733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04+TITLE</a:t>
              </a:r>
            </a:p>
          </p:txBody>
        </p:sp>
        <p:sp>
          <p:nvSpPr>
            <p:cNvPr id="4105" name="文本框 17"/>
            <p:cNvSpPr txBox="1"/>
            <p:nvPr/>
          </p:nvSpPr>
          <p:spPr>
            <a:xfrm>
              <a:off x="9345" y="3498"/>
              <a:ext cx="755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790315" y="1459230"/>
            <a:ext cx="4525645" cy="4525645"/>
          </a:xfrm>
          <a:prstGeom prst="ellipse">
            <a:avLst/>
          </a:prstGeom>
          <a:noFill/>
          <a:ln w="38100" cmpd="sng">
            <a:solidFill>
              <a:srgbClr val="92D050">
                <a:alpha val="44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7" name="图片 6" descr="5c2f7d328aa5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96815" y="2664460"/>
            <a:ext cx="2113915" cy="2113915"/>
          </a:xfrm>
          <a:prstGeom prst="ellipse">
            <a:avLst/>
          </a:prstGeom>
          <a:ln w="53975" cmpd="sng">
            <a:solidFill>
              <a:srgbClr val="92D050"/>
            </a:solidFill>
            <a:prstDash val="dash"/>
          </a:ln>
          <a:effectLst/>
        </p:spPr>
      </p:pic>
      <p:sp>
        <p:nvSpPr>
          <p:cNvPr id="4" name="五边形 3"/>
          <p:cNvSpPr/>
          <p:nvPr/>
        </p:nvSpPr>
        <p:spPr>
          <a:xfrm>
            <a:off x="1293495" y="2380615"/>
            <a:ext cx="3528695" cy="854075"/>
          </a:xfrm>
          <a:prstGeom prst="homePlate">
            <a:avLst>
              <a:gd name="adj" fmla="val 2423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1293495" y="4170680"/>
            <a:ext cx="3528695" cy="854075"/>
          </a:xfrm>
          <a:prstGeom prst="homePlate">
            <a:avLst>
              <a:gd name="adj" fmla="val 2200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五边形 8"/>
          <p:cNvSpPr/>
          <p:nvPr/>
        </p:nvSpPr>
        <p:spPr>
          <a:xfrm flipH="1">
            <a:off x="7256780" y="2371090"/>
            <a:ext cx="3567430" cy="863600"/>
          </a:xfrm>
          <a:prstGeom prst="homePlate">
            <a:avLst>
              <a:gd name="adj" fmla="val 2654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五边形 9"/>
          <p:cNvSpPr/>
          <p:nvPr/>
        </p:nvSpPr>
        <p:spPr>
          <a:xfrm flipH="1">
            <a:off x="7256780" y="4161155"/>
            <a:ext cx="3567430" cy="863600"/>
          </a:xfrm>
          <a:prstGeom prst="homePlate">
            <a:avLst>
              <a:gd name="adj" fmla="val 2433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75175" y="2243455"/>
            <a:ext cx="2956560" cy="2956560"/>
          </a:xfrm>
          <a:prstGeom prst="ellipse">
            <a:avLst/>
          </a:prstGeom>
          <a:noFill/>
          <a:ln w="34925" cmpd="sng">
            <a:solidFill>
              <a:srgbClr val="00B0F0">
                <a:alpha val="63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31735" y="2407285"/>
            <a:ext cx="3075940" cy="792480"/>
            <a:chOff x="11861" y="3749"/>
            <a:chExt cx="4844" cy="1248"/>
          </a:xfrm>
        </p:grpSpPr>
        <p:sp>
          <p:nvSpPr>
            <p:cNvPr id="15" name="文本框 9"/>
            <p:cNvSpPr txBox="1"/>
            <p:nvPr/>
          </p:nvSpPr>
          <p:spPr>
            <a:xfrm>
              <a:off x="11861" y="3749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文本框 10"/>
            <p:cNvSpPr txBox="1"/>
            <p:nvPr/>
          </p:nvSpPr>
          <p:spPr>
            <a:xfrm>
              <a:off x="11861" y="4272"/>
              <a:ext cx="484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31735" y="4201795"/>
            <a:ext cx="3075940" cy="792480"/>
            <a:chOff x="11861" y="3749"/>
            <a:chExt cx="4844" cy="1248"/>
          </a:xfrm>
        </p:grpSpPr>
        <p:sp>
          <p:nvSpPr>
            <p:cNvPr id="19" name="文本框 9"/>
            <p:cNvSpPr txBox="1"/>
            <p:nvPr/>
          </p:nvSpPr>
          <p:spPr>
            <a:xfrm>
              <a:off x="11861" y="3749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文本框 10"/>
            <p:cNvSpPr txBox="1"/>
            <p:nvPr/>
          </p:nvSpPr>
          <p:spPr>
            <a:xfrm>
              <a:off x="11861" y="4272"/>
              <a:ext cx="484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99235" y="2407285"/>
            <a:ext cx="3075940" cy="791845"/>
            <a:chOff x="11861" y="3750"/>
            <a:chExt cx="4844" cy="1247"/>
          </a:xfrm>
        </p:grpSpPr>
        <p:sp>
          <p:nvSpPr>
            <p:cNvPr id="22" name="文本框 9"/>
            <p:cNvSpPr txBox="1"/>
            <p:nvPr/>
          </p:nvSpPr>
          <p:spPr>
            <a:xfrm>
              <a:off x="14810" y="3750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11861" y="4272"/>
              <a:ext cx="484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99235" y="4197350"/>
            <a:ext cx="3075940" cy="791845"/>
            <a:chOff x="11861" y="3750"/>
            <a:chExt cx="4844" cy="1247"/>
          </a:xfrm>
        </p:grpSpPr>
        <p:sp>
          <p:nvSpPr>
            <p:cNvPr id="25" name="文本框 9"/>
            <p:cNvSpPr txBox="1"/>
            <p:nvPr/>
          </p:nvSpPr>
          <p:spPr>
            <a:xfrm>
              <a:off x="14810" y="3750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文本框 10"/>
            <p:cNvSpPr txBox="1"/>
            <p:nvPr/>
          </p:nvSpPr>
          <p:spPr>
            <a:xfrm>
              <a:off x="11861" y="4272"/>
              <a:ext cx="484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18"/>
          <p:cNvGrpSpPr/>
          <p:nvPr/>
        </p:nvGrpSpPr>
        <p:grpSpPr>
          <a:xfrm>
            <a:off x="3697926" y="849313"/>
            <a:ext cx="4795837" cy="797560"/>
            <a:chOff x="9412" y="2046"/>
            <a:chExt cx="7552" cy="1256"/>
          </a:xfrm>
        </p:grpSpPr>
        <p:sp>
          <p:nvSpPr>
            <p:cNvPr id="5" name="文本框 8"/>
            <p:cNvSpPr txBox="1"/>
            <p:nvPr/>
          </p:nvSpPr>
          <p:spPr>
            <a:xfrm>
              <a:off x="9755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6" name="文本框 17"/>
            <p:cNvSpPr txBox="1"/>
            <p:nvPr/>
          </p:nvSpPr>
          <p:spPr>
            <a:xfrm>
              <a:off x="9412" y="2771"/>
              <a:ext cx="75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 descr="5adb5ed67f9bd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160000">
            <a:off x="6424613" y="4265613"/>
            <a:ext cx="358775" cy="36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有你不孤独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54413" y="1820863"/>
            <a:ext cx="1887538" cy="2892425"/>
          </a:xfrm>
          <a:prstGeom prst="rect">
            <a:avLst/>
          </a:prstGeom>
          <a:effectLst>
            <a:outerShdw blurRad="2921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7" name="图片 13" descr="5adb5ed67f9bd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160000">
            <a:off x="6424613" y="3454400"/>
            <a:ext cx="358775" cy="36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4" descr="5adb5ed67f9bd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160000">
            <a:off x="6424613" y="2641600"/>
            <a:ext cx="358775" cy="36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15" descr="5adb5ed67f9bd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160000">
            <a:off x="6426200" y="1830388"/>
            <a:ext cx="357188" cy="3635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0" name="组合 18"/>
          <p:cNvGrpSpPr/>
          <p:nvPr/>
        </p:nvGrpSpPr>
        <p:grpSpPr>
          <a:xfrm>
            <a:off x="6799263" y="1671638"/>
            <a:ext cx="2535237" cy="599755"/>
            <a:chOff x="10707" y="2632"/>
            <a:chExt cx="3994" cy="946"/>
          </a:xfrm>
        </p:grpSpPr>
        <p:sp>
          <p:nvSpPr>
            <p:cNvPr id="3081" name="文本框 7"/>
            <p:cNvSpPr txBox="1"/>
            <p:nvPr/>
          </p:nvSpPr>
          <p:spPr>
            <a:xfrm>
              <a:off x="10707" y="2632"/>
              <a:ext cx="3994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01+TITLE</a:t>
              </a:r>
            </a:p>
          </p:txBody>
        </p:sp>
        <p:sp>
          <p:nvSpPr>
            <p:cNvPr id="3082" name="文本框 17"/>
            <p:cNvSpPr txBox="1"/>
            <p:nvPr/>
          </p:nvSpPr>
          <p:spPr>
            <a:xfrm>
              <a:off x="10707" y="3094"/>
              <a:ext cx="3994" cy="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  <p:grpSp>
        <p:nvGrpSpPr>
          <p:cNvPr id="3083" name="组合 19"/>
          <p:cNvGrpSpPr/>
          <p:nvPr/>
        </p:nvGrpSpPr>
        <p:grpSpPr>
          <a:xfrm>
            <a:off x="6799263" y="2533650"/>
            <a:ext cx="2535237" cy="600075"/>
            <a:chOff x="10707" y="2632"/>
            <a:chExt cx="3994" cy="945"/>
          </a:xfrm>
        </p:grpSpPr>
        <p:sp>
          <p:nvSpPr>
            <p:cNvPr id="3084" name="文本框 20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02+TITLE</a:t>
              </a:r>
            </a:p>
          </p:txBody>
        </p:sp>
        <p:sp>
          <p:nvSpPr>
            <p:cNvPr id="3085" name="文本框 21"/>
            <p:cNvSpPr txBox="1"/>
            <p:nvPr/>
          </p:nvSpPr>
          <p:spPr>
            <a:xfrm>
              <a:off x="10707" y="3094"/>
              <a:ext cx="3994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  <p:grpSp>
        <p:nvGrpSpPr>
          <p:cNvPr id="3086" name="组合 22"/>
          <p:cNvGrpSpPr/>
          <p:nvPr/>
        </p:nvGrpSpPr>
        <p:grpSpPr>
          <a:xfrm>
            <a:off x="6799263" y="3351213"/>
            <a:ext cx="2535237" cy="600075"/>
            <a:chOff x="10707" y="2632"/>
            <a:chExt cx="3994" cy="945"/>
          </a:xfrm>
        </p:grpSpPr>
        <p:sp>
          <p:nvSpPr>
            <p:cNvPr id="3087" name="文本框 23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03+TITLE</a:t>
              </a:r>
            </a:p>
          </p:txBody>
        </p:sp>
        <p:sp>
          <p:nvSpPr>
            <p:cNvPr id="3088" name="文本框 24"/>
            <p:cNvSpPr txBox="1"/>
            <p:nvPr/>
          </p:nvSpPr>
          <p:spPr>
            <a:xfrm>
              <a:off x="10707" y="3094"/>
              <a:ext cx="3994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  <p:grpSp>
        <p:nvGrpSpPr>
          <p:cNvPr id="3089" name="组合 25"/>
          <p:cNvGrpSpPr/>
          <p:nvPr/>
        </p:nvGrpSpPr>
        <p:grpSpPr>
          <a:xfrm>
            <a:off x="6799263" y="4113213"/>
            <a:ext cx="2535237" cy="600075"/>
            <a:chOff x="10707" y="2632"/>
            <a:chExt cx="3994" cy="945"/>
          </a:xfrm>
        </p:grpSpPr>
        <p:sp>
          <p:nvSpPr>
            <p:cNvPr id="3090" name="文本框 26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04+TITLE</a:t>
              </a:r>
            </a:p>
          </p:txBody>
        </p:sp>
        <p:sp>
          <p:nvSpPr>
            <p:cNvPr id="3091" name="文本框 27"/>
            <p:cNvSpPr txBox="1"/>
            <p:nvPr/>
          </p:nvSpPr>
          <p:spPr>
            <a:xfrm>
              <a:off x="10707" y="3094"/>
              <a:ext cx="3994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  <p:pic>
        <p:nvPicPr>
          <p:cNvPr id="3" name="图片 2" descr="5abe46f4965e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0800000">
            <a:off x="-1270" y="1270"/>
            <a:ext cx="7082155" cy="687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7082155" cy="687705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1170305" y="1814830"/>
          <a:ext cx="4784090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125" name="组合 18"/>
          <p:cNvGrpSpPr/>
          <p:nvPr/>
        </p:nvGrpSpPr>
        <p:grpSpPr>
          <a:xfrm>
            <a:off x="6251575" y="3183890"/>
            <a:ext cx="4428720" cy="1939290"/>
            <a:chOff x="10707" y="2632"/>
            <a:chExt cx="6973" cy="3054"/>
          </a:xfrm>
        </p:grpSpPr>
        <p:sp>
          <p:nvSpPr>
            <p:cNvPr id="5126" name="文本框 7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27" name="文本框 17"/>
            <p:cNvSpPr txBox="1"/>
            <p:nvPr/>
          </p:nvSpPr>
          <p:spPr>
            <a:xfrm>
              <a:off x="10707" y="3507"/>
              <a:ext cx="6973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317615" y="2018030"/>
            <a:ext cx="5874385" cy="864235"/>
          </a:xfrm>
          <a:prstGeom prst="rect">
            <a:avLst/>
          </a:prstGeom>
          <a:solidFill>
            <a:srgbClr val="2D93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4" name="Rectangle 30"/>
          <p:cNvSpPr/>
          <p:nvPr/>
        </p:nvSpPr>
        <p:spPr>
          <a:xfrm>
            <a:off x="6317615" y="2017395"/>
            <a:ext cx="922655" cy="86487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Open Sans" charset="0"/>
            </a:endParaRPr>
          </a:p>
        </p:txBody>
      </p:sp>
      <p:sp>
        <p:nvSpPr>
          <p:cNvPr id="25" name="加号 24"/>
          <p:cNvSpPr/>
          <p:nvPr/>
        </p:nvSpPr>
        <p:spPr>
          <a:xfrm>
            <a:off x="6450330" y="2121535"/>
            <a:ext cx="656590" cy="65659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grpSp>
        <p:nvGrpSpPr>
          <p:cNvPr id="3" name="组合 18"/>
          <p:cNvGrpSpPr/>
          <p:nvPr/>
        </p:nvGrpSpPr>
        <p:grpSpPr>
          <a:xfrm>
            <a:off x="3697926" y="849313"/>
            <a:ext cx="4795837" cy="797560"/>
            <a:chOff x="9412" y="2046"/>
            <a:chExt cx="7552" cy="1256"/>
          </a:xfrm>
        </p:grpSpPr>
        <p:sp>
          <p:nvSpPr>
            <p:cNvPr id="5" name="文本框 8"/>
            <p:cNvSpPr txBox="1"/>
            <p:nvPr/>
          </p:nvSpPr>
          <p:spPr>
            <a:xfrm>
              <a:off x="9755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9412" y="2771"/>
              <a:ext cx="75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6" grpI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2586" y="3084585"/>
            <a:ext cx="2018028" cy="90257"/>
          </a:xfrm>
          <a:prstGeom prst="rect">
            <a:avLst/>
          </a:prstGeom>
          <a:gradFill flip="none" rotWithShape="1">
            <a:gsLst>
              <a:gs pos="0">
                <a:srgbClr val="9EE256"/>
              </a:gs>
              <a:gs pos="100000">
                <a:srgbClr val="52762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 dirty="0">
              <a:solidFill>
                <a:prstClr val="white"/>
              </a:solidFill>
              <a:latin typeface="印品黑体" panose="00000500000000000000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139" y="3084585"/>
            <a:ext cx="2018028" cy="90257"/>
          </a:xfrm>
          <a:prstGeom prst="rect">
            <a:avLst/>
          </a:prstGeom>
          <a:gradFill flip="none" rotWithShape="1">
            <a:gsLst>
              <a:gs pos="0">
                <a:srgbClr val="14CD68"/>
              </a:gs>
              <a:gs pos="100000">
                <a:srgbClr val="035C7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 dirty="0">
              <a:solidFill>
                <a:prstClr val="white"/>
              </a:solidFill>
              <a:latin typeface="印品黑体" panose="00000500000000000000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5691" y="3084585"/>
            <a:ext cx="2018028" cy="90257"/>
          </a:xfrm>
          <a:prstGeom prst="rect">
            <a:avLst/>
          </a:prstGeom>
          <a:gradFill flip="none" rotWithShape="1">
            <a:gsLst>
              <a:gs pos="0">
                <a:srgbClr val="9EE256"/>
              </a:gs>
              <a:gs pos="100000">
                <a:srgbClr val="52762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 dirty="0">
              <a:solidFill>
                <a:prstClr val="white"/>
              </a:solidFill>
              <a:latin typeface="印品黑体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7244" y="3084585"/>
            <a:ext cx="2018028" cy="90257"/>
          </a:xfrm>
          <a:prstGeom prst="rect">
            <a:avLst/>
          </a:prstGeom>
          <a:gradFill flip="none" rotWithShape="1">
            <a:gsLst>
              <a:gs pos="0">
                <a:srgbClr val="14CD68"/>
              </a:gs>
              <a:gs pos="100000">
                <a:srgbClr val="035C7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 dirty="0">
              <a:solidFill>
                <a:prstClr val="white"/>
              </a:solidFill>
              <a:latin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62685" y="3475355"/>
            <a:ext cx="2018030" cy="1849120"/>
            <a:chOff x="1831" y="4759"/>
            <a:chExt cx="3178" cy="2912"/>
          </a:xfrm>
        </p:grpSpPr>
        <p:sp>
          <p:nvSpPr>
            <p:cNvPr id="20" name="Rectangle 19"/>
            <p:cNvSpPr/>
            <p:nvPr/>
          </p:nvSpPr>
          <p:spPr>
            <a:xfrm>
              <a:off x="1831" y="5346"/>
              <a:ext cx="3178" cy="2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思源黑体 CN ExtraLight" panose="020B0200000000000000" charset="-122"/>
                <a:sym typeface="+mn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07" y="4759"/>
              <a:ext cx="24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Segoe UI" panose="020B0502040204020203" pitchFamily="34" charset="0"/>
                </a:rPr>
                <a:t>TITLE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34435" y="3475355"/>
            <a:ext cx="2018030" cy="1849120"/>
            <a:chOff x="1831" y="4759"/>
            <a:chExt cx="3178" cy="2912"/>
          </a:xfrm>
        </p:grpSpPr>
        <p:sp>
          <p:nvSpPr>
            <p:cNvPr id="13" name="Rectangle 19"/>
            <p:cNvSpPr/>
            <p:nvPr/>
          </p:nvSpPr>
          <p:spPr>
            <a:xfrm>
              <a:off x="1831" y="5346"/>
              <a:ext cx="3178" cy="2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思源黑体 CN ExtraLight" panose="020B0200000000000000" charset="-122"/>
                <a:sym typeface="+mn-ea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2207" y="4759"/>
              <a:ext cx="24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Segoe UI" panose="020B0502040204020203" pitchFamily="34" charset="0"/>
                  <a:sym typeface="+mn-ea"/>
                </a:rPr>
                <a:t>TITLE</a:t>
              </a:r>
              <a:endParaRPr lang="zh-CN" alt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05550" y="3475355"/>
            <a:ext cx="2018030" cy="1849120"/>
            <a:chOff x="1831" y="4759"/>
            <a:chExt cx="3178" cy="2912"/>
          </a:xfrm>
        </p:grpSpPr>
        <p:sp>
          <p:nvSpPr>
            <p:cNvPr id="23" name="Rectangle 19"/>
            <p:cNvSpPr/>
            <p:nvPr/>
          </p:nvSpPr>
          <p:spPr>
            <a:xfrm>
              <a:off x="1831" y="5346"/>
              <a:ext cx="3178" cy="2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思源黑体 CN ExtraLight" panose="020B0200000000000000" charset="-122"/>
                <a:sym typeface="+mn-ea"/>
              </a:endParaRPr>
            </a:p>
          </p:txBody>
        </p:sp>
        <p:sp>
          <p:nvSpPr>
            <p:cNvPr id="24" name="TextBox 40"/>
            <p:cNvSpPr txBox="1"/>
            <p:nvPr/>
          </p:nvSpPr>
          <p:spPr>
            <a:xfrm>
              <a:off x="2207" y="4759"/>
              <a:ext cx="24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Segoe UI" panose="020B0502040204020203" pitchFamily="34" charset="0"/>
                  <a:sym typeface="+mn-ea"/>
                </a:rPr>
                <a:t>TITLE</a:t>
              </a:r>
              <a:endParaRPr lang="zh-CN" alt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77300" y="3475355"/>
            <a:ext cx="2018030" cy="1849120"/>
            <a:chOff x="1831" y="4759"/>
            <a:chExt cx="3178" cy="2912"/>
          </a:xfrm>
        </p:grpSpPr>
        <p:sp>
          <p:nvSpPr>
            <p:cNvPr id="26" name="Rectangle 19"/>
            <p:cNvSpPr/>
            <p:nvPr/>
          </p:nvSpPr>
          <p:spPr>
            <a:xfrm>
              <a:off x="1831" y="5346"/>
              <a:ext cx="3178" cy="2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思源黑体 CN ExtraLight" panose="020B0200000000000000" charset="-122"/>
                <a:sym typeface="+mn-ea"/>
              </a:endParaRPr>
            </a:p>
          </p:txBody>
        </p:sp>
        <p:sp>
          <p:nvSpPr>
            <p:cNvPr id="27" name="TextBox 40"/>
            <p:cNvSpPr txBox="1"/>
            <p:nvPr/>
          </p:nvSpPr>
          <p:spPr>
            <a:xfrm>
              <a:off x="2207" y="4759"/>
              <a:ext cx="24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Segoe UI" panose="020B0502040204020203" pitchFamily="34" charset="0"/>
                  <a:sym typeface="+mn-ea"/>
                </a:rPr>
                <a:t>TITLE</a:t>
              </a:r>
              <a:endParaRPr lang="zh-CN" alt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8" name="心形 27"/>
          <p:cNvSpPr/>
          <p:nvPr/>
        </p:nvSpPr>
        <p:spPr>
          <a:xfrm>
            <a:off x="1886585" y="2255520"/>
            <a:ext cx="570230" cy="532130"/>
          </a:xfrm>
          <a:prstGeom prst="hear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9" name="加号 28"/>
          <p:cNvSpPr/>
          <p:nvPr/>
        </p:nvSpPr>
        <p:spPr>
          <a:xfrm>
            <a:off x="4415155" y="2193290"/>
            <a:ext cx="656590" cy="656590"/>
          </a:xfrm>
          <a:prstGeom prst="mathPlus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6990715" y="2269490"/>
            <a:ext cx="648335" cy="504190"/>
          </a:xfrm>
          <a:prstGeom prst="wedgeRoundRectCallou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1" name="新月形 30"/>
          <p:cNvSpPr/>
          <p:nvPr/>
        </p:nvSpPr>
        <p:spPr>
          <a:xfrm rot="19200000">
            <a:off x="9685655" y="2254250"/>
            <a:ext cx="400050" cy="575945"/>
          </a:xfrm>
          <a:prstGeom prst="moon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" name="组合 18"/>
          <p:cNvGrpSpPr/>
          <p:nvPr/>
        </p:nvGrpSpPr>
        <p:grpSpPr>
          <a:xfrm>
            <a:off x="3697926" y="849313"/>
            <a:ext cx="4795837" cy="797560"/>
            <a:chOff x="9412" y="2046"/>
            <a:chExt cx="7552" cy="1256"/>
          </a:xfrm>
        </p:grpSpPr>
        <p:sp>
          <p:nvSpPr>
            <p:cNvPr id="2" name="文本框 8"/>
            <p:cNvSpPr txBox="1"/>
            <p:nvPr/>
          </p:nvSpPr>
          <p:spPr>
            <a:xfrm>
              <a:off x="9755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9412" y="2771"/>
              <a:ext cx="75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  <p:pic>
        <p:nvPicPr>
          <p:cNvPr id="35" name="图片 34" descr="5abe46f4965e9"/>
          <p:cNvPicPr>
            <a:picLocks noChangeAspect="1"/>
          </p:cNvPicPr>
          <p:nvPr/>
        </p:nvPicPr>
        <p:blipFill>
          <a:blip r:embed="rId3" cstate="email"/>
          <a:srcRect l="-183"/>
          <a:stretch>
            <a:fillRect/>
          </a:stretch>
        </p:blipFill>
        <p:spPr>
          <a:xfrm rot="10800000">
            <a:off x="-1270" y="5916930"/>
            <a:ext cx="12169140" cy="961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5abe46f4965e9"/>
          <p:cNvPicPr>
            <a:picLocks noChangeAspect="1"/>
          </p:cNvPicPr>
          <p:nvPr/>
        </p:nvPicPr>
        <p:blipFill>
          <a:blip r:embed="rId3" cstate="email"/>
          <a:srcRect l="-183"/>
          <a:stretch>
            <a:fillRect/>
          </a:stretch>
        </p:blipFill>
        <p:spPr>
          <a:xfrm rot="10800000">
            <a:off x="-1270" y="5916930"/>
            <a:ext cx="12169140" cy="961390"/>
          </a:xfrm>
          <a:prstGeom prst="rect">
            <a:avLst/>
          </a:prstGeom>
        </p:spPr>
      </p:pic>
      <p:pic>
        <p:nvPicPr>
          <p:cNvPr id="6146" name="图片 3" descr="5c2f7d328aa0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80560" y="2195830"/>
            <a:ext cx="3376930" cy="3376930"/>
          </a:xfrm>
          <a:prstGeom prst="ellipse">
            <a:avLst/>
          </a:prstGeom>
          <a:noFill/>
          <a:ln w="47625" cmpd="sng">
            <a:solidFill>
              <a:srgbClr val="92D050"/>
            </a:solidFill>
            <a:prstDash val="dash"/>
          </a:ln>
          <a:effectLst/>
        </p:spPr>
      </p:pic>
      <p:grpSp>
        <p:nvGrpSpPr>
          <p:cNvPr id="25" name="组合 24"/>
          <p:cNvGrpSpPr/>
          <p:nvPr/>
        </p:nvGrpSpPr>
        <p:grpSpPr>
          <a:xfrm>
            <a:off x="3595370" y="1495425"/>
            <a:ext cx="5001260" cy="5001260"/>
            <a:chOff x="5662" y="1462"/>
            <a:chExt cx="7876" cy="7876"/>
          </a:xfrm>
        </p:grpSpPr>
        <p:sp>
          <p:nvSpPr>
            <p:cNvPr id="6" name="椭圆 5"/>
            <p:cNvSpPr/>
            <p:nvPr/>
          </p:nvSpPr>
          <p:spPr>
            <a:xfrm>
              <a:off x="5662" y="1462"/>
              <a:ext cx="7876" cy="7876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413" y="2213"/>
              <a:ext cx="6373" cy="6373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18291" y="2764871"/>
            <a:ext cx="2325209" cy="1313099"/>
            <a:chOff x="4225" y="3137"/>
            <a:chExt cx="3875" cy="2392"/>
          </a:xfrm>
        </p:grpSpPr>
        <p:cxnSp>
          <p:nvCxnSpPr>
            <p:cNvPr id="9" name="肘形连接符 8"/>
            <p:cNvCxnSpPr>
              <a:stCxn id="28" idx="6"/>
            </p:cNvCxnSpPr>
            <p:nvPr/>
          </p:nvCxnSpPr>
          <p:spPr>
            <a:xfrm>
              <a:off x="4225" y="3137"/>
              <a:ext cx="3742" cy="2256"/>
            </a:xfrm>
            <a:prstGeom prst="bentConnector3">
              <a:avLst>
                <a:gd name="adj1" fmla="val 49999"/>
              </a:avLst>
            </a:prstGeom>
            <a:ln w="28575" cmpd="sng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7840" y="5269"/>
              <a:ext cx="260" cy="2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92900" y="2535555"/>
            <a:ext cx="3522980" cy="640080"/>
            <a:chOff x="10540" y="3100"/>
            <a:chExt cx="5548" cy="1008"/>
          </a:xfrm>
        </p:grpSpPr>
        <p:cxnSp>
          <p:nvCxnSpPr>
            <p:cNvPr id="10" name="肘形连接符 9"/>
            <p:cNvCxnSpPr>
              <a:stCxn id="14" idx="4"/>
            </p:cNvCxnSpPr>
            <p:nvPr/>
          </p:nvCxnSpPr>
          <p:spPr>
            <a:xfrm rot="5400000" flipH="1" flipV="1">
              <a:off x="12829" y="1099"/>
              <a:ext cx="849" cy="5167"/>
            </a:xfrm>
            <a:prstGeom prst="bentConnector4">
              <a:avLst>
                <a:gd name="adj1" fmla="val -44170"/>
                <a:gd name="adj2" fmla="val 51268"/>
              </a:avLst>
            </a:prstGeom>
            <a:ln w="28575" cmpd="sng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10540" y="3848"/>
              <a:ext cx="260" cy="2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5683" y="3100"/>
              <a:ext cx="405" cy="4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834765" y="5650865"/>
            <a:ext cx="4521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spcBef>
                <a:spcPts val="0"/>
              </a:spcBef>
              <a:spcAft>
                <a:spcPts val="0"/>
              </a:spcAft>
            </a:pPr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DANJICICHUBIANJIBIAOTI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80210" y="2955925"/>
            <a:ext cx="2018030" cy="1849120"/>
            <a:chOff x="1831" y="4759"/>
            <a:chExt cx="3178" cy="2912"/>
          </a:xfrm>
        </p:grpSpPr>
        <p:sp>
          <p:nvSpPr>
            <p:cNvPr id="3" name="Rectangle 19"/>
            <p:cNvSpPr/>
            <p:nvPr/>
          </p:nvSpPr>
          <p:spPr>
            <a:xfrm>
              <a:off x="1831" y="5346"/>
              <a:ext cx="3178" cy="2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思源黑体 CN ExtraLight" panose="020B0200000000000000" charset="-122"/>
                <a:sym typeface="+mn-ea"/>
              </a:endParaRPr>
            </a:p>
          </p:txBody>
        </p:sp>
        <p:sp>
          <p:nvSpPr>
            <p:cNvPr id="7" name="TextBox 40"/>
            <p:cNvSpPr txBox="1"/>
            <p:nvPr/>
          </p:nvSpPr>
          <p:spPr>
            <a:xfrm>
              <a:off x="2207" y="4759"/>
              <a:ext cx="24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Segoe UI" panose="020B0502040204020203" pitchFamily="34" charset="0"/>
                </a:rPr>
                <a:t>TITLE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77960" y="2802890"/>
            <a:ext cx="2018030" cy="1849120"/>
            <a:chOff x="1831" y="4759"/>
            <a:chExt cx="3178" cy="2912"/>
          </a:xfrm>
        </p:grpSpPr>
        <p:sp>
          <p:nvSpPr>
            <p:cNvPr id="26" name="Rectangle 19"/>
            <p:cNvSpPr/>
            <p:nvPr/>
          </p:nvSpPr>
          <p:spPr>
            <a:xfrm>
              <a:off x="1831" y="5346"/>
              <a:ext cx="3178" cy="2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思源黑体 CN ExtraLight" panose="020B0200000000000000" charset="-122"/>
                <a:sym typeface="+mn-ea"/>
              </a:endParaRPr>
            </a:p>
          </p:txBody>
        </p:sp>
        <p:sp>
          <p:nvSpPr>
            <p:cNvPr id="27" name="TextBox 40"/>
            <p:cNvSpPr txBox="1"/>
            <p:nvPr/>
          </p:nvSpPr>
          <p:spPr>
            <a:xfrm>
              <a:off x="2207" y="4759"/>
              <a:ext cx="24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Segoe UI" panose="020B0502040204020203" pitchFamily="34" charset="0"/>
                  <a:sym typeface="+mn-ea"/>
                </a:rPr>
                <a:t>TITLE</a:t>
              </a:r>
              <a:endParaRPr lang="zh-CN" alt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2560955" y="2635885"/>
            <a:ext cx="257175" cy="2571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" name="组合 18"/>
          <p:cNvGrpSpPr/>
          <p:nvPr/>
        </p:nvGrpSpPr>
        <p:grpSpPr>
          <a:xfrm>
            <a:off x="3697926" y="849313"/>
            <a:ext cx="4795837" cy="797560"/>
            <a:chOff x="9412" y="2046"/>
            <a:chExt cx="7552" cy="1256"/>
          </a:xfrm>
        </p:grpSpPr>
        <p:sp>
          <p:nvSpPr>
            <p:cNvPr id="11" name="文本框 8"/>
            <p:cNvSpPr txBox="1"/>
            <p:nvPr/>
          </p:nvSpPr>
          <p:spPr>
            <a:xfrm>
              <a:off x="9755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17" name="文本框 17"/>
            <p:cNvSpPr txBox="1"/>
            <p:nvPr/>
          </p:nvSpPr>
          <p:spPr>
            <a:xfrm>
              <a:off x="9412" y="2771"/>
              <a:ext cx="75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pic>
        <p:nvPicPr>
          <p:cNvPr id="2050" name="图片 5" descr="5adb5ed67f9b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70338" y="1219200"/>
            <a:ext cx="1727200" cy="175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4" descr="5adb5ed67f9bd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48488" y="2970213"/>
            <a:ext cx="1052512" cy="106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有你不孤独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492625" y="581025"/>
            <a:ext cx="2984500" cy="4572000"/>
          </a:xfrm>
          <a:prstGeom prst="rect">
            <a:avLst/>
          </a:prstGeom>
          <a:effectLst>
            <a:outerShdw blurRad="2921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56" name="文本框 11"/>
          <p:cNvSpPr txBox="1"/>
          <p:nvPr/>
        </p:nvSpPr>
        <p:spPr>
          <a:xfrm>
            <a:off x="4552950" y="5153025"/>
            <a:ext cx="3086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DCC4A8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弦形 7"/>
          <p:cNvSpPr/>
          <p:nvPr/>
        </p:nvSpPr>
        <p:spPr>
          <a:xfrm rot="6780000">
            <a:off x="2074863" y="1250950"/>
            <a:ext cx="8042275" cy="8042275"/>
          </a:xfrm>
          <a:prstGeom prst="chord">
            <a:avLst/>
          </a:prstGeom>
          <a:noFill/>
          <a:ln w="66675" cap="rnd" cmpd="sng">
            <a:solidFill>
              <a:srgbClr val="F9D0B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4" name="弦形 3"/>
          <p:cNvSpPr/>
          <p:nvPr/>
        </p:nvSpPr>
        <p:spPr>
          <a:xfrm rot="6780000">
            <a:off x="2677319" y="2074069"/>
            <a:ext cx="6837363" cy="6838950"/>
          </a:xfrm>
          <a:prstGeom prst="chord">
            <a:avLst/>
          </a:prstGeom>
          <a:gradFill>
            <a:gsLst>
              <a:gs pos="0">
                <a:srgbClr val="F9D0B9"/>
              </a:gs>
              <a:gs pos="100000">
                <a:srgbClr val="C97763"/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grpSp>
        <p:nvGrpSpPr>
          <p:cNvPr id="4103" name="组合 18"/>
          <p:cNvGrpSpPr/>
          <p:nvPr/>
        </p:nvGrpSpPr>
        <p:grpSpPr>
          <a:xfrm>
            <a:off x="3697288" y="3325813"/>
            <a:ext cx="4795837" cy="1320800"/>
            <a:chOff x="9345" y="2046"/>
            <a:chExt cx="7552" cy="2080"/>
          </a:xfrm>
        </p:grpSpPr>
        <p:sp>
          <p:nvSpPr>
            <p:cNvPr id="4104" name="文本框 8"/>
            <p:cNvSpPr txBox="1"/>
            <p:nvPr/>
          </p:nvSpPr>
          <p:spPr>
            <a:xfrm>
              <a:off x="9755" y="2046"/>
              <a:ext cx="6733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01+TITLE</a:t>
              </a:r>
            </a:p>
          </p:txBody>
        </p:sp>
        <p:sp>
          <p:nvSpPr>
            <p:cNvPr id="4105" name="文本框 17"/>
            <p:cNvSpPr txBox="1"/>
            <p:nvPr/>
          </p:nvSpPr>
          <p:spPr>
            <a:xfrm>
              <a:off x="9345" y="3498"/>
              <a:ext cx="755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 descr="5c2f7d328a97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82700" y="1641475"/>
            <a:ext cx="3149600" cy="3836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L 形 4"/>
          <p:cNvSpPr/>
          <p:nvPr/>
        </p:nvSpPr>
        <p:spPr>
          <a:xfrm rot="10800000">
            <a:off x="-9525" y="942975"/>
            <a:ext cx="4713288" cy="2613025"/>
          </a:xfrm>
          <a:prstGeom prst="corner">
            <a:avLst>
              <a:gd name="adj1" fmla="val 5158"/>
              <a:gd name="adj2" fmla="val 4496"/>
            </a:avLst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6138" y="942975"/>
            <a:ext cx="7535863" cy="2613025"/>
          </a:xfrm>
          <a:prstGeom prst="rect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grpSp>
        <p:nvGrpSpPr>
          <p:cNvPr id="5125" name="组合 18"/>
          <p:cNvGrpSpPr/>
          <p:nvPr/>
        </p:nvGrpSpPr>
        <p:grpSpPr>
          <a:xfrm>
            <a:off x="5241925" y="1381125"/>
            <a:ext cx="4881563" cy="1751965"/>
            <a:chOff x="10707" y="2632"/>
            <a:chExt cx="7686" cy="2759"/>
          </a:xfrm>
        </p:grpSpPr>
        <p:sp>
          <p:nvSpPr>
            <p:cNvPr id="5126" name="文本框 7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5127" name="文本框 17"/>
            <p:cNvSpPr txBox="1"/>
            <p:nvPr/>
          </p:nvSpPr>
          <p:spPr>
            <a:xfrm>
              <a:off x="10707" y="3212"/>
              <a:ext cx="7686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</a:t>
              </a:r>
              <a:r>
                <a:rPr lang="en-US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.</a:t>
              </a:r>
            </a:p>
          </p:txBody>
        </p:sp>
      </p:grpSp>
      <p:grpSp>
        <p:nvGrpSpPr>
          <p:cNvPr id="5128" name="组合 8"/>
          <p:cNvGrpSpPr/>
          <p:nvPr/>
        </p:nvGrpSpPr>
        <p:grpSpPr>
          <a:xfrm>
            <a:off x="5340350" y="3965575"/>
            <a:ext cx="2536825" cy="1725225"/>
            <a:chOff x="10707" y="2632"/>
            <a:chExt cx="3994" cy="2716"/>
          </a:xfrm>
        </p:grpSpPr>
        <p:sp>
          <p:nvSpPr>
            <p:cNvPr id="5129" name="文本框 9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59595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30" name="文本框 10"/>
            <p:cNvSpPr txBox="1"/>
            <p:nvPr/>
          </p:nvSpPr>
          <p:spPr>
            <a:xfrm>
              <a:off x="10707" y="3507"/>
              <a:ext cx="3846" cy="18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5131" name="组合 11"/>
          <p:cNvGrpSpPr/>
          <p:nvPr/>
        </p:nvGrpSpPr>
        <p:grpSpPr>
          <a:xfrm>
            <a:off x="8362950" y="3965575"/>
            <a:ext cx="2536825" cy="1725225"/>
            <a:chOff x="10707" y="2632"/>
            <a:chExt cx="3994" cy="2716"/>
          </a:xfrm>
        </p:grpSpPr>
        <p:sp>
          <p:nvSpPr>
            <p:cNvPr id="5132" name="文本框 12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595959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33" name="文本框 13"/>
            <p:cNvSpPr txBox="1"/>
            <p:nvPr/>
          </p:nvSpPr>
          <p:spPr>
            <a:xfrm>
              <a:off x="10707" y="3507"/>
              <a:ext cx="3846" cy="18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167313" y="3965575"/>
            <a:ext cx="74613" cy="1873250"/>
          </a:xfrm>
          <a:prstGeom prst="rect">
            <a:avLst/>
          </a:prstGeom>
          <a:solidFill>
            <a:srgbClr val="F4A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21663" y="3965575"/>
            <a:ext cx="76200" cy="1873250"/>
          </a:xfrm>
          <a:prstGeom prst="rect">
            <a:avLst/>
          </a:prstGeom>
          <a:solidFill>
            <a:srgbClr val="F4A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 descr="5c2f7d328aa0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38" y="-6350"/>
            <a:ext cx="9496425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对角圆角矩形 6"/>
          <p:cNvSpPr/>
          <p:nvPr/>
        </p:nvSpPr>
        <p:spPr>
          <a:xfrm>
            <a:off x="4003675" y="1390650"/>
            <a:ext cx="7023100" cy="4302125"/>
          </a:xfrm>
          <a:prstGeom prst="round2DiagRect">
            <a:avLst/>
          </a:prstGeom>
          <a:solidFill>
            <a:srgbClr val="2D9371"/>
          </a:solidFill>
          <a:ln>
            <a:noFill/>
          </a:ln>
          <a:effectLst>
            <a:outerShdw blurRad="368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grpSp>
        <p:nvGrpSpPr>
          <p:cNvPr id="6148" name="组合 18"/>
          <p:cNvGrpSpPr/>
          <p:nvPr/>
        </p:nvGrpSpPr>
        <p:grpSpPr>
          <a:xfrm>
            <a:off x="4784725" y="1685925"/>
            <a:ext cx="5929313" cy="1422887"/>
            <a:chOff x="10707" y="2900"/>
            <a:chExt cx="9337" cy="2240"/>
          </a:xfrm>
        </p:grpSpPr>
        <p:sp>
          <p:nvSpPr>
            <p:cNvPr id="6149" name="文本框 7"/>
            <p:cNvSpPr txBox="1"/>
            <p:nvPr/>
          </p:nvSpPr>
          <p:spPr>
            <a:xfrm>
              <a:off x="10707" y="2900"/>
              <a:ext cx="433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6150" name="文本框 17"/>
            <p:cNvSpPr txBox="1"/>
            <p:nvPr/>
          </p:nvSpPr>
          <p:spPr>
            <a:xfrm>
              <a:off x="10707" y="4036"/>
              <a:ext cx="9337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6" name="加号 5"/>
          <p:cNvSpPr/>
          <p:nvPr/>
        </p:nvSpPr>
        <p:spPr>
          <a:xfrm>
            <a:off x="4325938" y="2590800"/>
            <a:ext cx="369888" cy="369888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9" name="加号 8"/>
          <p:cNvSpPr/>
          <p:nvPr/>
        </p:nvSpPr>
        <p:spPr>
          <a:xfrm>
            <a:off x="4325938" y="3657600"/>
            <a:ext cx="369888" cy="369888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10" name="加号 9"/>
          <p:cNvSpPr/>
          <p:nvPr/>
        </p:nvSpPr>
        <p:spPr>
          <a:xfrm>
            <a:off x="4325938" y="4702175"/>
            <a:ext cx="369888" cy="36830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2" name="文本框 17"/>
          <p:cNvSpPr txBox="1"/>
          <p:nvPr/>
        </p:nvSpPr>
        <p:spPr>
          <a:xfrm>
            <a:off x="4883785" y="3474332"/>
            <a:ext cx="5929313" cy="70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defTabSz="913765" fontAlgn="auto">
              <a:lnSpc>
                <a:spcPct val="150000"/>
              </a:lnSpc>
              <a:spcBef>
                <a:spcPts val="700"/>
              </a:spcBef>
              <a:defRPr/>
            </a:pPr>
            <a:r>
              <a:rPr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But my dream is not a lawyer, not a doctor, not actors, not even an industry. </a:t>
            </a:r>
            <a:endParaRPr lang="en-US" altLang="zh-CN" sz="1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4883785" y="4518272"/>
            <a:ext cx="5929313" cy="70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defTabSz="913765" fontAlgn="auto">
              <a:lnSpc>
                <a:spcPct val="150000"/>
              </a:lnSpc>
              <a:spcBef>
                <a:spcPts val="700"/>
              </a:spcBef>
              <a:defRPr/>
            </a:pPr>
            <a:r>
              <a:rPr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But my dream is not a lawyer, not a doctor, not actors, not even an industry. </a:t>
            </a:r>
            <a:endParaRPr lang="en-US" altLang="zh-CN" sz="1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2f7d328aa5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6670" y="2973070"/>
            <a:ext cx="4691380" cy="31216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93055" y="2569210"/>
            <a:ext cx="2877820" cy="815975"/>
          </a:xfrm>
          <a:prstGeom prst="rect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grpSp>
        <p:nvGrpSpPr>
          <p:cNvPr id="5125" name="组合 18"/>
          <p:cNvGrpSpPr/>
          <p:nvPr/>
        </p:nvGrpSpPr>
        <p:grpSpPr>
          <a:xfrm>
            <a:off x="1612900" y="1899285"/>
            <a:ext cx="3209282" cy="3199765"/>
            <a:chOff x="10707" y="2632"/>
            <a:chExt cx="5053" cy="5039"/>
          </a:xfrm>
        </p:grpSpPr>
        <p:sp>
          <p:nvSpPr>
            <p:cNvPr id="5126" name="文本框 7"/>
            <p:cNvSpPr txBox="1"/>
            <p:nvPr/>
          </p:nvSpPr>
          <p:spPr>
            <a:xfrm>
              <a:off x="10707" y="2632"/>
              <a:ext cx="399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27" name="文本框 17"/>
            <p:cNvSpPr txBox="1"/>
            <p:nvPr/>
          </p:nvSpPr>
          <p:spPr>
            <a:xfrm>
              <a:off x="10707" y="3388"/>
              <a:ext cx="5053" cy="4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</a:p>
            <a:p>
              <a:pPr defTabSz="912495">
                <a:spcBef>
                  <a:spcPct val="20000"/>
                </a:spcBef>
                <a:defRPr/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5122" name="图片 3" descr="5c2f7d328a97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93055" y="15240"/>
            <a:ext cx="1770380" cy="1770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3" descr="5c2f7d328aa0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412990" y="14605"/>
            <a:ext cx="1771015" cy="1771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7"/>
          <p:cNvSpPr txBox="1"/>
          <p:nvPr/>
        </p:nvSpPr>
        <p:spPr>
          <a:xfrm>
            <a:off x="5497195" y="2716530"/>
            <a:ext cx="26695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BIANJIBIAOTI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12146915" cy="6877050"/>
          </a:xfrm>
          <a:prstGeom prst="rect">
            <a:avLst/>
          </a:prstGeom>
        </p:spPr>
      </p:pic>
      <p:pic>
        <p:nvPicPr>
          <p:cNvPr id="5122" name="图片 3" descr="5c2f7d328a97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54885" y="2047875"/>
            <a:ext cx="1770380" cy="1770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3" descr="5c2f7d328aa0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40630" y="3817620"/>
            <a:ext cx="1771015" cy="1771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c2f7d328aa5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945755" y="1948180"/>
            <a:ext cx="1836420" cy="1836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54250" y="3818255"/>
            <a:ext cx="1771015" cy="1770380"/>
          </a:xfrm>
          <a:prstGeom prst="rect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0630" y="1981200"/>
            <a:ext cx="1771015" cy="1837055"/>
          </a:xfrm>
          <a:prstGeom prst="rect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45755" y="3784600"/>
            <a:ext cx="1837055" cy="1837055"/>
          </a:xfrm>
          <a:prstGeom prst="rect">
            <a:avLst/>
          </a:prstGeom>
          <a:solidFill>
            <a:srgbClr val="2D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grpSp>
        <p:nvGrpSpPr>
          <p:cNvPr id="5128" name="组合 8"/>
          <p:cNvGrpSpPr/>
          <p:nvPr/>
        </p:nvGrpSpPr>
        <p:grpSpPr>
          <a:xfrm>
            <a:off x="2254856" y="3945253"/>
            <a:ext cx="1770188" cy="1428582"/>
            <a:chOff x="10523" y="2621"/>
            <a:chExt cx="2787" cy="2249"/>
          </a:xfrm>
        </p:grpSpPr>
        <p:sp>
          <p:nvSpPr>
            <p:cNvPr id="5129" name="文本框 9"/>
            <p:cNvSpPr txBox="1"/>
            <p:nvPr/>
          </p:nvSpPr>
          <p:spPr>
            <a:xfrm>
              <a:off x="10968" y="2621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TITLE</a:t>
              </a:r>
            </a:p>
          </p:txBody>
        </p:sp>
        <p:sp>
          <p:nvSpPr>
            <p:cNvPr id="5130" name="文本框 10"/>
            <p:cNvSpPr txBox="1"/>
            <p:nvPr/>
          </p:nvSpPr>
          <p:spPr>
            <a:xfrm>
              <a:off x="10523" y="3201"/>
              <a:ext cx="2787" cy="16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8"/>
          <p:cNvGrpSpPr/>
          <p:nvPr/>
        </p:nvGrpSpPr>
        <p:grpSpPr>
          <a:xfrm>
            <a:off x="5040600" y="2160268"/>
            <a:ext cx="1771458" cy="1518782"/>
            <a:chOff x="10521" y="2621"/>
            <a:chExt cx="2789" cy="2391"/>
          </a:xfrm>
        </p:grpSpPr>
        <p:sp>
          <p:nvSpPr>
            <p:cNvPr id="9" name="文本框 9"/>
            <p:cNvSpPr txBox="1"/>
            <p:nvPr/>
          </p:nvSpPr>
          <p:spPr>
            <a:xfrm>
              <a:off x="10968" y="2621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文本框 10"/>
            <p:cNvSpPr txBox="1"/>
            <p:nvPr/>
          </p:nvSpPr>
          <p:spPr>
            <a:xfrm>
              <a:off x="10521" y="3343"/>
              <a:ext cx="2789" cy="16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1" name="组合 8"/>
          <p:cNvGrpSpPr/>
          <p:nvPr/>
        </p:nvGrpSpPr>
        <p:grpSpPr>
          <a:xfrm>
            <a:off x="7946352" y="3997323"/>
            <a:ext cx="1836244" cy="1428582"/>
            <a:chOff x="10470" y="2621"/>
            <a:chExt cx="2891" cy="2249"/>
          </a:xfrm>
        </p:grpSpPr>
        <p:sp>
          <p:nvSpPr>
            <p:cNvPr id="12" name="文本框 9"/>
            <p:cNvSpPr txBox="1"/>
            <p:nvPr/>
          </p:nvSpPr>
          <p:spPr>
            <a:xfrm>
              <a:off x="10968" y="2621"/>
              <a:ext cx="189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文本框 10"/>
            <p:cNvSpPr txBox="1"/>
            <p:nvPr/>
          </p:nvSpPr>
          <p:spPr>
            <a:xfrm>
              <a:off x="10470" y="3201"/>
              <a:ext cx="2891" cy="16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103" name="组合 18"/>
          <p:cNvGrpSpPr/>
          <p:nvPr/>
        </p:nvGrpSpPr>
        <p:grpSpPr>
          <a:xfrm>
            <a:off x="3697926" y="849313"/>
            <a:ext cx="4795837" cy="797560"/>
            <a:chOff x="9412" y="2046"/>
            <a:chExt cx="7552" cy="1256"/>
          </a:xfrm>
        </p:grpSpPr>
        <p:sp>
          <p:nvSpPr>
            <p:cNvPr id="4104" name="文本框 8"/>
            <p:cNvSpPr txBox="1"/>
            <p:nvPr/>
          </p:nvSpPr>
          <p:spPr>
            <a:xfrm>
              <a:off x="9755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4105" name="文本框 17"/>
            <p:cNvSpPr txBox="1"/>
            <p:nvPr/>
          </p:nvSpPr>
          <p:spPr>
            <a:xfrm>
              <a:off x="9412" y="2771"/>
              <a:ext cx="75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弦形 7"/>
          <p:cNvSpPr/>
          <p:nvPr/>
        </p:nvSpPr>
        <p:spPr>
          <a:xfrm rot="6780000">
            <a:off x="2074863" y="1250950"/>
            <a:ext cx="8042275" cy="8042275"/>
          </a:xfrm>
          <a:prstGeom prst="chord">
            <a:avLst/>
          </a:prstGeom>
          <a:noFill/>
          <a:ln w="66675" cap="rnd" cmpd="sng">
            <a:solidFill>
              <a:srgbClr val="F9D0B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sp>
        <p:nvSpPr>
          <p:cNvPr id="4" name="弦形 3"/>
          <p:cNvSpPr/>
          <p:nvPr/>
        </p:nvSpPr>
        <p:spPr>
          <a:xfrm rot="6780000">
            <a:off x="2677319" y="2074069"/>
            <a:ext cx="6837363" cy="6838950"/>
          </a:xfrm>
          <a:prstGeom prst="chord">
            <a:avLst/>
          </a:prstGeom>
          <a:gradFill>
            <a:gsLst>
              <a:gs pos="0">
                <a:srgbClr val="F9D0B9"/>
              </a:gs>
              <a:gs pos="100000">
                <a:srgbClr val="C97763"/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印品黑体" panose="00000500000000000000" pitchFamily="2" charset="-122"/>
            </a:endParaRPr>
          </a:p>
        </p:txBody>
      </p:sp>
      <p:pic>
        <p:nvPicPr>
          <p:cNvPr id="2" name="图片 1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1590" y="-635"/>
            <a:ext cx="12146915" cy="6877050"/>
          </a:xfrm>
          <a:prstGeom prst="rect">
            <a:avLst/>
          </a:prstGeom>
        </p:spPr>
      </p:pic>
      <p:grpSp>
        <p:nvGrpSpPr>
          <p:cNvPr id="4103" name="组合 18"/>
          <p:cNvGrpSpPr/>
          <p:nvPr/>
        </p:nvGrpSpPr>
        <p:grpSpPr>
          <a:xfrm>
            <a:off x="3697288" y="3325813"/>
            <a:ext cx="4795837" cy="1320800"/>
            <a:chOff x="9345" y="2046"/>
            <a:chExt cx="7552" cy="2080"/>
          </a:xfrm>
        </p:grpSpPr>
        <p:sp>
          <p:nvSpPr>
            <p:cNvPr id="4104" name="文本框 8"/>
            <p:cNvSpPr txBox="1"/>
            <p:nvPr/>
          </p:nvSpPr>
          <p:spPr>
            <a:xfrm>
              <a:off x="9755" y="2046"/>
              <a:ext cx="6733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02+TITLE</a:t>
              </a:r>
            </a:p>
          </p:txBody>
        </p:sp>
        <p:sp>
          <p:nvSpPr>
            <p:cNvPr id="4105" name="文本框 17"/>
            <p:cNvSpPr txBox="1"/>
            <p:nvPr/>
          </p:nvSpPr>
          <p:spPr>
            <a:xfrm>
              <a:off x="9345" y="3498"/>
              <a:ext cx="755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5abe46f4965e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-1270" y="1270"/>
            <a:ext cx="7082155" cy="687705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350" y="5715"/>
            <a:ext cx="3792220" cy="3792220"/>
            <a:chOff x="10" y="9"/>
            <a:chExt cx="5972" cy="5972"/>
          </a:xfrm>
        </p:grpSpPr>
        <p:pic>
          <p:nvPicPr>
            <p:cNvPr id="5122" name="图片 3" descr="5c2f7d328a97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0" y="9"/>
              <a:ext cx="5972" cy="59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0" y="4696"/>
              <a:ext cx="5972" cy="1285"/>
            </a:xfrm>
            <a:prstGeom prst="rect">
              <a:avLst/>
            </a:prstGeom>
            <a:solidFill>
              <a:srgbClr val="2D9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27445" y="2477770"/>
            <a:ext cx="4443095" cy="3157855"/>
            <a:chOff x="2666" y="3164"/>
            <a:chExt cx="6997" cy="4973"/>
          </a:xfrm>
        </p:grpSpPr>
        <p:graphicFrame>
          <p:nvGraphicFramePr>
            <p:cNvPr id="5" name="Chart 2"/>
            <p:cNvGraphicFramePr/>
            <p:nvPr/>
          </p:nvGraphicFramePr>
          <p:xfrm>
            <a:off x="2666" y="3164"/>
            <a:ext cx="5006" cy="49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314" y="4958"/>
              <a:ext cx="894" cy="485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</a:rPr>
                <a:t>9%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06" y="6427"/>
              <a:ext cx="894" cy="485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</a:rPr>
                <a:t>3%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" y="5258"/>
              <a:ext cx="894" cy="485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</a:rPr>
                <a:t>15%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24" y="4186"/>
              <a:ext cx="529" cy="529"/>
            </a:xfrm>
            <a:prstGeom prst="ellipse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24" y="5033"/>
              <a:ext cx="529" cy="529"/>
            </a:xfrm>
            <a:prstGeom prst="ellipse">
              <a:avLst/>
            </a:prstGeom>
            <a:solidFill>
              <a:srgbClr val="92D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24" y="5884"/>
              <a:ext cx="529" cy="529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43" y="4233"/>
              <a:ext cx="1420" cy="434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</a:rPr>
                <a:t>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72" y="4246"/>
              <a:ext cx="444" cy="364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72" y="5080"/>
              <a:ext cx="444" cy="364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72" y="5930"/>
              <a:ext cx="444" cy="364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43" y="5045"/>
              <a:ext cx="1317" cy="434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  <a:sym typeface="+mn-ea"/>
                </a:rPr>
                <a:t>TITLE</a:t>
              </a:r>
            </a:p>
          </p:txBody>
        </p:sp>
        <p:sp>
          <p:nvSpPr>
            <p:cNvPr id="9" name="TextBox 19"/>
            <p:cNvSpPr txBox="1"/>
            <p:nvPr/>
          </p:nvSpPr>
          <p:spPr>
            <a:xfrm>
              <a:off x="8243" y="5930"/>
              <a:ext cx="1317" cy="434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Montserrat" charset="0"/>
                  <a:sym typeface="+mn-ea"/>
                </a:rPr>
                <a:t>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13430" y="2591435"/>
            <a:ext cx="1996440" cy="1996440"/>
            <a:chOff x="5218" y="4081"/>
            <a:chExt cx="3144" cy="3144"/>
          </a:xfrm>
        </p:grpSpPr>
        <p:pic>
          <p:nvPicPr>
            <p:cNvPr id="6146" name="图片 3" descr="5c2f7d328aa0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218" y="4081"/>
              <a:ext cx="3145" cy="31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矩形 21"/>
            <p:cNvSpPr/>
            <p:nvPr/>
          </p:nvSpPr>
          <p:spPr>
            <a:xfrm>
              <a:off x="5218" y="5638"/>
              <a:ext cx="3145" cy="12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0870" y="4242435"/>
            <a:ext cx="3906520" cy="2598420"/>
            <a:chOff x="1186" y="6807"/>
            <a:chExt cx="5424" cy="3608"/>
          </a:xfrm>
        </p:grpSpPr>
        <p:pic>
          <p:nvPicPr>
            <p:cNvPr id="11" name="图片 10" descr="5c2f7d328aa5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186" y="6807"/>
              <a:ext cx="5424" cy="3609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186" y="9131"/>
              <a:ext cx="5425" cy="1285"/>
            </a:xfrm>
            <a:prstGeom prst="rect">
              <a:avLst/>
            </a:prstGeom>
            <a:solidFill>
              <a:srgbClr val="2D9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印品黑体" panose="00000500000000000000" pitchFamily="2" charset="-122"/>
              </a:endParaRPr>
            </a:p>
          </p:txBody>
        </p:sp>
      </p:grpSp>
      <p:sp>
        <p:nvSpPr>
          <p:cNvPr id="27" name="文本框 7"/>
          <p:cNvSpPr txBox="1"/>
          <p:nvPr/>
        </p:nvSpPr>
        <p:spPr>
          <a:xfrm>
            <a:off x="902335" y="3021330"/>
            <a:ext cx="23006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BIANJIBIAOTI</a:t>
            </a:r>
          </a:p>
        </p:txBody>
      </p:sp>
      <p:sp>
        <p:nvSpPr>
          <p:cNvPr id="28" name="文本框 7"/>
          <p:cNvSpPr txBox="1"/>
          <p:nvPr/>
        </p:nvSpPr>
        <p:spPr>
          <a:xfrm>
            <a:off x="1889760" y="6010275"/>
            <a:ext cx="2311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BIANJIBIAOTI</a:t>
            </a:r>
          </a:p>
        </p:txBody>
      </p:sp>
      <p:sp>
        <p:nvSpPr>
          <p:cNvPr id="29" name="文本框 7"/>
          <p:cNvSpPr txBox="1"/>
          <p:nvPr/>
        </p:nvSpPr>
        <p:spPr>
          <a:xfrm>
            <a:off x="3430905" y="3729355"/>
            <a:ext cx="1762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BIANJIBIAOTI</a:t>
            </a:r>
          </a:p>
        </p:txBody>
      </p:sp>
      <p:sp>
        <p:nvSpPr>
          <p:cNvPr id="4105" name="文本框 17"/>
          <p:cNvSpPr txBox="1"/>
          <p:nvPr/>
        </p:nvSpPr>
        <p:spPr>
          <a:xfrm>
            <a:off x="241300" y="3451860"/>
            <a:ext cx="28765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DANJISHURUMULUBIAOTI</a:t>
            </a:r>
          </a:p>
        </p:txBody>
      </p:sp>
      <p:sp>
        <p:nvSpPr>
          <p:cNvPr id="30" name="文本框 17"/>
          <p:cNvSpPr txBox="1"/>
          <p:nvPr/>
        </p:nvSpPr>
        <p:spPr>
          <a:xfrm>
            <a:off x="1324610" y="6470650"/>
            <a:ext cx="28765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DANJISHURUMULUBIAOTI</a:t>
            </a:r>
          </a:p>
        </p:txBody>
      </p:sp>
      <p:grpSp>
        <p:nvGrpSpPr>
          <p:cNvPr id="2" name="组合 18"/>
          <p:cNvGrpSpPr/>
          <p:nvPr/>
        </p:nvGrpSpPr>
        <p:grpSpPr>
          <a:xfrm>
            <a:off x="5418776" y="858838"/>
            <a:ext cx="4795837" cy="797560"/>
            <a:chOff x="9412" y="2046"/>
            <a:chExt cx="7552" cy="1256"/>
          </a:xfrm>
        </p:grpSpPr>
        <p:sp>
          <p:nvSpPr>
            <p:cNvPr id="3" name="文本框 8"/>
            <p:cNvSpPr txBox="1"/>
            <p:nvPr/>
          </p:nvSpPr>
          <p:spPr>
            <a:xfrm>
              <a:off x="9755" y="2046"/>
              <a:ext cx="67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D937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BIANJIBIAOTI</a:t>
              </a:r>
            </a:p>
          </p:txBody>
        </p:sp>
        <p:sp>
          <p:nvSpPr>
            <p:cNvPr id="4" name="文本框 17"/>
            <p:cNvSpPr txBox="1"/>
            <p:nvPr/>
          </p:nvSpPr>
          <p:spPr>
            <a:xfrm>
              <a:off x="9412" y="2771"/>
              <a:ext cx="755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DANJISHURUMULUBIAOTI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3c9d996-de78-4894-8194-f25ac79dd36a}"/>
  <p:tag name="ISPRING_PRESENTATION_TITLE" val="有你不孤单关爱自闭症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Office PowerPoint</Application>
  <PresentationFormat>宽屏</PresentationFormat>
  <Paragraphs>174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印品黑体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有你不孤单关爱自闭症</dc:title>
  <dc:creator/>
  <cp:lastModifiedBy>天 下</cp:lastModifiedBy>
  <cp:revision>18</cp:revision>
  <dcterms:created xsi:type="dcterms:W3CDTF">2019-03-19T09:49:00Z</dcterms:created>
  <dcterms:modified xsi:type="dcterms:W3CDTF">2021-01-05T11:11:42Z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