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353" r:id="rId2"/>
    <p:sldId id="354" r:id="rId3"/>
    <p:sldId id="355" r:id="rId4"/>
    <p:sldId id="319" r:id="rId5"/>
    <p:sldId id="265" r:id="rId6"/>
    <p:sldId id="301" r:id="rId7"/>
    <p:sldId id="288" r:id="rId8"/>
    <p:sldId id="261" r:id="rId9"/>
    <p:sldId id="272" r:id="rId10"/>
    <p:sldId id="357" r:id="rId11"/>
    <p:sldId id="273" r:id="rId12"/>
    <p:sldId id="316" r:id="rId13"/>
    <p:sldId id="268" r:id="rId14"/>
    <p:sldId id="311" r:id="rId15"/>
    <p:sldId id="290" r:id="rId16"/>
    <p:sldId id="286" r:id="rId17"/>
    <p:sldId id="358" r:id="rId18"/>
    <p:sldId id="271" r:id="rId19"/>
    <p:sldId id="305" r:id="rId20"/>
    <p:sldId id="306" r:id="rId21"/>
    <p:sldId id="287" r:id="rId22"/>
    <p:sldId id="314" r:id="rId23"/>
    <p:sldId id="308" r:id="rId24"/>
    <p:sldId id="360" r:id="rId25"/>
    <p:sldId id="269" r:id="rId26"/>
    <p:sldId id="296" r:id="rId27"/>
    <p:sldId id="267" r:id="rId28"/>
    <p:sldId id="291" r:id="rId29"/>
    <p:sldId id="299" r:id="rId30"/>
    <p:sldId id="307" r:id="rId31"/>
    <p:sldId id="359" r:id="rId32"/>
    <p:sldId id="270" r:id="rId33"/>
    <p:sldId id="310" r:id="rId34"/>
    <p:sldId id="313" r:id="rId35"/>
    <p:sldId id="302" r:id="rId36"/>
    <p:sldId id="297" r:id="rId37"/>
    <p:sldId id="356" r:id="rId38"/>
  </p:sldIdLst>
  <p:sldSz cx="12192000" cy="6858000"/>
  <p:notesSz cx="6858000" cy="9144000"/>
  <p:defaultTextStyle>
    <a:defPPr>
      <a:defRPr lang="zh-CN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AB31"/>
    <a:srgbClr val="315B2F"/>
    <a:srgbClr val="006A32"/>
    <a:srgbClr val="FFFFFF"/>
    <a:srgbClr val="000000"/>
    <a:srgbClr val="D72B1D"/>
    <a:srgbClr val="FF3C00"/>
    <a:srgbClr val="456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85"/>
    <p:restoredTop sz="87972"/>
  </p:normalViewPr>
  <p:slideViewPr>
    <p:cSldViewPr snapToGrid="0">
      <p:cViewPr>
        <p:scale>
          <a:sx n="93" d="100"/>
          <a:sy n="93" d="100"/>
        </p:scale>
        <p:origin x="13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algn="r"/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编辑母版文本样式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/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‹#›</a:t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9DEF05-6CBA-49C3-A72C-C46B0CEFFF56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2021/1/5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53B0F2-ED5C-491D-8F98-361023D1950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 flipH="1">
            <a:off x="5411788" y="-1219200"/>
            <a:ext cx="681038" cy="682625"/>
          </a:xfrm>
          <a:prstGeom prst="ellipse">
            <a:avLst/>
          </a:prstGeom>
          <a:solidFill>
            <a:srgbClr val="5AA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 flipH="1">
            <a:off x="6354763" y="-1219200"/>
            <a:ext cx="682625" cy="682625"/>
          </a:xfrm>
          <a:prstGeom prst="ellipse">
            <a:avLst/>
          </a:prstGeom>
          <a:solidFill>
            <a:srgbClr val="315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6115050"/>
            <a:ext cx="12192000" cy="771525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-1" fmla="*/ 0 w 12192000"/>
              <a:gd name="connsiteY0-2" fmla="*/ 220133 h 884048"/>
              <a:gd name="connsiteX1-3" fmla="*/ 12192000 w 12192000"/>
              <a:gd name="connsiteY1-4" fmla="*/ 220133 h 884048"/>
              <a:gd name="connsiteX2-5" fmla="*/ 12192000 w 12192000"/>
              <a:gd name="connsiteY2-6" fmla="*/ 884048 h 884048"/>
              <a:gd name="connsiteX3-7" fmla="*/ 0 w 12192000"/>
              <a:gd name="connsiteY3-8" fmla="*/ 884048 h 884048"/>
              <a:gd name="connsiteX4-9" fmla="*/ 0 w 12192000"/>
              <a:gd name="connsiteY4-10" fmla="*/ 220133 h 884048"/>
              <a:gd name="connsiteX0-11" fmla="*/ 0 w 12192000"/>
              <a:gd name="connsiteY0-12" fmla="*/ 186551 h 850466"/>
              <a:gd name="connsiteX1-13" fmla="*/ 12192000 w 12192000"/>
              <a:gd name="connsiteY1-14" fmla="*/ 338951 h 850466"/>
              <a:gd name="connsiteX2-15" fmla="*/ 12192000 w 12192000"/>
              <a:gd name="connsiteY2-16" fmla="*/ 850466 h 850466"/>
              <a:gd name="connsiteX3-17" fmla="*/ 0 w 12192000"/>
              <a:gd name="connsiteY3-18" fmla="*/ 850466 h 850466"/>
              <a:gd name="connsiteX4-19" fmla="*/ 0 w 12192000"/>
              <a:gd name="connsiteY4-20" fmla="*/ 186551 h 850466"/>
              <a:gd name="connsiteX0-21" fmla="*/ 0 w 12192000"/>
              <a:gd name="connsiteY0-22" fmla="*/ 108198 h 772113"/>
              <a:gd name="connsiteX1-23" fmla="*/ 12192000 w 12192000"/>
              <a:gd name="connsiteY1-24" fmla="*/ 260598 h 772113"/>
              <a:gd name="connsiteX2-25" fmla="*/ 12192000 w 12192000"/>
              <a:gd name="connsiteY2-26" fmla="*/ 772113 h 772113"/>
              <a:gd name="connsiteX3-27" fmla="*/ 0 w 12192000"/>
              <a:gd name="connsiteY3-28" fmla="*/ 772113 h 772113"/>
              <a:gd name="connsiteX4-29" fmla="*/ 0 w 12192000"/>
              <a:gd name="connsiteY4-30" fmla="*/ 108198 h 772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428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17775" y="4262438"/>
            <a:ext cx="7156450" cy="10144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zh-CN" altLang="en-US" sz="6000" b="1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携手共建绿色城市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090863" y="5248275"/>
            <a:ext cx="60388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dist" eaLnBrk="1" hangingPunct="1"/>
            <a:r>
              <a:rPr lang="zh-CN" altLang="en-US" b="1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环境保护 </a:t>
            </a:r>
            <a:r>
              <a:rPr lang="en-US" altLang="zh-CN" b="1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b="1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能源 </a:t>
            </a:r>
            <a:r>
              <a:rPr lang="en-US" altLang="zh-CN" b="1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b="1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绿色城市 </a:t>
            </a:r>
            <a:r>
              <a:rPr lang="en-US" altLang="zh-CN" b="1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b="1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生态环境 </a:t>
            </a:r>
            <a:r>
              <a:rPr lang="en-US" altLang="zh-CN" b="1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b="1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林业局</a:t>
            </a:r>
            <a:r>
              <a:rPr lang="en-US" altLang="zh-CN" b="1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b="1" dirty="0">
              <a:solidFill>
                <a:srgbClr val="4B8E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50" y="198438"/>
            <a:ext cx="10423525" cy="4587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矩形 14"/>
          <p:cNvSpPr/>
          <p:nvPr/>
        </p:nvSpPr>
        <p:spPr>
          <a:xfrm flipH="1">
            <a:off x="0" y="6115050"/>
            <a:ext cx="12192000" cy="771525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-1" fmla="*/ 0 w 12192000"/>
              <a:gd name="connsiteY0-2" fmla="*/ 220133 h 884048"/>
              <a:gd name="connsiteX1-3" fmla="*/ 12192000 w 12192000"/>
              <a:gd name="connsiteY1-4" fmla="*/ 220133 h 884048"/>
              <a:gd name="connsiteX2-5" fmla="*/ 12192000 w 12192000"/>
              <a:gd name="connsiteY2-6" fmla="*/ 884048 h 884048"/>
              <a:gd name="connsiteX3-7" fmla="*/ 0 w 12192000"/>
              <a:gd name="connsiteY3-8" fmla="*/ 884048 h 884048"/>
              <a:gd name="connsiteX4-9" fmla="*/ 0 w 12192000"/>
              <a:gd name="connsiteY4-10" fmla="*/ 220133 h 884048"/>
              <a:gd name="connsiteX0-11" fmla="*/ 0 w 12192000"/>
              <a:gd name="connsiteY0-12" fmla="*/ 186551 h 850466"/>
              <a:gd name="connsiteX1-13" fmla="*/ 12192000 w 12192000"/>
              <a:gd name="connsiteY1-14" fmla="*/ 338951 h 850466"/>
              <a:gd name="connsiteX2-15" fmla="*/ 12192000 w 12192000"/>
              <a:gd name="connsiteY2-16" fmla="*/ 850466 h 850466"/>
              <a:gd name="connsiteX3-17" fmla="*/ 0 w 12192000"/>
              <a:gd name="connsiteY3-18" fmla="*/ 850466 h 850466"/>
              <a:gd name="connsiteX4-19" fmla="*/ 0 w 12192000"/>
              <a:gd name="connsiteY4-20" fmla="*/ 186551 h 850466"/>
              <a:gd name="connsiteX0-21" fmla="*/ 0 w 12192000"/>
              <a:gd name="connsiteY0-22" fmla="*/ 108198 h 772113"/>
              <a:gd name="connsiteX1-23" fmla="*/ 12192000 w 12192000"/>
              <a:gd name="connsiteY1-24" fmla="*/ 260598 h 772113"/>
              <a:gd name="connsiteX2-25" fmla="*/ 12192000 w 12192000"/>
              <a:gd name="connsiteY2-26" fmla="*/ 772113 h 772113"/>
              <a:gd name="connsiteX3-27" fmla="*/ 0 w 12192000"/>
              <a:gd name="connsiteY3-28" fmla="*/ 772113 h 772113"/>
              <a:gd name="connsiteX4-29" fmla="*/ 0 w 12192000"/>
              <a:gd name="connsiteY4-30" fmla="*/ 108198 h 772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55A033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345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880167">
            <a:off x="9705340" y="4920615"/>
            <a:ext cx="1085850" cy="18656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文本框 18"/>
          <p:cNvSpPr txBox="1"/>
          <p:nvPr/>
        </p:nvSpPr>
        <p:spPr>
          <a:xfrm>
            <a:off x="231775" y="222250"/>
            <a:ext cx="2163763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en-US" altLang="zh-CN" sz="4800" b="1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4800" b="1" dirty="0">
              <a:solidFill>
                <a:srgbClr val="4B8E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4"/>
          <p:cNvSpPr/>
          <p:nvPr/>
        </p:nvSpPr>
        <p:spPr>
          <a:xfrm>
            <a:off x="0" y="6115050"/>
            <a:ext cx="12192000" cy="771525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-1" fmla="*/ 0 w 12192000"/>
              <a:gd name="connsiteY0-2" fmla="*/ 220133 h 884048"/>
              <a:gd name="connsiteX1-3" fmla="*/ 12192000 w 12192000"/>
              <a:gd name="connsiteY1-4" fmla="*/ 220133 h 884048"/>
              <a:gd name="connsiteX2-5" fmla="*/ 12192000 w 12192000"/>
              <a:gd name="connsiteY2-6" fmla="*/ 884048 h 884048"/>
              <a:gd name="connsiteX3-7" fmla="*/ 0 w 12192000"/>
              <a:gd name="connsiteY3-8" fmla="*/ 884048 h 884048"/>
              <a:gd name="connsiteX4-9" fmla="*/ 0 w 12192000"/>
              <a:gd name="connsiteY4-10" fmla="*/ 220133 h 884048"/>
              <a:gd name="connsiteX0-11" fmla="*/ 0 w 12192000"/>
              <a:gd name="connsiteY0-12" fmla="*/ 186551 h 850466"/>
              <a:gd name="connsiteX1-13" fmla="*/ 12192000 w 12192000"/>
              <a:gd name="connsiteY1-14" fmla="*/ 338951 h 850466"/>
              <a:gd name="connsiteX2-15" fmla="*/ 12192000 w 12192000"/>
              <a:gd name="connsiteY2-16" fmla="*/ 850466 h 850466"/>
              <a:gd name="connsiteX3-17" fmla="*/ 0 w 12192000"/>
              <a:gd name="connsiteY3-18" fmla="*/ 850466 h 850466"/>
              <a:gd name="connsiteX4-19" fmla="*/ 0 w 12192000"/>
              <a:gd name="connsiteY4-20" fmla="*/ 186551 h 850466"/>
              <a:gd name="connsiteX0-21" fmla="*/ 0 w 12192000"/>
              <a:gd name="connsiteY0-22" fmla="*/ 108198 h 772113"/>
              <a:gd name="connsiteX1-23" fmla="*/ 12192000 w 12192000"/>
              <a:gd name="connsiteY1-24" fmla="*/ 260598 h 772113"/>
              <a:gd name="connsiteX2-25" fmla="*/ 12192000 w 12192000"/>
              <a:gd name="connsiteY2-26" fmla="*/ 772113 h 772113"/>
              <a:gd name="connsiteX3-27" fmla="*/ 0 w 12192000"/>
              <a:gd name="connsiteY3-28" fmla="*/ 772113 h 772113"/>
              <a:gd name="connsiteX4-29" fmla="*/ 0 w 12192000"/>
              <a:gd name="connsiteY4-30" fmla="*/ 108198 h 772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428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矩形 14"/>
          <p:cNvSpPr/>
          <p:nvPr/>
        </p:nvSpPr>
        <p:spPr>
          <a:xfrm flipH="1">
            <a:off x="0" y="6115050"/>
            <a:ext cx="12192000" cy="771525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-1" fmla="*/ 0 w 12192000"/>
              <a:gd name="connsiteY0-2" fmla="*/ 220133 h 884048"/>
              <a:gd name="connsiteX1-3" fmla="*/ 12192000 w 12192000"/>
              <a:gd name="connsiteY1-4" fmla="*/ 220133 h 884048"/>
              <a:gd name="connsiteX2-5" fmla="*/ 12192000 w 12192000"/>
              <a:gd name="connsiteY2-6" fmla="*/ 884048 h 884048"/>
              <a:gd name="connsiteX3-7" fmla="*/ 0 w 12192000"/>
              <a:gd name="connsiteY3-8" fmla="*/ 884048 h 884048"/>
              <a:gd name="connsiteX4-9" fmla="*/ 0 w 12192000"/>
              <a:gd name="connsiteY4-10" fmla="*/ 220133 h 884048"/>
              <a:gd name="connsiteX0-11" fmla="*/ 0 w 12192000"/>
              <a:gd name="connsiteY0-12" fmla="*/ 186551 h 850466"/>
              <a:gd name="connsiteX1-13" fmla="*/ 12192000 w 12192000"/>
              <a:gd name="connsiteY1-14" fmla="*/ 338951 h 850466"/>
              <a:gd name="connsiteX2-15" fmla="*/ 12192000 w 12192000"/>
              <a:gd name="connsiteY2-16" fmla="*/ 850466 h 850466"/>
              <a:gd name="connsiteX3-17" fmla="*/ 0 w 12192000"/>
              <a:gd name="connsiteY3-18" fmla="*/ 850466 h 850466"/>
              <a:gd name="connsiteX4-19" fmla="*/ 0 w 12192000"/>
              <a:gd name="connsiteY4-20" fmla="*/ 186551 h 850466"/>
              <a:gd name="connsiteX0-21" fmla="*/ 0 w 12192000"/>
              <a:gd name="connsiteY0-22" fmla="*/ 108198 h 772113"/>
              <a:gd name="connsiteX1-23" fmla="*/ 12192000 w 12192000"/>
              <a:gd name="connsiteY1-24" fmla="*/ 260598 h 772113"/>
              <a:gd name="connsiteX2-25" fmla="*/ 12192000 w 12192000"/>
              <a:gd name="connsiteY2-26" fmla="*/ 772113 h 772113"/>
              <a:gd name="connsiteX3-27" fmla="*/ 0 w 12192000"/>
              <a:gd name="connsiteY3-28" fmla="*/ 772113 h 772113"/>
              <a:gd name="connsiteX4-29" fmla="*/ 0 w 12192000"/>
              <a:gd name="connsiteY4-30" fmla="*/ 108198 h 772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55A033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79202" b="40678"/>
          <a:stretch>
            <a:fillRect/>
          </a:stretch>
        </p:blipFill>
        <p:spPr>
          <a:xfrm>
            <a:off x="0" y="796925"/>
            <a:ext cx="4829175" cy="60626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989013" y="1287463"/>
            <a:ext cx="2759075" cy="4397375"/>
            <a:chOff x="989151" y="1288233"/>
            <a:chExt cx="2758316" cy="4396665"/>
          </a:xfrm>
        </p:grpSpPr>
        <p:pic>
          <p:nvPicPr>
            <p:cNvPr id="23571" name="Picture 3@|13FFC:16777215|FBC:16777215|LFC:16777215|LBC:167772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546358">
              <a:off x="989151" y="1288233"/>
              <a:ext cx="2758316" cy="43966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572" name="TextBox 4@|17FFC:16777215|FBC:16777215|LFC:16777215|LBC:16777215"/>
            <p:cNvSpPr txBox="1"/>
            <p:nvPr/>
          </p:nvSpPr>
          <p:spPr>
            <a:xfrm>
              <a:off x="1822889" y="2118212"/>
              <a:ext cx="1253869" cy="26468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16600" b="1" dirty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</a:t>
              </a:r>
              <a:endParaRPr lang="zh-CN" altLang="en-US" sz="16600" b="1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692650" y="2563813"/>
            <a:ext cx="6418263" cy="9223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5400" b="1" dirty="0">
                <a:solidFill>
                  <a:srgbClr val="4A9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请输入您的章节标题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777163" y="3514725"/>
            <a:ext cx="1963737" cy="368300"/>
            <a:chOff x="7777461" y="3514044"/>
            <a:chExt cx="1963372" cy="369332"/>
          </a:xfrm>
        </p:grpSpPr>
        <p:sp>
          <p:nvSpPr>
            <p:cNvPr id="15" name="Oval 14@|1FFC:3382090|FBC:16777215|LFC:16777215|LBC:16777215"/>
            <p:cNvSpPr/>
            <p:nvPr/>
          </p:nvSpPr>
          <p:spPr>
            <a:xfrm>
              <a:off x="7777461" y="3626248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3570" name="TextBox 15@|17FFC:16777215|FBC:16777215|LFC:16777215|LBC:16777215"/>
            <p:cNvSpPr txBox="1"/>
            <p:nvPr/>
          </p:nvSpPr>
          <p:spPr>
            <a:xfrm>
              <a:off x="7940340" y="3514044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829175" y="3544888"/>
            <a:ext cx="1963738" cy="369887"/>
            <a:chOff x="4829865" y="3545540"/>
            <a:chExt cx="1963372" cy="369332"/>
          </a:xfrm>
        </p:grpSpPr>
        <p:sp>
          <p:nvSpPr>
            <p:cNvPr id="23567" name="TextBox 11@|17FFC:16777215|FBC:16777215|LFC:16777215|LBC:16777215"/>
            <p:cNvSpPr txBox="1"/>
            <p:nvPr/>
          </p:nvSpPr>
          <p:spPr>
            <a:xfrm>
              <a:off x="4992744" y="3545540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17" name="Oval 16@|1FFC:3382090|FBC:16777215|LFC:16777215|LBC:16777215"/>
            <p:cNvSpPr/>
            <p:nvPr/>
          </p:nvSpPr>
          <p:spPr>
            <a:xfrm>
              <a:off x="4829865" y="3626248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829175" y="3973513"/>
            <a:ext cx="1963738" cy="368300"/>
            <a:chOff x="4829865" y="3972976"/>
            <a:chExt cx="1963372" cy="369332"/>
          </a:xfrm>
        </p:grpSpPr>
        <p:sp>
          <p:nvSpPr>
            <p:cNvPr id="23565" name="TextBox 13@|17FFC:16777215|FBC:16777215|LFC:16777215|LBC:16777215"/>
            <p:cNvSpPr txBox="1"/>
            <p:nvPr/>
          </p:nvSpPr>
          <p:spPr>
            <a:xfrm>
              <a:off x="4992744" y="3972976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18" name="Oval 17@|1FFC:3382090|FBC:16777215|LFC:16777215|LBC:16777215"/>
            <p:cNvSpPr/>
            <p:nvPr/>
          </p:nvSpPr>
          <p:spPr>
            <a:xfrm>
              <a:off x="4829865" y="4083822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777163" y="3967163"/>
            <a:ext cx="1963737" cy="369887"/>
            <a:chOff x="7777461" y="3967041"/>
            <a:chExt cx="1963372" cy="369332"/>
          </a:xfrm>
        </p:grpSpPr>
        <p:sp>
          <p:nvSpPr>
            <p:cNvPr id="21" name="Oval 20@|1FFC:3382090|FBC:16777215|LFC:16777215|LBC:16777215"/>
            <p:cNvSpPr/>
            <p:nvPr/>
          </p:nvSpPr>
          <p:spPr>
            <a:xfrm>
              <a:off x="7777461" y="4079245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3564" name="TextBox 21@|17FFC:16777215|FBC:16777215|LFC:16777215|LBC:16777215"/>
            <p:cNvSpPr txBox="1"/>
            <p:nvPr/>
          </p:nvSpPr>
          <p:spPr>
            <a:xfrm>
              <a:off x="7940340" y="3967041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2" ac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22350" y="1957388"/>
            <a:ext cx="2206625" cy="3640137"/>
            <a:chOff x="1022028" y="1956820"/>
            <a:chExt cx="2206676" cy="3640812"/>
          </a:xfrm>
        </p:grpSpPr>
        <p:sp>
          <p:nvSpPr>
            <p:cNvPr id="24603" name="TextBox 14"/>
            <p:cNvSpPr txBox="1"/>
            <p:nvPr/>
          </p:nvSpPr>
          <p:spPr>
            <a:xfrm>
              <a:off x="1022028" y="4896291"/>
              <a:ext cx="2181967" cy="4616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0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单击编辑标题</a:t>
              </a:r>
              <a:endParaRPr lang="en-US" altLang="x-none" sz="20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604" name="Rectangle 18"/>
            <p:cNvSpPr/>
            <p:nvPr/>
          </p:nvSpPr>
          <p:spPr>
            <a:xfrm>
              <a:off x="1022028" y="5242528"/>
              <a:ext cx="2206676" cy="3551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单击此处添加内容</a:t>
              </a:r>
              <a:endPara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022028" y="1956820"/>
              <a:ext cx="2206676" cy="2768461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022028" y="4725281"/>
              <a:ext cx="2206676" cy="87225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56013" y="1957388"/>
            <a:ext cx="2208212" cy="3640137"/>
            <a:chOff x="3655256" y="1956820"/>
            <a:chExt cx="2208935" cy="3640812"/>
          </a:xfrm>
        </p:grpSpPr>
        <p:sp>
          <p:nvSpPr>
            <p:cNvPr id="24599" name="TextBox 23"/>
            <p:cNvSpPr txBox="1"/>
            <p:nvPr/>
          </p:nvSpPr>
          <p:spPr>
            <a:xfrm>
              <a:off x="3655256" y="4896291"/>
              <a:ext cx="2083790" cy="4616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0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单击编辑标题</a:t>
              </a:r>
              <a:endParaRPr lang="en-US" altLang="zh-CN" sz="20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600" name="Rectangle 24"/>
            <p:cNvSpPr/>
            <p:nvPr/>
          </p:nvSpPr>
          <p:spPr>
            <a:xfrm>
              <a:off x="3655256" y="5242528"/>
              <a:ext cx="2208935" cy="3551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单击此处添加内容</a:t>
              </a:r>
              <a:endPara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655256" y="1956820"/>
              <a:ext cx="2206676" cy="2768461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655256" y="4725281"/>
              <a:ext cx="2206676" cy="87225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288088" y="1957388"/>
            <a:ext cx="2211387" cy="3640137"/>
            <a:chOff x="6288484" y="1956820"/>
            <a:chExt cx="2211194" cy="3640812"/>
          </a:xfrm>
        </p:grpSpPr>
        <p:sp>
          <p:nvSpPr>
            <p:cNvPr id="24595" name="TextBox 27"/>
            <p:cNvSpPr txBox="1"/>
            <p:nvPr/>
          </p:nvSpPr>
          <p:spPr>
            <a:xfrm>
              <a:off x="6290743" y="4896291"/>
              <a:ext cx="2090303" cy="4616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0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单击编辑标题</a:t>
              </a:r>
              <a:endParaRPr lang="en-US" altLang="zh-CN" sz="20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596" name="Rectangle 28"/>
            <p:cNvSpPr/>
            <p:nvPr/>
          </p:nvSpPr>
          <p:spPr>
            <a:xfrm>
              <a:off x="6290743" y="5242528"/>
              <a:ext cx="2208935" cy="3551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单击此处添加内容</a:t>
              </a:r>
              <a:endPara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290743" y="1956820"/>
              <a:ext cx="2206676" cy="2768461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6288484" y="4725281"/>
              <a:ext cx="2206676" cy="87225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921750" y="1957388"/>
            <a:ext cx="2247900" cy="3640137"/>
            <a:chOff x="8921712" y="1956820"/>
            <a:chExt cx="2248260" cy="3640812"/>
          </a:xfrm>
        </p:grpSpPr>
        <p:sp>
          <p:nvSpPr>
            <p:cNvPr id="24591" name="TextBox 31"/>
            <p:cNvSpPr txBox="1"/>
            <p:nvPr/>
          </p:nvSpPr>
          <p:spPr>
            <a:xfrm>
              <a:off x="8926230" y="4896291"/>
              <a:ext cx="2243742" cy="4616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0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单击编辑标题</a:t>
              </a:r>
              <a:endParaRPr lang="en-US" altLang="zh-CN" sz="20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592" name="Rectangle 32"/>
            <p:cNvSpPr/>
            <p:nvPr/>
          </p:nvSpPr>
          <p:spPr>
            <a:xfrm>
              <a:off x="8926230" y="5242528"/>
              <a:ext cx="2208935" cy="3551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4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单击此处添加内容</a:t>
              </a:r>
              <a:endParaRPr lang="en-US" altLang="zh-CN" sz="14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926230" y="1956820"/>
              <a:ext cx="2206676" cy="2768461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8921712" y="4725281"/>
              <a:ext cx="2206676" cy="87225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4582" name="组合 24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33" name="圆角矩形 32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4588" name="图片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89" name="文本框 34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4590" name="文本框 35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4583" name="图片 5"/>
          <p:cNvPicPr>
            <a:picLocks noChangeAspect="1"/>
          </p:cNvPicPr>
          <p:nvPr/>
        </p:nvPicPr>
        <p:blipFill>
          <a:blip r:embed="rId3"/>
          <a:srcRect t="2943" r="53574"/>
          <a:stretch>
            <a:fillRect/>
          </a:stretch>
        </p:blipFill>
        <p:spPr>
          <a:xfrm>
            <a:off x="1017588" y="1952625"/>
            <a:ext cx="2206625" cy="2773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4" name="Picture 2" descr="图片下载"/>
          <p:cNvPicPr>
            <a:picLocks noChangeAspect="1"/>
          </p:cNvPicPr>
          <p:nvPr/>
        </p:nvPicPr>
        <p:blipFill>
          <a:blip r:embed="rId4"/>
          <a:srcRect t="16550"/>
          <a:stretch>
            <a:fillRect/>
          </a:stretch>
        </p:blipFill>
        <p:spPr>
          <a:xfrm>
            <a:off x="3654425" y="1955800"/>
            <a:ext cx="2208213" cy="2757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5" name="图片 15"/>
          <p:cNvPicPr>
            <a:picLocks noChangeAspect="1"/>
          </p:cNvPicPr>
          <p:nvPr/>
        </p:nvPicPr>
        <p:blipFill>
          <a:blip r:embed="rId5"/>
          <a:srcRect l="8327" r="9013"/>
          <a:stretch>
            <a:fillRect/>
          </a:stretch>
        </p:blipFill>
        <p:spPr>
          <a:xfrm>
            <a:off x="6278563" y="1957388"/>
            <a:ext cx="2209800" cy="276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6" name="图片 16"/>
          <p:cNvPicPr>
            <a:picLocks noChangeAspect="1"/>
          </p:cNvPicPr>
          <p:nvPr/>
        </p:nvPicPr>
        <p:blipFill>
          <a:blip r:embed="rId6"/>
          <a:srcRect t="6087" b="10297"/>
          <a:stretch>
            <a:fillRect/>
          </a:stretch>
        </p:blipFill>
        <p:spPr>
          <a:xfrm>
            <a:off x="8926513" y="1957388"/>
            <a:ext cx="2201862" cy="2759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50863" y="2132013"/>
            <a:ext cx="2811462" cy="3171825"/>
            <a:chOff x="550289" y="2132744"/>
            <a:chExt cx="2811934" cy="3171173"/>
          </a:xfrm>
        </p:grpSpPr>
        <p:sp>
          <p:nvSpPr>
            <p:cNvPr id="4" name="Freeform 50"/>
            <p:cNvSpPr/>
            <p:nvPr/>
          </p:nvSpPr>
          <p:spPr>
            <a:xfrm>
              <a:off x="1063977" y="2132744"/>
              <a:ext cx="2074852" cy="1813682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6" tIns="290000" rIns="580548" bIns="290000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1" indent="-228600" algn="l" defTabSz="106616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defRPr/>
              </a:pPr>
              <a:r>
                <a: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2375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Oval 32"/>
            <p:cNvSpPr>
              <a:spLocks noChangeAspect="1"/>
            </p:cNvSpPr>
            <p:nvPr/>
          </p:nvSpPr>
          <p:spPr>
            <a:xfrm>
              <a:off x="550289" y="2525468"/>
              <a:ext cx="1027375" cy="1028235"/>
            </a:xfrm>
            <a:prstGeom prst="ellipse">
              <a:avLst/>
            </a:prstGeom>
            <a:solidFill>
              <a:srgbClr val="315B2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Oval 33"/>
            <p:cNvSpPr>
              <a:spLocks noChangeAspect="1"/>
            </p:cNvSpPr>
            <p:nvPr/>
          </p:nvSpPr>
          <p:spPr>
            <a:xfrm>
              <a:off x="668832" y="2644111"/>
              <a:ext cx="790288" cy="79095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15B2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</a:p>
          </p:txBody>
        </p:sp>
        <p:sp>
          <p:nvSpPr>
            <p:cNvPr id="16" name="TextBox 13"/>
            <p:cNvSpPr txBox="1"/>
            <p:nvPr/>
          </p:nvSpPr>
          <p:spPr>
            <a:xfrm>
              <a:off x="1710721" y="2872932"/>
              <a:ext cx="85439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关键词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3"/>
            <p:cNvSpPr txBox="1"/>
            <p:nvPr/>
          </p:nvSpPr>
          <p:spPr>
            <a:xfrm>
              <a:off x="1063977" y="4247819"/>
              <a:ext cx="229824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3"/>
            <p:cNvSpPr txBox="1"/>
            <p:nvPr/>
          </p:nvSpPr>
          <p:spPr>
            <a:xfrm>
              <a:off x="1063976" y="4657586"/>
              <a:ext cx="2114687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382963" y="2132013"/>
            <a:ext cx="2757487" cy="3192462"/>
            <a:chOff x="3383713" y="2132744"/>
            <a:chExt cx="2756392" cy="3191683"/>
          </a:xfrm>
        </p:grpSpPr>
        <p:sp>
          <p:nvSpPr>
            <p:cNvPr id="7" name="Freeform 50"/>
            <p:cNvSpPr/>
            <p:nvPr/>
          </p:nvSpPr>
          <p:spPr>
            <a:xfrm>
              <a:off x="3897401" y="2132744"/>
              <a:ext cx="2074852" cy="1813682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6" tIns="290000" rIns="580548" bIns="290000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1" indent="-228600" algn="l" defTabSz="106616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defRPr/>
              </a:pPr>
              <a:r>
                <a: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2375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32"/>
            <p:cNvSpPr>
              <a:spLocks noChangeAspect="1"/>
            </p:cNvSpPr>
            <p:nvPr/>
          </p:nvSpPr>
          <p:spPr>
            <a:xfrm>
              <a:off x="3383713" y="2525468"/>
              <a:ext cx="1027375" cy="1028235"/>
            </a:xfrm>
            <a:prstGeom prst="ellipse">
              <a:avLst/>
            </a:prstGeom>
            <a:solidFill>
              <a:srgbClr val="315B2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33"/>
            <p:cNvSpPr>
              <a:spLocks noChangeAspect="1"/>
            </p:cNvSpPr>
            <p:nvPr/>
          </p:nvSpPr>
          <p:spPr>
            <a:xfrm>
              <a:off x="3502256" y="2644111"/>
              <a:ext cx="790288" cy="79095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15B2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</a:p>
          </p:txBody>
        </p:sp>
        <p:sp>
          <p:nvSpPr>
            <p:cNvPr id="19" name="TextBox 13"/>
            <p:cNvSpPr txBox="1"/>
            <p:nvPr/>
          </p:nvSpPr>
          <p:spPr>
            <a:xfrm>
              <a:off x="3841859" y="4247819"/>
              <a:ext cx="229824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3"/>
            <p:cNvSpPr txBox="1"/>
            <p:nvPr/>
          </p:nvSpPr>
          <p:spPr>
            <a:xfrm>
              <a:off x="3840966" y="4678096"/>
              <a:ext cx="2114687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TextBox 13"/>
            <p:cNvSpPr txBox="1"/>
            <p:nvPr/>
          </p:nvSpPr>
          <p:spPr>
            <a:xfrm>
              <a:off x="4583669" y="2872932"/>
              <a:ext cx="85439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关键词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278563" y="2132013"/>
            <a:ext cx="2811462" cy="3171825"/>
            <a:chOff x="6277804" y="2132744"/>
            <a:chExt cx="2811933" cy="3171173"/>
          </a:xfrm>
        </p:grpSpPr>
        <p:sp>
          <p:nvSpPr>
            <p:cNvPr id="10" name="Freeform 50"/>
            <p:cNvSpPr/>
            <p:nvPr/>
          </p:nvSpPr>
          <p:spPr>
            <a:xfrm>
              <a:off x="6791492" y="2132744"/>
              <a:ext cx="2074852" cy="1813682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6" tIns="290000" rIns="580548" bIns="290000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1" indent="-228600" algn="l" defTabSz="106616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defRPr/>
              </a:pPr>
              <a:r>
                <a: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2375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32"/>
            <p:cNvSpPr>
              <a:spLocks noChangeAspect="1"/>
            </p:cNvSpPr>
            <p:nvPr/>
          </p:nvSpPr>
          <p:spPr>
            <a:xfrm>
              <a:off x="6277804" y="2525468"/>
              <a:ext cx="1027375" cy="1028235"/>
            </a:xfrm>
            <a:prstGeom prst="ellipse">
              <a:avLst/>
            </a:prstGeom>
            <a:solidFill>
              <a:srgbClr val="315B2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Oval 33"/>
            <p:cNvSpPr>
              <a:spLocks noChangeAspect="1"/>
            </p:cNvSpPr>
            <p:nvPr/>
          </p:nvSpPr>
          <p:spPr>
            <a:xfrm>
              <a:off x="6396347" y="2644111"/>
              <a:ext cx="790288" cy="79095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15B2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</a:p>
          </p:txBody>
        </p:sp>
        <p:sp>
          <p:nvSpPr>
            <p:cNvPr id="21" name="TextBox 13"/>
            <p:cNvSpPr txBox="1"/>
            <p:nvPr/>
          </p:nvSpPr>
          <p:spPr>
            <a:xfrm>
              <a:off x="6791491" y="4247819"/>
              <a:ext cx="229824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13"/>
            <p:cNvSpPr txBox="1"/>
            <p:nvPr/>
          </p:nvSpPr>
          <p:spPr>
            <a:xfrm>
              <a:off x="6808091" y="4657586"/>
              <a:ext cx="2114687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TextBox 13"/>
            <p:cNvSpPr txBox="1"/>
            <p:nvPr/>
          </p:nvSpPr>
          <p:spPr>
            <a:xfrm>
              <a:off x="7438236" y="2872932"/>
              <a:ext cx="85439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关键词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110663" y="2132013"/>
            <a:ext cx="2773362" cy="3171825"/>
            <a:chOff x="9111228" y="2132744"/>
            <a:chExt cx="2772100" cy="3171173"/>
          </a:xfrm>
        </p:grpSpPr>
        <p:sp>
          <p:nvSpPr>
            <p:cNvPr id="13" name="Freeform 50"/>
            <p:cNvSpPr/>
            <p:nvPr/>
          </p:nvSpPr>
          <p:spPr>
            <a:xfrm>
              <a:off x="9624916" y="2132744"/>
              <a:ext cx="2074852" cy="1813682"/>
            </a:xfrm>
            <a:custGeom>
              <a:avLst/>
              <a:gdLst>
                <a:gd name="connsiteX0" fmla="*/ 0 w 1571625"/>
                <a:gd name="connsiteY0" fmla="*/ 206070 h 1373798"/>
                <a:gd name="connsiteX1" fmla="*/ 884726 w 1571625"/>
                <a:gd name="connsiteY1" fmla="*/ 206070 h 1373798"/>
                <a:gd name="connsiteX2" fmla="*/ 884726 w 1571625"/>
                <a:gd name="connsiteY2" fmla="*/ 0 h 1373798"/>
                <a:gd name="connsiteX3" fmla="*/ 1571625 w 1571625"/>
                <a:gd name="connsiteY3" fmla="*/ 686899 h 1373798"/>
                <a:gd name="connsiteX4" fmla="*/ 884726 w 1571625"/>
                <a:gd name="connsiteY4" fmla="*/ 1373798 h 1373798"/>
                <a:gd name="connsiteX5" fmla="*/ 884726 w 1571625"/>
                <a:gd name="connsiteY5" fmla="*/ 1167728 h 1373798"/>
                <a:gd name="connsiteX6" fmla="*/ 0 w 1571625"/>
                <a:gd name="connsiteY6" fmla="*/ 1167728 h 1373798"/>
                <a:gd name="connsiteX7" fmla="*/ 0 w 1571625"/>
                <a:gd name="connsiteY7" fmla="*/ 206070 h 13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373798">
                  <a:moveTo>
                    <a:pt x="0" y="206070"/>
                  </a:moveTo>
                  <a:lnTo>
                    <a:pt x="884726" y="206070"/>
                  </a:lnTo>
                  <a:lnTo>
                    <a:pt x="884726" y="0"/>
                  </a:lnTo>
                  <a:lnTo>
                    <a:pt x="1571625" y="686899"/>
                  </a:lnTo>
                  <a:lnTo>
                    <a:pt x="884726" y="1373798"/>
                  </a:lnTo>
                  <a:lnTo>
                    <a:pt x="884726" y="1167728"/>
                  </a:lnTo>
                  <a:lnTo>
                    <a:pt x="0" y="1167728"/>
                  </a:lnTo>
                  <a:lnTo>
                    <a:pt x="0" y="206070"/>
                  </a:ln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6" tIns="290000" rIns="580548" bIns="290000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1" indent="-228600" algn="l" defTabSz="106616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defRPr/>
              </a:pPr>
              <a:r>
                <a: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2375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32"/>
            <p:cNvSpPr>
              <a:spLocks noChangeAspect="1"/>
            </p:cNvSpPr>
            <p:nvPr/>
          </p:nvSpPr>
          <p:spPr>
            <a:xfrm>
              <a:off x="9111228" y="2525468"/>
              <a:ext cx="1027375" cy="1028235"/>
            </a:xfrm>
            <a:prstGeom prst="ellipse">
              <a:avLst/>
            </a:prstGeom>
            <a:solidFill>
              <a:srgbClr val="315B2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Oval 33"/>
            <p:cNvSpPr>
              <a:spLocks noChangeAspect="1"/>
            </p:cNvSpPr>
            <p:nvPr/>
          </p:nvSpPr>
          <p:spPr>
            <a:xfrm>
              <a:off x="9229771" y="2644111"/>
              <a:ext cx="790288" cy="79095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54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15B2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04</a:t>
              </a:r>
            </a:p>
          </p:txBody>
        </p:sp>
        <p:sp>
          <p:nvSpPr>
            <p:cNvPr id="23" name="TextBox 13"/>
            <p:cNvSpPr txBox="1"/>
            <p:nvPr/>
          </p:nvSpPr>
          <p:spPr>
            <a:xfrm>
              <a:off x="9585082" y="4247819"/>
              <a:ext cx="229824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13"/>
            <p:cNvSpPr txBox="1"/>
            <p:nvPr/>
          </p:nvSpPr>
          <p:spPr>
            <a:xfrm>
              <a:off x="9585081" y="4657586"/>
              <a:ext cx="2114687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TextBox 13"/>
            <p:cNvSpPr txBox="1"/>
            <p:nvPr/>
          </p:nvSpPr>
          <p:spPr>
            <a:xfrm>
              <a:off x="10365946" y="2872932"/>
              <a:ext cx="85439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关键词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5606" name="组合 34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36" name="圆角矩形 35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5608" name="图片 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09" name="文本框 37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5610" name="文本框 38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338638" y="2363788"/>
            <a:ext cx="3178175" cy="3179762"/>
            <a:chOff x="4338403" y="2363519"/>
            <a:chExt cx="3178368" cy="3179941"/>
          </a:xfrm>
        </p:grpSpPr>
        <p:sp>
          <p:nvSpPr>
            <p:cNvPr id="8" name="Block Arc 38@|1FFC:3103537|FBC:16777215|LFC:16777215|LBC:16777215"/>
            <p:cNvSpPr/>
            <p:nvPr/>
          </p:nvSpPr>
          <p:spPr>
            <a:xfrm rot="2990966">
              <a:off x="4350991" y="2363520"/>
              <a:ext cx="3157910" cy="3157908"/>
            </a:xfrm>
            <a:prstGeom prst="blockArc">
              <a:avLst>
                <a:gd name="adj1" fmla="val 10800000"/>
                <a:gd name="adj2" fmla="val 16298175"/>
                <a:gd name="adj3" fmla="val 16327"/>
              </a:avLst>
            </a:prstGeom>
            <a:solidFill>
              <a:srgbClr val="315B2F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" name="Block Arc 37@|1FFC:3255130|FBC:16777215|LFC:16777215|LBC:16777215"/>
            <p:cNvSpPr/>
            <p:nvPr/>
          </p:nvSpPr>
          <p:spPr>
            <a:xfrm rot="19115698">
              <a:off x="4338403" y="2369813"/>
              <a:ext cx="3157908" cy="3157910"/>
            </a:xfrm>
            <a:prstGeom prst="blockArc">
              <a:avLst>
                <a:gd name="adj1" fmla="val 11150769"/>
                <a:gd name="adj2" fmla="val 16298175"/>
                <a:gd name="adj3" fmla="val 16327"/>
              </a:avLst>
            </a:prstGeom>
            <a:solidFill>
              <a:srgbClr val="5AAB31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Block Arc 40@|1FFC:3103537|FBC:16777215|LFC:16777215|LBC:16777215"/>
            <p:cNvSpPr/>
            <p:nvPr/>
          </p:nvSpPr>
          <p:spPr>
            <a:xfrm rot="13947231">
              <a:off x="4346272" y="2385550"/>
              <a:ext cx="3157910" cy="3157910"/>
            </a:xfrm>
            <a:prstGeom prst="blockArc">
              <a:avLst>
                <a:gd name="adj1" fmla="val 10800000"/>
                <a:gd name="adj2" fmla="val 16298175"/>
                <a:gd name="adj3" fmla="val 16327"/>
              </a:avLst>
            </a:prstGeom>
            <a:solidFill>
              <a:srgbClr val="315B2F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1" name="Block Arc 39@|1FFC:3255130|FBC:16777215|LFC:16777215|LBC:16777215"/>
            <p:cNvSpPr/>
            <p:nvPr/>
          </p:nvSpPr>
          <p:spPr>
            <a:xfrm rot="8470872">
              <a:off x="4358861" y="2374535"/>
              <a:ext cx="3157910" cy="3157908"/>
            </a:xfrm>
            <a:prstGeom prst="blockArc">
              <a:avLst>
                <a:gd name="adj1" fmla="val 10800000"/>
                <a:gd name="adj2" fmla="val 16298175"/>
                <a:gd name="adj3" fmla="val 16327"/>
              </a:avLst>
            </a:prstGeom>
            <a:solidFill>
              <a:srgbClr val="5AAB31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2" name="TextBox 44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818308" y="3900779"/>
              <a:ext cx="553357" cy="3139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4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Roboto Medium"/>
                  <a:sym typeface="Arial" panose="020B0604020202020204" pitchFamily="34" charset="0"/>
                </a:rPr>
                <a:t>20%</a:t>
              </a:r>
            </a:p>
          </p:txBody>
        </p:sp>
        <p:sp>
          <p:nvSpPr>
            <p:cNvPr id="13" name="Isosceles Triangle 41@|1FFC:3255130|FBC:16777215|LFC:16777215|LBC:16777215"/>
            <p:cNvSpPr/>
            <p:nvPr/>
          </p:nvSpPr>
          <p:spPr>
            <a:xfrm rot="2938533">
              <a:off x="4790772" y="2693157"/>
              <a:ext cx="756827" cy="295808"/>
            </a:xfrm>
            <a:prstGeom prst="triangle">
              <a:avLst/>
            </a:prstGeom>
            <a:solidFill>
              <a:srgbClr val="5AAB31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/>
                <a:ea typeface="+mn-ea"/>
                <a:cs typeface="Roboto Medium"/>
                <a:sym typeface="Arial" panose="020B0604020202020204" pitchFamily="34" charset="0"/>
              </a:endParaRPr>
            </a:p>
          </p:txBody>
        </p:sp>
        <p:sp>
          <p:nvSpPr>
            <p:cNvPr id="14" name="Isosceles Triangle 42@|1FFC:3103537|FBC:16777215|LFC:16777215|LBC:16777215"/>
            <p:cNvSpPr/>
            <p:nvPr/>
          </p:nvSpPr>
          <p:spPr>
            <a:xfrm rot="8461846">
              <a:off x="6654522" y="3085733"/>
              <a:ext cx="756827" cy="295808"/>
            </a:xfrm>
            <a:prstGeom prst="triangle">
              <a:avLst/>
            </a:prstGeom>
            <a:solidFill>
              <a:srgbClr val="315B2F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/>
                <a:ea typeface="+mn-ea"/>
                <a:cs typeface="Roboto Medium"/>
                <a:sym typeface="Arial" panose="020B0604020202020204" pitchFamily="34" charset="0"/>
              </a:endParaRPr>
            </a:p>
          </p:txBody>
        </p:sp>
        <p:sp>
          <p:nvSpPr>
            <p:cNvPr id="15" name="Isosceles Triangle 43@|1FFC:3255130|FBC:16777215|LFC:16777215|LBC:16777215"/>
            <p:cNvSpPr/>
            <p:nvPr/>
          </p:nvSpPr>
          <p:spPr>
            <a:xfrm rot="14072155">
              <a:off x="6250931" y="4908571"/>
              <a:ext cx="756827" cy="295808"/>
            </a:xfrm>
            <a:prstGeom prst="triangle">
              <a:avLst/>
            </a:prstGeom>
            <a:solidFill>
              <a:srgbClr val="5AAB31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/>
                <a:ea typeface="+mn-ea"/>
                <a:cs typeface="Roboto Medium"/>
                <a:sym typeface="Arial" panose="020B0604020202020204" pitchFamily="34" charset="0"/>
              </a:endParaRPr>
            </a:p>
          </p:txBody>
        </p:sp>
        <p:sp>
          <p:nvSpPr>
            <p:cNvPr id="16" name="Isosceles Triangle 44@|1FFC:3103537|FBC:16777215|LFC:16777215|LBC:16777215"/>
            <p:cNvSpPr/>
            <p:nvPr/>
          </p:nvSpPr>
          <p:spPr>
            <a:xfrm rot="19459203">
              <a:off x="4395051" y="4495543"/>
              <a:ext cx="756827" cy="297381"/>
            </a:xfrm>
            <a:prstGeom prst="triangle">
              <a:avLst/>
            </a:prstGeom>
            <a:solidFill>
              <a:srgbClr val="315B2F"/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/>
                <a:ea typeface="+mn-ea"/>
                <a:cs typeface="Roboto Medium"/>
                <a:sym typeface="Arial" panose="020B0604020202020204" pitchFamily="34" charset="0"/>
              </a:endParaRPr>
            </a:p>
          </p:txBody>
        </p:sp>
        <p:sp>
          <p:nvSpPr>
            <p:cNvPr id="17" name="TextBox 61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5932304" y="2509852"/>
              <a:ext cx="35779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18" name="TextBox 62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5559398" y="5124922"/>
              <a:ext cx="3513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</a:t>
              </a:r>
            </a:p>
          </p:txBody>
        </p:sp>
        <p:sp>
          <p:nvSpPr>
            <p:cNvPr id="19" name="TextBox 63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4470002" y="3620694"/>
              <a:ext cx="3513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20" name="TextBox 64@|17FFC:16777215|FBC:16777215|LFC:16777215|LBC:16777215"/>
            <p:cNvSpPr txBox="1">
              <a:spLocks noChangeArrowheads="1"/>
            </p:cNvSpPr>
            <p:nvPr/>
          </p:nvSpPr>
          <p:spPr bwMode="auto">
            <a:xfrm>
              <a:off x="7065187" y="4061271"/>
              <a:ext cx="3513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466850" y="2641600"/>
            <a:ext cx="2338388" cy="790575"/>
            <a:chOff x="1466378" y="2641539"/>
            <a:chExt cx="2338080" cy="789986"/>
          </a:xfrm>
        </p:grpSpPr>
        <p:sp>
          <p:nvSpPr>
            <p:cNvPr id="21" name="TextBox 13@|17FFC:16777215|FBC:16777215|LFC:16777215|LBC:16777215"/>
            <p:cNvSpPr txBox="1"/>
            <p:nvPr/>
          </p:nvSpPr>
          <p:spPr>
            <a:xfrm>
              <a:off x="1466378" y="2641539"/>
              <a:ext cx="233808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2" name="TextBox 13@|17FFC:16777215|FBC:16777215|LFC:16777215|LBC:16777215"/>
            <p:cNvSpPr txBox="1"/>
            <p:nvPr/>
          </p:nvSpPr>
          <p:spPr>
            <a:xfrm>
              <a:off x="1470459" y="3000638"/>
              <a:ext cx="2333999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389813" y="1730375"/>
            <a:ext cx="2336800" cy="788988"/>
            <a:chOff x="7491408" y="1476135"/>
            <a:chExt cx="2338080" cy="789986"/>
          </a:xfrm>
        </p:grpSpPr>
        <p:sp>
          <p:nvSpPr>
            <p:cNvPr id="23" name="TextBox 13@|17FFC:16777215|FBC:16777215|LFC:16777215|LBC:16777215"/>
            <p:cNvSpPr txBox="1"/>
            <p:nvPr/>
          </p:nvSpPr>
          <p:spPr>
            <a:xfrm>
              <a:off x="7491408" y="1476135"/>
              <a:ext cx="233808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4" name="TextBox 13@|17FFC:16777215|FBC:16777215|LFC:16777215|LBC:16777215"/>
            <p:cNvSpPr txBox="1"/>
            <p:nvPr/>
          </p:nvSpPr>
          <p:spPr>
            <a:xfrm>
              <a:off x="7495489" y="1835234"/>
              <a:ext cx="2333999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943850" y="3886200"/>
            <a:ext cx="2338388" cy="788988"/>
            <a:chOff x="7943840" y="3885475"/>
            <a:chExt cx="2338080" cy="789986"/>
          </a:xfrm>
        </p:grpSpPr>
        <p:sp>
          <p:nvSpPr>
            <p:cNvPr id="25" name="TextBox 13@|17FFC:16777215|FBC:16777215|LFC:16777215|LBC:16777215"/>
            <p:cNvSpPr txBox="1"/>
            <p:nvPr/>
          </p:nvSpPr>
          <p:spPr>
            <a:xfrm>
              <a:off x="7943840" y="3885475"/>
              <a:ext cx="233808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6" name="TextBox 13@|17FFC:16777215|FBC:16777215|LFC:16777215|LBC:16777215"/>
            <p:cNvSpPr txBox="1"/>
            <p:nvPr/>
          </p:nvSpPr>
          <p:spPr>
            <a:xfrm>
              <a:off x="7947921" y="4244574"/>
              <a:ext cx="2333999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466850" y="4641850"/>
            <a:ext cx="2338388" cy="790575"/>
            <a:chOff x="1466378" y="4641799"/>
            <a:chExt cx="2338080" cy="789986"/>
          </a:xfrm>
        </p:grpSpPr>
        <p:sp>
          <p:nvSpPr>
            <p:cNvPr id="27" name="TextBox 13@|17FFC:16777215|FBC:16777215|LFC:16777215|LBC:16777215"/>
            <p:cNvSpPr txBox="1"/>
            <p:nvPr/>
          </p:nvSpPr>
          <p:spPr>
            <a:xfrm>
              <a:off x="1466378" y="4641799"/>
              <a:ext cx="233808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8" name="TextBox 13@|17FFC:16777215|FBC:16777215|LFC:16777215|LBC:16777215"/>
            <p:cNvSpPr txBox="1"/>
            <p:nvPr/>
          </p:nvSpPr>
          <p:spPr>
            <a:xfrm>
              <a:off x="1470459" y="5000898"/>
              <a:ext cx="2333999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6631" name="组合 33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35" name="圆角矩形 34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6633" name="图片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34" name="文本框 36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6635" name="文本框 37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@|5FFC:192|FBC:16777215|LFC:16777215|LBC:16777215"/>
          <p:cNvSpPr/>
          <p:nvPr/>
        </p:nvSpPr>
        <p:spPr>
          <a:xfrm>
            <a:off x="2239963" y="1733550"/>
            <a:ext cx="1174750" cy="1174750"/>
          </a:xfrm>
          <a:custGeom>
            <a:avLst/>
            <a:gdLst>
              <a:gd name="connsiteX0" fmla="*/ 0 w 1260455"/>
              <a:gd name="connsiteY0" fmla="*/ 630228 h 1260455"/>
              <a:gd name="connsiteX1" fmla="*/ 630228 w 1260455"/>
              <a:gd name="connsiteY1" fmla="*/ 0 h 1260455"/>
              <a:gd name="connsiteX2" fmla="*/ 1260456 w 1260455"/>
              <a:gd name="connsiteY2" fmla="*/ 630228 h 1260455"/>
              <a:gd name="connsiteX3" fmla="*/ 630228 w 1260455"/>
              <a:gd name="connsiteY3" fmla="*/ 1260456 h 1260455"/>
              <a:gd name="connsiteX4" fmla="*/ 0 w 1260455"/>
              <a:gd name="connsiteY4" fmla="*/ 630228 h 126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55" h="1260455">
                <a:moveTo>
                  <a:pt x="0" y="630228"/>
                </a:moveTo>
                <a:cubicBezTo>
                  <a:pt x="0" y="282163"/>
                  <a:pt x="282163" y="0"/>
                  <a:pt x="630228" y="0"/>
                </a:cubicBezTo>
                <a:cubicBezTo>
                  <a:pt x="978293" y="0"/>
                  <a:pt x="1260456" y="282163"/>
                  <a:pt x="1260456" y="630228"/>
                </a:cubicBezTo>
                <a:cubicBezTo>
                  <a:pt x="1260456" y="978293"/>
                  <a:pt x="978293" y="1260456"/>
                  <a:pt x="630228" y="1260456"/>
                </a:cubicBezTo>
                <a:cubicBezTo>
                  <a:pt x="282163" y="1260456"/>
                  <a:pt x="0" y="978293"/>
                  <a:pt x="0" y="630228"/>
                </a:cubicBezTo>
                <a:close/>
              </a:path>
            </a:pathLst>
          </a:custGeom>
          <a:solidFill>
            <a:srgbClr val="315B2F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215069" tIns="215069" rIns="215069" bIns="21506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</a:t>
            </a:r>
          </a:p>
        </p:txBody>
      </p:sp>
      <p:sp>
        <p:nvSpPr>
          <p:cNvPr id="31" name="Freeform 30@|5FFC:192|FBC:16777215|LFC:16777215|LBC:16777215"/>
          <p:cNvSpPr/>
          <p:nvPr/>
        </p:nvSpPr>
        <p:spPr>
          <a:xfrm>
            <a:off x="3581400" y="2027238"/>
            <a:ext cx="587375" cy="587375"/>
          </a:xfrm>
          <a:custGeom>
            <a:avLst/>
            <a:gdLst>
              <a:gd name="connsiteX0" fmla="*/ 96902 w 731063"/>
              <a:gd name="connsiteY0" fmla="*/ 150599 h 731063"/>
              <a:gd name="connsiteX1" fmla="*/ 634161 w 731063"/>
              <a:gd name="connsiteY1" fmla="*/ 150599 h 731063"/>
              <a:gd name="connsiteX2" fmla="*/ 634161 w 731063"/>
              <a:gd name="connsiteY2" fmla="*/ 322545 h 731063"/>
              <a:gd name="connsiteX3" fmla="*/ 96902 w 731063"/>
              <a:gd name="connsiteY3" fmla="*/ 322545 h 731063"/>
              <a:gd name="connsiteX4" fmla="*/ 96902 w 731063"/>
              <a:gd name="connsiteY4" fmla="*/ 150599 h 731063"/>
              <a:gd name="connsiteX5" fmla="*/ 96902 w 731063"/>
              <a:gd name="connsiteY5" fmla="*/ 408518 h 731063"/>
              <a:gd name="connsiteX6" fmla="*/ 634161 w 731063"/>
              <a:gd name="connsiteY6" fmla="*/ 408518 h 731063"/>
              <a:gd name="connsiteX7" fmla="*/ 634161 w 731063"/>
              <a:gd name="connsiteY7" fmla="*/ 580464 h 731063"/>
              <a:gd name="connsiteX8" fmla="*/ 96902 w 731063"/>
              <a:gd name="connsiteY8" fmla="*/ 580464 h 731063"/>
              <a:gd name="connsiteX9" fmla="*/ 96902 w 731063"/>
              <a:gd name="connsiteY9" fmla="*/ 408518 h 73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1063" h="731063">
                <a:moveTo>
                  <a:pt x="96902" y="150599"/>
                </a:moveTo>
                <a:lnTo>
                  <a:pt x="634161" y="150599"/>
                </a:lnTo>
                <a:lnTo>
                  <a:pt x="634161" y="322545"/>
                </a:lnTo>
                <a:lnTo>
                  <a:pt x="96902" y="322545"/>
                </a:lnTo>
                <a:lnTo>
                  <a:pt x="96902" y="150599"/>
                </a:lnTo>
                <a:close/>
                <a:moveTo>
                  <a:pt x="96902" y="408518"/>
                </a:moveTo>
                <a:lnTo>
                  <a:pt x="634161" y="408518"/>
                </a:lnTo>
                <a:lnTo>
                  <a:pt x="634161" y="580464"/>
                </a:lnTo>
                <a:lnTo>
                  <a:pt x="96902" y="580464"/>
                </a:lnTo>
                <a:lnTo>
                  <a:pt x="96902" y="408518"/>
                </a:lnTo>
                <a:close/>
              </a:path>
            </a:pathLst>
          </a:custGeom>
          <a:solidFill>
            <a:srgbClr val="315B2F"/>
          </a:solidFill>
          <a:ln w="9525" cap="flat" cmpd="sng" algn="ctr">
            <a:noFill/>
            <a:prstDash val="solid"/>
          </a:ln>
          <a:effectLst/>
        </p:spPr>
        <p:txBody>
          <a:bodyPr spcFirstLastPara="0" vert="horz" wrap="square" lIns="96902" tIns="150599" rIns="96902" bIns="150599" numCol="1" spcCol="1270" anchor="ctr" anchorCtr="0">
            <a:noAutofit/>
          </a:bodyPr>
          <a:lstStyle/>
          <a:p>
            <a:pPr marL="0" marR="0" lvl="0" indent="0" algn="ctr" defTabSz="1422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Freeform 31@|5FFC:681197|FBC:16777215|LFC:16777215|LBC:16777215"/>
          <p:cNvSpPr/>
          <p:nvPr/>
        </p:nvSpPr>
        <p:spPr>
          <a:xfrm>
            <a:off x="4470400" y="1733550"/>
            <a:ext cx="1174750" cy="1174750"/>
          </a:xfrm>
          <a:custGeom>
            <a:avLst/>
            <a:gdLst>
              <a:gd name="connsiteX0" fmla="*/ 0 w 1260455"/>
              <a:gd name="connsiteY0" fmla="*/ 630228 h 1260455"/>
              <a:gd name="connsiteX1" fmla="*/ 630228 w 1260455"/>
              <a:gd name="connsiteY1" fmla="*/ 0 h 1260455"/>
              <a:gd name="connsiteX2" fmla="*/ 1260456 w 1260455"/>
              <a:gd name="connsiteY2" fmla="*/ 630228 h 1260455"/>
              <a:gd name="connsiteX3" fmla="*/ 630228 w 1260455"/>
              <a:gd name="connsiteY3" fmla="*/ 1260456 h 1260455"/>
              <a:gd name="connsiteX4" fmla="*/ 0 w 1260455"/>
              <a:gd name="connsiteY4" fmla="*/ 630228 h 126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55" h="1260455">
                <a:moveTo>
                  <a:pt x="0" y="630228"/>
                </a:moveTo>
                <a:cubicBezTo>
                  <a:pt x="0" y="282163"/>
                  <a:pt x="282163" y="0"/>
                  <a:pt x="630228" y="0"/>
                </a:cubicBezTo>
                <a:cubicBezTo>
                  <a:pt x="978293" y="0"/>
                  <a:pt x="1260456" y="282163"/>
                  <a:pt x="1260456" y="630228"/>
                </a:cubicBezTo>
                <a:cubicBezTo>
                  <a:pt x="1260456" y="978293"/>
                  <a:pt x="978293" y="1260456"/>
                  <a:pt x="630228" y="1260456"/>
                </a:cubicBezTo>
                <a:cubicBezTo>
                  <a:pt x="282163" y="1260456"/>
                  <a:pt x="0" y="978293"/>
                  <a:pt x="0" y="630228"/>
                </a:cubicBezTo>
                <a:close/>
              </a:path>
            </a:pathLst>
          </a:custGeom>
          <a:solidFill>
            <a:srgbClr val="5AAB31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215069" tIns="215069" rIns="215069" bIns="21506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</a:t>
            </a:r>
          </a:p>
        </p:txBody>
      </p:sp>
      <p:sp>
        <p:nvSpPr>
          <p:cNvPr id="33" name="Freeform 32@|5FFC:192|FBC:16777215|LFC:16777215|LBC:16777215"/>
          <p:cNvSpPr/>
          <p:nvPr/>
        </p:nvSpPr>
        <p:spPr>
          <a:xfrm>
            <a:off x="5918200" y="2027238"/>
            <a:ext cx="587375" cy="587375"/>
          </a:xfrm>
          <a:custGeom>
            <a:avLst/>
            <a:gdLst>
              <a:gd name="connsiteX0" fmla="*/ 114791 w 731063"/>
              <a:gd name="connsiteY0" fmla="*/ 236375 h 731063"/>
              <a:gd name="connsiteX1" fmla="*/ 236375 w 731063"/>
              <a:gd name="connsiteY1" fmla="*/ 114791 h 731063"/>
              <a:gd name="connsiteX2" fmla="*/ 365532 w 731063"/>
              <a:gd name="connsiteY2" fmla="*/ 243947 h 731063"/>
              <a:gd name="connsiteX3" fmla="*/ 494688 w 731063"/>
              <a:gd name="connsiteY3" fmla="*/ 114791 h 731063"/>
              <a:gd name="connsiteX4" fmla="*/ 616272 w 731063"/>
              <a:gd name="connsiteY4" fmla="*/ 236375 h 731063"/>
              <a:gd name="connsiteX5" fmla="*/ 487116 w 731063"/>
              <a:gd name="connsiteY5" fmla="*/ 365532 h 731063"/>
              <a:gd name="connsiteX6" fmla="*/ 616272 w 731063"/>
              <a:gd name="connsiteY6" fmla="*/ 494688 h 731063"/>
              <a:gd name="connsiteX7" fmla="*/ 494688 w 731063"/>
              <a:gd name="connsiteY7" fmla="*/ 616272 h 731063"/>
              <a:gd name="connsiteX8" fmla="*/ 365532 w 731063"/>
              <a:gd name="connsiteY8" fmla="*/ 487116 h 731063"/>
              <a:gd name="connsiteX9" fmla="*/ 236375 w 731063"/>
              <a:gd name="connsiteY9" fmla="*/ 616272 h 731063"/>
              <a:gd name="connsiteX10" fmla="*/ 114791 w 731063"/>
              <a:gd name="connsiteY10" fmla="*/ 494688 h 731063"/>
              <a:gd name="connsiteX11" fmla="*/ 243947 w 731063"/>
              <a:gd name="connsiteY11" fmla="*/ 365532 h 731063"/>
              <a:gd name="connsiteX12" fmla="*/ 114791 w 731063"/>
              <a:gd name="connsiteY12" fmla="*/ 236375 h 73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1063" h="731063">
                <a:moveTo>
                  <a:pt x="114791" y="236375"/>
                </a:moveTo>
                <a:lnTo>
                  <a:pt x="236375" y="114791"/>
                </a:lnTo>
                <a:lnTo>
                  <a:pt x="365532" y="243947"/>
                </a:lnTo>
                <a:lnTo>
                  <a:pt x="494688" y="114791"/>
                </a:lnTo>
                <a:lnTo>
                  <a:pt x="616272" y="236375"/>
                </a:lnTo>
                <a:lnTo>
                  <a:pt x="487116" y="365532"/>
                </a:lnTo>
                <a:lnTo>
                  <a:pt x="616272" y="494688"/>
                </a:lnTo>
                <a:lnTo>
                  <a:pt x="494688" y="616272"/>
                </a:lnTo>
                <a:lnTo>
                  <a:pt x="365532" y="487116"/>
                </a:lnTo>
                <a:lnTo>
                  <a:pt x="236375" y="616272"/>
                </a:lnTo>
                <a:lnTo>
                  <a:pt x="114791" y="494688"/>
                </a:lnTo>
                <a:lnTo>
                  <a:pt x="243947" y="365532"/>
                </a:lnTo>
                <a:lnTo>
                  <a:pt x="114791" y="236375"/>
                </a:lnTo>
                <a:close/>
              </a:path>
            </a:pathLst>
          </a:custGeom>
          <a:solidFill>
            <a:srgbClr val="315B2F"/>
          </a:solidFill>
          <a:ln w="9525" cap="flat" cmpd="sng" algn="ctr">
            <a:noFill/>
            <a:prstDash val="solid"/>
          </a:ln>
          <a:effectLst/>
        </p:spPr>
        <p:txBody>
          <a:bodyPr spcFirstLastPara="0" vert="horz" wrap="square" lIns="114791" tIns="114791" rIns="114791" bIns="114791" numCol="1" spcCol="1270" anchor="ctr" anchorCtr="0">
            <a:noAutofit/>
          </a:bodyPr>
          <a:lstStyle/>
          <a:p>
            <a:pPr marL="0" marR="0" lvl="0" indent="0" algn="ctr" defTabSz="1689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3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Freeform 33@|5FFC:681197|FBC:16777215|LFC:16777215|LBC:16777215"/>
          <p:cNvSpPr/>
          <p:nvPr/>
        </p:nvSpPr>
        <p:spPr>
          <a:xfrm>
            <a:off x="6821488" y="1733550"/>
            <a:ext cx="1174750" cy="1174750"/>
          </a:xfrm>
          <a:custGeom>
            <a:avLst/>
            <a:gdLst>
              <a:gd name="connsiteX0" fmla="*/ 0 w 1260455"/>
              <a:gd name="connsiteY0" fmla="*/ 630228 h 1260455"/>
              <a:gd name="connsiteX1" fmla="*/ 630228 w 1260455"/>
              <a:gd name="connsiteY1" fmla="*/ 0 h 1260455"/>
              <a:gd name="connsiteX2" fmla="*/ 1260456 w 1260455"/>
              <a:gd name="connsiteY2" fmla="*/ 630228 h 1260455"/>
              <a:gd name="connsiteX3" fmla="*/ 630228 w 1260455"/>
              <a:gd name="connsiteY3" fmla="*/ 1260456 h 1260455"/>
              <a:gd name="connsiteX4" fmla="*/ 0 w 1260455"/>
              <a:gd name="connsiteY4" fmla="*/ 630228 h 126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55" h="1260455">
                <a:moveTo>
                  <a:pt x="0" y="630228"/>
                </a:moveTo>
                <a:cubicBezTo>
                  <a:pt x="0" y="282163"/>
                  <a:pt x="282163" y="0"/>
                  <a:pt x="630228" y="0"/>
                </a:cubicBezTo>
                <a:cubicBezTo>
                  <a:pt x="978293" y="0"/>
                  <a:pt x="1260456" y="282163"/>
                  <a:pt x="1260456" y="630228"/>
                </a:cubicBezTo>
                <a:cubicBezTo>
                  <a:pt x="1260456" y="978293"/>
                  <a:pt x="978293" y="1260456"/>
                  <a:pt x="630228" y="1260456"/>
                </a:cubicBezTo>
                <a:cubicBezTo>
                  <a:pt x="282163" y="1260456"/>
                  <a:pt x="0" y="978293"/>
                  <a:pt x="0" y="630228"/>
                </a:cubicBezTo>
                <a:close/>
              </a:path>
            </a:pathLst>
          </a:custGeom>
          <a:solidFill>
            <a:srgbClr val="5AAB31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215069" tIns="215069" rIns="215069" bIns="21506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</a:t>
            </a:r>
          </a:p>
        </p:txBody>
      </p:sp>
      <p:sp>
        <p:nvSpPr>
          <p:cNvPr id="35" name="Freeform 34@|5FFC:192|FBC:16777215|LFC:16777215|LBC:16777215"/>
          <p:cNvSpPr/>
          <p:nvPr/>
        </p:nvSpPr>
        <p:spPr>
          <a:xfrm>
            <a:off x="8226425" y="2027238"/>
            <a:ext cx="587375" cy="587375"/>
          </a:xfrm>
          <a:custGeom>
            <a:avLst/>
            <a:gdLst>
              <a:gd name="connsiteX0" fmla="*/ 114791 w 731063"/>
              <a:gd name="connsiteY0" fmla="*/ 236375 h 731063"/>
              <a:gd name="connsiteX1" fmla="*/ 236375 w 731063"/>
              <a:gd name="connsiteY1" fmla="*/ 114791 h 731063"/>
              <a:gd name="connsiteX2" fmla="*/ 365532 w 731063"/>
              <a:gd name="connsiteY2" fmla="*/ 243947 h 731063"/>
              <a:gd name="connsiteX3" fmla="*/ 494688 w 731063"/>
              <a:gd name="connsiteY3" fmla="*/ 114791 h 731063"/>
              <a:gd name="connsiteX4" fmla="*/ 616272 w 731063"/>
              <a:gd name="connsiteY4" fmla="*/ 236375 h 731063"/>
              <a:gd name="connsiteX5" fmla="*/ 487116 w 731063"/>
              <a:gd name="connsiteY5" fmla="*/ 365532 h 731063"/>
              <a:gd name="connsiteX6" fmla="*/ 616272 w 731063"/>
              <a:gd name="connsiteY6" fmla="*/ 494688 h 731063"/>
              <a:gd name="connsiteX7" fmla="*/ 494688 w 731063"/>
              <a:gd name="connsiteY7" fmla="*/ 616272 h 731063"/>
              <a:gd name="connsiteX8" fmla="*/ 365532 w 731063"/>
              <a:gd name="connsiteY8" fmla="*/ 487116 h 731063"/>
              <a:gd name="connsiteX9" fmla="*/ 236375 w 731063"/>
              <a:gd name="connsiteY9" fmla="*/ 616272 h 731063"/>
              <a:gd name="connsiteX10" fmla="*/ 114791 w 731063"/>
              <a:gd name="connsiteY10" fmla="*/ 494688 h 731063"/>
              <a:gd name="connsiteX11" fmla="*/ 243947 w 731063"/>
              <a:gd name="connsiteY11" fmla="*/ 365532 h 731063"/>
              <a:gd name="connsiteX12" fmla="*/ 114791 w 731063"/>
              <a:gd name="connsiteY12" fmla="*/ 236375 h 73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1063" h="731063">
                <a:moveTo>
                  <a:pt x="114791" y="236375"/>
                </a:moveTo>
                <a:lnTo>
                  <a:pt x="236375" y="114791"/>
                </a:lnTo>
                <a:lnTo>
                  <a:pt x="365532" y="243947"/>
                </a:lnTo>
                <a:lnTo>
                  <a:pt x="494688" y="114791"/>
                </a:lnTo>
                <a:lnTo>
                  <a:pt x="616272" y="236375"/>
                </a:lnTo>
                <a:lnTo>
                  <a:pt x="487116" y="365532"/>
                </a:lnTo>
                <a:lnTo>
                  <a:pt x="616272" y="494688"/>
                </a:lnTo>
                <a:lnTo>
                  <a:pt x="494688" y="616272"/>
                </a:lnTo>
                <a:lnTo>
                  <a:pt x="365532" y="487116"/>
                </a:lnTo>
                <a:lnTo>
                  <a:pt x="236375" y="616272"/>
                </a:lnTo>
                <a:lnTo>
                  <a:pt x="114791" y="494688"/>
                </a:lnTo>
                <a:lnTo>
                  <a:pt x="243947" y="365532"/>
                </a:lnTo>
                <a:lnTo>
                  <a:pt x="114791" y="236375"/>
                </a:lnTo>
                <a:close/>
              </a:path>
            </a:pathLst>
          </a:custGeom>
          <a:solidFill>
            <a:srgbClr val="315B2F"/>
          </a:solidFill>
          <a:ln w="9525" cap="flat" cmpd="sng" algn="ctr">
            <a:noFill/>
            <a:prstDash val="solid"/>
          </a:ln>
          <a:effectLst/>
        </p:spPr>
        <p:txBody>
          <a:bodyPr spcFirstLastPara="0" vert="horz" wrap="square" lIns="114791" tIns="114791" rIns="114791" bIns="114791" numCol="1" spcCol="1270" anchor="ctr" anchorCtr="0">
            <a:noAutofit/>
          </a:bodyPr>
          <a:lstStyle/>
          <a:p>
            <a:pPr marL="0" marR="0" lvl="0" indent="0" algn="ctr" defTabSz="1689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3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Freeform 35@|5FFC:681197|FBC:16777215|LFC:16777215|LBC:16777215"/>
          <p:cNvSpPr/>
          <p:nvPr/>
        </p:nvSpPr>
        <p:spPr>
          <a:xfrm>
            <a:off x="9094788" y="1733550"/>
            <a:ext cx="1174750" cy="1174750"/>
          </a:xfrm>
          <a:custGeom>
            <a:avLst/>
            <a:gdLst>
              <a:gd name="connsiteX0" fmla="*/ 0 w 1260455"/>
              <a:gd name="connsiteY0" fmla="*/ 630228 h 1260455"/>
              <a:gd name="connsiteX1" fmla="*/ 630228 w 1260455"/>
              <a:gd name="connsiteY1" fmla="*/ 0 h 1260455"/>
              <a:gd name="connsiteX2" fmla="*/ 1260456 w 1260455"/>
              <a:gd name="connsiteY2" fmla="*/ 630228 h 1260455"/>
              <a:gd name="connsiteX3" fmla="*/ 630228 w 1260455"/>
              <a:gd name="connsiteY3" fmla="*/ 1260456 h 1260455"/>
              <a:gd name="connsiteX4" fmla="*/ 0 w 1260455"/>
              <a:gd name="connsiteY4" fmla="*/ 630228 h 126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55" h="1260455">
                <a:moveTo>
                  <a:pt x="0" y="630228"/>
                </a:moveTo>
                <a:cubicBezTo>
                  <a:pt x="0" y="282163"/>
                  <a:pt x="282163" y="0"/>
                  <a:pt x="630228" y="0"/>
                </a:cubicBezTo>
                <a:cubicBezTo>
                  <a:pt x="978293" y="0"/>
                  <a:pt x="1260456" y="282163"/>
                  <a:pt x="1260456" y="630228"/>
                </a:cubicBezTo>
                <a:cubicBezTo>
                  <a:pt x="1260456" y="978293"/>
                  <a:pt x="978293" y="1260456"/>
                  <a:pt x="630228" y="1260456"/>
                </a:cubicBezTo>
                <a:cubicBezTo>
                  <a:pt x="282163" y="1260456"/>
                  <a:pt x="0" y="978293"/>
                  <a:pt x="0" y="630228"/>
                </a:cubicBezTo>
                <a:close/>
              </a:path>
            </a:pathLst>
          </a:custGeom>
          <a:solidFill>
            <a:srgbClr val="5AAB31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215069" tIns="215069" rIns="215069" bIns="21506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</a:t>
            </a:r>
          </a:p>
        </p:txBody>
      </p:sp>
      <p:sp>
        <p:nvSpPr>
          <p:cNvPr id="38" name="Down Arrow 37@|1FFC:192|FBC:16777215|LFC:16777215|LBC:16777215"/>
          <p:cNvSpPr/>
          <p:nvPr/>
        </p:nvSpPr>
        <p:spPr bwMode="auto">
          <a:xfrm>
            <a:off x="2573338" y="3136900"/>
            <a:ext cx="509588" cy="508000"/>
          </a:xfrm>
          <a:prstGeom prst="downArrow">
            <a:avLst/>
          </a:prstGeom>
          <a:solidFill>
            <a:srgbClr val="315B2F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215069" tIns="215069" rIns="215069" bIns="21506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658" name="TextBox 52@|17FFC:3289814|FBC:16777215|LFC:16777215|LBC:16777215"/>
          <p:cNvSpPr txBox="1"/>
          <p:nvPr/>
        </p:nvSpPr>
        <p:spPr>
          <a:xfrm>
            <a:off x="1849438" y="3841750"/>
            <a:ext cx="1957387" cy="1457325"/>
          </a:xfrm>
          <a:prstGeom prst="rect">
            <a:avLst/>
          </a:prstGeom>
          <a:solidFill>
            <a:srgbClr val="315B2F"/>
          </a:solidFill>
          <a:ln w="38100">
            <a:noFill/>
          </a:ln>
        </p:spPr>
        <p:txBody>
          <a:bodyPr lIns="215069" tIns="215069" rIns="215069" bIns="215069" anchor="ctr"/>
          <a:lstStyle/>
          <a:p>
            <a:pPr lvl="0" algn="ctr" defTabSz="1066800" eaLnBrk="1" hangingPunct="1">
              <a:lnSpc>
                <a:spcPct val="90000"/>
              </a:lnSpc>
              <a:spcAft>
                <a:spcPct val="35000"/>
              </a:spcAft>
            </a:pP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13@|17FFC:16777215|FBC:16777215|LFC:16777215|LBC:16777215"/>
          <p:cNvSpPr txBox="1"/>
          <p:nvPr/>
        </p:nvSpPr>
        <p:spPr>
          <a:xfrm>
            <a:off x="2041525" y="3994150"/>
            <a:ext cx="1628775" cy="307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13@|17FFC:16777215|FBC:16777215|LFC:16777215|LBC:16777215"/>
          <p:cNvSpPr txBox="1"/>
          <p:nvPr/>
        </p:nvSpPr>
        <p:spPr>
          <a:xfrm>
            <a:off x="2028825" y="4403725"/>
            <a:ext cx="1628775" cy="6461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Down Arrow 40@|1FFC:192|FBC:16777215|LFC:16777215|LBC:16777215"/>
          <p:cNvSpPr/>
          <p:nvPr/>
        </p:nvSpPr>
        <p:spPr bwMode="auto">
          <a:xfrm>
            <a:off x="4803775" y="3114675"/>
            <a:ext cx="509588" cy="508000"/>
          </a:xfrm>
          <a:prstGeom prst="downArrow">
            <a:avLst/>
          </a:prstGeom>
          <a:solidFill>
            <a:srgbClr val="315B2F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215069" tIns="215069" rIns="215069" bIns="21506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662" name="TextBox 55@|17FFC:7355919|FBC:16777215|LFC:16777215|LBC:16777215"/>
          <p:cNvSpPr txBox="1"/>
          <p:nvPr/>
        </p:nvSpPr>
        <p:spPr>
          <a:xfrm>
            <a:off x="4048125" y="3841750"/>
            <a:ext cx="1958975" cy="1457325"/>
          </a:xfrm>
          <a:prstGeom prst="rect">
            <a:avLst/>
          </a:prstGeom>
          <a:solidFill>
            <a:srgbClr val="5AAB31"/>
          </a:solidFill>
          <a:ln w="38100">
            <a:noFill/>
          </a:ln>
        </p:spPr>
        <p:txBody>
          <a:bodyPr lIns="215069" tIns="215069" rIns="215069" bIns="215069" anchor="ctr"/>
          <a:lstStyle/>
          <a:p>
            <a:pPr lvl="0" algn="ctr" defTabSz="1066800" eaLnBrk="1" hangingPunct="1">
              <a:lnSpc>
                <a:spcPct val="90000"/>
              </a:lnSpc>
              <a:spcAft>
                <a:spcPct val="35000"/>
              </a:spcAft>
            </a:pP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13@|17FFC:16777215|FBC:16777215|LFC:16777215|LBC:16777215"/>
          <p:cNvSpPr txBox="1"/>
          <p:nvPr/>
        </p:nvSpPr>
        <p:spPr>
          <a:xfrm>
            <a:off x="4198938" y="3994150"/>
            <a:ext cx="1627188" cy="307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13@|17FFC:16777215|FBC:16777215|LFC:16777215|LBC:16777215"/>
          <p:cNvSpPr txBox="1"/>
          <p:nvPr/>
        </p:nvSpPr>
        <p:spPr>
          <a:xfrm>
            <a:off x="4186238" y="4403725"/>
            <a:ext cx="1627188" cy="6461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Down Arrow 43@|1FFC:192|FBC:16777215|LFC:16777215|LBC:16777215"/>
          <p:cNvSpPr/>
          <p:nvPr/>
        </p:nvSpPr>
        <p:spPr bwMode="auto">
          <a:xfrm>
            <a:off x="7153275" y="3146425"/>
            <a:ext cx="509588" cy="508000"/>
          </a:xfrm>
          <a:prstGeom prst="downArrow">
            <a:avLst/>
          </a:prstGeom>
          <a:solidFill>
            <a:srgbClr val="315B2F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215069" tIns="215069" rIns="215069" bIns="21506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666" name="TextBox 58@|17FFC:7355919|FBC:16777215|LFC:16777215|LBC:16777215"/>
          <p:cNvSpPr txBox="1"/>
          <p:nvPr/>
        </p:nvSpPr>
        <p:spPr>
          <a:xfrm>
            <a:off x="6399213" y="3841750"/>
            <a:ext cx="1957387" cy="1457325"/>
          </a:xfrm>
          <a:prstGeom prst="rect">
            <a:avLst/>
          </a:prstGeom>
          <a:solidFill>
            <a:srgbClr val="5AAB31"/>
          </a:solidFill>
          <a:ln w="38100">
            <a:noFill/>
          </a:ln>
        </p:spPr>
        <p:txBody>
          <a:bodyPr lIns="215069" tIns="215069" rIns="215069" bIns="215069" anchor="ctr"/>
          <a:lstStyle/>
          <a:p>
            <a:pPr lvl="0" algn="ctr" defTabSz="1066800" eaLnBrk="1" hangingPunct="1">
              <a:lnSpc>
                <a:spcPct val="90000"/>
              </a:lnSpc>
              <a:spcAft>
                <a:spcPct val="35000"/>
              </a:spcAft>
            </a:pP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13@|17FFC:16777215|FBC:16777215|LFC:16777215|LBC:16777215"/>
          <p:cNvSpPr txBox="1"/>
          <p:nvPr/>
        </p:nvSpPr>
        <p:spPr>
          <a:xfrm>
            <a:off x="6599238" y="3994150"/>
            <a:ext cx="1627188" cy="307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13@|17FFC:16777215|FBC:16777215|LFC:16777215|LBC:16777215"/>
          <p:cNvSpPr txBox="1"/>
          <p:nvPr/>
        </p:nvSpPr>
        <p:spPr>
          <a:xfrm>
            <a:off x="6586538" y="4403725"/>
            <a:ext cx="1627188" cy="6461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Down Arrow 46@|1FFC:192|FBC:16777215|LFC:16777215|LBC:16777215"/>
          <p:cNvSpPr/>
          <p:nvPr/>
        </p:nvSpPr>
        <p:spPr bwMode="auto">
          <a:xfrm>
            <a:off x="9426575" y="3146425"/>
            <a:ext cx="509588" cy="508000"/>
          </a:xfrm>
          <a:prstGeom prst="downArrow">
            <a:avLst/>
          </a:prstGeom>
          <a:solidFill>
            <a:srgbClr val="315B2F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215069" tIns="215069" rIns="215069" bIns="21506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670" name="TextBox 61@|17FFC:7355919|FBC:16777215|LFC:16777215|LBC:16777215"/>
          <p:cNvSpPr txBox="1"/>
          <p:nvPr/>
        </p:nvSpPr>
        <p:spPr>
          <a:xfrm>
            <a:off x="8672513" y="3841750"/>
            <a:ext cx="1957387" cy="1457325"/>
          </a:xfrm>
          <a:prstGeom prst="rect">
            <a:avLst/>
          </a:prstGeom>
          <a:solidFill>
            <a:srgbClr val="5AAB31"/>
          </a:solidFill>
          <a:ln w="38100">
            <a:noFill/>
          </a:ln>
        </p:spPr>
        <p:txBody>
          <a:bodyPr lIns="215069" tIns="215069" rIns="215069" bIns="215069" anchor="ctr"/>
          <a:lstStyle/>
          <a:p>
            <a:pPr lvl="0" algn="ctr" defTabSz="1066800" eaLnBrk="1" hangingPunct="1">
              <a:lnSpc>
                <a:spcPct val="90000"/>
              </a:lnSpc>
              <a:spcAft>
                <a:spcPct val="35000"/>
              </a:spcAft>
            </a:pPr>
            <a:endParaRPr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13@|17FFC:16777215|FBC:16777215|LFC:16777215|LBC:16777215"/>
          <p:cNvSpPr txBox="1"/>
          <p:nvPr/>
        </p:nvSpPr>
        <p:spPr>
          <a:xfrm>
            <a:off x="8813800" y="3994150"/>
            <a:ext cx="1628775" cy="307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13@|17FFC:16777215|FBC:16777215|LFC:16777215|LBC:16777215"/>
          <p:cNvSpPr txBox="1"/>
          <p:nvPr/>
        </p:nvSpPr>
        <p:spPr>
          <a:xfrm>
            <a:off x="8801100" y="4403725"/>
            <a:ext cx="1628775" cy="6461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7673" name="组合 27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29" name="圆角矩形 28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7675" name="图片 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76" name="文本框 39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7677" name="文本框 57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>
            <a:spLocks noChangeArrowheads="1"/>
          </p:cNvSpPr>
          <p:nvPr/>
        </p:nvSpPr>
        <p:spPr bwMode="auto">
          <a:xfrm rot="13500000">
            <a:off x="2000250" y="1554163"/>
            <a:ext cx="2185988" cy="2184400"/>
          </a:xfrm>
          <a:custGeom>
            <a:avLst/>
            <a:gdLst>
              <a:gd name="connsiteX0" fmla="*/ 1348346 w 1941271"/>
              <a:gd name="connsiteY0" fmla="*/ 1346966 h 1941271"/>
              <a:gd name="connsiteX1" fmla="*/ 1348346 w 1941271"/>
              <a:gd name="connsiteY1" fmla="*/ 593015 h 1941271"/>
              <a:gd name="connsiteX2" fmla="*/ 594395 w 1941271"/>
              <a:gd name="connsiteY2" fmla="*/ 593015 h 1941271"/>
              <a:gd name="connsiteX3" fmla="*/ 594395 w 1941271"/>
              <a:gd name="connsiteY3" fmla="*/ 1346966 h 1941271"/>
              <a:gd name="connsiteX4" fmla="*/ 1348346 w 1941271"/>
              <a:gd name="connsiteY4" fmla="*/ 1346966 h 1941271"/>
              <a:gd name="connsiteX5" fmla="*/ 1763033 w 1941271"/>
              <a:gd name="connsiteY5" fmla="*/ 1550709 h 1941271"/>
              <a:gd name="connsiteX6" fmla="*/ 1551784 w 1941271"/>
              <a:gd name="connsiteY6" fmla="*/ 1761957 h 1941271"/>
              <a:gd name="connsiteX7" fmla="*/ 1342153 w 1941271"/>
              <a:gd name="connsiteY7" fmla="*/ 1653376 h 1941271"/>
              <a:gd name="connsiteX8" fmla="*/ 1265267 w 1941271"/>
              <a:gd name="connsiteY8" fmla="*/ 1693838 h 1941271"/>
              <a:gd name="connsiteX9" fmla="*/ 1192371 w 1941271"/>
              <a:gd name="connsiteY9" fmla="*/ 1715443 h 1941271"/>
              <a:gd name="connsiteX10" fmla="*/ 1120658 w 1941271"/>
              <a:gd name="connsiteY10" fmla="*/ 1941271 h 1941271"/>
              <a:gd name="connsiteX11" fmla="*/ 821908 w 1941271"/>
              <a:gd name="connsiteY11" fmla="*/ 1941271 h 1941271"/>
              <a:gd name="connsiteX12" fmla="*/ 750176 w 1941271"/>
              <a:gd name="connsiteY12" fmla="*/ 1715386 h 1941271"/>
              <a:gd name="connsiteX13" fmla="*/ 677473 w 1941271"/>
              <a:gd name="connsiteY13" fmla="*/ 1693838 h 1941271"/>
              <a:gd name="connsiteX14" fmla="*/ 601018 w 1941271"/>
              <a:gd name="connsiteY14" fmla="*/ 1653603 h 1941271"/>
              <a:gd name="connsiteX15" fmla="*/ 390651 w 1941271"/>
              <a:gd name="connsiteY15" fmla="*/ 1762566 h 1941271"/>
              <a:gd name="connsiteX16" fmla="*/ 179402 w 1941271"/>
              <a:gd name="connsiteY16" fmla="*/ 1551317 h 1941271"/>
              <a:gd name="connsiteX17" fmla="*/ 286633 w 1941271"/>
              <a:gd name="connsiteY17" fmla="*/ 1344294 h 1941271"/>
              <a:gd name="connsiteX18" fmla="*/ 279693 w 1941271"/>
              <a:gd name="connsiteY18" fmla="*/ 1333198 h 1941271"/>
              <a:gd name="connsiteX19" fmla="*/ 244004 w 1941271"/>
              <a:gd name="connsiteY19" fmla="*/ 1255056 h 1941271"/>
              <a:gd name="connsiteX20" fmla="*/ 222745 w 1941271"/>
              <a:gd name="connsiteY20" fmla="*/ 1190529 h 1941271"/>
              <a:gd name="connsiteX21" fmla="*/ 1 w 1941271"/>
              <a:gd name="connsiteY21" fmla="*/ 1119795 h 1941271"/>
              <a:gd name="connsiteX22" fmla="*/ 0 w 1941271"/>
              <a:gd name="connsiteY22" fmla="*/ 821045 h 1941271"/>
              <a:gd name="connsiteX23" fmla="*/ 221982 w 1941271"/>
              <a:gd name="connsiteY23" fmla="*/ 750554 h 1941271"/>
              <a:gd name="connsiteX24" fmla="*/ 247522 w 1941271"/>
              <a:gd name="connsiteY24" fmla="*/ 676093 h 1941271"/>
              <a:gd name="connsiteX25" fmla="*/ 287910 w 1941271"/>
              <a:gd name="connsiteY25" fmla="*/ 599348 h 1941271"/>
              <a:gd name="connsiteX26" fmla="*/ 179098 w 1941271"/>
              <a:gd name="connsiteY26" fmla="*/ 389271 h 1941271"/>
              <a:gd name="connsiteX27" fmla="*/ 390347 w 1941271"/>
              <a:gd name="connsiteY27" fmla="*/ 178023 h 1941271"/>
              <a:gd name="connsiteX28" fmla="*/ 600285 w 1941271"/>
              <a:gd name="connsiteY28" fmla="*/ 286763 h 1941271"/>
              <a:gd name="connsiteX29" fmla="*/ 677473 w 1941271"/>
              <a:gd name="connsiteY29" fmla="*/ 246142 h 1941271"/>
              <a:gd name="connsiteX30" fmla="*/ 751843 w 1941271"/>
              <a:gd name="connsiteY30" fmla="*/ 220633 h 1941271"/>
              <a:gd name="connsiteX31" fmla="*/ 821907 w 1941271"/>
              <a:gd name="connsiteY31" fmla="*/ 0 h 1941271"/>
              <a:gd name="connsiteX32" fmla="*/ 1120657 w 1941271"/>
              <a:gd name="connsiteY32" fmla="*/ 0 h 1941271"/>
              <a:gd name="connsiteX33" fmla="*/ 1190841 w 1941271"/>
              <a:gd name="connsiteY33" fmla="*/ 221013 h 1941271"/>
              <a:gd name="connsiteX34" fmla="*/ 1256436 w 1941271"/>
              <a:gd name="connsiteY34" fmla="*/ 242624 h 1941271"/>
              <a:gd name="connsiteX35" fmla="*/ 1334578 w 1941271"/>
              <a:gd name="connsiteY35" fmla="*/ 278313 h 1941271"/>
              <a:gd name="connsiteX36" fmla="*/ 1345931 w 1941271"/>
              <a:gd name="connsiteY36" fmla="*/ 285413 h 1941271"/>
              <a:gd name="connsiteX37" fmla="*/ 1552088 w 1941271"/>
              <a:gd name="connsiteY37" fmla="*/ 178631 h 1941271"/>
              <a:gd name="connsiteX38" fmla="*/ 1763337 w 1941271"/>
              <a:gd name="connsiteY38" fmla="*/ 389880 h 1941271"/>
              <a:gd name="connsiteX39" fmla="*/ 1656452 w 1941271"/>
              <a:gd name="connsiteY39" fmla="*/ 596236 h 1941271"/>
              <a:gd name="connsiteX40" fmla="*/ 1663047 w 1941271"/>
              <a:gd name="connsiteY40" fmla="*/ 606782 h 1941271"/>
              <a:gd name="connsiteX41" fmla="*/ 1698737 w 1941271"/>
              <a:gd name="connsiteY41" fmla="*/ 684925 h 1941271"/>
              <a:gd name="connsiteX42" fmla="*/ 1720483 w 1941271"/>
              <a:gd name="connsiteY42" fmla="*/ 750933 h 1941271"/>
              <a:gd name="connsiteX43" fmla="*/ 1941271 w 1941271"/>
              <a:gd name="connsiteY43" fmla="*/ 821045 h 1941271"/>
              <a:gd name="connsiteX44" fmla="*/ 1941271 w 1941271"/>
              <a:gd name="connsiteY44" fmla="*/ 1119795 h 1941271"/>
              <a:gd name="connsiteX45" fmla="*/ 1720607 w 1941271"/>
              <a:gd name="connsiteY45" fmla="*/ 1189868 h 1941271"/>
              <a:gd name="connsiteX46" fmla="*/ 1695218 w 1941271"/>
              <a:gd name="connsiteY46" fmla="*/ 1263887 h 1941271"/>
              <a:gd name="connsiteX47" fmla="*/ 1654523 w 1941271"/>
              <a:gd name="connsiteY47" fmla="*/ 1341216 h 194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941271" h="1941271">
                <a:moveTo>
                  <a:pt x="1348346" y="1346966"/>
                </a:moveTo>
                <a:cubicBezTo>
                  <a:pt x="1556521" y="1138791"/>
                  <a:pt x="1556521" y="801190"/>
                  <a:pt x="1348346" y="593015"/>
                </a:cubicBezTo>
                <a:cubicBezTo>
                  <a:pt x="1140171" y="384840"/>
                  <a:pt x="802570" y="384839"/>
                  <a:pt x="594395" y="593015"/>
                </a:cubicBezTo>
                <a:cubicBezTo>
                  <a:pt x="386220" y="801190"/>
                  <a:pt x="386220" y="1138791"/>
                  <a:pt x="594395" y="1346966"/>
                </a:cubicBezTo>
                <a:cubicBezTo>
                  <a:pt x="802570" y="1555141"/>
                  <a:pt x="1140171" y="1555141"/>
                  <a:pt x="1348346" y="1346966"/>
                </a:cubicBezTo>
                <a:close/>
                <a:moveTo>
                  <a:pt x="1763033" y="1550709"/>
                </a:moveTo>
                <a:lnTo>
                  <a:pt x="1551784" y="1761957"/>
                </a:lnTo>
                <a:lnTo>
                  <a:pt x="1342153" y="1653376"/>
                </a:lnTo>
                <a:lnTo>
                  <a:pt x="1265267" y="1693838"/>
                </a:lnTo>
                <a:lnTo>
                  <a:pt x="1192371" y="1715443"/>
                </a:lnTo>
                <a:lnTo>
                  <a:pt x="1120658" y="1941271"/>
                </a:lnTo>
                <a:lnTo>
                  <a:pt x="821908" y="1941271"/>
                </a:lnTo>
                <a:lnTo>
                  <a:pt x="750176" y="1715386"/>
                </a:lnTo>
                <a:lnTo>
                  <a:pt x="677473" y="1693838"/>
                </a:lnTo>
                <a:lnTo>
                  <a:pt x="601018" y="1653603"/>
                </a:lnTo>
                <a:lnTo>
                  <a:pt x="390651" y="1762566"/>
                </a:lnTo>
                <a:lnTo>
                  <a:pt x="179402" y="1551317"/>
                </a:lnTo>
                <a:lnTo>
                  <a:pt x="286633" y="1344294"/>
                </a:lnTo>
                <a:lnTo>
                  <a:pt x="279693" y="1333198"/>
                </a:lnTo>
                <a:cubicBezTo>
                  <a:pt x="266288" y="1307692"/>
                  <a:pt x="254392" y="1281601"/>
                  <a:pt x="244004" y="1255056"/>
                </a:cubicBezTo>
                <a:lnTo>
                  <a:pt x="222745" y="1190529"/>
                </a:lnTo>
                <a:lnTo>
                  <a:pt x="1" y="1119795"/>
                </a:lnTo>
                <a:lnTo>
                  <a:pt x="0" y="821045"/>
                </a:lnTo>
                <a:lnTo>
                  <a:pt x="221982" y="750554"/>
                </a:lnTo>
                <a:lnTo>
                  <a:pt x="247522" y="676093"/>
                </a:lnTo>
                <a:lnTo>
                  <a:pt x="287910" y="599348"/>
                </a:lnTo>
                <a:lnTo>
                  <a:pt x="179098" y="389271"/>
                </a:lnTo>
                <a:lnTo>
                  <a:pt x="390347" y="178023"/>
                </a:lnTo>
                <a:lnTo>
                  <a:pt x="600285" y="286763"/>
                </a:lnTo>
                <a:lnTo>
                  <a:pt x="677473" y="246142"/>
                </a:lnTo>
                <a:lnTo>
                  <a:pt x="751843" y="220633"/>
                </a:lnTo>
                <a:lnTo>
                  <a:pt x="821907" y="0"/>
                </a:lnTo>
                <a:lnTo>
                  <a:pt x="1120657" y="0"/>
                </a:lnTo>
                <a:lnTo>
                  <a:pt x="1190841" y="221013"/>
                </a:lnTo>
                <a:lnTo>
                  <a:pt x="1256436" y="242624"/>
                </a:lnTo>
                <a:cubicBezTo>
                  <a:pt x="1282981" y="253012"/>
                  <a:pt x="1309072" y="264909"/>
                  <a:pt x="1334578" y="278313"/>
                </a:cubicBezTo>
                <a:lnTo>
                  <a:pt x="1345931" y="285413"/>
                </a:lnTo>
                <a:lnTo>
                  <a:pt x="1552088" y="178631"/>
                </a:lnTo>
                <a:lnTo>
                  <a:pt x="1763337" y="389880"/>
                </a:lnTo>
                <a:lnTo>
                  <a:pt x="1656452" y="596236"/>
                </a:lnTo>
                <a:lnTo>
                  <a:pt x="1663047" y="606782"/>
                </a:lnTo>
                <a:cubicBezTo>
                  <a:pt x="1676452" y="632288"/>
                  <a:pt x="1688348" y="658380"/>
                  <a:pt x="1698737" y="684925"/>
                </a:cubicBezTo>
                <a:lnTo>
                  <a:pt x="1720483" y="750933"/>
                </a:lnTo>
                <a:lnTo>
                  <a:pt x="1941271" y="821045"/>
                </a:lnTo>
                <a:lnTo>
                  <a:pt x="1941271" y="1119795"/>
                </a:lnTo>
                <a:lnTo>
                  <a:pt x="1720607" y="1189868"/>
                </a:lnTo>
                <a:lnTo>
                  <a:pt x="1695218" y="1263887"/>
                </a:lnTo>
                <a:lnTo>
                  <a:pt x="1654523" y="1341216"/>
                </a:lnTo>
                <a:close/>
              </a:path>
            </a:pathLst>
          </a:custGeom>
          <a:solidFill>
            <a:srgbClr val="315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2" name="Text Box 70"/>
          <p:cNvSpPr txBox="1">
            <a:spLocks noChangeArrowheads="1"/>
          </p:cNvSpPr>
          <p:nvPr/>
        </p:nvSpPr>
        <p:spPr bwMode="auto">
          <a:xfrm>
            <a:off x="2528888" y="2460625"/>
            <a:ext cx="11715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关键词</a:t>
            </a:r>
          </a:p>
        </p:txBody>
      </p:sp>
      <p:sp>
        <p:nvSpPr>
          <p:cNvPr id="27" name="任意多边形 26"/>
          <p:cNvSpPr>
            <a:spLocks noChangeArrowheads="1"/>
          </p:cNvSpPr>
          <p:nvPr/>
        </p:nvSpPr>
        <p:spPr bwMode="auto">
          <a:xfrm rot="15780000">
            <a:off x="3868738" y="2527300"/>
            <a:ext cx="2538413" cy="2538413"/>
          </a:xfrm>
          <a:custGeom>
            <a:avLst/>
            <a:gdLst>
              <a:gd name="connsiteX0" fmla="*/ 1952395 w 2538357"/>
              <a:gd name="connsiteY0" fmla="*/ 1409094 h 2538356"/>
              <a:gd name="connsiteX1" fmla="*/ 1966559 w 2538357"/>
              <a:gd name="connsiteY1" fmla="*/ 1268615 h 2538356"/>
              <a:gd name="connsiteX2" fmla="*/ 1269460 w 2538357"/>
              <a:gd name="connsiteY2" fmla="*/ 571516 h 2538356"/>
              <a:gd name="connsiteX3" fmla="*/ 572361 w 2538357"/>
              <a:gd name="connsiteY3" fmla="*/ 1268615 h 2538356"/>
              <a:gd name="connsiteX4" fmla="*/ 1269460 w 2538357"/>
              <a:gd name="connsiteY4" fmla="*/ 1965714 h 2538356"/>
              <a:gd name="connsiteX5" fmla="*/ 1952395 w 2538357"/>
              <a:gd name="connsiteY5" fmla="*/ 1409094 h 2538356"/>
              <a:gd name="connsiteX6" fmla="*/ 2538357 w 2538357"/>
              <a:gd name="connsiteY6" fmla="*/ 1464215 h 2538356"/>
              <a:gd name="connsiteX7" fmla="*/ 2247997 w 2538357"/>
              <a:gd name="connsiteY7" fmla="*/ 1556421 h 2538356"/>
              <a:gd name="connsiteX8" fmla="*/ 2219878 w 2538357"/>
              <a:gd name="connsiteY8" fmla="*/ 1643095 h 2538356"/>
              <a:gd name="connsiteX9" fmla="*/ 2167458 w 2538357"/>
              <a:gd name="connsiteY9" fmla="*/ 1755418 h 2538356"/>
              <a:gd name="connsiteX10" fmla="*/ 2165601 w 2538357"/>
              <a:gd name="connsiteY10" fmla="*/ 1758476 h 2538356"/>
              <a:gd name="connsiteX11" fmla="*/ 2305530 w 2538357"/>
              <a:gd name="connsiteY11" fmla="*/ 2028628 h 2538356"/>
              <a:gd name="connsiteX12" fmla="*/ 2029307 w 2538357"/>
              <a:gd name="connsiteY12" fmla="*/ 2304851 h 2538356"/>
              <a:gd name="connsiteX13" fmla="*/ 1754130 w 2538357"/>
              <a:gd name="connsiteY13" fmla="*/ 2162320 h 2538356"/>
              <a:gd name="connsiteX14" fmla="*/ 1666990 w 2538357"/>
              <a:gd name="connsiteY14" fmla="*/ 2209617 h 2538356"/>
              <a:gd name="connsiteX15" fmla="*/ 1573160 w 2538357"/>
              <a:gd name="connsiteY15" fmla="*/ 2243957 h 2538356"/>
              <a:gd name="connsiteX16" fmla="*/ 1557559 w 2538357"/>
              <a:gd name="connsiteY16" fmla="*/ 2247968 h 2538356"/>
              <a:gd name="connsiteX17" fmla="*/ 1465344 w 2538357"/>
              <a:gd name="connsiteY17" fmla="*/ 2538356 h 2538356"/>
              <a:gd name="connsiteX18" fmla="*/ 1074706 w 2538357"/>
              <a:gd name="connsiteY18" fmla="*/ 2538356 h 2538356"/>
              <a:gd name="connsiteX19" fmla="*/ 982277 w 2538357"/>
              <a:gd name="connsiteY19" fmla="*/ 2247293 h 2538356"/>
              <a:gd name="connsiteX20" fmla="*/ 930071 w 2538357"/>
              <a:gd name="connsiteY20" fmla="*/ 2232127 h 2538356"/>
              <a:gd name="connsiteX21" fmla="*/ 826691 w 2538357"/>
              <a:gd name="connsiteY21" fmla="*/ 2189166 h 2538356"/>
              <a:gd name="connsiteX22" fmla="*/ 782735 w 2538357"/>
              <a:gd name="connsiteY22" fmla="*/ 2163903 h 2538356"/>
              <a:gd name="connsiteX23" fmla="*/ 509845 w 2538357"/>
              <a:gd name="connsiteY23" fmla="*/ 2305248 h 2538356"/>
              <a:gd name="connsiteX24" fmla="*/ 233622 w 2538357"/>
              <a:gd name="connsiteY24" fmla="*/ 2029026 h 2538356"/>
              <a:gd name="connsiteX25" fmla="*/ 374747 w 2538357"/>
              <a:gd name="connsiteY25" fmla="*/ 1756567 h 2538356"/>
              <a:gd name="connsiteX26" fmla="*/ 328458 w 2538357"/>
              <a:gd name="connsiteY26" fmla="*/ 1666145 h 2538356"/>
              <a:gd name="connsiteX27" fmla="*/ 294843 w 2538357"/>
              <a:gd name="connsiteY27" fmla="*/ 1557844 h 2538356"/>
              <a:gd name="connsiteX28" fmla="*/ 0 w 2538357"/>
              <a:gd name="connsiteY28" fmla="*/ 1464216 h 2538356"/>
              <a:gd name="connsiteX29" fmla="*/ 0 w 2538357"/>
              <a:gd name="connsiteY29" fmla="*/ 1073578 h 2538356"/>
              <a:gd name="connsiteX30" fmla="*/ 294649 w 2538357"/>
              <a:gd name="connsiteY30" fmla="*/ 980010 h 2538356"/>
              <a:gd name="connsiteX31" fmla="*/ 328458 w 2538357"/>
              <a:gd name="connsiteY31" fmla="*/ 871085 h 2538356"/>
              <a:gd name="connsiteX32" fmla="*/ 373634 w 2538357"/>
              <a:gd name="connsiteY32" fmla="*/ 778738 h 2538356"/>
              <a:gd name="connsiteX33" fmla="*/ 234418 w 2538357"/>
              <a:gd name="connsiteY33" fmla="*/ 509962 h 2538356"/>
              <a:gd name="connsiteX34" fmla="*/ 510641 w 2538357"/>
              <a:gd name="connsiteY34" fmla="*/ 233739 h 2538356"/>
              <a:gd name="connsiteX35" fmla="*/ 779880 w 2538357"/>
              <a:gd name="connsiteY35" fmla="*/ 373194 h 2538356"/>
              <a:gd name="connsiteX36" fmla="*/ 860510 w 2538357"/>
              <a:gd name="connsiteY36" fmla="*/ 332526 h 2538356"/>
              <a:gd name="connsiteX37" fmla="*/ 965759 w 2538357"/>
              <a:gd name="connsiteY37" fmla="*/ 293274 h 2538356"/>
              <a:gd name="connsiteX38" fmla="*/ 982821 w 2538357"/>
              <a:gd name="connsiteY38" fmla="*/ 289341 h 2538356"/>
              <a:gd name="connsiteX39" fmla="*/ 1074705 w 2538357"/>
              <a:gd name="connsiteY39" fmla="*/ 0 h 2538356"/>
              <a:gd name="connsiteX40" fmla="*/ 1465342 w 2538357"/>
              <a:gd name="connsiteY40" fmla="*/ 0 h 2538356"/>
              <a:gd name="connsiteX41" fmla="*/ 1557312 w 2538357"/>
              <a:gd name="connsiteY41" fmla="*/ 289622 h 2538356"/>
              <a:gd name="connsiteX42" fmla="*/ 1573161 w 2538357"/>
              <a:gd name="connsiteY42" fmla="*/ 293274 h 2538356"/>
              <a:gd name="connsiteX43" fmla="*/ 1678409 w 2538357"/>
              <a:gd name="connsiteY43" fmla="*/ 332525 h 2538356"/>
              <a:gd name="connsiteX44" fmla="*/ 1759547 w 2538357"/>
              <a:gd name="connsiteY44" fmla="*/ 373450 h 2538356"/>
              <a:gd name="connsiteX45" fmla="*/ 2028510 w 2538357"/>
              <a:gd name="connsiteY45" fmla="*/ 234137 h 2538356"/>
              <a:gd name="connsiteX46" fmla="*/ 2304734 w 2538357"/>
              <a:gd name="connsiteY46" fmla="*/ 510359 h 2538356"/>
              <a:gd name="connsiteX47" fmla="*/ 2165498 w 2538357"/>
              <a:gd name="connsiteY47" fmla="*/ 779174 h 2538356"/>
              <a:gd name="connsiteX48" fmla="*/ 2210461 w 2538357"/>
              <a:gd name="connsiteY48" fmla="*/ 871084 h 2538356"/>
              <a:gd name="connsiteX49" fmla="*/ 2244332 w 2538357"/>
              <a:gd name="connsiteY49" fmla="*/ 980208 h 2538356"/>
              <a:gd name="connsiteX50" fmla="*/ 2538357 w 2538357"/>
              <a:gd name="connsiteY50" fmla="*/ 1073578 h 253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538357" h="2538356">
                <a:moveTo>
                  <a:pt x="1952395" y="1409094"/>
                </a:moveTo>
                <a:cubicBezTo>
                  <a:pt x="1961682" y="1363716"/>
                  <a:pt x="1966559" y="1316734"/>
                  <a:pt x="1966559" y="1268615"/>
                </a:cubicBezTo>
                <a:cubicBezTo>
                  <a:pt x="1966559" y="883659"/>
                  <a:pt x="1654415" y="571517"/>
                  <a:pt x="1269460" y="571516"/>
                </a:cubicBezTo>
                <a:cubicBezTo>
                  <a:pt x="884504" y="571516"/>
                  <a:pt x="572360" y="883660"/>
                  <a:pt x="572361" y="1268615"/>
                </a:cubicBezTo>
                <a:cubicBezTo>
                  <a:pt x="572360" y="1653570"/>
                  <a:pt x="884504" y="1965714"/>
                  <a:pt x="1269460" y="1965714"/>
                </a:cubicBezTo>
                <a:cubicBezTo>
                  <a:pt x="1606295" y="1965714"/>
                  <a:pt x="1887386" y="1726729"/>
                  <a:pt x="1952395" y="1409094"/>
                </a:cubicBezTo>
                <a:close/>
                <a:moveTo>
                  <a:pt x="2538357" y="1464215"/>
                </a:moveTo>
                <a:lnTo>
                  <a:pt x="2247997" y="1556421"/>
                </a:lnTo>
                <a:lnTo>
                  <a:pt x="2219878" y="1643095"/>
                </a:lnTo>
                <a:cubicBezTo>
                  <a:pt x="2204639" y="1681745"/>
                  <a:pt x="2187110" y="1719242"/>
                  <a:pt x="2167458" y="1755418"/>
                </a:cubicBezTo>
                <a:lnTo>
                  <a:pt x="2165601" y="1758476"/>
                </a:lnTo>
                <a:lnTo>
                  <a:pt x="2305530" y="2028628"/>
                </a:lnTo>
                <a:lnTo>
                  <a:pt x="2029307" y="2304851"/>
                </a:lnTo>
                <a:lnTo>
                  <a:pt x="1754130" y="2162320"/>
                </a:lnTo>
                <a:lnTo>
                  <a:pt x="1666990" y="2209617"/>
                </a:lnTo>
                <a:cubicBezTo>
                  <a:pt x="1636444" y="2222536"/>
                  <a:pt x="1605139" y="2234011"/>
                  <a:pt x="1573160" y="2243957"/>
                </a:cubicBezTo>
                <a:lnTo>
                  <a:pt x="1557559" y="2247968"/>
                </a:lnTo>
                <a:lnTo>
                  <a:pt x="1465344" y="2538356"/>
                </a:lnTo>
                <a:lnTo>
                  <a:pt x="1074706" y="2538356"/>
                </a:lnTo>
                <a:lnTo>
                  <a:pt x="982277" y="2247293"/>
                </a:lnTo>
                <a:lnTo>
                  <a:pt x="930071" y="2232127"/>
                </a:lnTo>
                <a:cubicBezTo>
                  <a:pt x="894677" y="2219661"/>
                  <a:pt x="860176" y="2205301"/>
                  <a:pt x="826691" y="2189166"/>
                </a:cubicBezTo>
                <a:lnTo>
                  <a:pt x="782735" y="2163903"/>
                </a:lnTo>
                <a:lnTo>
                  <a:pt x="509845" y="2305248"/>
                </a:lnTo>
                <a:lnTo>
                  <a:pt x="233622" y="2029026"/>
                </a:lnTo>
                <a:lnTo>
                  <a:pt x="374747" y="1756567"/>
                </a:lnTo>
                <a:lnTo>
                  <a:pt x="328458" y="1666145"/>
                </a:lnTo>
                <a:lnTo>
                  <a:pt x="294843" y="1557844"/>
                </a:lnTo>
                <a:lnTo>
                  <a:pt x="0" y="1464216"/>
                </a:lnTo>
                <a:lnTo>
                  <a:pt x="0" y="1073578"/>
                </a:lnTo>
                <a:lnTo>
                  <a:pt x="294649" y="980010"/>
                </a:lnTo>
                <a:lnTo>
                  <a:pt x="328458" y="871085"/>
                </a:lnTo>
                <a:lnTo>
                  <a:pt x="373634" y="778738"/>
                </a:lnTo>
                <a:lnTo>
                  <a:pt x="234418" y="509962"/>
                </a:lnTo>
                <a:lnTo>
                  <a:pt x="510641" y="233739"/>
                </a:lnTo>
                <a:lnTo>
                  <a:pt x="779880" y="373194"/>
                </a:lnTo>
                <a:lnTo>
                  <a:pt x="860510" y="332526"/>
                </a:lnTo>
                <a:cubicBezTo>
                  <a:pt x="894659" y="317587"/>
                  <a:pt x="929783" y="304462"/>
                  <a:pt x="965759" y="293274"/>
                </a:cubicBezTo>
                <a:lnTo>
                  <a:pt x="982821" y="289341"/>
                </a:lnTo>
                <a:lnTo>
                  <a:pt x="1074705" y="0"/>
                </a:lnTo>
                <a:lnTo>
                  <a:pt x="1465342" y="0"/>
                </a:lnTo>
                <a:lnTo>
                  <a:pt x="1557312" y="289622"/>
                </a:lnTo>
                <a:lnTo>
                  <a:pt x="1573161" y="293274"/>
                </a:lnTo>
                <a:cubicBezTo>
                  <a:pt x="1609138" y="304463"/>
                  <a:pt x="1644261" y="317587"/>
                  <a:pt x="1678409" y="332525"/>
                </a:cubicBezTo>
                <a:lnTo>
                  <a:pt x="1759547" y="373450"/>
                </a:lnTo>
                <a:lnTo>
                  <a:pt x="2028510" y="234137"/>
                </a:lnTo>
                <a:lnTo>
                  <a:pt x="2304734" y="510359"/>
                </a:lnTo>
                <a:lnTo>
                  <a:pt x="2165498" y="779174"/>
                </a:lnTo>
                <a:lnTo>
                  <a:pt x="2210461" y="871084"/>
                </a:lnTo>
                <a:lnTo>
                  <a:pt x="2244332" y="980208"/>
                </a:lnTo>
                <a:lnTo>
                  <a:pt x="2538357" y="1073578"/>
                </a:lnTo>
                <a:close/>
              </a:path>
            </a:pathLst>
          </a:custGeom>
          <a:solidFill>
            <a:srgbClr val="5AAB3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4" name="Text Box 70"/>
          <p:cNvSpPr txBox="1">
            <a:spLocks noChangeArrowheads="1"/>
          </p:cNvSpPr>
          <p:nvPr/>
        </p:nvSpPr>
        <p:spPr bwMode="auto">
          <a:xfrm>
            <a:off x="4598988" y="3576638"/>
            <a:ext cx="11715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关键词</a:t>
            </a:r>
          </a:p>
        </p:txBody>
      </p:sp>
      <p:sp>
        <p:nvSpPr>
          <p:cNvPr id="7" name="任意多边形 6"/>
          <p:cNvSpPr>
            <a:spLocks noChangeArrowheads="1"/>
          </p:cNvSpPr>
          <p:nvPr/>
        </p:nvSpPr>
        <p:spPr bwMode="auto">
          <a:xfrm rot="21180000">
            <a:off x="5795963" y="1027113"/>
            <a:ext cx="2536825" cy="2540000"/>
          </a:xfrm>
          <a:custGeom>
            <a:avLst/>
            <a:gdLst>
              <a:gd name="connsiteX0" fmla="*/ 1251922 w 2255227"/>
              <a:gd name="connsiteY0" fmla="*/ 520893 h 2256478"/>
              <a:gd name="connsiteX1" fmla="*/ 1127113 w 2255227"/>
              <a:gd name="connsiteY1" fmla="*/ 508301 h 2256478"/>
              <a:gd name="connsiteX2" fmla="*/ 507769 w 2255227"/>
              <a:gd name="connsiteY2" fmla="*/ 1127989 h 2256478"/>
              <a:gd name="connsiteX3" fmla="*/ 1127113 w 2255227"/>
              <a:gd name="connsiteY3" fmla="*/ 1747677 h 2256478"/>
              <a:gd name="connsiteX4" fmla="*/ 1746458 w 2255227"/>
              <a:gd name="connsiteY4" fmla="*/ 1127990 h 2256478"/>
              <a:gd name="connsiteX5" fmla="*/ 1251922 w 2255227"/>
              <a:gd name="connsiteY5" fmla="*/ 520893 h 2256478"/>
              <a:gd name="connsiteX6" fmla="*/ 1300896 w 2255227"/>
              <a:gd name="connsiteY6" fmla="*/ 0 h 2256478"/>
              <a:gd name="connsiteX7" fmla="*/ 1382543 w 2255227"/>
              <a:gd name="connsiteY7" fmla="*/ 257254 h 2256478"/>
              <a:gd name="connsiteX8" fmla="*/ 1396938 w 2255227"/>
              <a:gd name="connsiteY8" fmla="*/ 260958 h 2256478"/>
              <a:gd name="connsiteX9" fmla="*/ 1498015 w 2255227"/>
              <a:gd name="connsiteY9" fmla="*/ 299204 h 2256478"/>
              <a:gd name="connsiteX10" fmla="*/ 1561256 w 2255227"/>
              <a:gd name="connsiteY10" fmla="*/ 332211 h 2256478"/>
              <a:gd name="connsiteX11" fmla="*/ 1802286 w 2255227"/>
              <a:gd name="connsiteY11" fmla="*/ 207415 h 2256478"/>
              <a:gd name="connsiteX12" fmla="*/ 2047835 w 2255227"/>
              <a:gd name="connsiteY12" fmla="*/ 452964 h 2256478"/>
              <a:gd name="connsiteX13" fmla="*/ 1922770 w 2255227"/>
              <a:gd name="connsiteY13" fmla="*/ 694515 h 2256478"/>
              <a:gd name="connsiteX14" fmla="*/ 1946176 w 2255227"/>
              <a:gd name="connsiteY14" fmla="*/ 736872 h 2256478"/>
              <a:gd name="connsiteX15" fmla="*/ 1986783 w 2255227"/>
              <a:gd name="connsiteY15" fmla="*/ 836807 h 2256478"/>
              <a:gd name="connsiteX16" fmla="*/ 1995410 w 2255227"/>
              <a:gd name="connsiteY16" fmla="*/ 871308 h 2256478"/>
              <a:gd name="connsiteX17" fmla="*/ 2255226 w 2255227"/>
              <a:gd name="connsiteY17" fmla="*/ 953860 h 2256478"/>
              <a:gd name="connsiteX18" fmla="*/ 2255227 w 2255227"/>
              <a:gd name="connsiteY18" fmla="*/ 1301118 h 2256478"/>
              <a:gd name="connsiteX19" fmla="*/ 1997079 w 2255227"/>
              <a:gd name="connsiteY19" fmla="*/ 1383140 h 2256478"/>
              <a:gd name="connsiteX20" fmla="*/ 1993664 w 2255227"/>
              <a:gd name="connsiteY20" fmla="*/ 1397965 h 2256478"/>
              <a:gd name="connsiteX21" fmla="*/ 1958790 w 2255227"/>
              <a:gd name="connsiteY21" fmla="*/ 1491526 h 2256478"/>
              <a:gd name="connsiteX22" fmla="*/ 1923390 w 2255227"/>
              <a:gd name="connsiteY22" fmla="*/ 1561751 h 2256478"/>
              <a:gd name="connsiteX23" fmla="*/ 2048562 w 2255227"/>
              <a:gd name="connsiteY23" fmla="*/ 1803319 h 2256478"/>
              <a:gd name="connsiteX24" fmla="*/ 1803149 w 2255227"/>
              <a:gd name="connsiteY24" fmla="*/ 2048732 h 2256478"/>
              <a:gd name="connsiteX25" fmla="*/ 1562724 w 2255227"/>
              <a:gd name="connsiteY25" fmla="*/ 1924152 h 2256478"/>
              <a:gd name="connsiteX26" fmla="*/ 1480303 w 2255227"/>
              <a:gd name="connsiteY26" fmla="*/ 1964495 h 2256478"/>
              <a:gd name="connsiteX27" fmla="*/ 1384081 w 2255227"/>
              <a:gd name="connsiteY27" fmla="*/ 1994378 h 2256478"/>
              <a:gd name="connsiteX28" fmla="*/ 1300896 w 2255227"/>
              <a:gd name="connsiteY28" fmla="*/ 2256478 h 2256478"/>
              <a:gd name="connsiteX29" fmla="*/ 953830 w 2255227"/>
              <a:gd name="connsiteY29" fmla="*/ 2256478 h 2256478"/>
              <a:gd name="connsiteX30" fmla="*/ 870700 w 2255227"/>
              <a:gd name="connsiteY30" fmla="*/ 1994550 h 2256478"/>
              <a:gd name="connsiteX31" fmla="*/ 773924 w 2255227"/>
              <a:gd name="connsiteY31" fmla="*/ 1964495 h 2256478"/>
              <a:gd name="connsiteX32" fmla="*/ 691589 w 2255227"/>
              <a:gd name="connsiteY32" fmla="*/ 1924195 h 2256478"/>
              <a:gd name="connsiteX33" fmla="*/ 453149 w 2255227"/>
              <a:gd name="connsiteY33" fmla="*/ 2047650 h 2256478"/>
              <a:gd name="connsiteX34" fmla="*/ 207600 w 2255227"/>
              <a:gd name="connsiteY34" fmla="*/ 1802101 h 2256478"/>
              <a:gd name="connsiteX35" fmla="*/ 331431 w 2255227"/>
              <a:gd name="connsiteY35" fmla="*/ 1562932 h 2256478"/>
              <a:gd name="connsiteX36" fmla="*/ 295435 w 2255227"/>
              <a:gd name="connsiteY36" fmla="*/ 1491526 h 2256478"/>
              <a:gd name="connsiteX37" fmla="*/ 260562 w 2255227"/>
              <a:gd name="connsiteY37" fmla="*/ 1397965 h 2256478"/>
              <a:gd name="connsiteX38" fmla="*/ 257069 w 2255227"/>
              <a:gd name="connsiteY38" fmla="*/ 1382797 h 2256478"/>
              <a:gd name="connsiteX39" fmla="*/ 0 w 2255227"/>
              <a:gd name="connsiteY39" fmla="*/ 1301118 h 2256478"/>
              <a:gd name="connsiteX40" fmla="*/ 0 w 2255227"/>
              <a:gd name="connsiteY40" fmla="*/ 953860 h 2256478"/>
              <a:gd name="connsiteX41" fmla="*/ 257318 w 2255227"/>
              <a:gd name="connsiteY41" fmla="*/ 872102 h 2256478"/>
              <a:gd name="connsiteX42" fmla="*/ 260562 w 2255227"/>
              <a:gd name="connsiteY42" fmla="*/ 858014 h 2256478"/>
              <a:gd name="connsiteX43" fmla="*/ 295436 w 2255227"/>
              <a:gd name="connsiteY43" fmla="*/ 764453 h 2256478"/>
              <a:gd name="connsiteX44" fmla="*/ 331652 w 2255227"/>
              <a:gd name="connsiteY44" fmla="*/ 692609 h 2256478"/>
              <a:gd name="connsiteX45" fmla="*/ 207579 w 2255227"/>
              <a:gd name="connsiteY45" fmla="*/ 453162 h 2256478"/>
              <a:gd name="connsiteX46" fmla="*/ 452992 w 2255227"/>
              <a:gd name="connsiteY46" fmla="*/ 207749 h 2256478"/>
              <a:gd name="connsiteX47" fmla="*/ 691989 w 2255227"/>
              <a:gd name="connsiteY47" fmla="*/ 331589 h 2256478"/>
              <a:gd name="connsiteX48" fmla="*/ 773923 w 2255227"/>
              <a:gd name="connsiteY48" fmla="*/ 291484 h 2256478"/>
              <a:gd name="connsiteX49" fmla="*/ 870875 w 2255227"/>
              <a:gd name="connsiteY49" fmla="*/ 261374 h 2256478"/>
              <a:gd name="connsiteX50" fmla="*/ 953830 w 2255227"/>
              <a:gd name="connsiteY50" fmla="*/ 0 h 2256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255227" h="2256478">
                <a:moveTo>
                  <a:pt x="1251922" y="520893"/>
                </a:moveTo>
                <a:cubicBezTo>
                  <a:pt x="1211606" y="512637"/>
                  <a:pt x="1169865" y="508302"/>
                  <a:pt x="1127113" y="508301"/>
                </a:cubicBezTo>
                <a:cubicBezTo>
                  <a:pt x="785096" y="508302"/>
                  <a:pt x="507769" y="785783"/>
                  <a:pt x="507769" y="1127989"/>
                </a:cubicBezTo>
                <a:cubicBezTo>
                  <a:pt x="507769" y="1470197"/>
                  <a:pt x="785096" y="1747677"/>
                  <a:pt x="1127113" y="1747677"/>
                </a:cubicBezTo>
                <a:cubicBezTo>
                  <a:pt x="1469130" y="1747677"/>
                  <a:pt x="1746458" y="1470197"/>
                  <a:pt x="1746458" y="1127990"/>
                </a:cubicBezTo>
                <a:cubicBezTo>
                  <a:pt x="1746457" y="828558"/>
                  <a:pt x="1534129" y="578683"/>
                  <a:pt x="1251922" y="520893"/>
                </a:cubicBezTo>
                <a:close/>
                <a:moveTo>
                  <a:pt x="1300896" y="0"/>
                </a:moveTo>
                <a:lnTo>
                  <a:pt x="1382543" y="257254"/>
                </a:lnTo>
                <a:lnTo>
                  <a:pt x="1396938" y="260958"/>
                </a:lnTo>
                <a:cubicBezTo>
                  <a:pt x="1431566" y="271733"/>
                  <a:pt x="1465304" y="284528"/>
                  <a:pt x="1498015" y="299204"/>
                </a:cubicBezTo>
                <a:lnTo>
                  <a:pt x="1561256" y="332211"/>
                </a:lnTo>
                <a:lnTo>
                  <a:pt x="1802286" y="207415"/>
                </a:lnTo>
                <a:lnTo>
                  <a:pt x="2047835" y="452964"/>
                </a:lnTo>
                <a:lnTo>
                  <a:pt x="1922770" y="694515"/>
                </a:lnTo>
                <a:lnTo>
                  <a:pt x="1946176" y="736872"/>
                </a:lnTo>
                <a:cubicBezTo>
                  <a:pt x="1961610" y="769174"/>
                  <a:pt x="1975191" y="802531"/>
                  <a:pt x="1986783" y="836807"/>
                </a:cubicBezTo>
                <a:lnTo>
                  <a:pt x="1995410" y="871308"/>
                </a:lnTo>
                <a:lnTo>
                  <a:pt x="2255226" y="953860"/>
                </a:lnTo>
                <a:lnTo>
                  <a:pt x="2255227" y="1301118"/>
                </a:lnTo>
                <a:lnTo>
                  <a:pt x="1997079" y="1383140"/>
                </a:lnTo>
                <a:lnTo>
                  <a:pt x="1993664" y="1397965"/>
                </a:lnTo>
                <a:cubicBezTo>
                  <a:pt x="1983723" y="1429946"/>
                  <a:pt x="1972062" y="1461169"/>
                  <a:pt x="1958790" y="1491526"/>
                </a:cubicBezTo>
                <a:lnTo>
                  <a:pt x="1923390" y="1561751"/>
                </a:lnTo>
                <a:lnTo>
                  <a:pt x="2048562" y="1803319"/>
                </a:lnTo>
                <a:lnTo>
                  <a:pt x="1803149" y="2048732"/>
                </a:lnTo>
                <a:lnTo>
                  <a:pt x="1562724" y="1924152"/>
                </a:lnTo>
                <a:lnTo>
                  <a:pt x="1480303" y="1964495"/>
                </a:lnTo>
                <a:lnTo>
                  <a:pt x="1384081" y="1994378"/>
                </a:lnTo>
                <a:lnTo>
                  <a:pt x="1300896" y="2256478"/>
                </a:lnTo>
                <a:lnTo>
                  <a:pt x="953830" y="2256478"/>
                </a:lnTo>
                <a:lnTo>
                  <a:pt x="870700" y="1994550"/>
                </a:lnTo>
                <a:lnTo>
                  <a:pt x="773924" y="1964495"/>
                </a:lnTo>
                <a:lnTo>
                  <a:pt x="691589" y="1924195"/>
                </a:lnTo>
                <a:lnTo>
                  <a:pt x="453149" y="2047650"/>
                </a:lnTo>
                <a:lnTo>
                  <a:pt x="207600" y="1802101"/>
                </a:lnTo>
                <a:lnTo>
                  <a:pt x="331431" y="1562932"/>
                </a:lnTo>
                <a:lnTo>
                  <a:pt x="295435" y="1491526"/>
                </a:lnTo>
                <a:cubicBezTo>
                  <a:pt x="282163" y="1461169"/>
                  <a:pt x="270503" y="1429946"/>
                  <a:pt x="260562" y="1397965"/>
                </a:cubicBezTo>
                <a:lnTo>
                  <a:pt x="257069" y="1382797"/>
                </a:lnTo>
                <a:lnTo>
                  <a:pt x="0" y="1301118"/>
                </a:lnTo>
                <a:lnTo>
                  <a:pt x="0" y="953860"/>
                </a:lnTo>
                <a:lnTo>
                  <a:pt x="257318" y="872102"/>
                </a:lnTo>
                <a:lnTo>
                  <a:pt x="260562" y="858014"/>
                </a:lnTo>
                <a:cubicBezTo>
                  <a:pt x="270503" y="826033"/>
                  <a:pt x="282164" y="794810"/>
                  <a:pt x="295436" y="764453"/>
                </a:cubicBezTo>
                <a:lnTo>
                  <a:pt x="331652" y="692609"/>
                </a:lnTo>
                <a:lnTo>
                  <a:pt x="207579" y="453162"/>
                </a:lnTo>
                <a:lnTo>
                  <a:pt x="452992" y="207749"/>
                </a:lnTo>
                <a:lnTo>
                  <a:pt x="691989" y="331589"/>
                </a:lnTo>
                <a:lnTo>
                  <a:pt x="773923" y="291484"/>
                </a:lnTo>
                <a:lnTo>
                  <a:pt x="870875" y="261374"/>
                </a:lnTo>
                <a:lnTo>
                  <a:pt x="953830" y="0"/>
                </a:lnTo>
                <a:close/>
              </a:path>
            </a:pathLst>
          </a:custGeom>
          <a:solidFill>
            <a:srgbClr val="5AA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5" name="Text Box 70"/>
          <p:cNvSpPr txBox="1">
            <a:spLocks noChangeArrowheads="1"/>
          </p:cNvSpPr>
          <p:nvPr/>
        </p:nvSpPr>
        <p:spPr bwMode="auto">
          <a:xfrm>
            <a:off x="6492875" y="2060575"/>
            <a:ext cx="11715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关键词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122399" y="1964544"/>
            <a:ext cx="2186394" cy="2186393"/>
            <a:chOff x="8122399" y="2393986"/>
            <a:chExt cx="2186394" cy="2186393"/>
          </a:xfrm>
          <a:solidFill>
            <a:srgbClr val="D63232"/>
          </a:solidFill>
        </p:grpSpPr>
        <p:sp>
          <p:nvSpPr>
            <p:cNvPr id="5" name="AutoShape 54@|5FFC:0|FBC:0|LFC:0|LBC:16777215"/>
            <p:cNvSpPr>
              <a:spLocks noChangeArrowheads="1"/>
            </p:cNvSpPr>
            <p:nvPr/>
          </p:nvSpPr>
          <p:spPr bwMode="auto">
            <a:xfrm rot="20520000" flipV="1">
              <a:off x="8630132" y="2436113"/>
              <a:ext cx="642829" cy="482364"/>
            </a:xfrm>
            <a:custGeom>
              <a:avLst/>
              <a:gdLst>
                <a:gd name="G0" fmla="+- 5147 0 0"/>
                <a:gd name="G1" fmla="+- 21600 0 5147"/>
                <a:gd name="G2" fmla="*/ 5147 1 2"/>
                <a:gd name="G3" fmla="+- 21600 0 G2"/>
                <a:gd name="G4" fmla="+/ 5147 21600 2"/>
                <a:gd name="G5" fmla="+/ G1 0 2"/>
                <a:gd name="G6" fmla="*/ 21600 21600 5147"/>
                <a:gd name="G7" fmla="*/ G6 1 2"/>
                <a:gd name="G8" fmla="+- 21600 0 G7"/>
                <a:gd name="G9" fmla="*/ 21600 1 2"/>
                <a:gd name="G10" fmla="+- 5147 0 G9"/>
                <a:gd name="G11" fmla="?: G10 G8 0"/>
                <a:gd name="G12" fmla="?: G10 G7 21600"/>
                <a:gd name="T0" fmla="*/ 19026 w 21600"/>
                <a:gd name="T1" fmla="*/ 10800 h 21600"/>
                <a:gd name="T2" fmla="*/ 10800 w 21600"/>
                <a:gd name="T3" fmla="*/ 21600 h 21600"/>
                <a:gd name="T4" fmla="*/ 2574 w 21600"/>
                <a:gd name="T5" fmla="*/ 10800 h 21600"/>
                <a:gd name="T6" fmla="*/ 10800 w 21600"/>
                <a:gd name="T7" fmla="*/ 0 h 21600"/>
                <a:gd name="T8" fmla="*/ 4374 w 21600"/>
                <a:gd name="T9" fmla="*/ 4374 h 21600"/>
                <a:gd name="T10" fmla="*/ 17226 w 21600"/>
                <a:gd name="T11" fmla="*/ 1722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147" y="21600"/>
                  </a:lnTo>
                  <a:lnTo>
                    <a:pt x="1645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" name="任意多边形 5"/>
            <p:cNvSpPr>
              <a:spLocks noChangeArrowheads="1"/>
            </p:cNvSpPr>
            <p:nvPr/>
          </p:nvSpPr>
          <p:spPr bwMode="auto">
            <a:xfrm rot="12420000">
              <a:off x="8122399" y="2393986"/>
              <a:ext cx="2186394" cy="2186393"/>
            </a:xfrm>
            <a:custGeom>
              <a:avLst/>
              <a:gdLst>
                <a:gd name="connsiteX0" fmla="*/ 1172747 w 1942522"/>
                <a:gd name="connsiteY0" fmla="*/ 1465008 h 1942521"/>
                <a:gd name="connsiteX1" fmla="*/ 1349215 w 1942522"/>
                <a:gd name="connsiteY1" fmla="*/ 1347834 h 1942521"/>
                <a:gd name="connsiteX2" fmla="*/ 1349216 w 1942522"/>
                <a:gd name="connsiteY2" fmla="*/ 593397 h 1942521"/>
                <a:gd name="connsiteX3" fmla="*/ 594779 w 1942522"/>
                <a:gd name="connsiteY3" fmla="*/ 593397 h 1942521"/>
                <a:gd name="connsiteX4" fmla="*/ 594779 w 1942522"/>
                <a:gd name="connsiteY4" fmla="*/ 1347834 h 1942521"/>
                <a:gd name="connsiteX5" fmla="*/ 1172747 w 1942522"/>
                <a:gd name="connsiteY5" fmla="*/ 1465008 h 1942521"/>
                <a:gd name="connsiteX6" fmla="*/ 1121378 w 1942522"/>
                <a:gd name="connsiteY6" fmla="*/ 1942521 h 1942521"/>
                <a:gd name="connsiteX7" fmla="*/ 822435 w 1942522"/>
                <a:gd name="connsiteY7" fmla="*/ 1942521 h 1942521"/>
                <a:gd name="connsiteX8" fmla="*/ 750658 w 1942522"/>
                <a:gd name="connsiteY8" fmla="*/ 1716490 h 1942521"/>
                <a:gd name="connsiteX9" fmla="*/ 677912 w 1942522"/>
                <a:gd name="connsiteY9" fmla="*/ 1694929 h 1942521"/>
                <a:gd name="connsiteX10" fmla="*/ 601408 w 1942522"/>
                <a:gd name="connsiteY10" fmla="*/ 1654669 h 1942521"/>
                <a:gd name="connsiteX11" fmla="*/ 390905 w 1942522"/>
                <a:gd name="connsiteY11" fmla="*/ 1763702 h 1942521"/>
                <a:gd name="connsiteX12" fmla="*/ 179520 w 1942522"/>
                <a:gd name="connsiteY12" fmla="*/ 1552318 h 1942521"/>
                <a:gd name="connsiteX13" fmla="*/ 286819 w 1942522"/>
                <a:gd name="connsiteY13" fmla="*/ 1345161 h 1942521"/>
                <a:gd name="connsiteX14" fmla="*/ 279875 w 1942522"/>
                <a:gd name="connsiteY14" fmla="*/ 1334058 h 1942521"/>
                <a:gd name="connsiteX15" fmla="*/ 244162 w 1942522"/>
                <a:gd name="connsiteY15" fmla="*/ 1255864 h 1942521"/>
                <a:gd name="connsiteX16" fmla="*/ 222889 w 1942522"/>
                <a:gd name="connsiteY16" fmla="*/ 1191296 h 1942521"/>
                <a:gd name="connsiteX17" fmla="*/ 1 w 1942522"/>
                <a:gd name="connsiteY17" fmla="*/ 1120516 h 1942521"/>
                <a:gd name="connsiteX18" fmla="*/ 0 w 1942522"/>
                <a:gd name="connsiteY18" fmla="*/ 821573 h 1942521"/>
                <a:gd name="connsiteX19" fmla="*/ 227013 w 1942522"/>
                <a:gd name="connsiteY19" fmla="*/ 749484 h 1942521"/>
                <a:gd name="connsiteX20" fmla="*/ 247683 w 1942522"/>
                <a:gd name="connsiteY20" fmla="*/ 676529 h 1942521"/>
                <a:gd name="connsiteX21" fmla="*/ 288098 w 1942522"/>
                <a:gd name="connsiteY21" fmla="*/ 599734 h 1942521"/>
                <a:gd name="connsiteX22" fmla="*/ 179216 w 1942522"/>
                <a:gd name="connsiteY22" fmla="*/ 389523 h 1942521"/>
                <a:gd name="connsiteX23" fmla="*/ 390601 w 1942522"/>
                <a:gd name="connsiteY23" fmla="*/ 178138 h 1942521"/>
                <a:gd name="connsiteX24" fmla="*/ 600674 w 1942522"/>
                <a:gd name="connsiteY24" fmla="*/ 286948 h 1942521"/>
                <a:gd name="connsiteX25" fmla="*/ 677911 w 1942522"/>
                <a:gd name="connsiteY25" fmla="*/ 246302 h 1942521"/>
                <a:gd name="connsiteX26" fmla="*/ 752326 w 1942522"/>
                <a:gd name="connsiteY26" fmla="*/ 220777 h 1942521"/>
                <a:gd name="connsiteX27" fmla="*/ 822436 w 1942522"/>
                <a:gd name="connsiteY27" fmla="*/ 0 h 1942521"/>
                <a:gd name="connsiteX28" fmla="*/ 1121379 w 1942522"/>
                <a:gd name="connsiteY28" fmla="*/ 0 h 1942521"/>
                <a:gd name="connsiteX29" fmla="*/ 1191955 w 1942522"/>
                <a:gd name="connsiteY29" fmla="*/ 222247 h 1942521"/>
                <a:gd name="connsiteX30" fmla="*/ 1335439 w 1942522"/>
                <a:gd name="connsiteY30" fmla="*/ 278493 h 1942521"/>
                <a:gd name="connsiteX31" fmla="*/ 1346799 w 1942522"/>
                <a:gd name="connsiteY31" fmla="*/ 285598 h 1942521"/>
                <a:gd name="connsiteX32" fmla="*/ 1553090 w 1942522"/>
                <a:gd name="connsiteY32" fmla="*/ 178747 h 1942521"/>
                <a:gd name="connsiteX33" fmla="*/ 1764475 w 1942522"/>
                <a:gd name="connsiteY33" fmla="*/ 390131 h 1942521"/>
                <a:gd name="connsiteX34" fmla="*/ 1657690 w 1942522"/>
                <a:gd name="connsiteY34" fmla="*/ 596294 h 1942521"/>
                <a:gd name="connsiteX35" fmla="*/ 1664120 w 1942522"/>
                <a:gd name="connsiteY35" fmla="*/ 607173 h 1942521"/>
                <a:gd name="connsiteX36" fmla="*/ 1712798 w 1942522"/>
                <a:gd name="connsiteY36" fmla="*/ 721040 h 1942521"/>
                <a:gd name="connsiteX37" fmla="*/ 1720312 w 1942522"/>
                <a:gd name="connsiteY37" fmla="*/ 751010 h 1942521"/>
                <a:gd name="connsiteX38" fmla="*/ 1942522 w 1942522"/>
                <a:gd name="connsiteY38" fmla="*/ 821574 h 1942521"/>
                <a:gd name="connsiteX39" fmla="*/ 1942522 w 1942522"/>
                <a:gd name="connsiteY39" fmla="*/ 1120516 h 1942521"/>
                <a:gd name="connsiteX40" fmla="*/ 1721170 w 1942522"/>
                <a:gd name="connsiteY40" fmla="*/ 1190808 h 1942521"/>
                <a:gd name="connsiteX41" fmla="*/ 1718611 w 1942522"/>
                <a:gd name="connsiteY41" fmla="*/ 1202174 h 1942521"/>
                <a:gd name="connsiteX42" fmla="*/ 1524623 w 1942522"/>
                <a:gd name="connsiteY42" fmla="*/ 1523242 h 1942521"/>
                <a:gd name="connsiteX43" fmla="*/ 1266084 w 1942522"/>
                <a:gd name="connsiteY43" fmla="*/ 1694930 h 1942521"/>
                <a:gd name="connsiteX44" fmla="*/ 1193136 w 1942522"/>
                <a:gd name="connsiteY44" fmla="*/ 1716550 h 194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942522" h="1942521">
                  <a:moveTo>
                    <a:pt x="1172747" y="1465008"/>
                  </a:moveTo>
                  <a:cubicBezTo>
                    <a:pt x="1236966" y="1438969"/>
                    <a:pt x="1297138" y="1399911"/>
                    <a:pt x="1349215" y="1347834"/>
                  </a:cubicBezTo>
                  <a:cubicBezTo>
                    <a:pt x="1557525" y="1139524"/>
                    <a:pt x="1557525" y="801707"/>
                    <a:pt x="1349216" y="593397"/>
                  </a:cubicBezTo>
                  <a:cubicBezTo>
                    <a:pt x="1140906" y="385088"/>
                    <a:pt x="803088" y="385088"/>
                    <a:pt x="594779" y="593397"/>
                  </a:cubicBezTo>
                  <a:cubicBezTo>
                    <a:pt x="386470" y="801707"/>
                    <a:pt x="386470" y="1139525"/>
                    <a:pt x="594779" y="1347834"/>
                  </a:cubicBezTo>
                  <a:cubicBezTo>
                    <a:pt x="751011" y="1504066"/>
                    <a:pt x="980092" y="1543124"/>
                    <a:pt x="1172747" y="1465008"/>
                  </a:cubicBezTo>
                  <a:close/>
                  <a:moveTo>
                    <a:pt x="1121378" y="1942521"/>
                  </a:moveTo>
                  <a:lnTo>
                    <a:pt x="822435" y="1942521"/>
                  </a:lnTo>
                  <a:lnTo>
                    <a:pt x="750658" y="1716490"/>
                  </a:lnTo>
                  <a:lnTo>
                    <a:pt x="677912" y="1694929"/>
                  </a:lnTo>
                  <a:lnTo>
                    <a:pt x="601408" y="1654669"/>
                  </a:lnTo>
                  <a:lnTo>
                    <a:pt x="390905" y="1763702"/>
                  </a:lnTo>
                  <a:lnTo>
                    <a:pt x="179520" y="1552318"/>
                  </a:lnTo>
                  <a:lnTo>
                    <a:pt x="286819" y="1345161"/>
                  </a:lnTo>
                  <a:lnTo>
                    <a:pt x="279875" y="1334058"/>
                  </a:lnTo>
                  <a:cubicBezTo>
                    <a:pt x="266462" y="1308535"/>
                    <a:pt x="254557" y="1282427"/>
                    <a:pt x="244162" y="1255864"/>
                  </a:cubicBezTo>
                  <a:lnTo>
                    <a:pt x="222889" y="1191296"/>
                  </a:lnTo>
                  <a:lnTo>
                    <a:pt x="1" y="1120516"/>
                  </a:lnTo>
                  <a:lnTo>
                    <a:pt x="0" y="821573"/>
                  </a:lnTo>
                  <a:lnTo>
                    <a:pt x="227013" y="749484"/>
                  </a:lnTo>
                  <a:lnTo>
                    <a:pt x="247683" y="676529"/>
                  </a:lnTo>
                  <a:lnTo>
                    <a:pt x="288098" y="599734"/>
                  </a:lnTo>
                  <a:lnTo>
                    <a:pt x="179216" y="389523"/>
                  </a:lnTo>
                  <a:lnTo>
                    <a:pt x="390601" y="178138"/>
                  </a:lnTo>
                  <a:lnTo>
                    <a:pt x="600674" y="286948"/>
                  </a:lnTo>
                  <a:lnTo>
                    <a:pt x="677911" y="246302"/>
                  </a:lnTo>
                  <a:lnTo>
                    <a:pt x="752326" y="220777"/>
                  </a:lnTo>
                  <a:lnTo>
                    <a:pt x="822436" y="0"/>
                  </a:lnTo>
                  <a:lnTo>
                    <a:pt x="1121379" y="0"/>
                  </a:lnTo>
                  <a:lnTo>
                    <a:pt x="1191955" y="222247"/>
                  </a:lnTo>
                  <a:lnTo>
                    <a:pt x="1335439" y="278493"/>
                  </a:lnTo>
                  <a:lnTo>
                    <a:pt x="1346799" y="285598"/>
                  </a:lnTo>
                  <a:lnTo>
                    <a:pt x="1553090" y="178747"/>
                  </a:lnTo>
                  <a:lnTo>
                    <a:pt x="1764475" y="390131"/>
                  </a:lnTo>
                  <a:lnTo>
                    <a:pt x="1657690" y="596294"/>
                  </a:lnTo>
                  <a:lnTo>
                    <a:pt x="1664120" y="607173"/>
                  </a:lnTo>
                  <a:cubicBezTo>
                    <a:pt x="1683494" y="644039"/>
                    <a:pt x="1699721" y="682127"/>
                    <a:pt x="1712798" y="721040"/>
                  </a:cubicBezTo>
                  <a:lnTo>
                    <a:pt x="1720312" y="751010"/>
                  </a:lnTo>
                  <a:lnTo>
                    <a:pt x="1942522" y="821574"/>
                  </a:lnTo>
                  <a:lnTo>
                    <a:pt x="1942522" y="1120516"/>
                  </a:lnTo>
                  <a:lnTo>
                    <a:pt x="1721170" y="1190808"/>
                  </a:lnTo>
                  <a:lnTo>
                    <a:pt x="1718611" y="1202174"/>
                  </a:lnTo>
                  <a:cubicBezTo>
                    <a:pt x="1682283" y="1319646"/>
                    <a:pt x="1617621" y="1430244"/>
                    <a:pt x="1524623" y="1523242"/>
                  </a:cubicBezTo>
                  <a:cubicBezTo>
                    <a:pt x="1448317" y="1599547"/>
                    <a:pt x="1360163" y="1656777"/>
                    <a:pt x="1266084" y="1694930"/>
                  </a:cubicBezTo>
                  <a:lnTo>
                    <a:pt x="1193136" y="1716550"/>
                  </a:ln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16" name="Text Box 70"/>
          <p:cNvSpPr txBox="1">
            <a:spLocks noChangeArrowheads="1"/>
          </p:cNvSpPr>
          <p:nvPr/>
        </p:nvSpPr>
        <p:spPr bwMode="auto">
          <a:xfrm>
            <a:off x="8661400" y="2868613"/>
            <a:ext cx="11715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关键词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808163" y="5135563"/>
            <a:ext cx="8669337" cy="1257938"/>
            <a:chOff x="1808610" y="5136086"/>
            <a:chExt cx="8668890" cy="1257775"/>
          </a:xfrm>
        </p:grpSpPr>
        <p:sp>
          <p:nvSpPr>
            <p:cNvPr id="28688" name="文本框 27"/>
            <p:cNvSpPr txBox="1"/>
            <p:nvPr/>
          </p:nvSpPr>
          <p:spPr>
            <a:xfrm>
              <a:off x="1808610" y="5136086"/>
              <a:ext cx="3739711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821310" y="5534817"/>
              <a:ext cx="8656190" cy="859044"/>
            </a:xfrm>
            <a:prstGeom prst="rect">
              <a:avLst/>
            </a:prstGeom>
            <a:noFill/>
          </p:spPr>
          <p:txBody>
            <a:bodyPr wrap="square" lIns="7200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400" spc="1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200" cap="none" spc="10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</a:p>
          </p:txBody>
        </p:sp>
      </p:grpSp>
      <p:grpSp>
        <p:nvGrpSpPr>
          <p:cNvPr id="28683" name="组合 18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20" name="圆角矩形 19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8685" name="图片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86" name="文本框 22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8687" name="文本框 23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/>
      <p:bldP spid="12" grpId="1"/>
      <p:bldP spid="14" grpId="0" bldLvl="0"/>
      <p:bldP spid="14" grpId="1"/>
      <p:bldP spid="15" grpId="0" bldLvl="0"/>
      <p:bldP spid="15" grpId="1"/>
      <p:bldP spid="16" grpId="0" bldLvl="0"/>
      <p:bldP spid="1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027113" y="1974850"/>
            <a:ext cx="2211387" cy="3448050"/>
            <a:chOff x="1027150" y="1974484"/>
            <a:chExt cx="2210993" cy="3448513"/>
          </a:xfrm>
        </p:grpSpPr>
        <p:sp>
          <p:nvSpPr>
            <p:cNvPr id="8" name="Oval 1@|1FFC:192|FBC:16777215|LFC:16777215|LBC:16777215"/>
            <p:cNvSpPr/>
            <p:nvPr/>
          </p:nvSpPr>
          <p:spPr>
            <a:xfrm>
              <a:off x="1027150" y="1974484"/>
              <a:ext cx="2210993" cy="2210992"/>
            </a:xfrm>
            <a:prstGeom prst="ellipse">
              <a:avLst/>
            </a:prstGeom>
            <a:solidFill>
              <a:srgbClr val="315B2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720" name="TextBox 28@|17FFC:16777215|FBC:16777215|LFC:16777215|LBC:16777215"/>
            <p:cNvSpPr txBox="1"/>
            <p:nvPr/>
          </p:nvSpPr>
          <p:spPr>
            <a:xfrm>
              <a:off x="1027150" y="4331184"/>
              <a:ext cx="197424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21" name="TextBox 13@|17FFC:16777215|FBC:16777215|LFC:16777215|LBC:16777215"/>
            <p:cNvSpPr txBox="1"/>
            <p:nvPr/>
          </p:nvSpPr>
          <p:spPr>
            <a:xfrm>
              <a:off x="1075166" y="4776666"/>
              <a:ext cx="2114959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Oval 1@|1FFC:14408667|FBC:16777215|LFC:16777215|LBC:16777215"/>
            <p:cNvSpPr/>
            <p:nvPr/>
          </p:nvSpPr>
          <p:spPr>
            <a:xfrm>
              <a:off x="1152489" y="2099824"/>
              <a:ext cx="1960312" cy="1960311"/>
            </a:xfrm>
            <a:prstGeom prst="ellipse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643313" y="1974850"/>
            <a:ext cx="2281237" cy="3448050"/>
            <a:chOff x="3643469" y="1974484"/>
            <a:chExt cx="2281348" cy="3448513"/>
          </a:xfrm>
        </p:grpSpPr>
        <p:sp>
          <p:nvSpPr>
            <p:cNvPr id="10" name="Oval 41@|1FFC:7355919|FBC:16777215|LFC:16777215|LBC:16777215"/>
            <p:cNvSpPr/>
            <p:nvPr/>
          </p:nvSpPr>
          <p:spPr>
            <a:xfrm>
              <a:off x="3643469" y="1974484"/>
              <a:ext cx="2210993" cy="2210992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716" name="TextBox 30@|17FFC:16777215|FBC:16777215|LFC:16777215|LBC:16777215"/>
            <p:cNvSpPr txBox="1"/>
            <p:nvPr/>
          </p:nvSpPr>
          <p:spPr>
            <a:xfrm>
              <a:off x="3880214" y="4331184"/>
              <a:ext cx="197424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17" name="TextBox 13@|17FFC:16777215|FBC:16777215|LFC:16777215|LBC:16777215"/>
            <p:cNvSpPr txBox="1"/>
            <p:nvPr/>
          </p:nvSpPr>
          <p:spPr>
            <a:xfrm>
              <a:off x="3809858" y="4776666"/>
              <a:ext cx="2114959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Oval 1@|1FFC:14408667|FBC:16777215|LFC:16777215|LBC:16777215"/>
            <p:cNvSpPr/>
            <p:nvPr/>
          </p:nvSpPr>
          <p:spPr>
            <a:xfrm>
              <a:off x="3768808" y="2099824"/>
              <a:ext cx="1960312" cy="1960311"/>
            </a:xfrm>
            <a:prstGeom prst="ellipse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259513" y="1974850"/>
            <a:ext cx="2211387" cy="3448050"/>
            <a:chOff x="6259787" y="1974484"/>
            <a:chExt cx="2210993" cy="3448513"/>
          </a:xfrm>
        </p:grpSpPr>
        <p:sp>
          <p:nvSpPr>
            <p:cNvPr id="6" name="Oval 42@|1FFC:7355919|FBC:16777215|LFC:16777215|LBC:16777215"/>
            <p:cNvSpPr/>
            <p:nvPr/>
          </p:nvSpPr>
          <p:spPr>
            <a:xfrm>
              <a:off x="6259787" y="1974484"/>
              <a:ext cx="2210993" cy="2210992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712" name="TextBox 32@|17FFC:16777215|FBC:16777215|LFC:16777215|LBC:16777215"/>
            <p:cNvSpPr txBox="1"/>
            <p:nvPr/>
          </p:nvSpPr>
          <p:spPr>
            <a:xfrm>
              <a:off x="6437346" y="4331184"/>
              <a:ext cx="197424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13" name="TextBox 13@|17FFC:16777215|FBC:16777215|LFC:16777215|LBC:16777215"/>
            <p:cNvSpPr txBox="1"/>
            <p:nvPr/>
          </p:nvSpPr>
          <p:spPr>
            <a:xfrm>
              <a:off x="6307803" y="4776666"/>
              <a:ext cx="2114959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Oval 1@|1FFC:14408667|FBC:16777215|LFC:16777215|LBC:16777215"/>
            <p:cNvSpPr/>
            <p:nvPr/>
          </p:nvSpPr>
          <p:spPr>
            <a:xfrm>
              <a:off x="6385126" y="2099824"/>
              <a:ext cx="1960312" cy="1960311"/>
            </a:xfrm>
            <a:prstGeom prst="ellipse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875713" y="1974850"/>
            <a:ext cx="2400300" cy="3448050"/>
            <a:chOff x="8876107" y="1974484"/>
            <a:chExt cx="2399720" cy="3448513"/>
          </a:xfrm>
        </p:grpSpPr>
        <p:sp>
          <p:nvSpPr>
            <p:cNvPr id="4" name="Oval 43@|1FFC:7355919|FBC:16777215|LFC:16777215|LBC:16777215"/>
            <p:cNvSpPr/>
            <p:nvPr/>
          </p:nvSpPr>
          <p:spPr>
            <a:xfrm>
              <a:off x="8876107" y="1974484"/>
              <a:ext cx="2210993" cy="2210992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708" name="TextBox 34@|17FFC:16777215|FBC:16777215|LFC:16777215|LBC:16777215"/>
            <p:cNvSpPr txBox="1"/>
            <p:nvPr/>
          </p:nvSpPr>
          <p:spPr>
            <a:xfrm>
              <a:off x="9231223" y="4331184"/>
              <a:ext cx="1974248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09" name="TextBox 13@|17FFC:16777215|FBC:16777215|LFC:16777215|LBC:16777215"/>
            <p:cNvSpPr txBox="1"/>
            <p:nvPr/>
          </p:nvSpPr>
          <p:spPr>
            <a:xfrm>
              <a:off x="9160868" y="4776666"/>
              <a:ext cx="2114959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Oval 1@|1FFC:14408667|FBC:16777215|LFC:16777215|LBC:16777215"/>
            <p:cNvSpPr/>
            <p:nvPr/>
          </p:nvSpPr>
          <p:spPr>
            <a:xfrm>
              <a:off x="9001447" y="2099824"/>
              <a:ext cx="1960312" cy="1960311"/>
            </a:xfrm>
            <a:prstGeom prst="ellipse">
              <a:avLst/>
            </a:prstGeom>
            <a:pattFill prst="lgCheck">
              <a:fgClr>
                <a:srgbClr val="DBDBDB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9702" name="组合 25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27" name="圆角矩形 26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9704" name="图片 4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05" name="文本框 41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9706" name="文本框 42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4"/>
          <p:cNvSpPr/>
          <p:nvPr/>
        </p:nvSpPr>
        <p:spPr>
          <a:xfrm>
            <a:off x="0" y="6115050"/>
            <a:ext cx="12192000" cy="771525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-1" fmla="*/ 0 w 12192000"/>
              <a:gd name="connsiteY0-2" fmla="*/ 220133 h 884048"/>
              <a:gd name="connsiteX1-3" fmla="*/ 12192000 w 12192000"/>
              <a:gd name="connsiteY1-4" fmla="*/ 220133 h 884048"/>
              <a:gd name="connsiteX2-5" fmla="*/ 12192000 w 12192000"/>
              <a:gd name="connsiteY2-6" fmla="*/ 884048 h 884048"/>
              <a:gd name="connsiteX3-7" fmla="*/ 0 w 12192000"/>
              <a:gd name="connsiteY3-8" fmla="*/ 884048 h 884048"/>
              <a:gd name="connsiteX4-9" fmla="*/ 0 w 12192000"/>
              <a:gd name="connsiteY4-10" fmla="*/ 220133 h 884048"/>
              <a:gd name="connsiteX0-11" fmla="*/ 0 w 12192000"/>
              <a:gd name="connsiteY0-12" fmla="*/ 186551 h 850466"/>
              <a:gd name="connsiteX1-13" fmla="*/ 12192000 w 12192000"/>
              <a:gd name="connsiteY1-14" fmla="*/ 338951 h 850466"/>
              <a:gd name="connsiteX2-15" fmla="*/ 12192000 w 12192000"/>
              <a:gd name="connsiteY2-16" fmla="*/ 850466 h 850466"/>
              <a:gd name="connsiteX3-17" fmla="*/ 0 w 12192000"/>
              <a:gd name="connsiteY3-18" fmla="*/ 850466 h 850466"/>
              <a:gd name="connsiteX4-19" fmla="*/ 0 w 12192000"/>
              <a:gd name="connsiteY4-20" fmla="*/ 186551 h 850466"/>
              <a:gd name="connsiteX0-21" fmla="*/ 0 w 12192000"/>
              <a:gd name="connsiteY0-22" fmla="*/ 108198 h 772113"/>
              <a:gd name="connsiteX1-23" fmla="*/ 12192000 w 12192000"/>
              <a:gd name="connsiteY1-24" fmla="*/ 260598 h 772113"/>
              <a:gd name="connsiteX2-25" fmla="*/ 12192000 w 12192000"/>
              <a:gd name="connsiteY2-26" fmla="*/ 772113 h 772113"/>
              <a:gd name="connsiteX3-27" fmla="*/ 0 w 12192000"/>
              <a:gd name="connsiteY3-28" fmla="*/ 772113 h 772113"/>
              <a:gd name="connsiteX4-29" fmla="*/ 0 w 12192000"/>
              <a:gd name="connsiteY4-30" fmla="*/ 108198 h 772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428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矩形 14"/>
          <p:cNvSpPr/>
          <p:nvPr/>
        </p:nvSpPr>
        <p:spPr>
          <a:xfrm flipH="1">
            <a:off x="0" y="6115050"/>
            <a:ext cx="12192000" cy="771525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-1" fmla="*/ 0 w 12192000"/>
              <a:gd name="connsiteY0-2" fmla="*/ 220133 h 884048"/>
              <a:gd name="connsiteX1-3" fmla="*/ 12192000 w 12192000"/>
              <a:gd name="connsiteY1-4" fmla="*/ 220133 h 884048"/>
              <a:gd name="connsiteX2-5" fmla="*/ 12192000 w 12192000"/>
              <a:gd name="connsiteY2-6" fmla="*/ 884048 h 884048"/>
              <a:gd name="connsiteX3-7" fmla="*/ 0 w 12192000"/>
              <a:gd name="connsiteY3-8" fmla="*/ 884048 h 884048"/>
              <a:gd name="connsiteX4-9" fmla="*/ 0 w 12192000"/>
              <a:gd name="connsiteY4-10" fmla="*/ 220133 h 884048"/>
              <a:gd name="connsiteX0-11" fmla="*/ 0 w 12192000"/>
              <a:gd name="connsiteY0-12" fmla="*/ 186551 h 850466"/>
              <a:gd name="connsiteX1-13" fmla="*/ 12192000 w 12192000"/>
              <a:gd name="connsiteY1-14" fmla="*/ 338951 h 850466"/>
              <a:gd name="connsiteX2-15" fmla="*/ 12192000 w 12192000"/>
              <a:gd name="connsiteY2-16" fmla="*/ 850466 h 850466"/>
              <a:gd name="connsiteX3-17" fmla="*/ 0 w 12192000"/>
              <a:gd name="connsiteY3-18" fmla="*/ 850466 h 850466"/>
              <a:gd name="connsiteX4-19" fmla="*/ 0 w 12192000"/>
              <a:gd name="connsiteY4-20" fmla="*/ 186551 h 850466"/>
              <a:gd name="connsiteX0-21" fmla="*/ 0 w 12192000"/>
              <a:gd name="connsiteY0-22" fmla="*/ 108198 h 772113"/>
              <a:gd name="connsiteX1-23" fmla="*/ 12192000 w 12192000"/>
              <a:gd name="connsiteY1-24" fmla="*/ 260598 h 772113"/>
              <a:gd name="connsiteX2-25" fmla="*/ 12192000 w 12192000"/>
              <a:gd name="connsiteY2-26" fmla="*/ 772113 h 772113"/>
              <a:gd name="connsiteX3-27" fmla="*/ 0 w 12192000"/>
              <a:gd name="connsiteY3-28" fmla="*/ 772113 h 772113"/>
              <a:gd name="connsiteX4-29" fmla="*/ 0 w 12192000"/>
              <a:gd name="connsiteY4-30" fmla="*/ 108198 h 772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55A033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79202" b="40678"/>
          <a:stretch>
            <a:fillRect/>
          </a:stretch>
        </p:blipFill>
        <p:spPr>
          <a:xfrm>
            <a:off x="0" y="796925"/>
            <a:ext cx="4829175" cy="60626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989013" y="1287463"/>
            <a:ext cx="2759075" cy="4397375"/>
            <a:chOff x="989151" y="1288233"/>
            <a:chExt cx="2758316" cy="4396665"/>
          </a:xfrm>
        </p:grpSpPr>
        <p:pic>
          <p:nvPicPr>
            <p:cNvPr id="30739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546358">
              <a:off x="989151" y="1288233"/>
              <a:ext cx="2758316" cy="43966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40" name="文本框 4"/>
            <p:cNvSpPr txBox="1"/>
            <p:nvPr/>
          </p:nvSpPr>
          <p:spPr>
            <a:xfrm>
              <a:off x="1822889" y="2118212"/>
              <a:ext cx="1314784" cy="26468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16600" b="1" dirty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3</a:t>
              </a:r>
              <a:endParaRPr lang="zh-CN" altLang="en-US" sz="16600" b="1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692650" y="2563813"/>
            <a:ext cx="6418263" cy="9223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5400" b="1" dirty="0">
                <a:solidFill>
                  <a:srgbClr val="4A9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请输入您的章节标题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777163" y="3514725"/>
            <a:ext cx="1963737" cy="368300"/>
            <a:chOff x="7777461" y="3514044"/>
            <a:chExt cx="1963372" cy="369332"/>
          </a:xfrm>
        </p:grpSpPr>
        <p:sp>
          <p:nvSpPr>
            <p:cNvPr id="15" name="椭圆 14"/>
            <p:cNvSpPr/>
            <p:nvPr/>
          </p:nvSpPr>
          <p:spPr>
            <a:xfrm>
              <a:off x="7777461" y="3626248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0738" name="文本框 15"/>
            <p:cNvSpPr txBox="1"/>
            <p:nvPr/>
          </p:nvSpPr>
          <p:spPr>
            <a:xfrm>
              <a:off x="7940340" y="3514044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829175" y="3544888"/>
            <a:ext cx="1963738" cy="369887"/>
            <a:chOff x="4829865" y="3545540"/>
            <a:chExt cx="1963372" cy="369332"/>
          </a:xfrm>
        </p:grpSpPr>
        <p:sp>
          <p:nvSpPr>
            <p:cNvPr id="30735" name="文本框 11"/>
            <p:cNvSpPr txBox="1"/>
            <p:nvPr/>
          </p:nvSpPr>
          <p:spPr>
            <a:xfrm>
              <a:off x="4992744" y="3545540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17" name="椭圆 16"/>
            <p:cNvSpPr/>
            <p:nvPr/>
          </p:nvSpPr>
          <p:spPr>
            <a:xfrm>
              <a:off x="4829865" y="3626248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829175" y="3973513"/>
            <a:ext cx="1963738" cy="368300"/>
            <a:chOff x="4829865" y="3972976"/>
            <a:chExt cx="1963372" cy="369332"/>
          </a:xfrm>
        </p:grpSpPr>
        <p:sp>
          <p:nvSpPr>
            <p:cNvPr id="30733" name="文本框 13"/>
            <p:cNvSpPr txBox="1"/>
            <p:nvPr/>
          </p:nvSpPr>
          <p:spPr>
            <a:xfrm>
              <a:off x="4992744" y="3972976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18" name="椭圆 17"/>
            <p:cNvSpPr/>
            <p:nvPr/>
          </p:nvSpPr>
          <p:spPr>
            <a:xfrm>
              <a:off x="4829865" y="4083822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777163" y="3967163"/>
            <a:ext cx="1963737" cy="369887"/>
            <a:chOff x="7777461" y="3967041"/>
            <a:chExt cx="1963372" cy="369332"/>
          </a:xfrm>
        </p:grpSpPr>
        <p:sp>
          <p:nvSpPr>
            <p:cNvPr id="21" name="椭圆 20"/>
            <p:cNvSpPr/>
            <p:nvPr/>
          </p:nvSpPr>
          <p:spPr>
            <a:xfrm>
              <a:off x="7777461" y="4079245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0732" name="文本框 21"/>
            <p:cNvSpPr txBox="1"/>
            <p:nvPr/>
          </p:nvSpPr>
          <p:spPr>
            <a:xfrm>
              <a:off x="7940340" y="3967041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2" ac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397000" y="4760913"/>
            <a:ext cx="9575800" cy="967740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14" name="矩形 13"/>
          <p:cNvSpPr/>
          <p:nvPr/>
        </p:nvSpPr>
        <p:spPr>
          <a:xfrm>
            <a:off x="1397000" y="1712913"/>
            <a:ext cx="4560888" cy="2863850"/>
          </a:xfrm>
          <a:prstGeom prst="rect">
            <a:avLst/>
          </a:prstGeom>
          <a:pattFill prst="lgCheck">
            <a:fgClr>
              <a:srgbClr val="535353"/>
            </a:fgClr>
            <a:bgClr>
              <a:srgbClr val="38383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请插入图片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（见教程）</a:t>
            </a:r>
          </a:p>
        </p:txBody>
      </p:sp>
      <p:sp>
        <p:nvSpPr>
          <p:cNvPr id="15" name="矩形 14"/>
          <p:cNvSpPr/>
          <p:nvPr/>
        </p:nvSpPr>
        <p:spPr>
          <a:xfrm>
            <a:off x="6184900" y="1712913"/>
            <a:ext cx="4560888" cy="2863850"/>
          </a:xfrm>
          <a:prstGeom prst="rect">
            <a:avLst/>
          </a:prstGeom>
          <a:pattFill prst="lgCheck">
            <a:fgClr>
              <a:srgbClr val="535353"/>
            </a:fgClr>
            <a:bgClr>
              <a:srgbClr val="38383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请插入图片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（见教程）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1749" name="组合 8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10" name="圆角矩形 9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175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54" name="文本框 15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31755" name="文本框 16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1750" name="图片 1"/>
          <p:cNvPicPr>
            <a:picLocks noChangeAspect="1"/>
          </p:cNvPicPr>
          <p:nvPr/>
        </p:nvPicPr>
        <p:blipFill>
          <a:blip r:embed="rId3"/>
          <a:srcRect t="4929" b="21513"/>
          <a:stretch>
            <a:fillRect/>
          </a:stretch>
        </p:blipFill>
        <p:spPr>
          <a:xfrm>
            <a:off x="1408113" y="1698625"/>
            <a:ext cx="4549775" cy="2878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2"/>
          <p:cNvPicPr>
            <a:picLocks noChangeAspect="1"/>
          </p:cNvPicPr>
          <p:nvPr/>
        </p:nvPicPr>
        <p:blipFill>
          <a:blip r:embed="rId4"/>
          <a:srcRect t="23135" b="10921"/>
          <a:stretch>
            <a:fillRect/>
          </a:stretch>
        </p:blipFill>
        <p:spPr>
          <a:xfrm>
            <a:off x="6184900" y="1712913"/>
            <a:ext cx="4560888" cy="28590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23975" y="2136775"/>
            <a:ext cx="2132013" cy="3422650"/>
            <a:chOff x="1323393" y="2137434"/>
            <a:chExt cx="2133293" cy="3421939"/>
          </a:xfrm>
        </p:grpSpPr>
        <p:sp>
          <p:nvSpPr>
            <p:cNvPr id="29" name="Shape 4113@|5FFC:192|FBC:16777215|LFC:16777215|LBC:16777215"/>
            <p:cNvSpPr/>
            <p:nvPr/>
          </p:nvSpPr>
          <p:spPr>
            <a:xfrm>
              <a:off x="1323394" y="2137434"/>
              <a:ext cx="1984225" cy="2028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315B2F"/>
            </a:solidFill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marL="0" marR="0" lvl="0" indent="0" algn="l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2" name="TextBox 24@|17FFC:16777215|FBC:16777215|LFC:16777215|LBC:16777215"/>
            <p:cNvSpPr txBox="1"/>
            <p:nvPr/>
          </p:nvSpPr>
          <p:spPr>
            <a:xfrm>
              <a:off x="1786672" y="2692499"/>
              <a:ext cx="1057746" cy="430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ource Sans Pro" panose="020B0503030403020204"/>
                </a:rPr>
                <a:t>1</a:t>
              </a:r>
            </a:p>
          </p:txBody>
        </p:sp>
        <p:sp>
          <p:nvSpPr>
            <p:cNvPr id="36" name="TextBox 13@|17FFC:16777215|FBC:16777215|LFC:16777215|LBC:16777215"/>
            <p:cNvSpPr txBox="1"/>
            <p:nvPr/>
          </p:nvSpPr>
          <p:spPr>
            <a:xfrm>
              <a:off x="1323394" y="4503275"/>
              <a:ext cx="211723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13@|17FFC:16777215|FBC:16777215|LFC:16777215|LBC:16777215"/>
            <p:cNvSpPr txBox="1"/>
            <p:nvPr/>
          </p:nvSpPr>
          <p:spPr>
            <a:xfrm>
              <a:off x="1323393" y="4913042"/>
              <a:ext cx="2133293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998913" y="2136775"/>
            <a:ext cx="2133600" cy="3422650"/>
            <a:chOff x="3998637" y="2137434"/>
            <a:chExt cx="2133293" cy="3421939"/>
          </a:xfrm>
        </p:grpSpPr>
        <p:sp>
          <p:nvSpPr>
            <p:cNvPr id="28" name="Shape 4096@|5FFC:681197|FBC:16777215|LFC:16777215|LBC:16777215"/>
            <p:cNvSpPr/>
            <p:nvPr/>
          </p:nvSpPr>
          <p:spPr>
            <a:xfrm>
              <a:off x="3998638" y="2137434"/>
              <a:ext cx="1984225" cy="2028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5AAB31"/>
            </a:solidFill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marL="0" marR="0" lvl="0" indent="0" algn="l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3" name="TextBox 25@|17FFC:16777215|FBC:16777215|LFC:16777215|LBC:16777215"/>
            <p:cNvSpPr txBox="1"/>
            <p:nvPr/>
          </p:nvSpPr>
          <p:spPr>
            <a:xfrm>
              <a:off x="4461876" y="2692499"/>
              <a:ext cx="1057746" cy="430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ource Sans Pro" panose="020B0503030403020204"/>
                </a:rPr>
                <a:t>2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" panose="020B0503030403020204"/>
              </a:endParaRPr>
            </a:p>
          </p:txBody>
        </p:sp>
        <p:sp>
          <p:nvSpPr>
            <p:cNvPr id="38" name="TextBox 13@|17FFC:16777215|FBC:16777215|LFC:16777215|LBC:16777215"/>
            <p:cNvSpPr txBox="1"/>
            <p:nvPr/>
          </p:nvSpPr>
          <p:spPr>
            <a:xfrm>
              <a:off x="3998638" y="4503275"/>
              <a:ext cx="211723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TextBox 13@|17FFC:16777215|FBC:16777215|LFC:16777215|LBC:16777215"/>
            <p:cNvSpPr txBox="1"/>
            <p:nvPr/>
          </p:nvSpPr>
          <p:spPr>
            <a:xfrm>
              <a:off x="3998637" y="4913042"/>
              <a:ext cx="2133293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23050" y="2136775"/>
            <a:ext cx="2133600" cy="3422650"/>
            <a:chOff x="6623734" y="2137434"/>
            <a:chExt cx="2133293" cy="3421939"/>
          </a:xfrm>
        </p:grpSpPr>
        <p:sp>
          <p:nvSpPr>
            <p:cNvPr id="31" name="Shape 4115@|5FFC:192|FBC:16777215|LFC:16777215|LBC:16777215"/>
            <p:cNvSpPr/>
            <p:nvPr/>
          </p:nvSpPr>
          <p:spPr>
            <a:xfrm>
              <a:off x="6623735" y="2137434"/>
              <a:ext cx="1984225" cy="2028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315B2F"/>
            </a:solidFill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marL="0" marR="0" lvl="0" indent="0" algn="l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4" name="TextBox 26@|17FFC:16777215|FBC:16777215|LFC:16777215|LBC:16777215"/>
            <p:cNvSpPr txBox="1"/>
            <p:nvPr/>
          </p:nvSpPr>
          <p:spPr>
            <a:xfrm>
              <a:off x="7077841" y="2692499"/>
              <a:ext cx="1057746" cy="430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ource Sans Pro" panose="020B0503030403020204"/>
                </a:rPr>
                <a:t>3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" panose="020B0503030403020204"/>
              </a:endParaRPr>
            </a:p>
          </p:txBody>
        </p:sp>
        <p:sp>
          <p:nvSpPr>
            <p:cNvPr id="40" name="TextBox 13@|17FFC:16777215|FBC:16777215|LFC:16777215|LBC:16777215"/>
            <p:cNvSpPr txBox="1"/>
            <p:nvPr/>
          </p:nvSpPr>
          <p:spPr>
            <a:xfrm>
              <a:off x="6623735" y="4503275"/>
              <a:ext cx="211723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13@|17FFC:16777215|FBC:16777215|LFC:16777215|LBC:16777215"/>
            <p:cNvSpPr txBox="1"/>
            <p:nvPr/>
          </p:nvSpPr>
          <p:spPr>
            <a:xfrm>
              <a:off x="6623734" y="4913042"/>
              <a:ext cx="2133293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280525" y="2136775"/>
            <a:ext cx="2154238" cy="3422650"/>
            <a:chOff x="9280675" y="2137434"/>
            <a:chExt cx="2153580" cy="3421939"/>
          </a:xfrm>
        </p:grpSpPr>
        <p:sp>
          <p:nvSpPr>
            <p:cNvPr id="30" name="Shape 4114@|5FFC:681197|FBC:16777215|LFC:16777215|LBC:16777215"/>
            <p:cNvSpPr/>
            <p:nvPr/>
          </p:nvSpPr>
          <p:spPr>
            <a:xfrm>
              <a:off x="9280675" y="2137434"/>
              <a:ext cx="1984225" cy="2028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5AAB31"/>
            </a:solidFill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marL="0" marR="0" lvl="0" indent="0" algn="l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5" name="TextBox 27@|17FFC:16777215|FBC:16777215|LFC:16777215|LBC:16777215"/>
            <p:cNvSpPr txBox="1"/>
            <p:nvPr/>
          </p:nvSpPr>
          <p:spPr>
            <a:xfrm>
              <a:off x="9753046" y="2692499"/>
              <a:ext cx="1057746" cy="4307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08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ource Sans Pro" panose="020B0503030403020204"/>
                </a:rPr>
                <a:t>4</a:t>
              </a:r>
            </a:p>
          </p:txBody>
        </p:sp>
        <p:sp>
          <p:nvSpPr>
            <p:cNvPr id="42" name="TextBox 13@|17FFC:16777215|FBC:16777215|LFC:16777215|LBC:16777215"/>
            <p:cNvSpPr txBox="1"/>
            <p:nvPr/>
          </p:nvSpPr>
          <p:spPr>
            <a:xfrm>
              <a:off x="9300963" y="4503275"/>
              <a:ext cx="211723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13@|17FFC:16777215|FBC:16777215|LFC:16777215|LBC:16777215"/>
            <p:cNvSpPr txBox="1"/>
            <p:nvPr/>
          </p:nvSpPr>
          <p:spPr>
            <a:xfrm>
              <a:off x="9300962" y="4913042"/>
              <a:ext cx="2133293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774" name="组合 26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44" name="圆角矩形 43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2776" name="图片 4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777" name="文本框 45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32778" name="文本框 46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33321"/>
          <a:stretch>
            <a:fillRect/>
          </a:stretch>
        </p:blipFill>
        <p:spPr>
          <a:xfrm>
            <a:off x="0" y="58738"/>
            <a:ext cx="5105400" cy="33702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292100" y="3036888"/>
            <a:ext cx="3771900" cy="1862137"/>
            <a:chOff x="291646" y="3036778"/>
            <a:chExt cx="3772354" cy="1862048"/>
          </a:xfrm>
        </p:grpSpPr>
        <p:sp>
          <p:nvSpPr>
            <p:cNvPr id="15391" name="文本框 5"/>
            <p:cNvSpPr txBox="1"/>
            <p:nvPr/>
          </p:nvSpPr>
          <p:spPr>
            <a:xfrm>
              <a:off x="1640568" y="3272299"/>
              <a:ext cx="1813831" cy="923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5400" dirty="0">
                  <a:solidFill>
                    <a:srgbClr val="4B8E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sp>
          <p:nvSpPr>
            <p:cNvPr id="15392" name="文本框 7"/>
            <p:cNvSpPr txBox="1"/>
            <p:nvPr/>
          </p:nvSpPr>
          <p:spPr>
            <a:xfrm>
              <a:off x="291646" y="3036778"/>
              <a:ext cx="3772354" cy="18620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11500" b="1" dirty="0">
                  <a:solidFill>
                    <a:srgbClr val="4280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r>
                <a:rPr lang="en-US" altLang="zh-CN" sz="3200" dirty="0">
                  <a:solidFill>
                    <a:srgbClr val="4B8E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ONTENTS</a:t>
              </a:r>
              <a:endParaRPr lang="zh-CN" altLang="en-US" sz="4000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矩形 14"/>
          <p:cNvSpPr/>
          <p:nvPr/>
        </p:nvSpPr>
        <p:spPr>
          <a:xfrm>
            <a:off x="0" y="6115050"/>
            <a:ext cx="12192000" cy="771525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-1" fmla="*/ 0 w 12192000"/>
              <a:gd name="connsiteY0-2" fmla="*/ 220133 h 884048"/>
              <a:gd name="connsiteX1-3" fmla="*/ 12192000 w 12192000"/>
              <a:gd name="connsiteY1-4" fmla="*/ 220133 h 884048"/>
              <a:gd name="connsiteX2-5" fmla="*/ 12192000 w 12192000"/>
              <a:gd name="connsiteY2-6" fmla="*/ 884048 h 884048"/>
              <a:gd name="connsiteX3-7" fmla="*/ 0 w 12192000"/>
              <a:gd name="connsiteY3-8" fmla="*/ 884048 h 884048"/>
              <a:gd name="connsiteX4-9" fmla="*/ 0 w 12192000"/>
              <a:gd name="connsiteY4-10" fmla="*/ 220133 h 884048"/>
              <a:gd name="connsiteX0-11" fmla="*/ 0 w 12192000"/>
              <a:gd name="connsiteY0-12" fmla="*/ 186551 h 850466"/>
              <a:gd name="connsiteX1-13" fmla="*/ 12192000 w 12192000"/>
              <a:gd name="connsiteY1-14" fmla="*/ 338951 h 850466"/>
              <a:gd name="connsiteX2-15" fmla="*/ 12192000 w 12192000"/>
              <a:gd name="connsiteY2-16" fmla="*/ 850466 h 850466"/>
              <a:gd name="connsiteX3-17" fmla="*/ 0 w 12192000"/>
              <a:gd name="connsiteY3-18" fmla="*/ 850466 h 850466"/>
              <a:gd name="connsiteX4-19" fmla="*/ 0 w 12192000"/>
              <a:gd name="connsiteY4-20" fmla="*/ 186551 h 850466"/>
              <a:gd name="connsiteX0-21" fmla="*/ 0 w 12192000"/>
              <a:gd name="connsiteY0-22" fmla="*/ 108198 h 772113"/>
              <a:gd name="connsiteX1-23" fmla="*/ 12192000 w 12192000"/>
              <a:gd name="connsiteY1-24" fmla="*/ 260598 h 772113"/>
              <a:gd name="connsiteX2-25" fmla="*/ 12192000 w 12192000"/>
              <a:gd name="connsiteY2-26" fmla="*/ 772113 h 772113"/>
              <a:gd name="connsiteX3-27" fmla="*/ 0 w 12192000"/>
              <a:gd name="connsiteY3-28" fmla="*/ 772113 h 772113"/>
              <a:gd name="connsiteX4-29" fmla="*/ 0 w 12192000"/>
              <a:gd name="connsiteY4-30" fmla="*/ 108198 h 772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428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14"/>
          <p:cNvSpPr/>
          <p:nvPr/>
        </p:nvSpPr>
        <p:spPr>
          <a:xfrm flipH="1">
            <a:off x="0" y="6115050"/>
            <a:ext cx="12192000" cy="771525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-1" fmla="*/ 0 w 12192000"/>
              <a:gd name="connsiteY0-2" fmla="*/ 220133 h 884048"/>
              <a:gd name="connsiteX1-3" fmla="*/ 12192000 w 12192000"/>
              <a:gd name="connsiteY1-4" fmla="*/ 220133 h 884048"/>
              <a:gd name="connsiteX2-5" fmla="*/ 12192000 w 12192000"/>
              <a:gd name="connsiteY2-6" fmla="*/ 884048 h 884048"/>
              <a:gd name="connsiteX3-7" fmla="*/ 0 w 12192000"/>
              <a:gd name="connsiteY3-8" fmla="*/ 884048 h 884048"/>
              <a:gd name="connsiteX4-9" fmla="*/ 0 w 12192000"/>
              <a:gd name="connsiteY4-10" fmla="*/ 220133 h 884048"/>
              <a:gd name="connsiteX0-11" fmla="*/ 0 w 12192000"/>
              <a:gd name="connsiteY0-12" fmla="*/ 186551 h 850466"/>
              <a:gd name="connsiteX1-13" fmla="*/ 12192000 w 12192000"/>
              <a:gd name="connsiteY1-14" fmla="*/ 338951 h 850466"/>
              <a:gd name="connsiteX2-15" fmla="*/ 12192000 w 12192000"/>
              <a:gd name="connsiteY2-16" fmla="*/ 850466 h 850466"/>
              <a:gd name="connsiteX3-17" fmla="*/ 0 w 12192000"/>
              <a:gd name="connsiteY3-18" fmla="*/ 850466 h 850466"/>
              <a:gd name="connsiteX4-19" fmla="*/ 0 w 12192000"/>
              <a:gd name="connsiteY4-20" fmla="*/ 186551 h 850466"/>
              <a:gd name="connsiteX0-21" fmla="*/ 0 w 12192000"/>
              <a:gd name="connsiteY0-22" fmla="*/ 108198 h 772113"/>
              <a:gd name="connsiteX1-23" fmla="*/ 12192000 w 12192000"/>
              <a:gd name="connsiteY1-24" fmla="*/ 260598 h 772113"/>
              <a:gd name="connsiteX2-25" fmla="*/ 12192000 w 12192000"/>
              <a:gd name="connsiteY2-26" fmla="*/ 772113 h 772113"/>
              <a:gd name="connsiteX3-27" fmla="*/ 0 w 12192000"/>
              <a:gd name="connsiteY3-28" fmla="*/ 772113 h 772113"/>
              <a:gd name="connsiteX4-29" fmla="*/ 0 w 12192000"/>
              <a:gd name="connsiteY4-30" fmla="*/ 108198 h 772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55A033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454775" y="649288"/>
            <a:ext cx="3937000" cy="1201737"/>
            <a:chOff x="6078965" y="776326"/>
            <a:chExt cx="4545493" cy="1387352"/>
          </a:xfrm>
        </p:grpSpPr>
        <p:sp>
          <p:nvSpPr>
            <p:cNvPr id="11" name="圆角矩形 10"/>
            <p:cNvSpPr/>
            <p:nvPr/>
          </p:nvSpPr>
          <p:spPr>
            <a:xfrm>
              <a:off x="6168573" y="1220957"/>
              <a:ext cx="4455885" cy="60784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 dirty="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pic>
          <p:nvPicPr>
            <p:cNvPr id="15388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55465">
              <a:off x="6078965" y="776326"/>
              <a:ext cx="807678" cy="13873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89" name="文本框 13"/>
            <p:cNvSpPr txBox="1"/>
            <p:nvPr/>
          </p:nvSpPr>
          <p:spPr>
            <a:xfrm>
              <a:off x="6963633" y="1233423"/>
              <a:ext cx="3055490" cy="5329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5390" name="文本框 14"/>
            <p:cNvSpPr txBox="1"/>
            <p:nvPr/>
          </p:nvSpPr>
          <p:spPr>
            <a:xfrm>
              <a:off x="6311083" y="1220955"/>
              <a:ext cx="431529" cy="5329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454775" y="1597025"/>
            <a:ext cx="3937000" cy="1201738"/>
            <a:chOff x="6078965" y="776326"/>
            <a:chExt cx="4545493" cy="1387352"/>
          </a:xfrm>
        </p:grpSpPr>
        <p:sp>
          <p:nvSpPr>
            <p:cNvPr id="18" name="圆角矩形 17"/>
            <p:cNvSpPr/>
            <p:nvPr/>
          </p:nvSpPr>
          <p:spPr>
            <a:xfrm>
              <a:off x="6168573" y="1220957"/>
              <a:ext cx="4455885" cy="60784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 dirty="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pic>
          <p:nvPicPr>
            <p:cNvPr id="15384" name="图片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55465">
              <a:off x="6078965" y="776326"/>
              <a:ext cx="807678" cy="13873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85" name="文本框 19"/>
            <p:cNvSpPr txBox="1"/>
            <p:nvPr/>
          </p:nvSpPr>
          <p:spPr>
            <a:xfrm>
              <a:off x="6963633" y="1233423"/>
              <a:ext cx="3055490" cy="5329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5386" name="文本框 20"/>
            <p:cNvSpPr txBox="1"/>
            <p:nvPr/>
          </p:nvSpPr>
          <p:spPr>
            <a:xfrm>
              <a:off x="6311083" y="1220955"/>
              <a:ext cx="431529" cy="5329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454775" y="2589213"/>
            <a:ext cx="3937000" cy="1201737"/>
            <a:chOff x="6078965" y="776326"/>
            <a:chExt cx="4545493" cy="1387352"/>
          </a:xfrm>
        </p:grpSpPr>
        <p:sp>
          <p:nvSpPr>
            <p:cNvPr id="23" name="圆角矩形 22"/>
            <p:cNvSpPr/>
            <p:nvPr/>
          </p:nvSpPr>
          <p:spPr>
            <a:xfrm>
              <a:off x="6168573" y="1220957"/>
              <a:ext cx="4455885" cy="60784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 dirty="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pic>
          <p:nvPicPr>
            <p:cNvPr id="15380" name="图片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55465">
              <a:off x="6078965" y="776326"/>
              <a:ext cx="807678" cy="13873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81" name="文本框 24"/>
            <p:cNvSpPr txBox="1"/>
            <p:nvPr/>
          </p:nvSpPr>
          <p:spPr>
            <a:xfrm>
              <a:off x="6963633" y="1233423"/>
              <a:ext cx="3055490" cy="5329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5382" name="文本框 25"/>
            <p:cNvSpPr txBox="1"/>
            <p:nvPr/>
          </p:nvSpPr>
          <p:spPr>
            <a:xfrm>
              <a:off x="6311083" y="1220955"/>
              <a:ext cx="431529" cy="5329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454775" y="3570288"/>
            <a:ext cx="3937000" cy="1201737"/>
            <a:chOff x="6078965" y="776326"/>
            <a:chExt cx="4545493" cy="1387352"/>
          </a:xfrm>
        </p:grpSpPr>
        <p:sp>
          <p:nvSpPr>
            <p:cNvPr id="28" name="圆角矩形 27"/>
            <p:cNvSpPr/>
            <p:nvPr/>
          </p:nvSpPr>
          <p:spPr>
            <a:xfrm>
              <a:off x="6168573" y="1220957"/>
              <a:ext cx="4455885" cy="60784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 dirty="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pic>
          <p:nvPicPr>
            <p:cNvPr id="15376" name="图片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55465">
              <a:off x="6078965" y="776326"/>
              <a:ext cx="807678" cy="13873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77" name="文本框 29"/>
            <p:cNvSpPr txBox="1"/>
            <p:nvPr/>
          </p:nvSpPr>
          <p:spPr>
            <a:xfrm>
              <a:off x="6963633" y="1233423"/>
              <a:ext cx="3055490" cy="5329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5378" name="文本框 30"/>
            <p:cNvSpPr txBox="1"/>
            <p:nvPr/>
          </p:nvSpPr>
          <p:spPr>
            <a:xfrm>
              <a:off x="6311083" y="1220955"/>
              <a:ext cx="431529" cy="5329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454775" y="4613275"/>
            <a:ext cx="3937000" cy="1201738"/>
            <a:chOff x="6078965" y="776326"/>
            <a:chExt cx="4545493" cy="1387352"/>
          </a:xfrm>
        </p:grpSpPr>
        <p:sp>
          <p:nvSpPr>
            <p:cNvPr id="33" name="圆角矩形 32"/>
            <p:cNvSpPr/>
            <p:nvPr/>
          </p:nvSpPr>
          <p:spPr>
            <a:xfrm>
              <a:off x="6168573" y="1220957"/>
              <a:ext cx="4455885" cy="60784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sz="1600" dirty="0">
                <a:solidFill>
                  <a:srgbClr val="3F7B33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pic>
          <p:nvPicPr>
            <p:cNvPr id="15372" name="图片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55465">
              <a:off x="6078965" y="776326"/>
              <a:ext cx="807678" cy="13873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73" name="文本框 34"/>
            <p:cNvSpPr txBox="1"/>
            <p:nvPr/>
          </p:nvSpPr>
          <p:spPr>
            <a:xfrm>
              <a:off x="6963633" y="1233423"/>
              <a:ext cx="3055490" cy="5329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sz="2400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5374" name="文本框 35"/>
            <p:cNvSpPr txBox="1"/>
            <p:nvPr/>
          </p:nvSpPr>
          <p:spPr>
            <a:xfrm>
              <a:off x="6311083" y="1220955"/>
              <a:ext cx="431529" cy="5329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8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8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8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8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8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8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8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8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8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8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8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8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8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8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8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03275" y="1958975"/>
            <a:ext cx="4478338" cy="1941417"/>
            <a:chOff x="803786" y="1959667"/>
            <a:chExt cx="4477634" cy="1941203"/>
          </a:xfrm>
        </p:grpSpPr>
        <p:sp>
          <p:nvSpPr>
            <p:cNvPr id="28" name="Rounded Rectangle 5@|1FFC:7355919|FBC:16777215|LFC:16777215|LBC:16777215"/>
            <p:cNvSpPr/>
            <p:nvPr/>
          </p:nvSpPr>
          <p:spPr>
            <a:xfrm>
              <a:off x="1127615" y="1959667"/>
              <a:ext cx="4153804" cy="483518"/>
            </a:xfrm>
            <a:prstGeom prst="roundRect">
              <a:avLst>
                <a:gd name="adj" fmla="val 0"/>
              </a:avLst>
            </a:prstGeom>
            <a:solidFill>
              <a:srgbClr val="5AAB3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 pitchFamily="34" charset="-52"/>
                <a:ea typeface="+mn-ea"/>
                <a:cs typeface="+mn-cs"/>
              </a:endParaRPr>
            </a:p>
          </p:txBody>
        </p:sp>
        <p:sp>
          <p:nvSpPr>
            <p:cNvPr id="32" name="Rectangle 31@|1FFC:16777215|FBC:16777215|LFC:16777215|LBC:16777215"/>
            <p:cNvSpPr/>
            <p:nvPr/>
          </p:nvSpPr>
          <p:spPr>
            <a:xfrm>
              <a:off x="1405098" y="2530056"/>
              <a:ext cx="3876322" cy="1370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</a:p>
          </p:txBody>
        </p:sp>
        <p:sp>
          <p:nvSpPr>
            <p:cNvPr id="33820" name="Rectangle 35@|1FFC:16777215|FBC:16777215|LFC:16777215|LBC:16777215"/>
            <p:cNvSpPr/>
            <p:nvPr/>
          </p:nvSpPr>
          <p:spPr>
            <a:xfrm>
              <a:off x="1405097" y="2017025"/>
              <a:ext cx="2787310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zh-CN" alt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" name="Rectangle 1@|1FFC:3289814|FBC:16777215|LFC:16777215|LBC:16777215"/>
            <p:cNvSpPr/>
            <p:nvPr/>
          </p:nvSpPr>
          <p:spPr>
            <a:xfrm>
              <a:off x="803786" y="1959667"/>
              <a:ext cx="499711" cy="483518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822" name="Rectangle 39@|1FFC:16777215|FBC:16777215|LFC:16777215|LBC:16777215"/>
            <p:cNvSpPr/>
            <p:nvPr/>
          </p:nvSpPr>
          <p:spPr>
            <a:xfrm>
              <a:off x="835519" y="1976721"/>
              <a:ext cx="43624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03275" y="3976688"/>
            <a:ext cx="4530725" cy="2001493"/>
            <a:chOff x="803786" y="3976022"/>
            <a:chExt cx="4530350" cy="2001356"/>
          </a:xfrm>
        </p:grpSpPr>
        <p:sp>
          <p:nvSpPr>
            <p:cNvPr id="29" name="Rounded Rectangle 7@|1FFC:7355919|FBC:16777215|LFC:16777215|LBC:16777215"/>
            <p:cNvSpPr/>
            <p:nvPr/>
          </p:nvSpPr>
          <p:spPr>
            <a:xfrm>
              <a:off x="1127615" y="3976022"/>
              <a:ext cx="4153804" cy="483518"/>
            </a:xfrm>
            <a:prstGeom prst="roundRect">
              <a:avLst>
                <a:gd name="adj" fmla="val 0"/>
              </a:avLst>
            </a:prstGeom>
            <a:solidFill>
              <a:srgbClr val="5AAB3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 pitchFamily="34" charset="-52"/>
                <a:ea typeface="+mn-ea"/>
                <a:cs typeface="+mn-cs"/>
              </a:endParaRPr>
            </a:p>
          </p:txBody>
        </p:sp>
        <p:sp>
          <p:nvSpPr>
            <p:cNvPr id="34" name="Rectangle 33@|1FFC:16777215|FBC:16777215|LFC:16777215|LBC:16777215"/>
            <p:cNvSpPr/>
            <p:nvPr/>
          </p:nvSpPr>
          <p:spPr>
            <a:xfrm>
              <a:off x="1379697" y="4606507"/>
              <a:ext cx="3954439" cy="1370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</a:p>
          </p:txBody>
        </p:sp>
        <p:sp>
          <p:nvSpPr>
            <p:cNvPr id="33815" name="Rectangle 37@|1FFC:16777215|FBC:16777215|LFC:16777215|LBC:16777215"/>
            <p:cNvSpPr/>
            <p:nvPr/>
          </p:nvSpPr>
          <p:spPr>
            <a:xfrm>
              <a:off x="1405097" y="4014553"/>
              <a:ext cx="2787310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zh-CN" alt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1" name="Rectangle 40@|1FFC:3289814|FBC:16777215|LFC:16777215|LBC:16777215"/>
            <p:cNvSpPr/>
            <p:nvPr/>
          </p:nvSpPr>
          <p:spPr>
            <a:xfrm>
              <a:off x="803786" y="3976022"/>
              <a:ext cx="499711" cy="483518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817" name="Rectangle 41@|1FFC:16777215|FBC:16777215|LFC:16777215|LBC:16777215"/>
            <p:cNvSpPr/>
            <p:nvPr/>
          </p:nvSpPr>
          <p:spPr>
            <a:xfrm>
              <a:off x="835519" y="3993076"/>
              <a:ext cx="43624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88138" y="1958975"/>
            <a:ext cx="4456112" cy="1954564"/>
            <a:chOff x="6688049" y="1959667"/>
            <a:chExt cx="4456377" cy="1952854"/>
          </a:xfrm>
        </p:grpSpPr>
        <p:sp>
          <p:nvSpPr>
            <p:cNvPr id="30" name="Rounded Rectangle 9@|1FFC:7355919|FBC:16777215|LFC:16777215|LBC:16777215"/>
            <p:cNvSpPr/>
            <p:nvPr/>
          </p:nvSpPr>
          <p:spPr>
            <a:xfrm>
              <a:off x="6937905" y="1959667"/>
              <a:ext cx="4153804" cy="483518"/>
            </a:xfrm>
            <a:prstGeom prst="roundRect">
              <a:avLst>
                <a:gd name="adj" fmla="val 0"/>
              </a:avLst>
            </a:prstGeom>
            <a:solidFill>
              <a:srgbClr val="5AAB3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 pitchFamily="34" charset="-52"/>
                <a:ea typeface="+mn-ea"/>
                <a:cs typeface="+mn-cs"/>
              </a:endParaRPr>
            </a:p>
          </p:txBody>
        </p:sp>
        <p:sp>
          <p:nvSpPr>
            <p:cNvPr id="33" name="Rectangle 32@|1FFC:16777215|FBC:16777215|LFC:16777215|LBC:16777215"/>
            <p:cNvSpPr/>
            <p:nvPr/>
          </p:nvSpPr>
          <p:spPr>
            <a:xfrm>
              <a:off x="7189987" y="2542756"/>
              <a:ext cx="3954439" cy="1369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</a:p>
          </p:txBody>
        </p:sp>
        <p:sp>
          <p:nvSpPr>
            <p:cNvPr id="33810" name="Rectangle 36@|1FFC:16777215|FBC:16777215|LFC:16777215|LBC:16777215"/>
            <p:cNvSpPr/>
            <p:nvPr/>
          </p:nvSpPr>
          <p:spPr>
            <a:xfrm>
              <a:off x="7202687" y="2017025"/>
              <a:ext cx="2787310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zh-CN" alt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3" name="Rectangle 42@|1FFC:3289814|FBC:16777215|LFC:16777215|LBC:16777215"/>
            <p:cNvSpPr/>
            <p:nvPr/>
          </p:nvSpPr>
          <p:spPr>
            <a:xfrm>
              <a:off x="6688049" y="1959667"/>
              <a:ext cx="499711" cy="483518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812" name="Rectangle 43@|1FFC:16777215|FBC:16777215|LFC:16777215|LBC:16777215"/>
            <p:cNvSpPr/>
            <p:nvPr/>
          </p:nvSpPr>
          <p:spPr>
            <a:xfrm>
              <a:off x="6719782" y="1976721"/>
              <a:ext cx="43624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88138" y="3976688"/>
            <a:ext cx="4418012" cy="2001493"/>
            <a:chOff x="6688049" y="3976022"/>
            <a:chExt cx="4418277" cy="2001356"/>
          </a:xfrm>
        </p:grpSpPr>
        <p:sp>
          <p:nvSpPr>
            <p:cNvPr id="31" name="Rounded Rectangle 11@|1FFC:7355919|FBC:16777215|LFC:16777215|LBC:16777215"/>
            <p:cNvSpPr/>
            <p:nvPr/>
          </p:nvSpPr>
          <p:spPr>
            <a:xfrm>
              <a:off x="6937905" y="3976022"/>
              <a:ext cx="4153804" cy="483518"/>
            </a:xfrm>
            <a:prstGeom prst="roundRect">
              <a:avLst>
                <a:gd name="adj" fmla="val 0"/>
              </a:avLst>
            </a:prstGeom>
            <a:solidFill>
              <a:srgbClr val="5AAB31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T Sans" pitchFamily="34" charset="-52"/>
                <a:ea typeface="+mn-ea"/>
                <a:cs typeface="+mn-cs"/>
              </a:endParaRPr>
            </a:p>
          </p:txBody>
        </p:sp>
        <p:sp>
          <p:nvSpPr>
            <p:cNvPr id="35" name="Rectangle 34@|1FFC:16777215|FBC:16777215|LFC:16777215|LBC:16777215"/>
            <p:cNvSpPr/>
            <p:nvPr/>
          </p:nvSpPr>
          <p:spPr>
            <a:xfrm>
              <a:off x="7151887" y="4606507"/>
              <a:ext cx="3954439" cy="1370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</a:p>
          </p:txBody>
        </p:sp>
        <p:sp>
          <p:nvSpPr>
            <p:cNvPr id="33805" name="Rectangle 38@|1FFC:16777215|FBC:16777215|LFC:16777215|LBC:16777215"/>
            <p:cNvSpPr/>
            <p:nvPr/>
          </p:nvSpPr>
          <p:spPr>
            <a:xfrm>
              <a:off x="7202687" y="4014553"/>
              <a:ext cx="2787310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zh-CN" alt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5" name="Rectangle 44@|1FFC:3289814|FBC:16777215|LFC:16777215|LBC:16777215"/>
            <p:cNvSpPr/>
            <p:nvPr/>
          </p:nvSpPr>
          <p:spPr>
            <a:xfrm>
              <a:off x="6688049" y="3976022"/>
              <a:ext cx="499711" cy="483518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807" name="Rectangle 45@|1FFC:16777215|FBC:16777215|LFC:16777215|LBC:16777215"/>
            <p:cNvSpPr/>
            <p:nvPr/>
          </p:nvSpPr>
          <p:spPr>
            <a:xfrm>
              <a:off x="6719782" y="3993076"/>
              <a:ext cx="43624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/>
              <a:r>
                <a:rPr lang="en-US" altLang="zh-CN" sz="2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798" name="组合 49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51" name="圆角矩形 50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3800" name="图片 5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801" name="文本框 52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33802" name="文本框 53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900738" y="1879600"/>
            <a:ext cx="1547812" cy="3481388"/>
            <a:chOff x="5901200" y="1879696"/>
            <a:chExt cx="1546676" cy="3480871"/>
          </a:xfrm>
        </p:grpSpPr>
        <p:sp>
          <p:nvSpPr>
            <p:cNvPr id="13" name="Freeform 12@|5FFC:3103537|FBC:16777215|LFC:16777215|LBC:16777215"/>
            <p:cNvSpPr/>
            <p:nvPr/>
          </p:nvSpPr>
          <p:spPr>
            <a:xfrm>
              <a:off x="5901200" y="1879696"/>
              <a:ext cx="1546676" cy="348087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315B2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609442" rIns="76201" bIns="609441" numCol="1" spcCol="1270" anchor="t" anchorCtr="0">
              <a:noAutofit/>
            </a:bodyPr>
            <a:lstStyle/>
            <a:p>
              <a:pPr marL="0" marR="0" lvl="0" indent="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TextBox 10@|17FFC:16777215|FBC:16777215|LFC:16777215|LBC:16777215"/>
            <p:cNvSpPr txBox="1"/>
            <p:nvPr/>
          </p:nvSpPr>
          <p:spPr>
            <a:xfrm>
              <a:off x="5966267" y="3424692"/>
              <a:ext cx="141654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项目名称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4841" name="组合 30"/>
            <p:cNvGrpSpPr/>
            <p:nvPr/>
          </p:nvGrpSpPr>
          <p:grpSpPr>
            <a:xfrm>
              <a:off x="6376946" y="2632595"/>
              <a:ext cx="560623" cy="646331"/>
              <a:chOff x="1282566" y="2486075"/>
              <a:chExt cx="560623" cy="646331"/>
            </a:xfrm>
          </p:grpSpPr>
          <p:sp>
            <p:nvSpPr>
              <p:cNvPr id="30" name="Oval 29@|1FFC:16777215|FBC:16777215|LFC:16777215|LBC:16777215"/>
              <p:cNvSpPr/>
              <p:nvPr/>
            </p:nvSpPr>
            <p:spPr>
              <a:xfrm>
                <a:off x="1282566" y="2535819"/>
                <a:ext cx="560623" cy="5606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TextBox 10@|17FFC:16777215|FBC:16777215|LFC:16777215|LBC:16777215"/>
              <p:cNvSpPr txBox="1"/>
              <p:nvPr/>
            </p:nvSpPr>
            <p:spPr>
              <a:xfrm>
                <a:off x="1328102" y="2486075"/>
                <a:ext cx="475293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15B2F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1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5B2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7564438" y="1879600"/>
            <a:ext cx="1546225" cy="3481388"/>
            <a:chOff x="7563875" y="1879696"/>
            <a:chExt cx="1546676" cy="3480871"/>
          </a:xfrm>
        </p:grpSpPr>
        <p:sp>
          <p:nvSpPr>
            <p:cNvPr id="15" name="Freeform 14@|5FFC:3255130|FBC:16777215|LFC:16777215|LBC:16777215"/>
            <p:cNvSpPr/>
            <p:nvPr/>
          </p:nvSpPr>
          <p:spPr>
            <a:xfrm>
              <a:off x="7563875" y="1879696"/>
              <a:ext cx="1546676" cy="348087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5AAB3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609442" rIns="76201" bIns="609441" numCol="1" spcCol="1270" anchor="t" anchorCtr="0">
              <a:noAutofit/>
            </a:bodyPr>
            <a:lstStyle/>
            <a:p>
              <a:pPr marL="0" marR="0" lvl="0" indent="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TextBox 10@|17FFC:16777215|FBC:16777215|LFC:16777215|LBC:16777215"/>
            <p:cNvSpPr txBox="1"/>
            <p:nvPr/>
          </p:nvSpPr>
          <p:spPr>
            <a:xfrm>
              <a:off x="7563875" y="3424692"/>
              <a:ext cx="154667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项目名称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4836" name="组合 31"/>
            <p:cNvGrpSpPr/>
            <p:nvPr/>
          </p:nvGrpSpPr>
          <p:grpSpPr>
            <a:xfrm>
              <a:off x="8018357" y="2632595"/>
              <a:ext cx="560623" cy="646331"/>
              <a:chOff x="1282566" y="2486075"/>
              <a:chExt cx="560623" cy="646331"/>
            </a:xfrm>
          </p:grpSpPr>
          <p:sp>
            <p:nvSpPr>
              <p:cNvPr id="33" name="Oval 32@|1FFC:16777215|FBC:16777215|LFC:16777215|LBC:16777215"/>
              <p:cNvSpPr/>
              <p:nvPr/>
            </p:nvSpPr>
            <p:spPr>
              <a:xfrm>
                <a:off x="1282566" y="2535819"/>
                <a:ext cx="560623" cy="5606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F3E7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TextBox 10@|17FFC:16777215|FBC:16777215|LFC:16777215|LBC:16777215"/>
              <p:cNvSpPr txBox="1"/>
              <p:nvPr/>
            </p:nvSpPr>
            <p:spPr>
              <a:xfrm>
                <a:off x="1328102" y="2486075"/>
                <a:ext cx="475293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AB3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5AAB3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9226550" y="1879600"/>
            <a:ext cx="1546225" cy="3481388"/>
            <a:chOff x="9226550" y="1879696"/>
            <a:chExt cx="1546678" cy="3480871"/>
          </a:xfrm>
        </p:grpSpPr>
        <p:sp>
          <p:nvSpPr>
            <p:cNvPr id="17" name="Freeform 16@|5FFC:3255130|FBC:16777215|LFC:16777215|LBC:16777215"/>
            <p:cNvSpPr/>
            <p:nvPr/>
          </p:nvSpPr>
          <p:spPr>
            <a:xfrm>
              <a:off x="9226552" y="1879696"/>
              <a:ext cx="1546676" cy="348087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5AAB3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609442" rIns="76201" bIns="609441" numCol="1" spcCol="1270" anchor="t" anchorCtr="0">
              <a:noAutofit/>
            </a:bodyPr>
            <a:lstStyle/>
            <a:p>
              <a:pPr marL="0" marR="0" lvl="0" indent="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TextBox 10@|17FFC:16777215|FBC:16777215|LFC:16777215|LBC:16777215"/>
            <p:cNvSpPr txBox="1"/>
            <p:nvPr/>
          </p:nvSpPr>
          <p:spPr>
            <a:xfrm>
              <a:off x="9226550" y="3424692"/>
              <a:ext cx="144767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项目名称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4831" name="组合 34"/>
            <p:cNvGrpSpPr/>
            <p:nvPr/>
          </p:nvGrpSpPr>
          <p:grpSpPr>
            <a:xfrm>
              <a:off x="9719578" y="2632595"/>
              <a:ext cx="560623" cy="646331"/>
              <a:chOff x="1282566" y="2486075"/>
              <a:chExt cx="560623" cy="646331"/>
            </a:xfrm>
          </p:grpSpPr>
          <p:sp>
            <p:nvSpPr>
              <p:cNvPr id="36" name="Oval 35@|1FFC:16777215|FBC:16777215|LFC:16777215|LBC:16777215"/>
              <p:cNvSpPr/>
              <p:nvPr/>
            </p:nvSpPr>
            <p:spPr>
              <a:xfrm>
                <a:off x="1282566" y="2535819"/>
                <a:ext cx="560623" cy="5606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F3E7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TextBox 10@|17FFC:16777215|FBC:16777215|LFC:16777215|LBC:16777215"/>
              <p:cNvSpPr txBox="1"/>
              <p:nvPr/>
            </p:nvSpPr>
            <p:spPr>
              <a:xfrm>
                <a:off x="1328102" y="2486075"/>
                <a:ext cx="475293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AAB3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3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5AAB3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990600" y="2597150"/>
            <a:ext cx="4027488" cy="2298048"/>
            <a:chOff x="6857842" y="2596631"/>
            <a:chExt cx="4027314" cy="2298650"/>
          </a:xfrm>
        </p:grpSpPr>
        <p:sp>
          <p:nvSpPr>
            <p:cNvPr id="6" name="TextBox 11@|17FFC:16777215|FBC:16777215|LFC:16777215|LBC:16777215"/>
            <p:cNvSpPr txBox="1"/>
            <p:nvPr/>
          </p:nvSpPr>
          <p:spPr>
            <a:xfrm>
              <a:off x="6857842" y="3267984"/>
              <a:ext cx="4027314" cy="1627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</a:p>
          </p:txBody>
        </p:sp>
        <p:sp>
          <p:nvSpPr>
            <p:cNvPr id="39" name="TextBox 10@|17FFC:16777215|FBC:16777215|LFC:16777215|LBC:16777215"/>
            <p:cNvSpPr txBox="1"/>
            <p:nvPr/>
          </p:nvSpPr>
          <p:spPr>
            <a:xfrm>
              <a:off x="6857842" y="2596631"/>
              <a:ext cx="277525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5B2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项目概况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15B2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4822" name="组合 39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41" name="圆角矩形 40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4824" name="图片 4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5" name="文本框 42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34826" name="文本框 43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884363" y="1301750"/>
            <a:ext cx="8343900" cy="3697288"/>
            <a:chOff x="1884036" y="1302350"/>
            <a:chExt cx="8343582" cy="3696109"/>
          </a:xfrm>
        </p:grpSpPr>
        <p:sp>
          <p:nvSpPr>
            <p:cNvPr id="2" name="Shape 2191@|9FFC:0|FBC:0|LFC:13286061|LBC:16777215"/>
            <p:cNvSpPr/>
            <p:nvPr/>
          </p:nvSpPr>
          <p:spPr>
            <a:xfrm rot="16200000" flipV="1">
              <a:off x="5845240" y="1647807"/>
              <a:ext cx="0" cy="3012936"/>
            </a:xfrm>
            <a:prstGeom prst="line">
              <a:avLst/>
            </a:prstGeom>
            <a:ln w="12700">
              <a:solidFill>
                <a:srgbClr val="ADBACA"/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" name="Shape 2191@|9FFC:0|FBC:0|LFC:13286061|LBC:16777215"/>
            <p:cNvSpPr/>
            <p:nvPr/>
          </p:nvSpPr>
          <p:spPr>
            <a:xfrm rot="10800000" flipV="1">
              <a:off x="7351708" y="1672590"/>
              <a:ext cx="0" cy="2952750"/>
            </a:xfrm>
            <a:prstGeom prst="line">
              <a:avLst/>
            </a:prstGeom>
            <a:noFill/>
            <a:ln w="12700" cap="flat">
              <a:solidFill>
                <a:srgbClr val="ADBAC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Shape 2196@|9FFC:0|FBC:0|LFC:13286061|LBC:16777215"/>
            <p:cNvSpPr/>
            <p:nvPr/>
          </p:nvSpPr>
          <p:spPr>
            <a:xfrm>
              <a:off x="7351707" y="4625340"/>
              <a:ext cx="350437" cy="0"/>
            </a:xfrm>
            <a:prstGeom prst="line">
              <a:avLst/>
            </a:prstGeom>
            <a:noFill/>
            <a:ln w="12700" cap="flat">
              <a:solidFill>
                <a:srgbClr val="ADBACA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Shape 2196@|9FFC:0|FBC:0|LFC:13286061|LBC:16777215"/>
            <p:cNvSpPr/>
            <p:nvPr/>
          </p:nvSpPr>
          <p:spPr>
            <a:xfrm>
              <a:off x="7351707" y="3672840"/>
              <a:ext cx="350437" cy="0"/>
            </a:xfrm>
            <a:prstGeom prst="line">
              <a:avLst/>
            </a:prstGeom>
            <a:noFill/>
            <a:ln w="12700" cap="flat">
              <a:solidFill>
                <a:srgbClr val="ADBACA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Shape 2196@|9FFC:0|FBC:0|LFC:13286061|LBC:16777215"/>
            <p:cNvSpPr/>
            <p:nvPr/>
          </p:nvSpPr>
          <p:spPr>
            <a:xfrm>
              <a:off x="7351707" y="2675890"/>
              <a:ext cx="350437" cy="0"/>
            </a:xfrm>
            <a:prstGeom prst="line">
              <a:avLst/>
            </a:prstGeom>
            <a:noFill/>
            <a:ln w="12700" cap="flat">
              <a:solidFill>
                <a:srgbClr val="ADBACA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Shape 2196@|9FFC:0|FBC:0|LFC:13286061|LBC:16777215"/>
            <p:cNvSpPr/>
            <p:nvPr/>
          </p:nvSpPr>
          <p:spPr>
            <a:xfrm>
              <a:off x="7351707" y="1682591"/>
              <a:ext cx="350437" cy="0"/>
            </a:xfrm>
            <a:prstGeom prst="line">
              <a:avLst/>
            </a:prstGeom>
            <a:noFill/>
            <a:ln w="12700" cap="flat">
              <a:solidFill>
                <a:srgbClr val="ADBACA"/>
              </a:solidFill>
              <a:prstDash val="solid"/>
              <a:miter lim="400000"/>
              <a:tailEnd type="oval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Rectangle 13@|1FFC:192|FBC:16777215|LFC:16777215|LBC:16777215"/>
            <p:cNvSpPr/>
            <p:nvPr/>
          </p:nvSpPr>
          <p:spPr>
            <a:xfrm>
              <a:off x="1884036" y="2805524"/>
              <a:ext cx="2317998" cy="706989"/>
            </a:xfrm>
            <a:prstGeom prst="rect">
              <a:avLst/>
            </a:prstGeom>
            <a:solidFill>
              <a:srgbClr val="315B2F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18@|1FFC:681197|FBC:16777215|LFC:16777215|LBC:16777215"/>
            <p:cNvSpPr/>
            <p:nvPr/>
          </p:nvSpPr>
          <p:spPr>
            <a:xfrm>
              <a:off x="4797320" y="2302725"/>
              <a:ext cx="2317998" cy="702414"/>
            </a:xfrm>
            <a:prstGeom prst="rect">
              <a:avLst/>
            </a:prstGeom>
            <a:solidFill>
              <a:srgbClr val="5AAB3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15@|1FFC:681197|FBC:16777215|LFC:16777215|LBC:16777215"/>
            <p:cNvSpPr/>
            <p:nvPr/>
          </p:nvSpPr>
          <p:spPr>
            <a:xfrm>
              <a:off x="4797320" y="3295109"/>
              <a:ext cx="2317998" cy="706989"/>
            </a:xfrm>
            <a:prstGeom prst="rect">
              <a:avLst/>
            </a:prstGeom>
            <a:solidFill>
              <a:srgbClr val="5AAB3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6@|1FFC:681197|FBC:16777215|LFC:16777215|LBC:16777215"/>
            <p:cNvSpPr/>
            <p:nvPr/>
          </p:nvSpPr>
          <p:spPr>
            <a:xfrm>
              <a:off x="7889538" y="2298748"/>
              <a:ext cx="2317998" cy="706989"/>
            </a:xfrm>
            <a:prstGeom prst="rect">
              <a:avLst/>
            </a:prstGeom>
            <a:solidFill>
              <a:srgbClr val="5AAB3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4@|1FFC:681197|FBC:16777215|LFC:16777215|LBC:16777215"/>
            <p:cNvSpPr/>
            <p:nvPr/>
          </p:nvSpPr>
          <p:spPr>
            <a:xfrm>
              <a:off x="7889538" y="1302350"/>
              <a:ext cx="2317998" cy="706989"/>
            </a:xfrm>
            <a:prstGeom prst="rect">
              <a:avLst/>
            </a:prstGeom>
            <a:solidFill>
              <a:srgbClr val="5AAB3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ectangle 17@|1FFC:681197|FBC:16777215|LFC:16777215|LBC:16777215"/>
            <p:cNvSpPr/>
            <p:nvPr/>
          </p:nvSpPr>
          <p:spPr>
            <a:xfrm>
              <a:off x="7889538" y="3295109"/>
              <a:ext cx="2317998" cy="706989"/>
            </a:xfrm>
            <a:prstGeom prst="rect">
              <a:avLst/>
            </a:prstGeom>
            <a:solidFill>
              <a:srgbClr val="5AAB3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9@|1FFC:681197|FBC:16777215|LFC:16777215|LBC:16777215"/>
            <p:cNvSpPr/>
            <p:nvPr/>
          </p:nvSpPr>
          <p:spPr>
            <a:xfrm>
              <a:off x="7889538" y="4291470"/>
              <a:ext cx="2317998" cy="706989"/>
            </a:xfrm>
            <a:prstGeom prst="rect">
              <a:avLst/>
            </a:prstGeom>
            <a:solidFill>
              <a:srgbClr val="5AAB3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3@|17FFC:16777215|FBC:16777215|LFC:16777215|LBC:16777215"/>
            <p:cNvSpPr txBox="1"/>
            <p:nvPr/>
          </p:nvSpPr>
          <p:spPr>
            <a:xfrm>
              <a:off x="1889025" y="3020518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13@|17FFC:16777215|FBC:16777215|LFC:16777215|LBC:16777215"/>
            <p:cNvSpPr txBox="1"/>
            <p:nvPr/>
          </p:nvSpPr>
          <p:spPr>
            <a:xfrm>
              <a:off x="4764935" y="3517071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3@|17FFC:16777215|FBC:16777215|LFC:16777215|LBC:16777215"/>
            <p:cNvSpPr txBox="1"/>
            <p:nvPr/>
          </p:nvSpPr>
          <p:spPr>
            <a:xfrm>
              <a:off x="4764935" y="2513742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3@|17FFC:16777215|FBC:16777215|LFC:16777215|LBC:16777215"/>
            <p:cNvSpPr txBox="1"/>
            <p:nvPr/>
          </p:nvSpPr>
          <p:spPr>
            <a:xfrm>
              <a:off x="7869456" y="2527831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3@|17FFC:16777215|FBC:16777215|LFC:16777215|LBC:16777215"/>
            <p:cNvSpPr txBox="1"/>
            <p:nvPr/>
          </p:nvSpPr>
          <p:spPr>
            <a:xfrm>
              <a:off x="7869456" y="1524502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3@|17FFC:16777215|FBC:16777215|LFC:16777215|LBC:16777215"/>
            <p:cNvSpPr txBox="1"/>
            <p:nvPr/>
          </p:nvSpPr>
          <p:spPr>
            <a:xfrm>
              <a:off x="7889538" y="4486840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TextBox 13@|17FFC:16777215|FBC:16777215|LFC:16777215|LBC:16777215"/>
            <p:cNvSpPr txBox="1"/>
            <p:nvPr/>
          </p:nvSpPr>
          <p:spPr>
            <a:xfrm>
              <a:off x="7889538" y="3483511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2020888" y="5370513"/>
            <a:ext cx="8329613" cy="76771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</a:p>
        </p:txBody>
      </p:sp>
      <p:grpSp>
        <p:nvGrpSpPr>
          <p:cNvPr id="35844" name="组合 28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30" name="圆角矩形 29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5846" name="图片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847" name="文本框 31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35848" name="文本框 32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7"/>
          <p:cNvSpPr>
            <a:spLocks noChangeAspect="1"/>
          </p:cNvSpPr>
          <p:nvPr/>
        </p:nvSpPr>
        <p:spPr bwMode="auto">
          <a:xfrm>
            <a:off x="6823075" y="2754313"/>
            <a:ext cx="1938338" cy="1908175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315B2F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Freeform 17"/>
          <p:cNvSpPr/>
          <p:nvPr/>
        </p:nvSpPr>
        <p:spPr bwMode="auto">
          <a:xfrm>
            <a:off x="5824538" y="2994025"/>
            <a:ext cx="1481138" cy="1457325"/>
          </a:xfrm>
          <a:custGeom>
            <a:avLst/>
            <a:gdLst>
              <a:gd name="T0" fmla="*/ 145 w 145"/>
              <a:gd name="T1" fmla="*/ 74 h 143"/>
              <a:gd name="T2" fmla="*/ 133 w 145"/>
              <a:gd name="T3" fmla="*/ 88 h 143"/>
              <a:gd name="T4" fmla="*/ 8 w 145"/>
              <a:gd name="T5" fmla="*/ 143 h 143"/>
              <a:gd name="T6" fmla="*/ 2 w 145"/>
              <a:gd name="T7" fmla="*/ 141 h 143"/>
              <a:gd name="T8" fmla="*/ 0 w 145"/>
              <a:gd name="T9" fmla="*/ 135 h 143"/>
              <a:gd name="T10" fmla="*/ 6 w 145"/>
              <a:gd name="T11" fmla="*/ 108 h 143"/>
              <a:gd name="T12" fmla="*/ 50 w 145"/>
              <a:gd name="T13" fmla="*/ 73 h 143"/>
              <a:gd name="T14" fmla="*/ 21 w 145"/>
              <a:gd name="T15" fmla="*/ 44 h 143"/>
              <a:gd name="T16" fmla="*/ 29 w 145"/>
              <a:gd name="T17" fmla="*/ 8 h 143"/>
              <a:gd name="T18" fmla="*/ 36 w 145"/>
              <a:gd name="T19" fmla="*/ 1 h 143"/>
              <a:gd name="T20" fmla="*/ 44 w 145"/>
              <a:gd name="T21" fmla="*/ 3 h 143"/>
              <a:gd name="T22" fmla="*/ 138 w 145"/>
              <a:gd name="T23" fmla="*/ 61 h 143"/>
              <a:gd name="T24" fmla="*/ 145 w 145"/>
              <a:gd name="T25" fmla="*/ 7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5AAB3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Freeform 18"/>
          <p:cNvSpPr/>
          <p:nvPr/>
        </p:nvSpPr>
        <p:spPr bwMode="auto">
          <a:xfrm>
            <a:off x="4905375" y="3113088"/>
            <a:ext cx="1295400" cy="1265238"/>
          </a:xfrm>
          <a:custGeom>
            <a:avLst/>
            <a:gdLst>
              <a:gd name="T0" fmla="*/ 127 w 127"/>
              <a:gd name="T1" fmla="*/ 64 h 124"/>
              <a:gd name="T2" fmla="*/ 117 w 127"/>
              <a:gd name="T3" fmla="*/ 76 h 124"/>
              <a:gd name="T4" fmla="*/ 8 w 127"/>
              <a:gd name="T5" fmla="*/ 124 h 124"/>
              <a:gd name="T6" fmla="*/ 2 w 127"/>
              <a:gd name="T7" fmla="*/ 123 h 124"/>
              <a:gd name="T8" fmla="*/ 1 w 127"/>
              <a:gd name="T9" fmla="*/ 118 h 124"/>
              <a:gd name="T10" fmla="*/ 6 w 127"/>
              <a:gd name="T11" fmla="*/ 94 h 124"/>
              <a:gd name="T12" fmla="*/ 39 w 127"/>
              <a:gd name="T13" fmla="*/ 62 h 124"/>
              <a:gd name="T14" fmla="*/ 19 w 127"/>
              <a:gd name="T15" fmla="*/ 38 h 124"/>
              <a:gd name="T16" fmla="*/ 26 w 127"/>
              <a:gd name="T17" fmla="*/ 6 h 124"/>
              <a:gd name="T18" fmla="*/ 32 w 127"/>
              <a:gd name="T19" fmla="*/ 1 h 124"/>
              <a:gd name="T20" fmla="*/ 39 w 127"/>
              <a:gd name="T21" fmla="*/ 2 h 124"/>
              <a:gd name="T22" fmla="*/ 121 w 127"/>
              <a:gd name="T23" fmla="*/ 52 h 124"/>
              <a:gd name="T24" fmla="*/ 127 w 127"/>
              <a:gd name="T25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124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solidFill>
            <a:srgbClr val="5AAB3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19"/>
          <p:cNvSpPr/>
          <p:nvPr/>
        </p:nvSpPr>
        <p:spPr bwMode="auto">
          <a:xfrm>
            <a:off x="4183063" y="3238500"/>
            <a:ext cx="1028700" cy="1041400"/>
          </a:xfrm>
          <a:custGeom>
            <a:avLst/>
            <a:gdLst>
              <a:gd name="T0" fmla="*/ 15 w 101"/>
              <a:gd name="T1" fmla="*/ 31 h 102"/>
              <a:gd name="T2" fmla="*/ 21 w 101"/>
              <a:gd name="T3" fmla="*/ 5 h 102"/>
              <a:gd name="T4" fmla="*/ 26 w 101"/>
              <a:gd name="T5" fmla="*/ 1 h 102"/>
              <a:gd name="T6" fmla="*/ 32 w 101"/>
              <a:gd name="T7" fmla="*/ 2 h 102"/>
              <a:gd name="T8" fmla="*/ 95 w 101"/>
              <a:gd name="T9" fmla="*/ 41 h 102"/>
              <a:gd name="T10" fmla="*/ 101 w 101"/>
              <a:gd name="T11" fmla="*/ 51 h 102"/>
              <a:gd name="T12" fmla="*/ 94 w 101"/>
              <a:gd name="T13" fmla="*/ 63 h 102"/>
              <a:gd name="T14" fmla="*/ 6 w 101"/>
              <a:gd name="T15" fmla="*/ 102 h 102"/>
              <a:gd name="T16" fmla="*/ 2 w 101"/>
              <a:gd name="T17" fmla="*/ 101 h 102"/>
              <a:gd name="T18" fmla="*/ 0 w 101"/>
              <a:gd name="T19" fmla="*/ 97 h 102"/>
              <a:gd name="T20" fmla="*/ 5 w 101"/>
              <a:gd name="T21" fmla="*/ 77 h 102"/>
              <a:gd name="T22" fmla="*/ 15 w 101"/>
              <a:gd name="T23" fmla="*/ 3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1" h="102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rgbClr val="5AAB3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 5"/>
          <p:cNvSpPr/>
          <p:nvPr/>
        </p:nvSpPr>
        <p:spPr bwMode="auto">
          <a:xfrm>
            <a:off x="8158163" y="3155950"/>
            <a:ext cx="2549525" cy="287338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 bwMode="auto">
          <a:xfrm flipH="1">
            <a:off x="1911350" y="3465513"/>
            <a:ext cx="2551113" cy="285750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565900" y="2455863"/>
            <a:ext cx="673100" cy="1001713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 flipH="1">
            <a:off x="4852988" y="2449513"/>
            <a:ext cx="673100" cy="1001713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rgbClr val="ADBACA"/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6"/>
          <p:cNvSpPr>
            <a:spLocks noChangeAspect="1" noEditPoints="1"/>
          </p:cNvSpPr>
          <p:nvPr/>
        </p:nvSpPr>
        <p:spPr bwMode="auto">
          <a:xfrm>
            <a:off x="4625975" y="3622675"/>
            <a:ext cx="227013" cy="241300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26"/>
          <p:cNvSpPr>
            <a:spLocks noChangeAspect="1"/>
          </p:cNvSpPr>
          <p:nvPr/>
        </p:nvSpPr>
        <p:spPr bwMode="auto">
          <a:xfrm>
            <a:off x="7820025" y="3622675"/>
            <a:ext cx="242888" cy="252413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442"/>
          <p:cNvSpPr>
            <a:spLocks noEditPoints="1"/>
          </p:cNvSpPr>
          <p:nvPr/>
        </p:nvSpPr>
        <p:spPr bwMode="auto">
          <a:xfrm>
            <a:off x="5475288" y="3640138"/>
            <a:ext cx="258763" cy="222250"/>
          </a:xfrm>
          <a:custGeom>
            <a:avLst/>
            <a:gdLst>
              <a:gd name="T0" fmla="*/ 278 w 288"/>
              <a:gd name="T1" fmla="*/ 0 h 246"/>
              <a:gd name="T2" fmla="*/ 52 w 288"/>
              <a:gd name="T3" fmla="*/ 0 h 246"/>
              <a:gd name="T4" fmla="*/ 42 w 288"/>
              <a:gd name="T5" fmla="*/ 10 h 246"/>
              <a:gd name="T6" fmla="*/ 42 w 288"/>
              <a:gd name="T7" fmla="*/ 43 h 246"/>
              <a:gd name="T8" fmla="*/ 10 w 288"/>
              <a:gd name="T9" fmla="*/ 43 h 246"/>
              <a:gd name="T10" fmla="*/ 0 w 288"/>
              <a:gd name="T11" fmla="*/ 53 h 246"/>
              <a:gd name="T12" fmla="*/ 0 w 288"/>
              <a:gd name="T13" fmla="*/ 219 h 246"/>
              <a:gd name="T14" fmla="*/ 27 w 288"/>
              <a:gd name="T15" fmla="*/ 246 h 246"/>
              <a:gd name="T16" fmla="*/ 52 w 288"/>
              <a:gd name="T17" fmla="*/ 246 h 246"/>
              <a:gd name="T18" fmla="*/ 241 w 288"/>
              <a:gd name="T19" fmla="*/ 246 h 246"/>
              <a:gd name="T20" fmla="*/ 278 w 288"/>
              <a:gd name="T21" fmla="*/ 246 h 246"/>
              <a:gd name="T22" fmla="*/ 288 w 288"/>
              <a:gd name="T23" fmla="*/ 236 h 246"/>
              <a:gd name="T24" fmla="*/ 288 w 288"/>
              <a:gd name="T25" fmla="*/ 10 h 246"/>
              <a:gd name="T26" fmla="*/ 278 w 288"/>
              <a:gd name="T27" fmla="*/ 0 h 246"/>
              <a:gd name="T28" fmla="*/ 271 w 288"/>
              <a:gd name="T29" fmla="*/ 229 h 246"/>
              <a:gd name="T30" fmla="*/ 241 w 288"/>
              <a:gd name="T31" fmla="*/ 229 h 246"/>
              <a:gd name="T32" fmla="*/ 52 w 288"/>
              <a:gd name="T33" fmla="*/ 229 h 246"/>
              <a:gd name="T34" fmla="*/ 27 w 288"/>
              <a:gd name="T35" fmla="*/ 229 h 246"/>
              <a:gd name="T36" fmla="*/ 17 w 288"/>
              <a:gd name="T37" fmla="*/ 219 h 246"/>
              <a:gd name="T38" fmla="*/ 17 w 288"/>
              <a:gd name="T39" fmla="*/ 60 h 246"/>
              <a:gd name="T40" fmla="*/ 42 w 288"/>
              <a:gd name="T41" fmla="*/ 60 h 246"/>
              <a:gd name="T42" fmla="*/ 42 w 288"/>
              <a:gd name="T43" fmla="*/ 214 h 246"/>
              <a:gd name="T44" fmla="*/ 59 w 288"/>
              <a:gd name="T45" fmla="*/ 214 h 246"/>
              <a:gd name="T46" fmla="*/ 59 w 288"/>
              <a:gd name="T47" fmla="*/ 60 h 246"/>
              <a:gd name="T48" fmla="*/ 59 w 288"/>
              <a:gd name="T49" fmla="*/ 60 h 246"/>
              <a:gd name="T50" fmla="*/ 59 w 288"/>
              <a:gd name="T51" fmla="*/ 43 h 246"/>
              <a:gd name="T52" fmla="*/ 59 w 288"/>
              <a:gd name="T53" fmla="*/ 17 h 246"/>
              <a:gd name="T54" fmla="*/ 271 w 288"/>
              <a:gd name="T55" fmla="*/ 17 h 246"/>
              <a:gd name="T56" fmla="*/ 271 w 288"/>
              <a:gd name="T57" fmla="*/ 229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46">
                <a:moveTo>
                  <a:pt x="278" y="0"/>
                </a:moveTo>
                <a:cubicBezTo>
                  <a:pt x="52" y="0"/>
                  <a:pt x="52" y="0"/>
                  <a:pt x="52" y="0"/>
                </a:cubicBezTo>
                <a:cubicBezTo>
                  <a:pt x="44" y="0"/>
                  <a:pt x="42" y="2"/>
                  <a:pt x="42" y="10"/>
                </a:cubicBezTo>
                <a:cubicBezTo>
                  <a:pt x="42" y="43"/>
                  <a:pt x="42" y="43"/>
                  <a:pt x="42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2" y="43"/>
                  <a:pt x="0" y="45"/>
                  <a:pt x="0" y="53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31"/>
                  <a:pt x="14" y="246"/>
                  <a:pt x="27" y="246"/>
                </a:cubicBezTo>
                <a:cubicBezTo>
                  <a:pt x="52" y="246"/>
                  <a:pt x="52" y="246"/>
                  <a:pt x="52" y="246"/>
                </a:cubicBezTo>
                <a:cubicBezTo>
                  <a:pt x="241" y="246"/>
                  <a:pt x="241" y="246"/>
                  <a:pt x="241" y="246"/>
                </a:cubicBezTo>
                <a:cubicBezTo>
                  <a:pt x="278" y="246"/>
                  <a:pt x="278" y="246"/>
                  <a:pt x="278" y="246"/>
                </a:cubicBezTo>
                <a:cubicBezTo>
                  <a:pt x="286" y="246"/>
                  <a:pt x="288" y="244"/>
                  <a:pt x="288" y="236"/>
                </a:cubicBezTo>
                <a:cubicBezTo>
                  <a:pt x="288" y="10"/>
                  <a:pt x="288" y="10"/>
                  <a:pt x="288" y="10"/>
                </a:cubicBezTo>
                <a:cubicBezTo>
                  <a:pt x="288" y="2"/>
                  <a:pt x="286" y="0"/>
                  <a:pt x="278" y="0"/>
                </a:cubicBezTo>
                <a:close/>
                <a:moveTo>
                  <a:pt x="271" y="229"/>
                </a:moveTo>
                <a:cubicBezTo>
                  <a:pt x="241" y="229"/>
                  <a:pt x="241" y="229"/>
                  <a:pt x="241" y="229"/>
                </a:cubicBezTo>
                <a:cubicBezTo>
                  <a:pt x="52" y="229"/>
                  <a:pt x="52" y="229"/>
                  <a:pt x="52" y="229"/>
                </a:cubicBezTo>
                <a:cubicBezTo>
                  <a:pt x="27" y="229"/>
                  <a:pt x="27" y="229"/>
                  <a:pt x="27" y="229"/>
                </a:cubicBezTo>
                <a:cubicBezTo>
                  <a:pt x="24" y="229"/>
                  <a:pt x="17" y="222"/>
                  <a:pt x="17" y="219"/>
                </a:cubicBezTo>
                <a:cubicBezTo>
                  <a:pt x="17" y="60"/>
                  <a:pt x="17" y="60"/>
                  <a:pt x="17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214"/>
                  <a:pt x="42" y="214"/>
                  <a:pt x="42" y="214"/>
                </a:cubicBezTo>
                <a:cubicBezTo>
                  <a:pt x="59" y="214"/>
                  <a:pt x="59" y="214"/>
                  <a:pt x="59" y="214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17"/>
                  <a:pt x="59" y="17"/>
                  <a:pt x="59" y="17"/>
                </a:cubicBezTo>
                <a:cubicBezTo>
                  <a:pt x="271" y="17"/>
                  <a:pt x="271" y="17"/>
                  <a:pt x="271" y="17"/>
                </a:cubicBezTo>
                <a:lnTo>
                  <a:pt x="271" y="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ectangle 443"/>
          <p:cNvSpPr>
            <a:spLocks noChangeArrowheads="1"/>
          </p:cNvSpPr>
          <p:nvPr/>
        </p:nvSpPr>
        <p:spPr bwMode="auto">
          <a:xfrm>
            <a:off x="5548313" y="3676650"/>
            <a:ext cx="68263" cy="68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ectangle 444"/>
          <p:cNvSpPr>
            <a:spLocks noChangeArrowheads="1"/>
          </p:cNvSpPr>
          <p:nvPr/>
        </p:nvSpPr>
        <p:spPr bwMode="auto">
          <a:xfrm>
            <a:off x="5638800" y="3686175"/>
            <a:ext cx="57150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445"/>
          <p:cNvSpPr>
            <a:spLocks noChangeArrowheads="1"/>
          </p:cNvSpPr>
          <p:nvPr/>
        </p:nvSpPr>
        <p:spPr bwMode="auto">
          <a:xfrm>
            <a:off x="5638800" y="3721100"/>
            <a:ext cx="57150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Rectangle 446"/>
          <p:cNvSpPr>
            <a:spLocks noChangeArrowheads="1"/>
          </p:cNvSpPr>
          <p:nvPr/>
        </p:nvSpPr>
        <p:spPr bwMode="auto">
          <a:xfrm>
            <a:off x="5548313" y="3768725"/>
            <a:ext cx="147638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ectangle 447"/>
          <p:cNvSpPr>
            <a:spLocks noChangeArrowheads="1"/>
          </p:cNvSpPr>
          <p:nvPr/>
        </p:nvSpPr>
        <p:spPr bwMode="auto">
          <a:xfrm>
            <a:off x="5548313" y="3805238"/>
            <a:ext cx="147638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56"/>
          <p:cNvSpPr>
            <a:spLocks noChangeArrowheads="1"/>
          </p:cNvSpPr>
          <p:nvPr/>
        </p:nvSpPr>
        <p:spPr bwMode="auto">
          <a:xfrm>
            <a:off x="6565900" y="3600450"/>
            <a:ext cx="301625" cy="301625"/>
          </a:xfrm>
          <a:prstGeom prst="ellipse">
            <a:avLst/>
          </a:pr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57"/>
          <p:cNvSpPr/>
          <p:nvPr/>
        </p:nvSpPr>
        <p:spPr bwMode="auto">
          <a:xfrm>
            <a:off x="6611938" y="3640138"/>
            <a:ext cx="155575" cy="141288"/>
          </a:xfrm>
          <a:custGeom>
            <a:avLst/>
            <a:gdLst>
              <a:gd name="T0" fmla="*/ 8 w 95"/>
              <a:gd name="T1" fmla="*/ 33 h 87"/>
              <a:gd name="T2" fmla="*/ 29 w 95"/>
              <a:gd name="T3" fmla="*/ 74 h 87"/>
              <a:gd name="T4" fmla="*/ 57 w 95"/>
              <a:gd name="T5" fmla="*/ 85 h 87"/>
              <a:gd name="T6" fmla="*/ 54 w 95"/>
              <a:gd name="T7" fmla="*/ 81 h 87"/>
              <a:gd name="T8" fmla="*/ 48 w 95"/>
              <a:gd name="T9" fmla="*/ 76 h 87"/>
              <a:gd name="T10" fmla="*/ 45 w 95"/>
              <a:gd name="T11" fmla="*/ 67 h 87"/>
              <a:gd name="T12" fmla="*/ 36 w 95"/>
              <a:gd name="T13" fmla="*/ 64 h 87"/>
              <a:gd name="T14" fmla="*/ 45 w 95"/>
              <a:gd name="T15" fmla="*/ 52 h 87"/>
              <a:gd name="T16" fmla="*/ 71 w 95"/>
              <a:gd name="T17" fmla="*/ 33 h 87"/>
              <a:gd name="T18" fmla="*/ 43 w 95"/>
              <a:gd name="T19" fmla="*/ 3 h 87"/>
              <a:gd name="T20" fmla="*/ 6 w 95"/>
              <a:gd name="T21" fmla="*/ 14 h 87"/>
              <a:gd name="T22" fmla="*/ 8 w 95"/>
              <a:gd name="T23" fmla="*/ 3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87">
                <a:moveTo>
                  <a:pt x="8" y="33"/>
                </a:moveTo>
                <a:cubicBezTo>
                  <a:pt x="4" y="44"/>
                  <a:pt x="7" y="61"/>
                  <a:pt x="29" y="74"/>
                </a:cubicBezTo>
                <a:cubicBezTo>
                  <a:pt x="51" y="86"/>
                  <a:pt x="55" y="83"/>
                  <a:pt x="57" y="85"/>
                </a:cubicBezTo>
                <a:cubicBezTo>
                  <a:pt x="59" y="87"/>
                  <a:pt x="53" y="87"/>
                  <a:pt x="54" y="81"/>
                </a:cubicBezTo>
                <a:cubicBezTo>
                  <a:pt x="55" y="75"/>
                  <a:pt x="51" y="76"/>
                  <a:pt x="48" y="76"/>
                </a:cubicBezTo>
                <a:cubicBezTo>
                  <a:pt x="45" y="76"/>
                  <a:pt x="44" y="70"/>
                  <a:pt x="45" y="67"/>
                </a:cubicBezTo>
                <a:cubicBezTo>
                  <a:pt x="46" y="63"/>
                  <a:pt x="41" y="71"/>
                  <a:pt x="36" y="64"/>
                </a:cubicBezTo>
                <a:cubicBezTo>
                  <a:pt x="32" y="56"/>
                  <a:pt x="39" y="50"/>
                  <a:pt x="45" y="52"/>
                </a:cubicBezTo>
                <a:cubicBezTo>
                  <a:pt x="61" y="57"/>
                  <a:pt x="59" y="43"/>
                  <a:pt x="71" y="33"/>
                </a:cubicBezTo>
                <a:cubicBezTo>
                  <a:pt x="95" y="15"/>
                  <a:pt x="60" y="5"/>
                  <a:pt x="43" y="3"/>
                </a:cubicBezTo>
                <a:cubicBezTo>
                  <a:pt x="25" y="0"/>
                  <a:pt x="0" y="7"/>
                  <a:pt x="6" y="14"/>
                </a:cubicBezTo>
                <a:cubicBezTo>
                  <a:pt x="12" y="20"/>
                  <a:pt x="9" y="30"/>
                  <a:pt x="8" y="33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58"/>
          <p:cNvSpPr/>
          <p:nvPr/>
        </p:nvSpPr>
        <p:spPr bwMode="auto">
          <a:xfrm>
            <a:off x="6694488" y="3749675"/>
            <a:ext cx="119063" cy="138113"/>
          </a:xfrm>
          <a:custGeom>
            <a:avLst/>
            <a:gdLst>
              <a:gd name="T0" fmla="*/ 12 w 73"/>
              <a:gd name="T1" fmla="*/ 32 h 85"/>
              <a:gd name="T2" fmla="*/ 12 w 73"/>
              <a:gd name="T3" fmla="*/ 45 h 85"/>
              <a:gd name="T4" fmla="*/ 25 w 73"/>
              <a:gd name="T5" fmla="*/ 58 h 85"/>
              <a:gd name="T6" fmla="*/ 19 w 73"/>
              <a:gd name="T7" fmla="*/ 80 h 85"/>
              <a:gd name="T8" fmla="*/ 45 w 73"/>
              <a:gd name="T9" fmla="*/ 66 h 85"/>
              <a:gd name="T10" fmla="*/ 66 w 73"/>
              <a:gd name="T11" fmla="*/ 37 h 85"/>
              <a:gd name="T12" fmla="*/ 54 w 73"/>
              <a:gd name="T13" fmla="*/ 24 h 85"/>
              <a:gd name="T14" fmla="*/ 24 w 73"/>
              <a:gd name="T15" fmla="*/ 11 h 85"/>
              <a:gd name="T16" fmla="*/ 12 w 73"/>
              <a:gd name="T17" fmla="*/ 3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85">
                <a:moveTo>
                  <a:pt x="12" y="32"/>
                </a:moveTo>
                <a:cubicBezTo>
                  <a:pt x="10" y="43"/>
                  <a:pt x="0" y="34"/>
                  <a:pt x="12" y="45"/>
                </a:cubicBezTo>
                <a:cubicBezTo>
                  <a:pt x="23" y="56"/>
                  <a:pt x="26" y="33"/>
                  <a:pt x="25" y="58"/>
                </a:cubicBezTo>
                <a:cubicBezTo>
                  <a:pt x="23" y="83"/>
                  <a:pt x="2" y="85"/>
                  <a:pt x="19" y="80"/>
                </a:cubicBezTo>
                <a:cubicBezTo>
                  <a:pt x="36" y="74"/>
                  <a:pt x="33" y="79"/>
                  <a:pt x="45" y="66"/>
                </a:cubicBezTo>
                <a:cubicBezTo>
                  <a:pt x="58" y="54"/>
                  <a:pt x="60" y="47"/>
                  <a:pt x="66" y="37"/>
                </a:cubicBezTo>
                <a:cubicBezTo>
                  <a:pt x="73" y="27"/>
                  <a:pt x="62" y="31"/>
                  <a:pt x="54" y="24"/>
                </a:cubicBezTo>
                <a:cubicBezTo>
                  <a:pt x="47" y="17"/>
                  <a:pt x="34" y="0"/>
                  <a:pt x="24" y="11"/>
                </a:cubicBezTo>
                <a:cubicBezTo>
                  <a:pt x="14" y="21"/>
                  <a:pt x="12" y="32"/>
                  <a:pt x="12" y="32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59"/>
          <p:cNvSpPr/>
          <p:nvPr/>
        </p:nvSpPr>
        <p:spPr bwMode="auto">
          <a:xfrm>
            <a:off x="6757988" y="3608388"/>
            <a:ext cx="104775" cy="193675"/>
          </a:xfrm>
          <a:custGeom>
            <a:avLst/>
            <a:gdLst>
              <a:gd name="T0" fmla="*/ 0 w 63"/>
              <a:gd name="T1" fmla="*/ 0 h 119"/>
              <a:gd name="T2" fmla="*/ 11 w 63"/>
              <a:gd name="T3" fmla="*/ 30 h 119"/>
              <a:gd name="T4" fmla="*/ 46 w 63"/>
              <a:gd name="T5" fmla="*/ 54 h 119"/>
              <a:gd name="T6" fmla="*/ 54 w 63"/>
              <a:gd name="T7" fmla="*/ 81 h 119"/>
              <a:gd name="T8" fmla="*/ 52 w 63"/>
              <a:gd name="T9" fmla="*/ 111 h 119"/>
              <a:gd name="T10" fmla="*/ 63 w 63"/>
              <a:gd name="T11" fmla="*/ 113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" h="119">
                <a:moveTo>
                  <a:pt x="0" y="0"/>
                </a:moveTo>
                <a:cubicBezTo>
                  <a:pt x="0" y="6"/>
                  <a:pt x="3" y="22"/>
                  <a:pt x="11" y="30"/>
                </a:cubicBezTo>
                <a:cubicBezTo>
                  <a:pt x="19" y="37"/>
                  <a:pt x="45" y="44"/>
                  <a:pt x="46" y="54"/>
                </a:cubicBezTo>
                <a:cubicBezTo>
                  <a:pt x="47" y="64"/>
                  <a:pt x="58" y="71"/>
                  <a:pt x="54" y="81"/>
                </a:cubicBezTo>
                <a:cubicBezTo>
                  <a:pt x="50" y="90"/>
                  <a:pt x="42" y="103"/>
                  <a:pt x="52" y="111"/>
                </a:cubicBezTo>
                <a:cubicBezTo>
                  <a:pt x="61" y="119"/>
                  <a:pt x="63" y="113"/>
                  <a:pt x="63" y="113"/>
                </a:cubicBezTo>
              </a:path>
            </a:pathLst>
          </a:custGeom>
          <a:noFill/>
          <a:ln w="30163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96" tIns="40148" rIns="80296" bIns="40148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4044950" y="1776413"/>
            <a:ext cx="2174875" cy="307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4049713" y="2149475"/>
            <a:ext cx="2071688" cy="2159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6684963" y="1776413"/>
            <a:ext cx="2174875" cy="307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6689725" y="2149475"/>
            <a:ext cx="2071688" cy="2159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9385300" y="3395663"/>
            <a:ext cx="2174875" cy="307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9390063" y="3768725"/>
            <a:ext cx="2071688" cy="2159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1052513" y="3598863"/>
            <a:ext cx="2174875" cy="307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1057275" y="3971925"/>
            <a:ext cx="2071688" cy="2143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666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609725" y="5114925"/>
            <a:ext cx="9529763" cy="8763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</a:p>
        </p:txBody>
      </p:sp>
      <p:grpSp>
        <p:nvGrpSpPr>
          <p:cNvPr id="36895" name="组合 35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37" name="圆角矩形 36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6897" name="图片 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6898" name="文本框 38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36899" name="文本框 39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4"/>
          <p:cNvSpPr/>
          <p:nvPr/>
        </p:nvSpPr>
        <p:spPr>
          <a:xfrm>
            <a:off x="0" y="6115050"/>
            <a:ext cx="12192000" cy="771525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-1" fmla="*/ 0 w 12192000"/>
              <a:gd name="connsiteY0-2" fmla="*/ 220133 h 884048"/>
              <a:gd name="connsiteX1-3" fmla="*/ 12192000 w 12192000"/>
              <a:gd name="connsiteY1-4" fmla="*/ 220133 h 884048"/>
              <a:gd name="connsiteX2-5" fmla="*/ 12192000 w 12192000"/>
              <a:gd name="connsiteY2-6" fmla="*/ 884048 h 884048"/>
              <a:gd name="connsiteX3-7" fmla="*/ 0 w 12192000"/>
              <a:gd name="connsiteY3-8" fmla="*/ 884048 h 884048"/>
              <a:gd name="connsiteX4-9" fmla="*/ 0 w 12192000"/>
              <a:gd name="connsiteY4-10" fmla="*/ 220133 h 884048"/>
              <a:gd name="connsiteX0-11" fmla="*/ 0 w 12192000"/>
              <a:gd name="connsiteY0-12" fmla="*/ 186551 h 850466"/>
              <a:gd name="connsiteX1-13" fmla="*/ 12192000 w 12192000"/>
              <a:gd name="connsiteY1-14" fmla="*/ 338951 h 850466"/>
              <a:gd name="connsiteX2-15" fmla="*/ 12192000 w 12192000"/>
              <a:gd name="connsiteY2-16" fmla="*/ 850466 h 850466"/>
              <a:gd name="connsiteX3-17" fmla="*/ 0 w 12192000"/>
              <a:gd name="connsiteY3-18" fmla="*/ 850466 h 850466"/>
              <a:gd name="connsiteX4-19" fmla="*/ 0 w 12192000"/>
              <a:gd name="connsiteY4-20" fmla="*/ 186551 h 850466"/>
              <a:gd name="connsiteX0-21" fmla="*/ 0 w 12192000"/>
              <a:gd name="connsiteY0-22" fmla="*/ 108198 h 772113"/>
              <a:gd name="connsiteX1-23" fmla="*/ 12192000 w 12192000"/>
              <a:gd name="connsiteY1-24" fmla="*/ 260598 h 772113"/>
              <a:gd name="connsiteX2-25" fmla="*/ 12192000 w 12192000"/>
              <a:gd name="connsiteY2-26" fmla="*/ 772113 h 772113"/>
              <a:gd name="connsiteX3-27" fmla="*/ 0 w 12192000"/>
              <a:gd name="connsiteY3-28" fmla="*/ 772113 h 772113"/>
              <a:gd name="connsiteX4-29" fmla="*/ 0 w 12192000"/>
              <a:gd name="connsiteY4-30" fmla="*/ 108198 h 772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428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矩形 14"/>
          <p:cNvSpPr/>
          <p:nvPr/>
        </p:nvSpPr>
        <p:spPr>
          <a:xfrm flipH="1">
            <a:off x="0" y="6115050"/>
            <a:ext cx="12192000" cy="771525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-1" fmla="*/ 0 w 12192000"/>
              <a:gd name="connsiteY0-2" fmla="*/ 220133 h 884048"/>
              <a:gd name="connsiteX1-3" fmla="*/ 12192000 w 12192000"/>
              <a:gd name="connsiteY1-4" fmla="*/ 220133 h 884048"/>
              <a:gd name="connsiteX2-5" fmla="*/ 12192000 w 12192000"/>
              <a:gd name="connsiteY2-6" fmla="*/ 884048 h 884048"/>
              <a:gd name="connsiteX3-7" fmla="*/ 0 w 12192000"/>
              <a:gd name="connsiteY3-8" fmla="*/ 884048 h 884048"/>
              <a:gd name="connsiteX4-9" fmla="*/ 0 w 12192000"/>
              <a:gd name="connsiteY4-10" fmla="*/ 220133 h 884048"/>
              <a:gd name="connsiteX0-11" fmla="*/ 0 w 12192000"/>
              <a:gd name="connsiteY0-12" fmla="*/ 186551 h 850466"/>
              <a:gd name="connsiteX1-13" fmla="*/ 12192000 w 12192000"/>
              <a:gd name="connsiteY1-14" fmla="*/ 338951 h 850466"/>
              <a:gd name="connsiteX2-15" fmla="*/ 12192000 w 12192000"/>
              <a:gd name="connsiteY2-16" fmla="*/ 850466 h 850466"/>
              <a:gd name="connsiteX3-17" fmla="*/ 0 w 12192000"/>
              <a:gd name="connsiteY3-18" fmla="*/ 850466 h 850466"/>
              <a:gd name="connsiteX4-19" fmla="*/ 0 w 12192000"/>
              <a:gd name="connsiteY4-20" fmla="*/ 186551 h 850466"/>
              <a:gd name="connsiteX0-21" fmla="*/ 0 w 12192000"/>
              <a:gd name="connsiteY0-22" fmla="*/ 108198 h 772113"/>
              <a:gd name="connsiteX1-23" fmla="*/ 12192000 w 12192000"/>
              <a:gd name="connsiteY1-24" fmla="*/ 260598 h 772113"/>
              <a:gd name="connsiteX2-25" fmla="*/ 12192000 w 12192000"/>
              <a:gd name="connsiteY2-26" fmla="*/ 772113 h 772113"/>
              <a:gd name="connsiteX3-27" fmla="*/ 0 w 12192000"/>
              <a:gd name="connsiteY3-28" fmla="*/ 772113 h 772113"/>
              <a:gd name="connsiteX4-29" fmla="*/ 0 w 12192000"/>
              <a:gd name="connsiteY4-30" fmla="*/ 108198 h 772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55A033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79202" b="40678"/>
          <a:stretch>
            <a:fillRect/>
          </a:stretch>
        </p:blipFill>
        <p:spPr>
          <a:xfrm>
            <a:off x="0" y="796925"/>
            <a:ext cx="4829175" cy="60626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989013" y="1287463"/>
            <a:ext cx="2759075" cy="4397375"/>
            <a:chOff x="989151" y="1288233"/>
            <a:chExt cx="2758316" cy="4396665"/>
          </a:xfrm>
        </p:grpSpPr>
        <p:pic>
          <p:nvPicPr>
            <p:cNvPr id="37907" name="Picture 3@|13FFC:16777215|FBC:16777215|LFC:16777215|LBC:167772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546358">
              <a:off x="989151" y="1288233"/>
              <a:ext cx="2758316" cy="43966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908" name="TextBox 4@|17FFC:16777215|FBC:16777215|LFC:16777215|LBC:16777215"/>
            <p:cNvSpPr txBox="1"/>
            <p:nvPr/>
          </p:nvSpPr>
          <p:spPr>
            <a:xfrm>
              <a:off x="1822889" y="2118212"/>
              <a:ext cx="1253869" cy="26468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16600" b="1" dirty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4</a:t>
              </a:r>
              <a:endParaRPr lang="zh-CN" altLang="en-US" sz="16600" b="1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692650" y="2563813"/>
            <a:ext cx="6418263" cy="9223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5400" b="1" dirty="0">
                <a:solidFill>
                  <a:srgbClr val="4A9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请输入您的章节标题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777163" y="3514725"/>
            <a:ext cx="1963737" cy="368300"/>
            <a:chOff x="7777461" y="3514044"/>
            <a:chExt cx="1963372" cy="369332"/>
          </a:xfrm>
        </p:grpSpPr>
        <p:sp>
          <p:nvSpPr>
            <p:cNvPr id="15" name="Oval 14@|1FFC:3382090|FBC:16777215|LFC:16777215|LBC:16777215"/>
            <p:cNvSpPr/>
            <p:nvPr/>
          </p:nvSpPr>
          <p:spPr>
            <a:xfrm>
              <a:off x="7777461" y="3626248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7906" name="TextBox 15@|17FFC:16777215|FBC:16777215|LFC:16777215|LBC:16777215"/>
            <p:cNvSpPr txBox="1"/>
            <p:nvPr/>
          </p:nvSpPr>
          <p:spPr>
            <a:xfrm>
              <a:off x="7940340" y="3514044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829175" y="3544888"/>
            <a:ext cx="1963738" cy="369887"/>
            <a:chOff x="4829865" y="3545540"/>
            <a:chExt cx="1963372" cy="369332"/>
          </a:xfrm>
        </p:grpSpPr>
        <p:sp>
          <p:nvSpPr>
            <p:cNvPr id="37903" name="TextBox 11@|17FFC:16777215|FBC:16777215|LFC:16777215|LBC:16777215"/>
            <p:cNvSpPr txBox="1"/>
            <p:nvPr/>
          </p:nvSpPr>
          <p:spPr>
            <a:xfrm>
              <a:off x="4992744" y="3545540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17" name="Oval 16@|1FFC:3382090|FBC:16777215|LFC:16777215|LBC:16777215"/>
            <p:cNvSpPr/>
            <p:nvPr/>
          </p:nvSpPr>
          <p:spPr>
            <a:xfrm>
              <a:off x="4829865" y="3626248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829175" y="3973513"/>
            <a:ext cx="1963738" cy="368300"/>
            <a:chOff x="4829865" y="3972976"/>
            <a:chExt cx="1963372" cy="369332"/>
          </a:xfrm>
        </p:grpSpPr>
        <p:sp>
          <p:nvSpPr>
            <p:cNvPr id="37901" name="TextBox 13@|17FFC:16777215|FBC:16777215|LFC:16777215|LBC:16777215"/>
            <p:cNvSpPr txBox="1"/>
            <p:nvPr/>
          </p:nvSpPr>
          <p:spPr>
            <a:xfrm>
              <a:off x="4992744" y="3972976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18" name="Oval 17@|1FFC:3382090|FBC:16777215|LFC:16777215|LBC:16777215"/>
            <p:cNvSpPr/>
            <p:nvPr/>
          </p:nvSpPr>
          <p:spPr>
            <a:xfrm>
              <a:off x="4829865" y="4083822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777163" y="3967163"/>
            <a:ext cx="1963737" cy="369887"/>
            <a:chOff x="7777461" y="3967041"/>
            <a:chExt cx="1963372" cy="369332"/>
          </a:xfrm>
        </p:grpSpPr>
        <p:sp>
          <p:nvSpPr>
            <p:cNvPr id="21" name="Oval 20@|1FFC:3382090|FBC:16777215|LFC:16777215|LBC:16777215"/>
            <p:cNvSpPr/>
            <p:nvPr/>
          </p:nvSpPr>
          <p:spPr>
            <a:xfrm>
              <a:off x="7777461" y="4079245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37900" name="TextBox 21@|17FFC:16777215|FBC:16777215|LFC:16777215|LBC:16777215"/>
            <p:cNvSpPr txBox="1"/>
            <p:nvPr/>
          </p:nvSpPr>
          <p:spPr>
            <a:xfrm>
              <a:off x="7940340" y="3967041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2" ac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296025" y="2160588"/>
            <a:ext cx="4826000" cy="3600450"/>
            <a:chOff x="6295656" y="2159913"/>
            <a:chExt cx="4826000" cy="3601244"/>
          </a:xfrm>
        </p:grpSpPr>
        <p:sp>
          <p:nvSpPr>
            <p:cNvPr id="3" name="矩形 2"/>
            <p:cNvSpPr/>
            <p:nvPr/>
          </p:nvSpPr>
          <p:spPr>
            <a:xfrm>
              <a:off x="6295656" y="2159913"/>
              <a:ext cx="4826000" cy="2961756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6295656" y="5126157"/>
              <a:ext cx="4813300" cy="635000"/>
            </a:xfrm>
            <a:prstGeom prst="rect">
              <a:avLst/>
            </a:prstGeom>
            <a:solidFill>
              <a:srgbClr val="315B2F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8928" name="文本框 48"/>
            <p:cNvSpPr txBox="1"/>
            <p:nvPr/>
          </p:nvSpPr>
          <p:spPr>
            <a:xfrm>
              <a:off x="6427176" y="5256747"/>
              <a:ext cx="3043476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单击此处输入您的标题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23963" y="1935163"/>
            <a:ext cx="4630737" cy="3347274"/>
            <a:chOff x="1224268" y="1935267"/>
            <a:chExt cx="4630432" cy="3346709"/>
          </a:xfrm>
        </p:grpSpPr>
        <p:sp>
          <p:nvSpPr>
            <p:cNvPr id="38922" name="TextBox 13@|17FFC:16777215|FBC:16777215|LFC:16777215|LBC:16777215"/>
            <p:cNvSpPr txBox="1"/>
            <p:nvPr/>
          </p:nvSpPr>
          <p:spPr>
            <a:xfrm>
              <a:off x="1224268" y="1935267"/>
              <a:ext cx="405880" cy="5232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2800" b="1" dirty="0">
                  <a:solidFill>
                    <a:srgbClr val="456B4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2800" b="1" dirty="0">
                <a:solidFill>
                  <a:srgbClr val="456B4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8923" name="文本框 49"/>
            <p:cNvSpPr txBox="1"/>
            <p:nvPr/>
          </p:nvSpPr>
          <p:spPr>
            <a:xfrm>
              <a:off x="1524221" y="2345113"/>
              <a:ext cx="3043476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2000" b="1" dirty="0">
                  <a:solidFill>
                    <a:srgbClr val="456B4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单击此处编辑节点标题</a:t>
              </a:r>
            </a:p>
          </p:txBody>
        </p:sp>
        <p:cxnSp>
          <p:nvCxnSpPr>
            <p:cNvPr id="51" name="直接连接符 50"/>
            <p:cNvCxnSpPr/>
            <p:nvPr/>
          </p:nvCxnSpPr>
          <p:spPr>
            <a:xfrm flipV="1">
              <a:off x="1290846" y="2165100"/>
              <a:ext cx="466750" cy="466750"/>
            </a:xfrm>
            <a:prstGeom prst="line">
              <a:avLst/>
            </a:prstGeom>
            <a:ln>
              <a:solidFill>
                <a:srgbClr val="0013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矩形 51"/>
            <p:cNvSpPr/>
            <p:nvPr/>
          </p:nvSpPr>
          <p:spPr>
            <a:xfrm>
              <a:off x="1545855" y="2854146"/>
              <a:ext cx="4308845" cy="2427830"/>
            </a:xfrm>
            <a:prstGeom prst="rect">
              <a:avLst/>
            </a:prstGeom>
            <a:noFill/>
          </p:spPr>
          <p:txBody>
            <a:bodyPr wrap="square" lIns="72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</a:p>
          </p:txBody>
        </p:sp>
      </p:grpSp>
      <p:grpSp>
        <p:nvGrpSpPr>
          <p:cNvPr id="38916" name="组合 15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17" name="圆角矩形 16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8919" name="图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8920" name="文本框 18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38921" name="文本框 19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8917" name="Picture 2" descr="图片下载"/>
          <p:cNvPicPr>
            <a:picLocks noChangeAspect="1"/>
          </p:cNvPicPr>
          <p:nvPr/>
        </p:nvPicPr>
        <p:blipFill>
          <a:blip r:embed="rId3"/>
          <a:srcRect t="8176"/>
          <a:stretch>
            <a:fillRect/>
          </a:stretch>
        </p:blipFill>
        <p:spPr>
          <a:xfrm>
            <a:off x="6296025" y="2149475"/>
            <a:ext cx="4813300" cy="2971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38275" y="2078038"/>
            <a:ext cx="2338388" cy="3087687"/>
            <a:chOff x="1438419" y="2078706"/>
            <a:chExt cx="2338080" cy="3086703"/>
          </a:xfrm>
        </p:grpSpPr>
        <p:sp>
          <p:nvSpPr>
            <p:cNvPr id="4" name="Oval 3@|1FFC:16777215|FBC:16777215|LFC:681197|LBC:16777215"/>
            <p:cNvSpPr/>
            <p:nvPr/>
          </p:nvSpPr>
          <p:spPr>
            <a:xfrm>
              <a:off x="1653418" y="2185020"/>
              <a:ext cx="2012173" cy="2012173"/>
            </a:xfrm>
            <a:prstGeom prst="ellipse">
              <a:avLst/>
            </a:prstGeom>
            <a:noFill/>
            <a:ln w="57150">
              <a:solidFill>
                <a:srgbClr val="5AA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5" name="Oval 14@|1FFC:681197|FBC:16777215|LFC:16777215|LBC:16777215"/>
            <p:cNvSpPr/>
            <p:nvPr/>
          </p:nvSpPr>
          <p:spPr>
            <a:xfrm>
              <a:off x="2946274" y="2078706"/>
              <a:ext cx="620554" cy="620554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" name="Freeform 8@|5FFC:16777215|FBC:16777215|LFC:16777215|LBC:16777215"/>
            <p:cNvSpPr>
              <a:spLocks noEditPoints="1"/>
            </p:cNvSpPr>
            <p:nvPr/>
          </p:nvSpPr>
          <p:spPr bwMode="auto">
            <a:xfrm>
              <a:off x="3124521" y="2245416"/>
              <a:ext cx="264059" cy="28713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0" y="224"/>
                </a:cxn>
                <a:cxn ang="0">
                  <a:pos x="196" y="224"/>
                </a:cxn>
                <a:cxn ang="0">
                  <a:pos x="196" y="214"/>
                </a:cxn>
                <a:cxn ang="0">
                  <a:pos x="10" y="214"/>
                </a:cxn>
                <a:cxn ang="0">
                  <a:pos x="10" y="0"/>
                </a:cxn>
                <a:cxn ang="0">
                  <a:pos x="29" y="194"/>
                </a:cxn>
                <a:cxn ang="0">
                  <a:pos x="78" y="194"/>
                </a:cxn>
                <a:cxn ang="0">
                  <a:pos x="78" y="90"/>
                </a:cxn>
                <a:cxn ang="0">
                  <a:pos x="29" y="139"/>
                </a:cxn>
                <a:cxn ang="0">
                  <a:pos x="29" y="194"/>
                </a:cxn>
                <a:cxn ang="0">
                  <a:pos x="88" y="194"/>
                </a:cxn>
                <a:cxn ang="0">
                  <a:pos x="137" y="194"/>
                </a:cxn>
                <a:cxn ang="0">
                  <a:pos x="137" y="100"/>
                </a:cxn>
                <a:cxn ang="0">
                  <a:pos x="118" y="119"/>
                </a:cxn>
                <a:cxn ang="0">
                  <a:pos x="88" y="90"/>
                </a:cxn>
                <a:cxn ang="0">
                  <a:pos x="88" y="194"/>
                </a:cxn>
                <a:cxn ang="0">
                  <a:pos x="147" y="194"/>
                </a:cxn>
                <a:cxn ang="0">
                  <a:pos x="196" y="194"/>
                </a:cxn>
                <a:cxn ang="0">
                  <a:pos x="196" y="46"/>
                </a:cxn>
                <a:cxn ang="0">
                  <a:pos x="147" y="95"/>
                </a:cxn>
                <a:cxn ang="0">
                  <a:pos x="147" y="194"/>
                </a:cxn>
                <a:cxn ang="0">
                  <a:pos x="83" y="58"/>
                </a:cxn>
                <a:cxn ang="0">
                  <a:pos x="118" y="95"/>
                </a:cxn>
                <a:cxn ang="0">
                  <a:pos x="189" y="24"/>
                </a:cxn>
                <a:cxn ang="0">
                  <a:pos x="206" y="44"/>
                </a:cxn>
                <a:cxn ang="0">
                  <a:pos x="206" y="0"/>
                </a:cxn>
                <a:cxn ang="0">
                  <a:pos x="162" y="0"/>
                </a:cxn>
                <a:cxn ang="0">
                  <a:pos x="179" y="17"/>
                </a:cxn>
                <a:cxn ang="0">
                  <a:pos x="118" y="78"/>
                </a:cxn>
                <a:cxn ang="0">
                  <a:pos x="81" y="41"/>
                </a:cxn>
                <a:cxn ang="0">
                  <a:pos x="27" y="97"/>
                </a:cxn>
                <a:cxn ang="0">
                  <a:pos x="34" y="104"/>
                </a:cxn>
                <a:cxn ang="0">
                  <a:pos x="83" y="58"/>
                </a:cxn>
              </a:cxnLst>
              <a:rect l="0" t="0" r="r" b="b"/>
              <a:pathLst>
                <a:path w="206" h="224">
                  <a:moveTo>
                    <a:pt x="10" y="0"/>
                  </a:moveTo>
                  <a:lnTo>
                    <a:pt x="0" y="0"/>
                  </a:lnTo>
                  <a:lnTo>
                    <a:pt x="0" y="224"/>
                  </a:lnTo>
                  <a:lnTo>
                    <a:pt x="196" y="224"/>
                  </a:lnTo>
                  <a:lnTo>
                    <a:pt x="196" y="214"/>
                  </a:lnTo>
                  <a:lnTo>
                    <a:pt x="10" y="214"/>
                  </a:lnTo>
                  <a:lnTo>
                    <a:pt x="10" y="0"/>
                  </a:lnTo>
                  <a:close/>
                  <a:moveTo>
                    <a:pt x="29" y="194"/>
                  </a:moveTo>
                  <a:lnTo>
                    <a:pt x="78" y="194"/>
                  </a:lnTo>
                  <a:lnTo>
                    <a:pt x="78" y="90"/>
                  </a:lnTo>
                  <a:lnTo>
                    <a:pt x="29" y="139"/>
                  </a:lnTo>
                  <a:lnTo>
                    <a:pt x="29" y="194"/>
                  </a:lnTo>
                  <a:close/>
                  <a:moveTo>
                    <a:pt x="88" y="194"/>
                  </a:moveTo>
                  <a:lnTo>
                    <a:pt x="137" y="194"/>
                  </a:lnTo>
                  <a:lnTo>
                    <a:pt x="137" y="100"/>
                  </a:lnTo>
                  <a:lnTo>
                    <a:pt x="118" y="119"/>
                  </a:lnTo>
                  <a:lnTo>
                    <a:pt x="88" y="90"/>
                  </a:lnTo>
                  <a:lnTo>
                    <a:pt x="88" y="194"/>
                  </a:lnTo>
                  <a:close/>
                  <a:moveTo>
                    <a:pt x="147" y="194"/>
                  </a:moveTo>
                  <a:lnTo>
                    <a:pt x="196" y="194"/>
                  </a:lnTo>
                  <a:lnTo>
                    <a:pt x="196" y="46"/>
                  </a:lnTo>
                  <a:lnTo>
                    <a:pt x="147" y="95"/>
                  </a:lnTo>
                  <a:lnTo>
                    <a:pt x="147" y="194"/>
                  </a:lnTo>
                  <a:close/>
                  <a:moveTo>
                    <a:pt x="83" y="58"/>
                  </a:moveTo>
                  <a:lnTo>
                    <a:pt x="118" y="95"/>
                  </a:lnTo>
                  <a:lnTo>
                    <a:pt x="189" y="24"/>
                  </a:lnTo>
                  <a:lnTo>
                    <a:pt x="206" y="44"/>
                  </a:lnTo>
                  <a:lnTo>
                    <a:pt x="206" y="0"/>
                  </a:lnTo>
                  <a:lnTo>
                    <a:pt x="162" y="0"/>
                  </a:lnTo>
                  <a:lnTo>
                    <a:pt x="179" y="17"/>
                  </a:lnTo>
                  <a:lnTo>
                    <a:pt x="118" y="78"/>
                  </a:lnTo>
                  <a:lnTo>
                    <a:pt x="81" y="41"/>
                  </a:lnTo>
                  <a:lnTo>
                    <a:pt x="27" y="97"/>
                  </a:lnTo>
                  <a:lnTo>
                    <a:pt x="34" y="104"/>
                  </a:lnTo>
                  <a:lnTo>
                    <a:pt x="83" y="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9963" name="TextBox 6@|17FFC:16777215|FBC:16777215|LFC:16777215|LBC:16777215"/>
            <p:cNvSpPr txBox="1"/>
            <p:nvPr/>
          </p:nvSpPr>
          <p:spPr>
            <a:xfrm>
              <a:off x="2202140" y="2771204"/>
              <a:ext cx="1364688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en-US" altLang="zh-CN" sz="4800" b="1" dirty="0">
                  <a:solidFill>
                    <a:srgbClr val="5AAB3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28</a:t>
              </a:r>
              <a:r>
                <a:rPr lang="en-US" altLang="zh-CN" sz="2800" b="1" dirty="0">
                  <a:solidFill>
                    <a:srgbClr val="5AAB3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%</a:t>
              </a:r>
              <a:endParaRPr lang="zh-CN" altLang="en-US" sz="2800" b="1" dirty="0">
                <a:solidFill>
                  <a:srgbClr val="5AAB3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964" name="TextBox 13@|17FFC:16777215|FBC:16777215|LFC:16777215|LBC:16777215"/>
            <p:cNvSpPr txBox="1"/>
            <p:nvPr/>
          </p:nvSpPr>
          <p:spPr>
            <a:xfrm>
              <a:off x="1438419" y="4389854"/>
              <a:ext cx="233808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965" name="TextBox 13@|17FFC:16777215|FBC:16777215|LFC:16777215|LBC:16777215"/>
            <p:cNvSpPr txBox="1"/>
            <p:nvPr/>
          </p:nvSpPr>
          <p:spPr>
            <a:xfrm>
              <a:off x="1442500" y="4796077"/>
              <a:ext cx="2333999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65675" y="2078038"/>
            <a:ext cx="2338388" cy="3087687"/>
            <a:chOff x="4765819" y="2078706"/>
            <a:chExt cx="2338080" cy="3086703"/>
          </a:xfrm>
        </p:grpSpPr>
        <p:sp>
          <p:nvSpPr>
            <p:cNvPr id="8" name="Oval 7@|1FFC:16777215|FBC:16777215|LFC:681197|LBC:16777215"/>
            <p:cNvSpPr/>
            <p:nvPr/>
          </p:nvSpPr>
          <p:spPr>
            <a:xfrm>
              <a:off x="4861961" y="2185020"/>
              <a:ext cx="2012173" cy="2012173"/>
            </a:xfrm>
            <a:prstGeom prst="ellipse">
              <a:avLst/>
            </a:prstGeom>
            <a:noFill/>
            <a:ln w="57150">
              <a:solidFill>
                <a:srgbClr val="5AA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" name="Oval 14@|1FFC:681197|FBC:16777215|LFC:16777215|LBC:16777215"/>
            <p:cNvSpPr/>
            <p:nvPr/>
          </p:nvSpPr>
          <p:spPr>
            <a:xfrm>
              <a:off x="6154817" y="2078706"/>
              <a:ext cx="620554" cy="620554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9956" name="TextBox 9@|17FFC:16777215|FBC:16777215|LFC:16777215|LBC:16777215"/>
            <p:cNvSpPr txBox="1"/>
            <p:nvPr/>
          </p:nvSpPr>
          <p:spPr>
            <a:xfrm>
              <a:off x="5343844" y="2771204"/>
              <a:ext cx="1364688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en-US" altLang="zh-CN" sz="4800" b="1" dirty="0">
                  <a:solidFill>
                    <a:srgbClr val="5AAB3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35</a:t>
              </a:r>
              <a:r>
                <a:rPr lang="en-US" altLang="zh-CN" sz="2800" b="1" dirty="0">
                  <a:solidFill>
                    <a:srgbClr val="5AAB3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%</a:t>
              </a:r>
              <a:endParaRPr lang="zh-CN" altLang="en-US" sz="2800" b="1" dirty="0">
                <a:solidFill>
                  <a:srgbClr val="5AAB3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957" name="Freeform 68@|5FFC:16777215|FBC:16777215|LFC:16777215|LBC:16777215"/>
            <p:cNvSpPr>
              <a:spLocks noEditPoints="1"/>
            </p:cNvSpPr>
            <p:nvPr/>
          </p:nvSpPr>
          <p:spPr>
            <a:xfrm>
              <a:off x="6292373" y="2215194"/>
              <a:ext cx="345443" cy="347576"/>
            </a:xfrm>
            <a:custGeom>
              <a:avLst/>
              <a:gdLst/>
              <a:ahLst/>
              <a:cxnLst>
                <a:cxn ang="0">
                  <a:pos x="345443" y="158099"/>
                </a:cxn>
                <a:cxn ang="0">
                  <a:pos x="312831" y="158099"/>
                </a:cxn>
                <a:cxn ang="0">
                  <a:pos x="187216" y="31378"/>
                </a:cxn>
                <a:cxn ang="0">
                  <a:pos x="187216" y="0"/>
                </a:cxn>
                <a:cxn ang="0">
                  <a:pos x="158227" y="0"/>
                </a:cxn>
                <a:cxn ang="0">
                  <a:pos x="158227" y="31378"/>
                </a:cxn>
                <a:cxn ang="0">
                  <a:pos x="32612" y="158099"/>
                </a:cxn>
                <a:cxn ang="0">
                  <a:pos x="0" y="158099"/>
                </a:cxn>
                <a:cxn ang="0">
                  <a:pos x="0" y="187063"/>
                </a:cxn>
                <a:cxn ang="0">
                  <a:pos x="33820" y="187063"/>
                </a:cxn>
                <a:cxn ang="0">
                  <a:pos x="158227" y="311370"/>
                </a:cxn>
                <a:cxn ang="0">
                  <a:pos x="158227" y="347576"/>
                </a:cxn>
                <a:cxn ang="0">
                  <a:pos x="187216" y="347576"/>
                </a:cxn>
                <a:cxn ang="0">
                  <a:pos x="187216" y="311370"/>
                </a:cxn>
                <a:cxn ang="0">
                  <a:pos x="312831" y="187063"/>
                </a:cxn>
                <a:cxn ang="0">
                  <a:pos x="345443" y="187063"/>
                </a:cxn>
                <a:cxn ang="0">
                  <a:pos x="345443" y="158099"/>
                </a:cxn>
                <a:cxn ang="0">
                  <a:pos x="283843" y="158099"/>
                </a:cxn>
                <a:cxn ang="0">
                  <a:pos x="187216" y="158099"/>
                </a:cxn>
                <a:cxn ang="0">
                  <a:pos x="187216" y="60343"/>
                </a:cxn>
                <a:cxn ang="0">
                  <a:pos x="283843" y="158099"/>
                </a:cxn>
                <a:cxn ang="0">
                  <a:pos x="158227" y="60343"/>
                </a:cxn>
                <a:cxn ang="0">
                  <a:pos x="158227" y="158099"/>
                </a:cxn>
                <a:cxn ang="0">
                  <a:pos x="61600" y="158099"/>
                </a:cxn>
                <a:cxn ang="0">
                  <a:pos x="158227" y="60343"/>
                </a:cxn>
                <a:cxn ang="0">
                  <a:pos x="62808" y="187063"/>
                </a:cxn>
                <a:cxn ang="0">
                  <a:pos x="158227" y="187063"/>
                </a:cxn>
                <a:cxn ang="0">
                  <a:pos x="158227" y="282406"/>
                </a:cxn>
                <a:cxn ang="0">
                  <a:pos x="62808" y="187063"/>
                </a:cxn>
                <a:cxn ang="0">
                  <a:pos x="187216" y="282406"/>
                </a:cxn>
                <a:cxn ang="0">
                  <a:pos x="187216" y="187063"/>
                </a:cxn>
                <a:cxn ang="0">
                  <a:pos x="283843" y="187063"/>
                </a:cxn>
                <a:cxn ang="0">
                  <a:pos x="187216" y="282406"/>
                </a:cxn>
              </a:cxnLst>
              <a:rect l="0" t="0" r="0" b="0"/>
              <a:pathLst>
                <a:path w="286" h="288">
                  <a:moveTo>
                    <a:pt x="286" y="131"/>
                  </a:moveTo>
                  <a:cubicBezTo>
                    <a:pt x="259" y="131"/>
                    <a:pt x="259" y="131"/>
                    <a:pt x="259" y="131"/>
                  </a:cubicBezTo>
                  <a:cubicBezTo>
                    <a:pt x="254" y="76"/>
                    <a:pt x="210" y="31"/>
                    <a:pt x="155" y="26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76" y="32"/>
                    <a:pt x="32" y="76"/>
                    <a:pt x="27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8" y="155"/>
                    <a:pt x="28" y="155"/>
                    <a:pt x="28" y="155"/>
                  </a:cubicBezTo>
                  <a:cubicBezTo>
                    <a:pt x="33" y="209"/>
                    <a:pt x="77" y="252"/>
                    <a:pt x="131" y="258"/>
                  </a:cubicBezTo>
                  <a:cubicBezTo>
                    <a:pt x="131" y="288"/>
                    <a:pt x="131" y="288"/>
                    <a:pt x="131" y="288"/>
                  </a:cubicBezTo>
                  <a:cubicBezTo>
                    <a:pt x="155" y="288"/>
                    <a:pt x="155" y="288"/>
                    <a:pt x="155" y="288"/>
                  </a:cubicBezTo>
                  <a:cubicBezTo>
                    <a:pt x="155" y="258"/>
                    <a:pt x="155" y="258"/>
                    <a:pt x="155" y="258"/>
                  </a:cubicBezTo>
                  <a:cubicBezTo>
                    <a:pt x="210" y="253"/>
                    <a:pt x="253" y="209"/>
                    <a:pt x="259" y="155"/>
                  </a:cubicBezTo>
                  <a:cubicBezTo>
                    <a:pt x="286" y="155"/>
                    <a:pt x="286" y="155"/>
                    <a:pt x="286" y="155"/>
                  </a:cubicBezTo>
                  <a:lnTo>
                    <a:pt x="286" y="131"/>
                  </a:lnTo>
                  <a:close/>
                  <a:moveTo>
                    <a:pt x="235" y="131"/>
                  </a:moveTo>
                  <a:cubicBezTo>
                    <a:pt x="155" y="131"/>
                    <a:pt x="155" y="131"/>
                    <a:pt x="155" y="131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97" y="55"/>
                    <a:pt x="231" y="89"/>
                    <a:pt x="235" y="131"/>
                  </a:cubicBezTo>
                  <a:close/>
                  <a:moveTo>
                    <a:pt x="131" y="50"/>
                  </a:moveTo>
                  <a:cubicBezTo>
                    <a:pt x="131" y="131"/>
                    <a:pt x="131" y="131"/>
                    <a:pt x="131" y="131"/>
                  </a:cubicBezTo>
                  <a:cubicBezTo>
                    <a:pt x="51" y="131"/>
                    <a:pt x="51" y="131"/>
                    <a:pt x="51" y="131"/>
                  </a:cubicBezTo>
                  <a:cubicBezTo>
                    <a:pt x="56" y="89"/>
                    <a:pt x="89" y="56"/>
                    <a:pt x="131" y="50"/>
                  </a:cubicBezTo>
                  <a:close/>
                  <a:moveTo>
                    <a:pt x="52" y="155"/>
                  </a:moveTo>
                  <a:cubicBezTo>
                    <a:pt x="131" y="155"/>
                    <a:pt x="131" y="155"/>
                    <a:pt x="131" y="155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90" y="228"/>
                    <a:pt x="57" y="196"/>
                    <a:pt x="52" y="155"/>
                  </a:cubicBezTo>
                  <a:close/>
                  <a:moveTo>
                    <a:pt x="155" y="234"/>
                  </a:moveTo>
                  <a:cubicBezTo>
                    <a:pt x="155" y="155"/>
                    <a:pt x="155" y="155"/>
                    <a:pt x="155" y="155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29" y="196"/>
                    <a:pt x="196" y="229"/>
                    <a:pt x="155" y="234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8" name="TextBox 13@|17FFC:16777215|FBC:16777215|LFC:16777215|LBC:16777215"/>
            <p:cNvSpPr txBox="1"/>
            <p:nvPr/>
          </p:nvSpPr>
          <p:spPr>
            <a:xfrm>
              <a:off x="4765819" y="4389854"/>
              <a:ext cx="233808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959" name="TextBox 13@|17FFC:16777215|FBC:16777215|LFC:16777215|LBC:16777215"/>
            <p:cNvSpPr txBox="1"/>
            <p:nvPr/>
          </p:nvSpPr>
          <p:spPr>
            <a:xfrm>
              <a:off x="4769900" y="4796077"/>
              <a:ext cx="2333999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953375" y="2078038"/>
            <a:ext cx="2338388" cy="3087687"/>
            <a:chOff x="7953519" y="2078706"/>
            <a:chExt cx="2338080" cy="3086703"/>
          </a:xfrm>
        </p:grpSpPr>
        <p:sp>
          <p:nvSpPr>
            <p:cNvPr id="12" name="Oval 11@|1FFC:16777215|FBC:16777215|LFC:681197|LBC:16777215"/>
            <p:cNvSpPr/>
            <p:nvPr/>
          </p:nvSpPr>
          <p:spPr>
            <a:xfrm>
              <a:off x="8070503" y="2185020"/>
              <a:ext cx="2012173" cy="2012173"/>
            </a:xfrm>
            <a:prstGeom prst="ellipse">
              <a:avLst/>
            </a:prstGeom>
            <a:noFill/>
            <a:ln w="57150">
              <a:solidFill>
                <a:srgbClr val="5AA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3" name="Oval 14@|1FFC:681197|FBC:16777215|LFC:16777215|LBC:16777215"/>
            <p:cNvSpPr/>
            <p:nvPr/>
          </p:nvSpPr>
          <p:spPr>
            <a:xfrm>
              <a:off x="9363359" y="2078706"/>
              <a:ext cx="620554" cy="620554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9948" name="TextBox 13@|17FFC:16777215|FBC:16777215|LFC:16777215|LBC:16777215"/>
            <p:cNvSpPr txBox="1"/>
            <p:nvPr/>
          </p:nvSpPr>
          <p:spPr>
            <a:xfrm>
              <a:off x="8552386" y="2771204"/>
              <a:ext cx="1364688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en-US" altLang="zh-CN" sz="4800" b="1" dirty="0">
                  <a:solidFill>
                    <a:srgbClr val="5AAB3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86</a:t>
              </a:r>
              <a:r>
                <a:rPr lang="en-US" altLang="zh-CN" sz="2800" b="1" dirty="0">
                  <a:solidFill>
                    <a:srgbClr val="5AAB3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%</a:t>
              </a:r>
              <a:endParaRPr lang="zh-CN" altLang="en-US" sz="2800" b="1" dirty="0">
                <a:solidFill>
                  <a:srgbClr val="5AAB3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949" name="Freeform 247@|5FFC:16777215|FBC:16777215|LFC:0|LBC:16777215"/>
            <p:cNvSpPr>
              <a:spLocks noEditPoints="1"/>
            </p:cNvSpPr>
            <p:nvPr/>
          </p:nvSpPr>
          <p:spPr>
            <a:xfrm>
              <a:off x="9693832" y="2398249"/>
              <a:ext cx="128873" cy="132720"/>
            </a:xfrm>
            <a:custGeom>
              <a:avLst/>
              <a:gdLst/>
              <a:ahLst/>
              <a:cxnLst>
                <a:cxn ang="0">
                  <a:pos x="0" y="43874"/>
                </a:cxn>
                <a:cxn ang="0">
                  <a:pos x="49816" y="93233"/>
                </a:cxn>
                <a:cxn ang="0">
                  <a:pos x="75808" y="129429"/>
                </a:cxn>
                <a:cxn ang="0">
                  <a:pos x="89886" y="132720"/>
                </a:cxn>
                <a:cxn ang="0">
                  <a:pos x="128873" y="93233"/>
                </a:cxn>
                <a:cxn ang="0">
                  <a:pos x="125624" y="78974"/>
                </a:cxn>
                <a:cxn ang="0">
                  <a:pos x="89886" y="52649"/>
                </a:cxn>
                <a:cxn ang="0">
                  <a:pos x="37904" y="0"/>
                </a:cxn>
                <a:cxn ang="0">
                  <a:pos x="1083" y="37293"/>
                </a:cxn>
                <a:cxn ang="0">
                  <a:pos x="0" y="43874"/>
                </a:cxn>
                <a:cxn ang="0">
                  <a:pos x="86637" y="73490"/>
                </a:cxn>
                <a:cxn ang="0">
                  <a:pos x="102882" y="89942"/>
                </a:cxn>
                <a:cxn ang="0">
                  <a:pos x="86637" y="106395"/>
                </a:cxn>
                <a:cxn ang="0">
                  <a:pos x="70393" y="89942"/>
                </a:cxn>
                <a:cxn ang="0">
                  <a:pos x="86637" y="73490"/>
                </a:cxn>
              </a:cxnLst>
              <a:rect l="0" t="0" r="0" b="0"/>
              <a:pathLst>
                <a:path w="119" h="121">
                  <a:moveTo>
                    <a:pt x="0" y="40"/>
                  </a:moveTo>
                  <a:cubicBezTo>
                    <a:pt x="46" y="85"/>
                    <a:pt x="46" y="85"/>
                    <a:pt x="46" y="85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83" y="121"/>
                    <a:pt x="83" y="121"/>
                    <a:pt x="83" y="121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6"/>
                    <a:pt x="1" y="38"/>
                    <a:pt x="0" y="40"/>
                  </a:cubicBezTo>
                  <a:close/>
                  <a:moveTo>
                    <a:pt x="80" y="67"/>
                  </a:moveTo>
                  <a:cubicBezTo>
                    <a:pt x="88" y="67"/>
                    <a:pt x="95" y="73"/>
                    <a:pt x="95" y="82"/>
                  </a:cubicBezTo>
                  <a:cubicBezTo>
                    <a:pt x="95" y="90"/>
                    <a:pt x="88" y="97"/>
                    <a:pt x="80" y="97"/>
                  </a:cubicBezTo>
                  <a:cubicBezTo>
                    <a:pt x="71" y="97"/>
                    <a:pt x="65" y="90"/>
                    <a:pt x="65" y="82"/>
                  </a:cubicBezTo>
                  <a:cubicBezTo>
                    <a:pt x="65" y="73"/>
                    <a:pt x="71" y="67"/>
                    <a:pt x="80" y="67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0" name="Freeform 248@|5FFC:16777215|FBC:16777215|LFC:0|LBC:16777215"/>
            <p:cNvSpPr/>
            <p:nvPr/>
          </p:nvSpPr>
          <p:spPr>
            <a:xfrm>
              <a:off x="9507256" y="2215519"/>
              <a:ext cx="165419" cy="163496"/>
            </a:xfrm>
            <a:custGeom>
              <a:avLst/>
              <a:gdLst/>
              <a:ahLst/>
              <a:cxnLst>
                <a:cxn ang="0">
                  <a:pos x="165419" y="125091"/>
                </a:cxn>
                <a:cxn ang="0">
                  <a:pos x="135841" y="95464"/>
                </a:cxn>
                <a:cxn ang="0">
                  <a:pos x="142414" y="73518"/>
                </a:cxn>
                <a:cxn ang="0">
                  <a:pos x="67920" y="0"/>
                </a:cxn>
                <a:cxn ang="0">
                  <a:pos x="61347" y="6584"/>
                </a:cxn>
                <a:cxn ang="0">
                  <a:pos x="89830" y="50475"/>
                </a:cxn>
                <a:cxn ang="0">
                  <a:pos x="50393" y="88880"/>
                </a:cxn>
                <a:cxn ang="0">
                  <a:pos x="6573" y="61448"/>
                </a:cxn>
                <a:cxn ang="0">
                  <a:pos x="0" y="68032"/>
                </a:cxn>
                <a:cxn ang="0">
                  <a:pos x="73398" y="142648"/>
                </a:cxn>
                <a:cxn ang="0">
                  <a:pos x="95308" y="136064"/>
                </a:cxn>
                <a:cxn ang="0">
                  <a:pos x="121599" y="163496"/>
                </a:cxn>
                <a:cxn ang="0">
                  <a:pos x="128172" y="162399"/>
                </a:cxn>
                <a:cxn ang="0">
                  <a:pos x="165419" y="125091"/>
                </a:cxn>
              </a:cxnLst>
              <a:rect l="0" t="0" r="0" b="0"/>
              <a:pathLst>
                <a:path w="151" h="149">
                  <a:moveTo>
                    <a:pt x="151" y="114"/>
                  </a:moveTo>
                  <a:cubicBezTo>
                    <a:pt x="124" y="87"/>
                    <a:pt x="124" y="87"/>
                    <a:pt x="124" y="87"/>
                  </a:cubicBezTo>
                  <a:cubicBezTo>
                    <a:pt x="128" y="80"/>
                    <a:pt x="130" y="74"/>
                    <a:pt x="130" y="67"/>
                  </a:cubicBezTo>
                  <a:cubicBezTo>
                    <a:pt x="130" y="33"/>
                    <a:pt x="97" y="0"/>
                    <a:pt x="62" y="0"/>
                  </a:cubicBezTo>
                  <a:cubicBezTo>
                    <a:pt x="62" y="0"/>
                    <a:pt x="58" y="4"/>
                    <a:pt x="56" y="6"/>
                  </a:cubicBezTo>
                  <a:cubicBezTo>
                    <a:pt x="84" y="34"/>
                    <a:pt x="82" y="29"/>
                    <a:pt x="82" y="46"/>
                  </a:cubicBezTo>
                  <a:cubicBezTo>
                    <a:pt x="82" y="60"/>
                    <a:pt x="60" y="81"/>
                    <a:pt x="46" y="81"/>
                  </a:cubicBezTo>
                  <a:cubicBezTo>
                    <a:pt x="29" y="81"/>
                    <a:pt x="34" y="84"/>
                    <a:pt x="6" y="56"/>
                  </a:cubicBezTo>
                  <a:cubicBezTo>
                    <a:pt x="4" y="58"/>
                    <a:pt x="0" y="62"/>
                    <a:pt x="0" y="62"/>
                  </a:cubicBezTo>
                  <a:cubicBezTo>
                    <a:pt x="1" y="97"/>
                    <a:pt x="33" y="130"/>
                    <a:pt x="67" y="130"/>
                  </a:cubicBezTo>
                  <a:cubicBezTo>
                    <a:pt x="74" y="130"/>
                    <a:pt x="80" y="128"/>
                    <a:pt x="87" y="124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3" y="148"/>
                    <a:pt x="115" y="148"/>
                    <a:pt x="117" y="148"/>
                  </a:cubicBezTo>
                  <a:lnTo>
                    <a:pt x="151" y="11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1" name="Freeform 249@|5FFC:16777215|FBC:16777215|LFC:0|LBC:16777215"/>
            <p:cNvSpPr/>
            <p:nvPr/>
          </p:nvSpPr>
          <p:spPr>
            <a:xfrm>
              <a:off x="9528414" y="2215519"/>
              <a:ext cx="311602" cy="315450"/>
            </a:xfrm>
            <a:custGeom>
              <a:avLst/>
              <a:gdLst/>
              <a:ahLst/>
              <a:cxnLst>
                <a:cxn ang="0">
                  <a:pos x="262402" y="187742"/>
                </a:cxn>
                <a:cxn ang="0">
                  <a:pos x="283175" y="207389"/>
                </a:cxn>
                <a:cxn ang="0">
                  <a:pos x="277708" y="93871"/>
                </a:cxn>
                <a:cxn ang="0">
                  <a:pos x="232881" y="49119"/>
                </a:cxn>
                <a:cxn ang="0">
                  <a:pos x="218668" y="45844"/>
                </a:cxn>
                <a:cxn ang="0">
                  <a:pos x="208828" y="28380"/>
                </a:cxn>
                <a:cxn ang="0">
                  <a:pos x="194615" y="9824"/>
                </a:cxn>
                <a:cxn ang="0">
                  <a:pos x="193521" y="7641"/>
                </a:cxn>
                <a:cxn ang="0">
                  <a:pos x="182588" y="0"/>
                </a:cxn>
                <a:cxn ang="0">
                  <a:pos x="173841" y="6549"/>
                </a:cxn>
                <a:cxn ang="0">
                  <a:pos x="145414" y="33837"/>
                </a:cxn>
                <a:cxn ang="0">
                  <a:pos x="146508" y="53485"/>
                </a:cxn>
                <a:cxn ang="0">
                  <a:pos x="148694" y="55668"/>
                </a:cxn>
                <a:cxn ang="0">
                  <a:pos x="169468" y="69857"/>
                </a:cxn>
                <a:cxn ang="0">
                  <a:pos x="170561" y="69857"/>
                </a:cxn>
                <a:cxn ang="0">
                  <a:pos x="193521" y="84047"/>
                </a:cxn>
                <a:cxn ang="0">
                  <a:pos x="186961" y="111335"/>
                </a:cxn>
                <a:cxn ang="0">
                  <a:pos x="113707" y="184467"/>
                </a:cxn>
                <a:cxn ang="0">
                  <a:pos x="107147" y="183376"/>
                </a:cxn>
                <a:cxn ang="0">
                  <a:pos x="96214" y="187742"/>
                </a:cxn>
                <a:cxn ang="0">
                  <a:pos x="94027" y="189925"/>
                </a:cxn>
                <a:cxn ang="0">
                  <a:pos x="17493" y="266331"/>
                </a:cxn>
                <a:cxn ang="0">
                  <a:pos x="15307" y="268515"/>
                </a:cxn>
                <a:cxn ang="0">
                  <a:pos x="47014" y="315450"/>
                </a:cxn>
                <a:cxn ang="0">
                  <a:pos x="57947" y="311084"/>
                </a:cxn>
                <a:cxn ang="0">
                  <a:pos x="60134" y="308901"/>
                </a:cxn>
                <a:cxn ang="0">
                  <a:pos x="136668" y="232494"/>
                </a:cxn>
                <a:cxn ang="0">
                  <a:pos x="138854" y="230311"/>
                </a:cxn>
                <a:cxn ang="0">
                  <a:pos x="142134" y="212847"/>
                </a:cxn>
                <a:cxn ang="0">
                  <a:pos x="224135" y="130983"/>
                </a:cxn>
                <a:cxn ang="0">
                  <a:pos x="237255" y="122251"/>
                </a:cxn>
                <a:cxn ang="0">
                  <a:pos x="238348" y="122251"/>
                </a:cxn>
                <a:cxn ang="0">
                  <a:pos x="262402" y="187742"/>
                </a:cxn>
              </a:cxnLst>
              <a:rect l="0" t="0" r="0" b="0"/>
              <a:pathLst>
                <a:path w="285" h="289">
                  <a:moveTo>
                    <a:pt x="240" y="172"/>
                  </a:moveTo>
                  <a:cubicBezTo>
                    <a:pt x="259" y="190"/>
                    <a:pt x="259" y="190"/>
                    <a:pt x="259" y="190"/>
                  </a:cubicBezTo>
                  <a:cubicBezTo>
                    <a:pt x="259" y="190"/>
                    <a:pt x="285" y="117"/>
                    <a:pt x="254" y="86"/>
                  </a:cubicBezTo>
                  <a:cubicBezTo>
                    <a:pt x="242" y="74"/>
                    <a:pt x="226" y="58"/>
                    <a:pt x="213" y="45"/>
                  </a:cubicBezTo>
                  <a:cubicBezTo>
                    <a:pt x="210" y="42"/>
                    <a:pt x="202" y="44"/>
                    <a:pt x="200" y="42"/>
                  </a:cubicBezTo>
                  <a:cubicBezTo>
                    <a:pt x="194" y="34"/>
                    <a:pt x="192" y="27"/>
                    <a:pt x="191" y="26"/>
                  </a:cubicBezTo>
                  <a:cubicBezTo>
                    <a:pt x="190" y="20"/>
                    <a:pt x="184" y="14"/>
                    <a:pt x="178" y="9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2" y="2"/>
                    <a:pt x="170" y="0"/>
                    <a:pt x="167" y="0"/>
                  </a:cubicBezTo>
                  <a:cubicBezTo>
                    <a:pt x="165" y="0"/>
                    <a:pt x="163" y="2"/>
                    <a:pt x="159" y="6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24" y="40"/>
                    <a:pt x="126" y="41"/>
                    <a:pt x="134" y="49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42" y="57"/>
                    <a:pt x="149" y="64"/>
                    <a:pt x="155" y="64"/>
                  </a:cubicBezTo>
                  <a:cubicBezTo>
                    <a:pt x="156" y="64"/>
                    <a:pt x="156" y="64"/>
                    <a:pt x="156" y="64"/>
                  </a:cubicBezTo>
                  <a:cubicBezTo>
                    <a:pt x="161" y="65"/>
                    <a:pt x="172" y="68"/>
                    <a:pt x="177" y="77"/>
                  </a:cubicBezTo>
                  <a:cubicBezTo>
                    <a:pt x="182" y="89"/>
                    <a:pt x="174" y="97"/>
                    <a:pt x="171" y="102"/>
                  </a:cubicBezTo>
                  <a:cubicBezTo>
                    <a:pt x="104" y="169"/>
                    <a:pt x="104" y="169"/>
                    <a:pt x="104" y="169"/>
                  </a:cubicBezTo>
                  <a:cubicBezTo>
                    <a:pt x="102" y="168"/>
                    <a:pt x="100" y="168"/>
                    <a:pt x="98" y="168"/>
                  </a:cubicBezTo>
                  <a:cubicBezTo>
                    <a:pt x="94" y="168"/>
                    <a:pt x="91" y="169"/>
                    <a:pt x="88" y="172"/>
                  </a:cubicBezTo>
                  <a:cubicBezTo>
                    <a:pt x="87" y="172"/>
                    <a:pt x="87" y="173"/>
                    <a:pt x="86" y="174"/>
                  </a:cubicBezTo>
                  <a:cubicBezTo>
                    <a:pt x="86" y="174"/>
                    <a:pt x="30" y="229"/>
                    <a:pt x="16" y="244"/>
                  </a:cubicBezTo>
                  <a:cubicBezTo>
                    <a:pt x="15" y="245"/>
                    <a:pt x="14" y="245"/>
                    <a:pt x="14" y="246"/>
                  </a:cubicBezTo>
                  <a:cubicBezTo>
                    <a:pt x="0" y="259"/>
                    <a:pt x="25" y="289"/>
                    <a:pt x="43" y="289"/>
                  </a:cubicBezTo>
                  <a:cubicBezTo>
                    <a:pt x="47" y="289"/>
                    <a:pt x="50" y="288"/>
                    <a:pt x="53" y="285"/>
                  </a:cubicBezTo>
                  <a:cubicBezTo>
                    <a:pt x="54" y="285"/>
                    <a:pt x="54" y="284"/>
                    <a:pt x="55" y="283"/>
                  </a:cubicBezTo>
                  <a:cubicBezTo>
                    <a:pt x="70" y="268"/>
                    <a:pt x="125" y="213"/>
                    <a:pt x="125" y="213"/>
                  </a:cubicBezTo>
                  <a:cubicBezTo>
                    <a:pt x="126" y="212"/>
                    <a:pt x="127" y="212"/>
                    <a:pt x="127" y="211"/>
                  </a:cubicBezTo>
                  <a:cubicBezTo>
                    <a:pt x="131" y="207"/>
                    <a:pt x="132" y="201"/>
                    <a:pt x="130" y="195"/>
                  </a:cubicBezTo>
                  <a:cubicBezTo>
                    <a:pt x="205" y="120"/>
                    <a:pt x="205" y="120"/>
                    <a:pt x="205" y="120"/>
                  </a:cubicBezTo>
                  <a:cubicBezTo>
                    <a:pt x="210" y="116"/>
                    <a:pt x="215" y="112"/>
                    <a:pt x="217" y="112"/>
                  </a:cubicBezTo>
                  <a:cubicBezTo>
                    <a:pt x="218" y="112"/>
                    <a:pt x="218" y="112"/>
                    <a:pt x="218" y="112"/>
                  </a:cubicBezTo>
                  <a:cubicBezTo>
                    <a:pt x="246" y="128"/>
                    <a:pt x="240" y="172"/>
                    <a:pt x="240" y="172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2" name="TextBox 13@|17FFC:16777215|FBC:16777215|LFC:16777215|LBC:16777215"/>
            <p:cNvSpPr txBox="1"/>
            <p:nvPr/>
          </p:nvSpPr>
          <p:spPr>
            <a:xfrm>
              <a:off x="7953519" y="4389854"/>
              <a:ext cx="233808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953" name="TextBox 13@|17FFC:16777215|FBC:16777215|LFC:16777215|LBC:16777215"/>
            <p:cNvSpPr txBox="1"/>
            <p:nvPr/>
          </p:nvSpPr>
          <p:spPr>
            <a:xfrm>
              <a:off x="7957600" y="4796077"/>
              <a:ext cx="2333999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941" name="组合 29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31" name="圆角矩形 30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9943" name="图片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944" name="文本框 32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39945" name="文本框 33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77900" y="2195513"/>
            <a:ext cx="10155238" cy="2289175"/>
            <a:chOff x="1281908" y="2264313"/>
            <a:chExt cx="9547394" cy="2152191"/>
          </a:xfrm>
        </p:grpSpPr>
        <p:sp>
          <p:nvSpPr>
            <p:cNvPr id="40983" name="Freeform 7"/>
            <p:cNvSpPr/>
            <p:nvPr/>
          </p:nvSpPr>
          <p:spPr>
            <a:xfrm flipV="1">
              <a:off x="8689248" y="3349704"/>
              <a:ext cx="2140054" cy="1066800"/>
            </a:xfrm>
            <a:custGeom>
              <a:avLst/>
              <a:gdLst/>
              <a:ahLst/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315B2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Teardrop 16"/>
            <p:cNvSpPr/>
            <p:nvPr/>
          </p:nvSpPr>
          <p:spPr>
            <a:xfrm rot="8100000">
              <a:off x="2130592" y="3102512"/>
              <a:ext cx="418280" cy="418280"/>
            </a:xfrm>
            <a:prstGeom prst="teardrop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0985" name="Freeform 6"/>
            <p:cNvSpPr>
              <a:spLocks noEditPoints="1"/>
            </p:cNvSpPr>
            <p:nvPr/>
          </p:nvSpPr>
          <p:spPr>
            <a:xfrm>
              <a:off x="2239541" y="3188910"/>
              <a:ext cx="209778" cy="230756"/>
            </a:xfrm>
            <a:custGeom>
              <a:avLst/>
              <a:gdLst/>
              <a:ahLst/>
              <a:cxnLst>
                <a:cxn ang="0">
                  <a:pos x="193598" y="174294"/>
                </a:cxn>
                <a:cxn ang="0">
                  <a:pos x="193598" y="146064"/>
                </a:cxn>
                <a:cxn ang="0">
                  <a:pos x="155102" y="103717"/>
                </a:cxn>
                <a:cxn ang="0">
                  <a:pos x="132785" y="103717"/>
                </a:cxn>
                <a:cxn ang="0">
                  <a:pos x="115489" y="90829"/>
                </a:cxn>
                <a:cxn ang="0">
                  <a:pos x="115489" y="56462"/>
                </a:cxn>
                <a:cxn ang="0">
                  <a:pos x="131669" y="29458"/>
                </a:cxn>
                <a:cxn ang="0">
                  <a:pos x="104889" y="0"/>
                </a:cxn>
                <a:cxn ang="0">
                  <a:pos x="78109" y="29458"/>
                </a:cxn>
                <a:cxn ang="0">
                  <a:pos x="94289" y="56462"/>
                </a:cxn>
                <a:cxn ang="0">
                  <a:pos x="94289" y="90829"/>
                </a:cxn>
                <a:cxn ang="0">
                  <a:pos x="76993" y="103717"/>
                </a:cxn>
                <a:cxn ang="0">
                  <a:pos x="54676" y="103717"/>
                </a:cxn>
                <a:cxn ang="0">
                  <a:pos x="16180" y="146064"/>
                </a:cxn>
                <a:cxn ang="0">
                  <a:pos x="16180" y="174294"/>
                </a:cxn>
                <a:cxn ang="0">
                  <a:pos x="0" y="201298"/>
                </a:cxn>
                <a:cxn ang="0">
                  <a:pos x="26780" y="230756"/>
                </a:cxn>
                <a:cxn ang="0">
                  <a:pos x="53560" y="201298"/>
                </a:cxn>
                <a:cxn ang="0">
                  <a:pos x="37381" y="174294"/>
                </a:cxn>
                <a:cxn ang="0">
                  <a:pos x="37381" y="146064"/>
                </a:cxn>
                <a:cxn ang="0">
                  <a:pos x="54676" y="127039"/>
                </a:cxn>
                <a:cxn ang="0">
                  <a:pos x="76993" y="127039"/>
                </a:cxn>
                <a:cxn ang="0">
                  <a:pos x="94289" y="123970"/>
                </a:cxn>
                <a:cxn ang="0">
                  <a:pos x="94289" y="174294"/>
                </a:cxn>
                <a:cxn ang="0">
                  <a:pos x="78109" y="201298"/>
                </a:cxn>
                <a:cxn ang="0">
                  <a:pos x="104889" y="230756"/>
                </a:cxn>
                <a:cxn ang="0">
                  <a:pos x="131669" y="201298"/>
                </a:cxn>
                <a:cxn ang="0">
                  <a:pos x="115489" y="174294"/>
                </a:cxn>
                <a:cxn ang="0">
                  <a:pos x="115489" y="123970"/>
                </a:cxn>
                <a:cxn ang="0">
                  <a:pos x="132785" y="127039"/>
                </a:cxn>
                <a:cxn ang="0">
                  <a:pos x="155102" y="127039"/>
                </a:cxn>
                <a:cxn ang="0">
                  <a:pos x="172397" y="146064"/>
                </a:cxn>
                <a:cxn ang="0">
                  <a:pos x="172397" y="174294"/>
                </a:cxn>
                <a:cxn ang="0">
                  <a:pos x="156218" y="201298"/>
                </a:cxn>
                <a:cxn ang="0">
                  <a:pos x="182998" y="230756"/>
                </a:cxn>
                <a:cxn ang="0">
                  <a:pos x="209778" y="201298"/>
                </a:cxn>
                <a:cxn ang="0">
                  <a:pos x="193598" y="174294"/>
                </a:cxn>
                <a:cxn ang="0">
                  <a:pos x="41844" y="201298"/>
                </a:cxn>
                <a:cxn ang="0">
                  <a:pos x="26780" y="218482"/>
                </a:cxn>
                <a:cxn ang="0">
                  <a:pos x="11158" y="201298"/>
                </a:cxn>
                <a:cxn ang="0">
                  <a:pos x="26780" y="184114"/>
                </a:cxn>
                <a:cxn ang="0">
                  <a:pos x="41844" y="201298"/>
                </a:cxn>
                <a:cxn ang="0">
                  <a:pos x="89267" y="29458"/>
                </a:cxn>
                <a:cxn ang="0">
                  <a:pos x="104889" y="12274"/>
                </a:cxn>
                <a:cxn ang="0">
                  <a:pos x="119953" y="29458"/>
                </a:cxn>
                <a:cxn ang="0">
                  <a:pos x="104889" y="46642"/>
                </a:cxn>
                <a:cxn ang="0">
                  <a:pos x="89267" y="29458"/>
                </a:cxn>
                <a:cxn ang="0">
                  <a:pos x="119953" y="201298"/>
                </a:cxn>
                <a:cxn ang="0">
                  <a:pos x="104889" y="218482"/>
                </a:cxn>
                <a:cxn ang="0">
                  <a:pos x="89267" y="201298"/>
                </a:cxn>
                <a:cxn ang="0">
                  <a:pos x="104889" y="184114"/>
                </a:cxn>
                <a:cxn ang="0">
                  <a:pos x="119953" y="201298"/>
                </a:cxn>
                <a:cxn ang="0">
                  <a:pos x="182998" y="218482"/>
                </a:cxn>
                <a:cxn ang="0">
                  <a:pos x="167376" y="201298"/>
                </a:cxn>
                <a:cxn ang="0">
                  <a:pos x="182998" y="184114"/>
                </a:cxn>
                <a:cxn ang="0">
                  <a:pos x="198062" y="201298"/>
                </a:cxn>
                <a:cxn ang="0">
                  <a:pos x="182998" y="218482"/>
                </a:cxn>
              </a:cxnLst>
              <a:rect l="0" t="0" r="0" b="0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Teardrop 19"/>
            <p:cNvSpPr/>
            <p:nvPr/>
          </p:nvSpPr>
          <p:spPr>
            <a:xfrm rot="8100000">
              <a:off x="5855442" y="3102512"/>
              <a:ext cx="418280" cy="418280"/>
            </a:xfrm>
            <a:prstGeom prst="teardrop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0987" name="Freeform 11"/>
            <p:cNvSpPr/>
            <p:nvPr/>
          </p:nvSpPr>
          <p:spPr>
            <a:xfrm>
              <a:off x="5934601" y="3236086"/>
              <a:ext cx="258741" cy="168209"/>
            </a:xfrm>
            <a:custGeom>
              <a:avLst/>
              <a:gdLst/>
              <a:ahLst/>
              <a:cxnLst>
                <a:cxn ang="0">
                  <a:pos x="196643" y="47228"/>
                </a:cxn>
                <a:cxn ang="0">
                  <a:pos x="186294" y="47875"/>
                </a:cxn>
                <a:cxn ang="0">
                  <a:pos x="120315" y="0"/>
                </a:cxn>
                <a:cxn ang="0">
                  <a:pos x="51748" y="67284"/>
                </a:cxn>
                <a:cxn ang="0">
                  <a:pos x="52395" y="76988"/>
                </a:cxn>
                <a:cxn ang="0">
                  <a:pos x="46573" y="76341"/>
                </a:cxn>
                <a:cxn ang="0">
                  <a:pos x="0" y="122275"/>
                </a:cxn>
                <a:cxn ang="0">
                  <a:pos x="46573" y="168209"/>
                </a:cxn>
                <a:cxn ang="0">
                  <a:pos x="111259" y="168209"/>
                </a:cxn>
                <a:cxn ang="0">
                  <a:pos x="111259" y="119040"/>
                </a:cxn>
                <a:cxn ang="0">
                  <a:pos x="84091" y="119040"/>
                </a:cxn>
                <a:cxn ang="0">
                  <a:pos x="129371" y="59520"/>
                </a:cxn>
                <a:cxn ang="0">
                  <a:pos x="174650" y="119040"/>
                </a:cxn>
                <a:cxn ang="0">
                  <a:pos x="147482" y="119040"/>
                </a:cxn>
                <a:cxn ang="0">
                  <a:pos x="147482" y="168209"/>
                </a:cxn>
                <a:cxn ang="0">
                  <a:pos x="196643" y="168209"/>
                </a:cxn>
                <a:cxn ang="0">
                  <a:pos x="258741" y="107395"/>
                </a:cxn>
                <a:cxn ang="0">
                  <a:pos x="196643" y="47228"/>
                </a:cxn>
              </a:cxnLst>
              <a:rect l="0" t="0" r="0" b="0"/>
              <a:pathLst>
                <a:path w="400" h="260">
                  <a:moveTo>
                    <a:pt x="304" y="73"/>
                  </a:moveTo>
                  <a:cubicBezTo>
                    <a:pt x="298" y="73"/>
                    <a:pt x="293" y="73"/>
                    <a:pt x="288" y="74"/>
                  </a:cubicBezTo>
                  <a:cubicBezTo>
                    <a:pt x="275" y="31"/>
                    <a:pt x="234" y="0"/>
                    <a:pt x="186" y="0"/>
                  </a:cubicBezTo>
                  <a:cubicBezTo>
                    <a:pt x="127" y="0"/>
                    <a:pt x="80" y="46"/>
                    <a:pt x="80" y="104"/>
                  </a:cubicBezTo>
                  <a:cubicBezTo>
                    <a:pt x="80" y="109"/>
                    <a:pt x="80" y="114"/>
                    <a:pt x="81" y="119"/>
                  </a:cubicBezTo>
                  <a:cubicBezTo>
                    <a:pt x="78" y="119"/>
                    <a:pt x="75" y="118"/>
                    <a:pt x="72" y="118"/>
                  </a:cubicBezTo>
                  <a:cubicBezTo>
                    <a:pt x="32" y="118"/>
                    <a:pt x="0" y="150"/>
                    <a:pt x="0" y="189"/>
                  </a:cubicBezTo>
                  <a:cubicBezTo>
                    <a:pt x="0" y="228"/>
                    <a:pt x="32" y="260"/>
                    <a:pt x="72" y="260"/>
                  </a:cubicBezTo>
                  <a:cubicBezTo>
                    <a:pt x="172" y="260"/>
                    <a:pt x="172" y="260"/>
                    <a:pt x="172" y="260"/>
                  </a:cubicBezTo>
                  <a:cubicBezTo>
                    <a:pt x="172" y="184"/>
                    <a:pt x="172" y="184"/>
                    <a:pt x="172" y="184"/>
                  </a:cubicBezTo>
                  <a:cubicBezTo>
                    <a:pt x="130" y="184"/>
                    <a:pt x="130" y="184"/>
                    <a:pt x="130" y="184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70" y="184"/>
                    <a:pt x="270" y="184"/>
                    <a:pt x="270" y="184"/>
                  </a:cubicBezTo>
                  <a:cubicBezTo>
                    <a:pt x="228" y="184"/>
                    <a:pt x="228" y="184"/>
                    <a:pt x="228" y="184"/>
                  </a:cubicBezTo>
                  <a:cubicBezTo>
                    <a:pt x="228" y="260"/>
                    <a:pt x="228" y="260"/>
                    <a:pt x="228" y="260"/>
                  </a:cubicBezTo>
                  <a:cubicBezTo>
                    <a:pt x="304" y="260"/>
                    <a:pt x="304" y="260"/>
                    <a:pt x="304" y="260"/>
                  </a:cubicBezTo>
                  <a:cubicBezTo>
                    <a:pt x="357" y="260"/>
                    <a:pt x="400" y="218"/>
                    <a:pt x="400" y="166"/>
                  </a:cubicBezTo>
                  <a:cubicBezTo>
                    <a:pt x="400" y="115"/>
                    <a:pt x="357" y="73"/>
                    <a:pt x="304" y="7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Teardrop 22"/>
            <p:cNvSpPr/>
            <p:nvPr/>
          </p:nvSpPr>
          <p:spPr>
            <a:xfrm rot="8100000">
              <a:off x="3987403" y="3102512"/>
              <a:ext cx="418280" cy="418280"/>
            </a:xfrm>
            <a:prstGeom prst="teardrop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0989" name="Freeform 16"/>
            <p:cNvSpPr>
              <a:spLocks noEditPoints="1"/>
            </p:cNvSpPr>
            <p:nvPr/>
          </p:nvSpPr>
          <p:spPr>
            <a:xfrm>
              <a:off x="4075222" y="3200863"/>
              <a:ext cx="239343" cy="239070"/>
            </a:xfrm>
            <a:custGeom>
              <a:avLst/>
              <a:gdLst/>
              <a:ahLst/>
              <a:cxnLst>
                <a:cxn ang="0">
                  <a:pos x="118059" y="646"/>
                </a:cxn>
                <a:cxn ang="0">
                  <a:pos x="1290" y="120827"/>
                </a:cxn>
                <a:cxn ang="0">
                  <a:pos x="121284" y="238424"/>
                </a:cxn>
                <a:cxn ang="0">
                  <a:pos x="238698" y="117597"/>
                </a:cxn>
                <a:cxn ang="0">
                  <a:pos x="118059" y="646"/>
                </a:cxn>
                <a:cxn ang="0">
                  <a:pos x="118704" y="16153"/>
                </a:cxn>
                <a:cxn ang="0">
                  <a:pos x="167734" y="27784"/>
                </a:cxn>
                <a:cxn ang="0">
                  <a:pos x="151605" y="54275"/>
                </a:cxn>
                <a:cxn ang="0">
                  <a:pos x="119994" y="47168"/>
                </a:cxn>
                <a:cxn ang="0">
                  <a:pos x="88383" y="54275"/>
                </a:cxn>
                <a:cxn ang="0">
                  <a:pos x="72254" y="27784"/>
                </a:cxn>
                <a:cxn ang="0">
                  <a:pos x="118704" y="16153"/>
                </a:cxn>
                <a:cxn ang="0">
                  <a:pos x="54836" y="151196"/>
                </a:cxn>
                <a:cxn ang="0">
                  <a:pos x="28386" y="167349"/>
                </a:cxn>
                <a:cxn ang="0">
                  <a:pos x="16773" y="120827"/>
                </a:cxn>
                <a:cxn ang="0">
                  <a:pos x="28386" y="71721"/>
                </a:cxn>
                <a:cxn ang="0">
                  <a:pos x="54836" y="87874"/>
                </a:cxn>
                <a:cxn ang="0">
                  <a:pos x="47740" y="119535"/>
                </a:cxn>
                <a:cxn ang="0">
                  <a:pos x="54836" y="151196"/>
                </a:cxn>
                <a:cxn ang="0">
                  <a:pos x="121284" y="222917"/>
                </a:cxn>
                <a:cxn ang="0">
                  <a:pos x="72254" y="211286"/>
                </a:cxn>
                <a:cxn ang="0">
                  <a:pos x="88383" y="184795"/>
                </a:cxn>
                <a:cxn ang="0">
                  <a:pos x="119994" y="191902"/>
                </a:cxn>
                <a:cxn ang="0">
                  <a:pos x="151605" y="184795"/>
                </a:cxn>
                <a:cxn ang="0">
                  <a:pos x="167734" y="211286"/>
                </a:cxn>
                <a:cxn ang="0">
                  <a:pos x="121284" y="222917"/>
                </a:cxn>
                <a:cxn ang="0">
                  <a:pos x="119994" y="176395"/>
                </a:cxn>
                <a:cxn ang="0">
                  <a:pos x="63223" y="119535"/>
                </a:cxn>
                <a:cxn ang="0">
                  <a:pos x="119994" y="62675"/>
                </a:cxn>
                <a:cxn ang="0">
                  <a:pos x="176765" y="119535"/>
                </a:cxn>
                <a:cxn ang="0">
                  <a:pos x="119994" y="176395"/>
                </a:cxn>
                <a:cxn ang="0">
                  <a:pos x="184507" y="151196"/>
                </a:cxn>
                <a:cxn ang="0">
                  <a:pos x="192249" y="119535"/>
                </a:cxn>
                <a:cxn ang="0">
                  <a:pos x="184507" y="87874"/>
                </a:cxn>
                <a:cxn ang="0">
                  <a:pos x="211602" y="71721"/>
                </a:cxn>
                <a:cxn ang="0">
                  <a:pos x="223215" y="118243"/>
                </a:cxn>
                <a:cxn ang="0">
                  <a:pos x="211602" y="167349"/>
                </a:cxn>
                <a:cxn ang="0">
                  <a:pos x="184507" y="151196"/>
                </a:cxn>
              </a:cxnLst>
              <a:rect l="0" t="0" r="0" b="0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0" name="Freeform 7"/>
            <p:cNvSpPr/>
            <p:nvPr/>
          </p:nvSpPr>
          <p:spPr>
            <a:xfrm>
              <a:off x="6839162" y="2264313"/>
              <a:ext cx="2140054" cy="1066800"/>
            </a:xfrm>
            <a:custGeom>
              <a:avLst/>
              <a:gdLst/>
              <a:ahLst/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315B2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1" name="Freeform 7"/>
            <p:cNvSpPr/>
            <p:nvPr/>
          </p:nvSpPr>
          <p:spPr>
            <a:xfrm flipV="1">
              <a:off x="4985578" y="3331113"/>
              <a:ext cx="2140054" cy="1066800"/>
            </a:xfrm>
            <a:custGeom>
              <a:avLst/>
              <a:gdLst/>
              <a:ahLst/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315B2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2" name="Freeform 7"/>
            <p:cNvSpPr/>
            <p:nvPr/>
          </p:nvSpPr>
          <p:spPr>
            <a:xfrm>
              <a:off x="3133197" y="2264313"/>
              <a:ext cx="2140054" cy="1066800"/>
            </a:xfrm>
            <a:custGeom>
              <a:avLst/>
              <a:gdLst/>
              <a:ahLst/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315B2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3" name="Freeform 7"/>
            <p:cNvSpPr/>
            <p:nvPr/>
          </p:nvSpPr>
          <p:spPr>
            <a:xfrm>
              <a:off x="1281908" y="2264313"/>
              <a:ext cx="2140054" cy="1066800"/>
            </a:xfrm>
            <a:custGeom>
              <a:avLst/>
              <a:gdLst/>
              <a:ahLst/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4" name="Freeform 7"/>
            <p:cNvSpPr/>
            <p:nvPr/>
          </p:nvSpPr>
          <p:spPr>
            <a:xfrm flipV="1">
              <a:off x="1281908" y="3331113"/>
              <a:ext cx="2140054" cy="1066800"/>
            </a:xfrm>
            <a:custGeom>
              <a:avLst/>
              <a:gdLst/>
              <a:ahLst/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315B2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5" name="Freeform 7"/>
            <p:cNvSpPr/>
            <p:nvPr/>
          </p:nvSpPr>
          <p:spPr>
            <a:xfrm flipV="1">
              <a:off x="3133197" y="3331113"/>
              <a:ext cx="2140054" cy="1066800"/>
            </a:xfrm>
            <a:custGeom>
              <a:avLst/>
              <a:gdLst/>
              <a:ahLst/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6" name="Freeform 7"/>
            <p:cNvSpPr/>
            <p:nvPr/>
          </p:nvSpPr>
          <p:spPr>
            <a:xfrm>
              <a:off x="4985578" y="2264313"/>
              <a:ext cx="2140054" cy="1066800"/>
            </a:xfrm>
            <a:custGeom>
              <a:avLst/>
              <a:gdLst/>
              <a:ahLst/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97" name="Freeform 7"/>
            <p:cNvSpPr/>
            <p:nvPr/>
          </p:nvSpPr>
          <p:spPr>
            <a:xfrm flipV="1">
              <a:off x="6839162" y="3331113"/>
              <a:ext cx="2140054" cy="1066800"/>
            </a:xfrm>
            <a:custGeom>
              <a:avLst/>
              <a:gdLst/>
              <a:ahLst/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Teardrop 34"/>
            <p:cNvSpPr/>
            <p:nvPr/>
          </p:nvSpPr>
          <p:spPr>
            <a:xfrm rot="8100000">
              <a:off x="7707555" y="3102512"/>
              <a:ext cx="418280" cy="418280"/>
            </a:xfrm>
            <a:prstGeom prst="teardrop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0999" name="Freeform 26"/>
            <p:cNvSpPr>
              <a:spLocks noEditPoints="1"/>
            </p:cNvSpPr>
            <p:nvPr/>
          </p:nvSpPr>
          <p:spPr>
            <a:xfrm>
              <a:off x="7836861" y="3210493"/>
              <a:ext cx="175570" cy="219811"/>
            </a:xfrm>
            <a:custGeom>
              <a:avLst/>
              <a:gdLst/>
              <a:ahLst/>
              <a:cxnLst>
                <a:cxn ang="0">
                  <a:pos x="170101" y="54133"/>
                </a:cxn>
                <a:cxn ang="0">
                  <a:pos x="103373" y="6015"/>
                </a:cxn>
                <a:cxn ang="0">
                  <a:pos x="51413" y="68896"/>
                </a:cxn>
                <a:cxn ang="0">
                  <a:pos x="59617" y="95142"/>
                </a:cxn>
                <a:cxn ang="0">
                  <a:pos x="3282" y="179348"/>
                </a:cxn>
                <a:cxn ang="0">
                  <a:pos x="547" y="191925"/>
                </a:cxn>
                <a:cxn ang="0">
                  <a:pos x="4376" y="213249"/>
                </a:cxn>
                <a:cxn ang="0">
                  <a:pos x="12033" y="219264"/>
                </a:cxn>
                <a:cxn ang="0">
                  <a:pos x="28441" y="215983"/>
                </a:cxn>
                <a:cxn ang="0">
                  <a:pos x="38833" y="208875"/>
                </a:cxn>
                <a:cxn ang="0">
                  <a:pos x="60711" y="172787"/>
                </a:cxn>
                <a:cxn ang="0">
                  <a:pos x="61258" y="172787"/>
                </a:cxn>
                <a:cxn ang="0">
                  <a:pos x="76573" y="170053"/>
                </a:cxn>
                <a:cxn ang="0">
                  <a:pos x="102279" y="127403"/>
                </a:cxn>
                <a:cxn ang="0">
                  <a:pos x="130720" y="126856"/>
                </a:cxn>
                <a:cxn ang="0">
                  <a:pos x="170101" y="54133"/>
                </a:cxn>
                <a:cxn ang="0">
                  <a:pos x="142206" y="71083"/>
                </a:cxn>
                <a:cxn ang="0">
                  <a:pos x="112671" y="65615"/>
                </a:cxn>
                <a:cxn ang="0">
                  <a:pos x="97904" y="38822"/>
                </a:cxn>
                <a:cxn ang="0">
                  <a:pos x="135643" y="31714"/>
                </a:cxn>
                <a:cxn ang="0">
                  <a:pos x="142206" y="71083"/>
                </a:cxn>
              </a:cxnLst>
              <a:rect l="0" t="0" r="0" b="0"/>
              <a:pathLst>
                <a:path w="321" h="402">
                  <a:moveTo>
                    <a:pt x="311" y="99"/>
                  </a:moveTo>
                  <a:cubicBezTo>
                    <a:pt x="301" y="40"/>
                    <a:pt x="246" y="0"/>
                    <a:pt x="189" y="11"/>
                  </a:cubicBezTo>
                  <a:cubicBezTo>
                    <a:pt x="132" y="21"/>
                    <a:pt x="84" y="67"/>
                    <a:pt x="94" y="126"/>
                  </a:cubicBezTo>
                  <a:cubicBezTo>
                    <a:pt x="96" y="139"/>
                    <a:pt x="102" y="159"/>
                    <a:pt x="109" y="174"/>
                  </a:cubicBezTo>
                  <a:cubicBezTo>
                    <a:pt x="6" y="328"/>
                    <a:pt x="6" y="328"/>
                    <a:pt x="6" y="328"/>
                  </a:cubicBezTo>
                  <a:cubicBezTo>
                    <a:pt x="2" y="334"/>
                    <a:pt x="0" y="344"/>
                    <a:pt x="1" y="351"/>
                  </a:cubicBezTo>
                  <a:cubicBezTo>
                    <a:pt x="8" y="390"/>
                    <a:pt x="8" y="390"/>
                    <a:pt x="8" y="390"/>
                  </a:cubicBezTo>
                  <a:cubicBezTo>
                    <a:pt x="9" y="397"/>
                    <a:pt x="15" y="402"/>
                    <a:pt x="22" y="401"/>
                  </a:cubicBezTo>
                  <a:cubicBezTo>
                    <a:pt x="52" y="395"/>
                    <a:pt x="52" y="395"/>
                    <a:pt x="52" y="395"/>
                  </a:cubicBezTo>
                  <a:cubicBezTo>
                    <a:pt x="59" y="394"/>
                    <a:pt x="67" y="388"/>
                    <a:pt x="71" y="382"/>
                  </a:cubicBezTo>
                  <a:cubicBezTo>
                    <a:pt x="111" y="316"/>
                    <a:pt x="111" y="316"/>
                    <a:pt x="111" y="316"/>
                  </a:cubicBezTo>
                  <a:cubicBezTo>
                    <a:pt x="112" y="316"/>
                    <a:pt x="112" y="316"/>
                    <a:pt x="112" y="316"/>
                  </a:cubicBezTo>
                  <a:cubicBezTo>
                    <a:pt x="140" y="311"/>
                    <a:pt x="140" y="311"/>
                    <a:pt x="140" y="311"/>
                  </a:cubicBezTo>
                  <a:cubicBezTo>
                    <a:pt x="187" y="233"/>
                    <a:pt x="187" y="233"/>
                    <a:pt x="187" y="233"/>
                  </a:cubicBezTo>
                  <a:cubicBezTo>
                    <a:pt x="203" y="236"/>
                    <a:pt x="226" y="235"/>
                    <a:pt x="239" y="232"/>
                  </a:cubicBezTo>
                  <a:cubicBezTo>
                    <a:pt x="296" y="222"/>
                    <a:pt x="321" y="159"/>
                    <a:pt x="311" y="99"/>
                  </a:cubicBezTo>
                  <a:close/>
                  <a:moveTo>
                    <a:pt x="260" y="130"/>
                  </a:moveTo>
                  <a:cubicBezTo>
                    <a:pt x="244" y="153"/>
                    <a:pt x="228" y="137"/>
                    <a:pt x="206" y="120"/>
                  </a:cubicBezTo>
                  <a:cubicBezTo>
                    <a:pt x="184" y="104"/>
                    <a:pt x="163" y="94"/>
                    <a:pt x="179" y="71"/>
                  </a:cubicBezTo>
                  <a:cubicBezTo>
                    <a:pt x="195" y="47"/>
                    <a:pt x="226" y="42"/>
                    <a:pt x="248" y="58"/>
                  </a:cubicBezTo>
                  <a:cubicBezTo>
                    <a:pt x="270" y="74"/>
                    <a:pt x="276" y="107"/>
                    <a:pt x="260" y="13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00" name="Freeform 7"/>
            <p:cNvSpPr/>
            <p:nvPr/>
          </p:nvSpPr>
          <p:spPr>
            <a:xfrm>
              <a:off x="8689248" y="2282904"/>
              <a:ext cx="2140054" cy="1066800"/>
            </a:xfrm>
            <a:custGeom>
              <a:avLst/>
              <a:gdLst/>
              <a:ahLst/>
              <a:cxnLst>
                <a:cxn ang="0">
                  <a:pos x="1067485" y="289560"/>
                </a:cxn>
                <a:cxn ang="0">
                  <a:pos x="1850308" y="1066800"/>
                </a:cxn>
                <a:cxn ang="0">
                  <a:pos x="2140054" y="1066800"/>
                </a:cxn>
                <a:cxn ang="0">
                  <a:pos x="1067485" y="0"/>
                </a:cxn>
                <a:cxn ang="0">
                  <a:pos x="0" y="1066800"/>
                </a:cxn>
                <a:cxn ang="0">
                  <a:pos x="289746" y="1066800"/>
                </a:cxn>
                <a:cxn ang="0">
                  <a:pos x="1067485" y="289560"/>
                </a:cxn>
              </a:cxnLst>
              <a:rect l="0" t="0" r="0" b="0"/>
              <a:pathLst>
                <a:path w="421" h="210">
                  <a:moveTo>
                    <a:pt x="210" y="57"/>
                  </a:moveTo>
                  <a:cubicBezTo>
                    <a:pt x="295" y="57"/>
                    <a:pt x="364" y="126"/>
                    <a:pt x="364" y="210"/>
                  </a:cubicBezTo>
                  <a:cubicBezTo>
                    <a:pt x="421" y="210"/>
                    <a:pt x="421" y="210"/>
                    <a:pt x="421" y="210"/>
                  </a:cubicBezTo>
                  <a:cubicBezTo>
                    <a:pt x="421" y="93"/>
                    <a:pt x="327" y="0"/>
                    <a:pt x="210" y="0"/>
                  </a:cubicBezTo>
                  <a:cubicBezTo>
                    <a:pt x="93" y="0"/>
                    <a:pt x="0" y="93"/>
                    <a:pt x="0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7" y="126"/>
                    <a:pt x="126" y="57"/>
                    <a:pt x="210" y="57"/>
                  </a:cubicBezTo>
                  <a:close/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Teardrop 45"/>
            <p:cNvSpPr/>
            <p:nvPr/>
          </p:nvSpPr>
          <p:spPr>
            <a:xfrm rot="8100000">
              <a:off x="9557641" y="3121103"/>
              <a:ext cx="418280" cy="418280"/>
            </a:xfrm>
            <a:prstGeom prst="teardrop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7" name="Freeform 16"/>
            <p:cNvSpPr>
              <a:spLocks noChangeAspect="1" noEditPoints="1"/>
            </p:cNvSpPr>
            <p:nvPr/>
          </p:nvSpPr>
          <p:spPr bwMode="auto">
            <a:xfrm>
              <a:off x="9643972" y="3200682"/>
              <a:ext cx="216589" cy="250968"/>
            </a:xfrm>
            <a:custGeom>
              <a:avLst/>
              <a:gdLst>
                <a:gd name="T0" fmla="*/ 233 w 320"/>
                <a:gd name="T1" fmla="*/ 138 h 371"/>
                <a:gd name="T2" fmla="*/ 261 w 320"/>
                <a:gd name="T3" fmla="*/ 12 h 371"/>
                <a:gd name="T4" fmla="*/ 168 w 320"/>
                <a:gd name="T5" fmla="*/ 104 h 371"/>
                <a:gd name="T6" fmla="*/ 80 w 320"/>
                <a:gd name="T7" fmla="*/ 182 h 371"/>
                <a:gd name="T8" fmla="*/ 80 w 320"/>
                <a:gd name="T9" fmla="*/ 319 h 371"/>
                <a:gd name="T10" fmla="*/ 253 w 320"/>
                <a:gd name="T11" fmla="*/ 371 h 371"/>
                <a:gd name="T12" fmla="*/ 320 w 320"/>
                <a:gd name="T13" fmla="*/ 172 h 371"/>
                <a:gd name="T14" fmla="*/ 233 w 320"/>
                <a:gd name="T15" fmla="*/ 138 h 371"/>
                <a:gd name="T16" fmla="*/ 60 w 320"/>
                <a:gd name="T17" fmla="*/ 140 h 371"/>
                <a:gd name="T18" fmla="*/ 0 w 320"/>
                <a:gd name="T19" fmla="*/ 202 h 371"/>
                <a:gd name="T20" fmla="*/ 0 w 320"/>
                <a:gd name="T21" fmla="*/ 299 h 371"/>
                <a:gd name="T22" fmla="*/ 60 w 320"/>
                <a:gd name="T23" fmla="*/ 360 h 371"/>
                <a:gd name="T24" fmla="*/ 40 w 320"/>
                <a:gd name="T25" fmla="*/ 315 h 371"/>
                <a:gd name="T26" fmla="*/ 40 w 320"/>
                <a:gd name="T27" fmla="*/ 187 h 371"/>
                <a:gd name="T28" fmla="*/ 60 w 320"/>
                <a:gd name="T29" fmla="*/ 14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71">
                  <a:moveTo>
                    <a:pt x="233" y="138"/>
                  </a:moveTo>
                  <a:cubicBezTo>
                    <a:pt x="230" y="131"/>
                    <a:pt x="304" y="65"/>
                    <a:pt x="261" y="12"/>
                  </a:cubicBezTo>
                  <a:cubicBezTo>
                    <a:pt x="251" y="0"/>
                    <a:pt x="217" y="72"/>
                    <a:pt x="168" y="104"/>
                  </a:cubicBezTo>
                  <a:cubicBezTo>
                    <a:pt x="142" y="122"/>
                    <a:pt x="80" y="161"/>
                    <a:pt x="80" y="182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0" y="344"/>
                    <a:pt x="178" y="371"/>
                    <a:pt x="253" y="371"/>
                  </a:cubicBezTo>
                  <a:cubicBezTo>
                    <a:pt x="280" y="371"/>
                    <a:pt x="320" y="199"/>
                    <a:pt x="320" y="172"/>
                  </a:cubicBezTo>
                  <a:cubicBezTo>
                    <a:pt x="320" y="145"/>
                    <a:pt x="235" y="145"/>
                    <a:pt x="233" y="138"/>
                  </a:cubicBezTo>
                  <a:close/>
                  <a:moveTo>
                    <a:pt x="60" y="140"/>
                  </a:moveTo>
                  <a:cubicBezTo>
                    <a:pt x="47" y="140"/>
                    <a:pt x="0" y="148"/>
                    <a:pt x="0" y="202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54"/>
                    <a:pt x="47" y="360"/>
                    <a:pt x="60" y="360"/>
                  </a:cubicBezTo>
                  <a:cubicBezTo>
                    <a:pt x="73" y="360"/>
                    <a:pt x="40" y="348"/>
                    <a:pt x="40" y="315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52"/>
                    <a:pt x="73" y="140"/>
                    <a:pt x="60" y="14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198563" y="4670425"/>
            <a:ext cx="1804987" cy="596900"/>
            <a:chOff x="1198433" y="4671125"/>
            <a:chExt cx="1804999" cy="596736"/>
          </a:xfrm>
        </p:grpSpPr>
        <p:sp>
          <p:nvSpPr>
            <p:cNvPr id="40981" name="TextBox 13"/>
            <p:cNvSpPr txBox="1"/>
            <p:nvPr/>
          </p:nvSpPr>
          <p:spPr>
            <a:xfrm>
              <a:off x="1304473" y="4671125"/>
              <a:ext cx="1592919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2" name="TextBox 13"/>
            <p:cNvSpPr txBox="1"/>
            <p:nvPr/>
          </p:nvSpPr>
          <p:spPr>
            <a:xfrm>
              <a:off x="1198433" y="5052417"/>
              <a:ext cx="1804999" cy="21544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217863" y="4670425"/>
            <a:ext cx="1804987" cy="596900"/>
            <a:chOff x="3218596" y="4671125"/>
            <a:chExt cx="1804999" cy="596736"/>
          </a:xfrm>
        </p:grpSpPr>
        <p:sp>
          <p:nvSpPr>
            <p:cNvPr id="40979" name="TextBox 13"/>
            <p:cNvSpPr txBox="1"/>
            <p:nvPr/>
          </p:nvSpPr>
          <p:spPr>
            <a:xfrm>
              <a:off x="3324636" y="4671125"/>
              <a:ext cx="1592919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0" name="TextBox 13"/>
            <p:cNvSpPr txBox="1"/>
            <p:nvPr/>
          </p:nvSpPr>
          <p:spPr>
            <a:xfrm>
              <a:off x="3218596" y="5052417"/>
              <a:ext cx="1804999" cy="21544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118100" y="4670425"/>
            <a:ext cx="1804988" cy="596900"/>
            <a:chOff x="5117476" y="4671125"/>
            <a:chExt cx="1804999" cy="596736"/>
          </a:xfrm>
        </p:grpSpPr>
        <p:sp>
          <p:nvSpPr>
            <p:cNvPr id="40977" name="TextBox 13"/>
            <p:cNvSpPr txBox="1"/>
            <p:nvPr/>
          </p:nvSpPr>
          <p:spPr>
            <a:xfrm>
              <a:off x="5223516" y="4671125"/>
              <a:ext cx="1592919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78" name="TextBox 13"/>
            <p:cNvSpPr txBox="1"/>
            <p:nvPr/>
          </p:nvSpPr>
          <p:spPr>
            <a:xfrm>
              <a:off x="5117476" y="5052417"/>
              <a:ext cx="1804999" cy="21544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088188" y="4670425"/>
            <a:ext cx="1804987" cy="596900"/>
            <a:chOff x="7087615" y="4671125"/>
            <a:chExt cx="1804999" cy="596736"/>
          </a:xfrm>
        </p:grpSpPr>
        <p:sp>
          <p:nvSpPr>
            <p:cNvPr id="40975" name="TextBox 13"/>
            <p:cNvSpPr txBox="1"/>
            <p:nvPr/>
          </p:nvSpPr>
          <p:spPr>
            <a:xfrm>
              <a:off x="7193655" y="4671125"/>
              <a:ext cx="1592919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76" name="TextBox 13"/>
            <p:cNvSpPr txBox="1"/>
            <p:nvPr/>
          </p:nvSpPr>
          <p:spPr>
            <a:xfrm>
              <a:off x="7087615" y="5052417"/>
              <a:ext cx="1804999" cy="21544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163050" y="4670425"/>
            <a:ext cx="1804988" cy="596900"/>
            <a:chOff x="9163794" y="4671125"/>
            <a:chExt cx="1804999" cy="596736"/>
          </a:xfrm>
        </p:grpSpPr>
        <p:sp>
          <p:nvSpPr>
            <p:cNvPr id="40973" name="TextBox 13"/>
            <p:cNvSpPr txBox="1"/>
            <p:nvPr/>
          </p:nvSpPr>
          <p:spPr>
            <a:xfrm>
              <a:off x="9269834" y="4671125"/>
              <a:ext cx="1592919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74" name="TextBox 13"/>
            <p:cNvSpPr txBox="1"/>
            <p:nvPr/>
          </p:nvSpPr>
          <p:spPr>
            <a:xfrm>
              <a:off x="9163794" y="5052417"/>
              <a:ext cx="1804999" cy="21544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0968" name="组合 45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47" name="圆角矩形 46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0970" name="图片 5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0971" name="文本框 51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40972" name="文本框 52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27"/>
          <p:cNvSpPr/>
          <p:nvPr/>
        </p:nvSpPr>
        <p:spPr>
          <a:xfrm>
            <a:off x="5127625" y="4467225"/>
            <a:ext cx="2097088" cy="2097088"/>
          </a:xfrm>
          <a:custGeom>
            <a:avLst/>
            <a:gdLst>
              <a:gd name="connsiteX0" fmla="*/ 0 w 2177373"/>
              <a:gd name="connsiteY0" fmla="*/ 1088687 h 2177373"/>
              <a:gd name="connsiteX1" fmla="*/ 1088687 w 2177373"/>
              <a:gd name="connsiteY1" fmla="*/ 0 h 2177373"/>
              <a:gd name="connsiteX2" fmla="*/ 2177374 w 2177373"/>
              <a:gd name="connsiteY2" fmla="*/ 1088687 h 2177373"/>
              <a:gd name="connsiteX3" fmla="*/ 1088687 w 2177373"/>
              <a:gd name="connsiteY3" fmla="*/ 2177374 h 2177373"/>
              <a:gd name="connsiteX4" fmla="*/ 0 w 2177373"/>
              <a:gd name="connsiteY4" fmla="*/ 1088687 h 217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7373" h="2177373">
                <a:moveTo>
                  <a:pt x="0" y="1088687"/>
                </a:moveTo>
                <a:cubicBezTo>
                  <a:pt x="0" y="487422"/>
                  <a:pt x="487422" y="0"/>
                  <a:pt x="1088687" y="0"/>
                </a:cubicBezTo>
                <a:cubicBezTo>
                  <a:pt x="1689952" y="0"/>
                  <a:pt x="2177374" y="487422"/>
                  <a:pt x="2177374" y="1088687"/>
                </a:cubicBezTo>
                <a:cubicBezTo>
                  <a:pt x="2177374" y="1689952"/>
                  <a:pt x="1689952" y="2177374"/>
                  <a:pt x="1088687" y="2177374"/>
                </a:cubicBezTo>
                <a:cubicBezTo>
                  <a:pt x="487422" y="2177374"/>
                  <a:pt x="0" y="1689952"/>
                  <a:pt x="0" y="1088687"/>
                </a:cubicBezTo>
                <a:close/>
              </a:path>
            </a:pathLst>
          </a:custGeom>
          <a:solidFill>
            <a:srgbClr val="315B2F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215069" tIns="215069" rIns="215069" bIns="215069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443038" y="4927600"/>
            <a:ext cx="3522662" cy="1174750"/>
            <a:chOff x="1442495" y="4928299"/>
            <a:chExt cx="3523098" cy="1174410"/>
          </a:xfrm>
        </p:grpSpPr>
        <p:sp>
          <p:nvSpPr>
            <p:cNvPr id="42014" name="Left Arrow 28@|1FFC:681197|FBC:16777215|LFC:16777215|LBC:16777215"/>
            <p:cNvSpPr/>
            <p:nvPr/>
          </p:nvSpPr>
          <p:spPr>
            <a:xfrm rot="10800000">
              <a:off x="2176502" y="5216658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5AAB31"/>
            </a:solidFill>
            <a:ln w="38100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29@|5FFC:681197|FBC:16777215|LFC:16777215|LBC:16777215"/>
            <p:cNvSpPr/>
            <p:nvPr/>
          </p:nvSpPr>
          <p:spPr>
            <a:xfrm>
              <a:off x="1442495" y="4928299"/>
              <a:ext cx="1468014" cy="1174410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5AAB31"/>
            </a:solidFill>
            <a:ln w="38100" cap="flat" cmpd="sng" algn="ctr">
              <a:noFill/>
              <a:prstDash val="solid"/>
            </a:ln>
            <a:effectLst/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38325" y="3192463"/>
            <a:ext cx="3384550" cy="1490662"/>
            <a:chOff x="1838620" y="3192763"/>
            <a:chExt cx="3384994" cy="1491122"/>
          </a:xfrm>
        </p:grpSpPr>
        <p:sp>
          <p:nvSpPr>
            <p:cNvPr id="42012" name="Left Arrow 30@|1FFC:681197|FBC:16777215|LFC:16777215|LBC:16777215"/>
            <p:cNvSpPr/>
            <p:nvPr/>
          </p:nvSpPr>
          <p:spPr>
            <a:xfrm rot="-9257143">
              <a:off x="2434523" y="4086194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5AAB31"/>
            </a:solidFill>
            <a:ln w="38100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31@|5FFC:681197|FBC:16777215|LFC:16777215|LBC:16777215"/>
            <p:cNvSpPr/>
            <p:nvPr/>
          </p:nvSpPr>
          <p:spPr>
            <a:xfrm>
              <a:off x="1838620" y="3192763"/>
              <a:ext cx="1468014" cy="1174410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5AAB31"/>
            </a:solidFill>
            <a:ln w="38100" cap="flat" cmpd="sng" algn="ctr">
              <a:noFill/>
              <a:prstDash val="solid"/>
            </a:ln>
            <a:effectLst/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947988" y="1800225"/>
            <a:ext cx="1903412" cy="3073400"/>
            <a:chOff x="2948536" y="1800972"/>
            <a:chExt cx="1902338" cy="3072050"/>
          </a:xfrm>
        </p:grpSpPr>
        <p:sp>
          <p:nvSpPr>
            <p:cNvPr id="42010" name="Left Arrow 32@|1FFC:681197|FBC:16777215|LFC:16777215|LBC:16777215"/>
            <p:cNvSpPr/>
            <p:nvPr/>
          </p:nvSpPr>
          <p:spPr>
            <a:xfrm rot="-7714286">
              <a:off x="3157483" y="3179631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5AAB31"/>
            </a:solidFill>
            <a:ln w="38100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33@|5FFC:681197|FBC:16777215|LFC:16777215|LBC:16777215"/>
            <p:cNvSpPr/>
            <p:nvPr/>
          </p:nvSpPr>
          <p:spPr>
            <a:xfrm>
              <a:off x="2948536" y="1800972"/>
              <a:ext cx="1468014" cy="1174410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5AAB31"/>
            </a:solidFill>
            <a:ln w="38100" cap="flat" cmpd="sng" algn="ctr">
              <a:noFill/>
              <a:prstDash val="solid"/>
            </a:ln>
            <a:effectLst/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552950" y="1028700"/>
            <a:ext cx="1466850" cy="3341688"/>
            <a:chOff x="4552413" y="1028585"/>
            <a:chExt cx="1468014" cy="3341333"/>
          </a:xfrm>
        </p:grpSpPr>
        <p:sp>
          <p:nvSpPr>
            <p:cNvPr id="42008" name="Left Arrow 34@|1FFC:681197|FBC:16777215|LFC:16777215|LBC:16777215"/>
            <p:cNvSpPr/>
            <p:nvPr/>
          </p:nvSpPr>
          <p:spPr>
            <a:xfrm rot="-6171429">
              <a:off x="4202190" y="2676527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5AAB31"/>
            </a:solidFill>
            <a:ln w="38100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35@|5FFC:681197|FBC:16777215|LFC:16777215|LBC:16777215"/>
            <p:cNvSpPr/>
            <p:nvPr/>
          </p:nvSpPr>
          <p:spPr>
            <a:xfrm>
              <a:off x="4552413" y="1028585"/>
              <a:ext cx="1468014" cy="1174410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5AAB31"/>
            </a:solidFill>
            <a:ln w="38100" cap="flat" cmpd="sng" algn="ctr">
              <a:noFill/>
              <a:prstDash val="solid"/>
            </a:ln>
            <a:effectLst/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332538" y="1028700"/>
            <a:ext cx="1468437" cy="3341688"/>
            <a:chOff x="6332581" y="1028585"/>
            <a:chExt cx="1468014" cy="3341333"/>
          </a:xfrm>
        </p:grpSpPr>
        <p:sp>
          <p:nvSpPr>
            <p:cNvPr id="42006" name="Left Arrow 36@|1FFC:681197|FBC:16777215|LFC:16777215|LBC:16777215"/>
            <p:cNvSpPr/>
            <p:nvPr/>
          </p:nvSpPr>
          <p:spPr>
            <a:xfrm rot="-4628571">
              <a:off x="5361726" y="2676527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5AAB31"/>
            </a:solidFill>
            <a:ln w="38100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37@|5FFC:681197|FBC:16777215|LFC:16777215|LBC:16777215"/>
            <p:cNvSpPr/>
            <p:nvPr/>
          </p:nvSpPr>
          <p:spPr>
            <a:xfrm>
              <a:off x="6332581" y="1028585"/>
              <a:ext cx="1468014" cy="1174410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5AAB31"/>
            </a:solidFill>
            <a:ln w="38100" cap="flat" cmpd="sng" algn="ctr">
              <a:noFill/>
              <a:prstDash val="solid"/>
            </a:ln>
            <a:effectLst/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502525" y="1800225"/>
            <a:ext cx="1901825" cy="3073400"/>
            <a:chOff x="7502134" y="1800972"/>
            <a:chExt cx="1902337" cy="3072050"/>
          </a:xfrm>
        </p:grpSpPr>
        <p:sp>
          <p:nvSpPr>
            <p:cNvPr id="42004" name="Left Arrow 38@|1FFC:681197|FBC:16777215|LFC:16777215|LBC:16777215"/>
            <p:cNvSpPr/>
            <p:nvPr/>
          </p:nvSpPr>
          <p:spPr>
            <a:xfrm rot="-3085714">
              <a:off x="6406434" y="3179631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5AAB31"/>
            </a:solidFill>
            <a:ln w="38100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39@|5FFC:681197|FBC:16777215|LFC:16777215|LBC:16777215"/>
            <p:cNvSpPr/>
            <p:nvPr/>
          </p:nvSpPr>
          <p:spPr>
            <a:xfrm>
              <a:off x="7936457" y="1800972"/>
              <a:ext cx="1468014" cy="1174410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5AAB31"/>
            </a:solidFill>
            <a:ln w="38100" cap="flat" cmpd="sng" algn="ctr">
              <a:noFill/>
              <a:prstDash val="solid"/>
            </a:ln>
            <a:effectLst/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129463" y="3192463"/>
            <a:ext cx="3384550" cy="1490662"/>
            <a:chOff x="7129393" y="3192763"/>
            <a:chExt cx="3384995" cy="1491122"/>
          </a:xfrm>
        </p:grpSpPr>
        <p:sp>
          <p:nvSpPr>
            <p:cNvPr id="42002" name="Left Arrow 40@|1FFC:681197|FBC:16777215|LFC:16777215|LBC:16777215"/>
            <p:cNvSpPr/>
            <p:nvPr/>
          </p:nvSpPr>
          <p:spPr>
            <a:xfrm rot="-1542857">
              <a:off x="7129393" y="4086194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5AAB31"/>
            </a:solidFill>
            <a:ln w="38100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41@|5FFC:681197|FBC:16777215|LFC:16777215|LBC:16777215"/>
            <p:cNvSpPr/>
            <p:nvPr/>
          </p:nvSpPr>
          <p:spPr>
            <a:xfrm>
              <a:off x="9046374" y="3192763"/>
              <a:ext cx="1468014" cy="1174410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5AAB31"/>
            </a:solidFill>
            <a:ln w="38100" cap="flat" cmpd="sng" algn="ctr">
              <a:noFill/>
              <a:prstDash val="solid"/>
            </a:ln>
            <a:effectLst/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386638" y="4927600"/>
            <a:ext cx="3524250" cy="1174750"/>
            <a:chOff x="7387414" y="4928299"/>
            <a:chExt cx="3523099" cy="1174410"/>
          </a:xfrm>
        </p:grpSpPr>
        <p:sp>
          <p:nvSpPr>
            <p:cNvPr id="42000" name="Left Arrow 42@|1FFC:681197|FBC:16777215|LFC:16777215|LBC:16777215"/>
            <p:cNvSpPr/>
            <p:nvPr/>
          </p:nvSpPr>
          <p:spPr>
            <a:xfrm>
              <a:off x="7387414" y="5216658"/>
              <a:ext cx="2789091" cy="597691"/>
            </a:xfrm>
            <a:prstGeom prst="leftArrow">
              <a:avLst>
                <a:gd name="adj1" fmla="val 60000"/>
                <a:gd name="adj2" fmla="val 49991"/>
              </a:avLst>
            </a:prstGeom>
            <a:solidFill>
              <a:srgbClr val="5AAB31"/>
            </a:solidFill>
            <a:ln w="38100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43@|5FFC:681197|FBC:16777215|LFC:16777215|LBC:16777215"/>
            <p:cNvSpPr/>
            <p:nvPr/>
          </p:nvSpPr>
          <p:spPr>
            <a:xfrm>
              <a:off x="9442499" y="4928299"/>
              <a:ext cx="1468014" cy="1174410"/>
            </a:xfrm>
            <a:custGeom>
              <a:avLst/>
              <a:gdLst>
                <a:gd name="connsiteX0" fmla="*/ 0 w 1524161"/>
                <a:gd name="connsiteY0" fmla="*/ 121933 h 1219328"/>
                <a:gd name="connsiteX1" fmla="*/ 121933 w 1524161"/>
                <a:gd name="connsiteY1" fmla="*/ 0 h 1219328"/>
                <a:gd name="connsiteX2" fmla="*/ 1402228 w 1524161"/>
                <a:gd name="connsiteY2" fmla="*/ 0 h 1219328"/>
                <a:gd name="connsiteX3" fmla="*/ 1524161 w 1524161"/>
                <a:gd name="connsiteY3" fmla="*/ 121933 h 1219328"/>
                <a:gd name="connsiteX4" fmla="*/ 1524161 w 1524161"/>
                <a:gd name="connsiteY4" fmla="*/ 1097395 h 1219328"/>
                <a:gd name="connsiteX5" fmla="*/ 1402228 w 1524161"/>
                <a:gd name="connsiteY5" fmla="*/ 1219328 h 1219328"/>
                <a:gd name="connsiteX6" fmla="*/ 121933 w 1524161"/>
                <a:gd name="connsiteY6" fmla="*/ 1219328 h 1219328"/>
                <a:gd name="connsiteX7" fmla="*/ 0 w 1524161"/>
                <a:gd name="connsiteY7" fmla="*/ 1097395 h 1219328"/>
                <a:gd name="connsiteX8" fmla="*/ 0 w 1524161"/>
                <a:gd name="connsiteY8" fmla="*/ 121933 h 1219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1" h="1219328">
                  <a:moveTo>
                    <a:pt x="0" y="121933"/>
                  </a:moveTo>
                  <a:cubicBezTo>
                    <a:pt x="0" y="54591"/>
                    <a:pt x="54591" y="0"/>
                    <a:pt x="121933" y="0"/>
                  </a:cubicBezTo>
                  <a:lnTo>
                    <a:pt x="1402228" y="0"/>
                  </a:lnTo>
                  <a:cubicBezTo>
                    <a:pt x="1469570" y="0"/>
                    <a:pt x="1524161" y="54591"/>
                    <a:pt x="1524161" y="121933"/>
                  </a:cubicBezTo>
                  <a:lnTo>
                    <a:pt x="1524161" y="1097395"/>
                  </a:lnTo>
                  <a:cubicBezTo>
                    <a:pt x="1524161" y="1164737"/>
                    <a:pt x="1469570" y="1219328"/>
                    <a:pt x="1402228" y="1219328"/>
                  </a:cubicBezTo>
                  <a:lnTo>
                    <a:pt x="121933" y="1219328"/>
                  </a:lnTo>
                  <a:cubicBezTo>
                    <a:pt x="54591" y="1219328"/>
                    <a:pt x="0" y="1164737"/>
                    <a:pt x="0" y="1097395"/>
                  </a:cubicBezTo>
                  <a:lnTo>
                    <a:pt x="0" y="121933"/>
                  </a:lnTo>
                  <a:close/>
                </a:path>
              </a:pathLst>
            </a:custGeom>
            <a:solidFill>
              <a:srgbClr val="5AAB31"/>
            </a:solidFill>
            <a:ln w="38100" cap="flat" cmpd="sng" algn="ctr">
              <a:noFill/>
              <a:prstDash val="solid"/>
            </a:ln>
            <a:effectLst/>
          </p:spPr>
          <p:txBody>
            <a:bodyPr spcFirstLastPara="0" vert="horz" wrap="square" lIns="215069" tIns="215069" rIns="215069" bIns="215069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</p:grpSp>
      <p:grpSp>
        <p:nvGrpSpPr>
          <p:cNvPr id="41995" name="组合 44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49" name="圆角矩形 48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1997" name="图片 4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998" name="文本框 50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41999" name="文本框 51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43125" y="1938338"/>
            <a:ext cx="2271713" cy="3798887"/>
            <a:chOff x="2143399" y="1938243"/>
            <a:chExt cx="2271724" cy="3799261"/>
          </a:xfrm>
        </p:grpSpPr>
        <p:sp>
          <p:nvSpPr>
            <p:cNvPr id="28" name="Freeform 5"/>
            <p:cNvSpPr/>
            <p:nvPr/>
          </p:nvSpPr>
          <p:spPr bwMode="auto">
            <a:xfrm>
              <a:off x="2831282" y="4866024"/>
              <a:ext cx="949815" cy="871480"/>
            </a:xfrm>
            <a:custGeom>
              <a:avLst/>
              <a:gdLst>
                <a:gd name="T0" fmla="*/ 163 w 163"/>
                <a:gd name="T1" fmla="*/ 31 h 150"/>
                <a:gd name="T2" fmla="*/ 163 w 163"/>
                <a:gd name="T3" fmla="*/ 0 h 150"/>
                <a:gd name="T4" fmla="*/ 157 w 163"/>
                <a:gd name="T5" fmla="*/ 0 h 150"/>
                <a:gd name="T6" fmla="*/ 7 w 163"/>
                <a:gd name="T7" fmla="*/ 0 h 150"/>
                <a:gd name="T8" fmla="*/ 0 w 163"/>
                <a:gd name="T9" fmla="*/ 0 h 150"/>
                <a:gd name="T10" fmla="*/ 0 w 163"/>
                <a:gd name="T11" fmla="*/ 31 h 150"/>
                <a:gd name="T12" fmla="*/ 7 w 163"/>
                <a:gd name="T13" fmla="*/ 39 h 150"/>
                <a:gd name="T14" fmla="*/ 7 w 163"/>
                <a:gd name="T15" fmla="*/ 46 h 150"/>
                <a:gd name="T16" fmla="*/ 0 w 163"/>
                <a:gd name="T17" fmla="*/ 53 h 150"/>
                <a:gd name="T18" fmla="*/ 7 w 163"/>
                <a:gd name="T19" fmla="*/ 59 h 150"/>
                <a:gd name="T20" fmla="*/ 7 w 163"/>
                <a:gd name="T21" fmla="*/ 69 h 150"/>
                <a:gd name="T22" fmla="*/ 0 w 163"/>
                <a:gd name="T23" fmla="*/ 76 h 150"/>
                <a:gd name="T24" fmla="*/ 7 w 163"/>
                <a:gd name="T25" fmla="*/ 82 h 150"/>
                <a:gd name="T26" fmla="*/ 7 w 163"/>
                <a:gd name="T27" fmla="*/ 92 h 150"/>
                <a:gd name="T28" fmla="*/ 0 w 163"/>
                <a:gd name="T29" fmla="*/ 99 h 150"/>
                <a:gd name="T30" fmla="*/ 7 w 163"/>
                <a:gd name="T31" fmla="*/ 105 h 150"/>
                <a:gd name="T32" fmla="*/ 7 w 163"/>
                <a:gd name="T33" fmla="*/ 113 h 150"/>
                <a:gd name="T34" fmla="*/ 57 w 163"/>
                <a:gd name="T35" fmla="*/ 141 h 150"/>
                <a:gd name="T36" fmla="*/ 61 w 163"/>
                <a:gd name="T37" fmla="*/ 141 h 150"/>
                <a:gd name="T38" fmla="*/ 82 w 163"/>
                <a:gd name="T39" fmla="*/ 150 h 150"/>
                <a:gd name="T40" fmla="*/ 102 w 163"/>
                <a:gd name="T41" fmla="*/ 141 h 150"/>
                <a:gd name="T42" fmla="*/ 106 w 163"/>
                <a:gd name="T43" fmla="*/ 141 h 150"/>
                <a:gd name="T44" fmla="*/ 157 w 163"/>
                <a:gd name="T45" fmla="*/ 113 h 150"/>
                <a:gd name="T46" fmla="*/ 157 w 163"/>
                <a:gd name="T47" fmla="*/ 113 h 150"/>
                <a:gd name="T48" fmla="*/ 157 w 163"/>
                <a:gd name="T49" fmla="*/ 105 h 150"/>
                <a:gd name="T50" fmla="*/ 163 w 163"/>
                <a:gd name="T51" fmla="*/ 99 h 150"/>
                <a:gd name="T52" fmla="*/ 157 w 163"/>
                <a:gd name="T53" fmla="*/ 92 h 150"/>
                <a:gd name="T54" fmla="*/ 157 w 163"/>
                <a:gd name="T55" fmla="*/ 82 h 150"/>
                <a:gd name="T56" fmla="*/ 163 w 163"/>
                <a:gd name="T57" fmla="*/ 76 h 150"/>
                <a:gd name="T58" fmla="*/ 157 w 163"/>
                <a:gd name="T59" fmla="*/ 69 h 150"/>
                <a:gd name="T60" fmla="*/ 157 w 163"/>
                <a:gd name="T61" fmla="*/ 59 h 150"/>
                <a:gd name="T62" fmla="*/ 163 w 163"/>
                <a:gd name="T63" fmla="*/ 53 h 150"/>
                <a:gd name="T64" fmla="*/ 157 w 163"/>
                <a:gd name="T65" fmla="*/ 46 h 150"/>
                <a:gd name="T66" fmla="*/ 157 w 163"/>
                <a:gd name="T67" fmla="*/ 39 h 150"/>
                <a:gd name="T68" fmla="*/ 163 w 163"/>
                <a:gd name="T69" fmla="*/ 3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" h="150">
                  <a:moveTo>
                    <a:pt x="163" y="31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3" y="46"/>
                    <a:pt x="0" y="49"/>
                    <a:pt x="0" y="53"/>
                  </a:cubicBezTo>
                  <a:cubicBezTo>
                    <a:pt x="0" y="56"/>
                    <a:pt x="3" y="59"/>
                    <a:pt x="7" y="5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3" y="69"/>
                    <a:pt x="0" y="72"/>
                    <a:pt x="0" y="76"/>
                  </a:cubicBezTo>
                  <a:cubicBezTo>
                    <a:pt x="0" y="79"/>
                    <a:pt x="3" y="82"/>
                    <a:pt x="7" y="8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3" y="92"/>
                    <a:pt x="0" y="95"/>
                    <a:pt x="0" y="99"/>
                  </a:cubicBezTo>
                  <a:cubicBezTo>
                    <a:pt x="0" y="102"/>
                    <a:pt x="3" y="105"/>
                    <a:pt x="7" y="105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61" y="141"/>
                    <a:pt x="61" y="141"/>
                    <a:pt x="61" y="141"/>
                  </a:cubicBezTo>
                  <a:cubicBezTo>
                    <a:pt x="64" y="146"/>
                    <a:pt x="72" y="150"/>
                    <a:pt x="82" y="150"/>
                  </a:cubicBezTo>
                  <a:cubicBezTo>
                    <a:pt x="91" y="150"/>
                    <a:pt x="99" y="146"/>
                    <a:pt x="102" y="141"/>
                  </a:cubicBezTo>
                  <a:cubicBezTo>
                    <a:pt x="106" y="141"/>
                    <a:pt x="106" y="141"/>
                    <a:pt x="106" y="141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60" y="105"/>
                    <a:pt x="163" y="102"/>
                    <a:pt x="163" y="99"/>
                  </a:cubicBezTo>
                  <a:cubicBezTo>
                    <a:pt x="163" y="95"/>
                    <a:pt x="160" y="92"/>
                    <a:pt x="157" y="92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60" y="82"/>
                    <a:pt x="163" y="79"/>
                    <a:pt x="163" y="76"/>
                  </a:cubicBezTo>
                  <a:cubicBezTo>
                    <a:pt x="163" y="72"/>
                    <a:pt x="160" y="69"/>
                    <a:pt x="157" y="69"/>
                  </a:cubicBezTo>
                  <a:cubicBezTo>
                    <a:pt x="157" y="59"/>
                    <a:pt x="157" y="59"/>
                    <a:pt x="157" y="59"/>
                  </a:cubicBezTo>
                  <a:cubicBezTo>
                    <a:pt x="160" y="59"/>
                    <a:pt x="163" y="56"/>
                    <a:pt x="163" y="53"/>
                  </a:cubicBezTo>
                  <a:cubicBezTo>
                    <a:pt x="163" y="49"/>
                    <a:pt x="160" y="46"/>
                    <a:pt x="157" y="46"/>
                  </a:cubicBezTo>
                  <a:cubicBezTo>
                    <a:pt x="157" y="39"/>
                    <a:pt x="157" y="39"/>
                    <a:pt x="157" y="39"/>
                  </a:cubicBezTo>
                  <a:lnTo>
                    <a:pt x="163" y="3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037" name="Freeform 9"/>
            <p:cNvSpPr/>
            <p:nvPr/>
          </p:nvSpPr>
          <p:spPr>
            <a:xfrm>
              <a:off x="2214392" y="1938243"/>
              <a:ext cx="2124844" cy="714809"/>
            </a:xfrm>
            <a:custGeom>
              <a:avLst/>
              <a:gdLst/>
              <a:ahLst/>
              <a:cxnLst>
                <a:cxn ang="0">
                  <a:pos x="0" y="714809"/>
                </a:cxn>
                <a:cxn ang="0">
                  <a:pos x="2124844" y="714809"/>
                </a:cxn>
                <a:cxn ang="0">
                  <a:pos x="1065333" y="0"/>
                </a:cxn>
                <a:cxn ang="0">
                  <a:pos x="0" y="714809"/>
                </a:cxn>
              </a:cxnLst>
              <a:rect l="0" t="0" r="0" b="0"/>
              <a:pathLst>
                <a:path w="365" h="123">
                  <a:moveTo>
                    <a:pt x="0" y="123"/>
                  </a:moveTo>
                  <a:cubicBezTo>
                    <a:pt x="365" y="123"/>
                    <a:pt x="365" y="123"/>
                    <a:pt x="365" y="123"/>
                  </a:cubicBezTo>
                  <a:cubicBezTo>
                    <a:pt x="341" y="60"/>
                    <a:pt x="282" y="0"/>
                    <a:pt x="183" y="0"/>
                  </a:cubicBezTo>
                  <a:cubicBezTo>
                    <a:pt x="83" y="0"/>
                    <a:pt x="24" y="60"/>
                    <a:pt x="0" y="123"/>
                  </a:cubicBezTo>
                  <a:close/>
                </a:path>
              </a:pathLst>
            </a:custGeom>
            <a:solidFill>
              <a:srgbClr val="315B2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38" name="TextBox 21"/>
            <p:cNvSpPr txBox="1"/>
            <p:nvPr/>
          </p:nvSpPr>
          <p:spPr>
            <a:xfrm>
              <a:off x="3135543" y="2148891"/>
              <a:ext cx="287435" cy="2943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 algn="ctr" eaLnBrk="1" hangingPunct="1"/>
              <a:r>
                <a:rPr lang="en-AU" altLang="zh-CN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39" name="Freeform 8"/>
            <p:cNvSpPr/>
            <p:nvPr/>
          </p:nvSpPr>
          <p:spPr>
            <a:xfrm>
              <a:off x="2143399" y="2653053"/>
              <a:ext cx="2271724" cy="719706"/>
            </a:xfrm>
            <a:custGeom>
              <a:avLst/>
              <a:gdLst/>
              <a:ahLst/>
              <a:cxnLst>
                <a:cxn ang="0">
                  <a:pos x="0" y="388873"/>
                </a:cxn>
                <a:cxn ang="0">
                  <a:pos x="58249" y="719706"/>
                </a:cxn>
                <a:cxn ang="0">
                  <a:pos x="2213475" y="719706"/>
                </a:cxn>
                <a:cxn ang="0">
                  <a:pos x="2271724" y="388873"/>
                </a:cxn>
                <a:cxn ang="0">
                  <a:pos x="2196000" y="0"/>
                </a:cxn>
                <a:cxn ang="0">
                  <a:pos x="69899" y="0"/>
                </a:cxn>
                <a:cxn ang="0">
                  <a:pos x="0" y="388873"/>
                </a:cxn>
              </a:cxnLst>
              <a:rect l="0" t="0" r="0" b="0"/>
              <a:pathLst>
                <a:path w="390" h="124">
                  <a:moveTo>
                    <a:pt x="0" y="67"/>
                  </a:moveTo>
                  <a:cubicBezTo>
                    <a:pt x="0" y="87"/>
                    <a:pt x="4" y="105"/>
                    <a:pt x="10" y="124"/>
                  </a:cubicBezTo>
                  <a:cubicBezTo>
                    <a:pt x="380" y="124"/>
                    <a:pt x="380" y="124"/>
                    <a:pt x="380" y="124"/>
                  </a:cubicBezTo>
                  <a:cubicBezTo>
                    <a:pt x="386" y="105"/>
                    <a:pt x="390" y="87"/>
                    <a:pt x="390" y="67"/>
                  </a:cubicBezTo>
                  <a:cubicBezTo>
                    <a:pt x="390" y="46"/>
                    <a:pt x="385" y="23"/>
                    <a:pt x="37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23"/>
                    <a:pt x="0" y="46"/>
                    <a:pt x="0" y="67"/>
                  </a:cubicBezTo>
                  <a:close/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40" name="TextBox 22"/>
            <p:cNvSpPr txBox="1"/>
            <p:nvPr/>
          </p:nvSpPr>
          <p:spPr>
            <a:xfrm>
              <a:off x="3135545" y="2850463"/>
              <a:ext cx="287435" cy="2943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 algn="ctr" eaLnBrk="1" hangingPunct="1"/>
              <a:r>
                <a:rPr lang="en-AU" altLang="zh-CN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41" name="Freeform 7"/>
            <p:cNvSpPr/>
            <p:nvPr/>
          </p:nvSpPr>
          <p:spPr>
            <a:xfrm>
              <a:off x="2202151" y="3372759"/>
              <a:ext cx="2154220" cy="714809"/>
            </a:xfrm>
            <a:custGeom>
              <a:avLst/>
              <a:gdLst/>
              <a:ahLst/>
              <a:cxnLst>
                <a:cxn ang="0">
                  <a:pos x="378444" y="714809"/>
                </a:cxn>
                <a:cxn ang="0">
                  <a:pos x="1769954" y="714809"/>
                </a:cxn>
                <a:cxn ang="0">
                  <a:pos x="2154220" y="0"/>
                </a:cxn>
                <a:cxn ang="0">
                  <a:pos x="0" y="0"/>
                </a:cxn>
                <a:cxn ang="0">
                  <a:pos x="378444" y="714809"/>
                </a:cxn>
              </a:cxnLst>
              <a:rect l="0" t="0" r="0" b="0"/>
              <a:pathLst>
                <a:path w="370" h="123">
                  <a:moveTo>
                    <a:pt x="65" y="123"/>
                  </a:moveTo>
                  <a:cubicBezTo>
                    <a:pt x="304" y="123"/>
                    <a:pt x="304" y="123"/>
                    <a:pt x="304" y="123"/>
                  </a:cubicBezTo>
                  <a:cubicBezTo>
                    <a:pt x="324" y="87"/>
                    <a:pt x="354" y="45"/>
                    <a:pt x="37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45"/>
                    <a:pt x="45" y="87"/>
                    <a:pt x="65" y="123"/>
                  </a:cubicBezTo>
                  <a:close/>
                </a:path>
              </a:pathLst>
            </a:custGeom>
            <a:solidFill>
              <a:srgbClr val="315B2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42" name="TextBox 23"/>
            <p:cNvSpPr txBox="1"/>
            <p:nvPr/>
          </p:nvSpPr>
          <p:spPr>
            <a:xfrm>
              <a:off x="3135545" y="3579346"/>
              <a:ext cx="287435" cy="2943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 algn="ctr" eaLnBrk="1" hangingPunct="1"/>
              <a:r>
                <a:rPr lang="en-AU" altLang="zh-CN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43" name="Freeform 6"/>
            <p:cNvSpPr/>
            <p:nvPr/>
          </p:nvSpPr>
          <p:spPr>
            <a:xfrm>
              <a:off x="2581587" y="4087568"/>
              <a:ext cx="1390452" cy="714809"/>
            </a:xfrm>
            <a:custGeom>
              <a:avLst/>
              <a:gdLst/>
              <a:ahLst/>
              <a:cxnLst>
                <a:cxn ang="0">
                  <a:pos x="1285732" y="302196"/>
                </a:cxn>
                <a:cxn ang="0">
                  <a:pos x="1390452" y="0"/>
                </a:cxn>
                <a:cxn ang="0">
                  <a:pos x="0" y="0"/>
                </a:cxn>
                <a:cxn ang="0">
                  <a:pos x="110538" y="302196"/>
                </a:cxn>
                <a:cxn ang="0">
                  <a:pos x="296707" y="714809"/>
                </a:cxn>
                <a:cxn ang="0">
                  <a:pos x="698135" y="714809"/>
                </a:cxn>
                <a:cxn ang="0">
                  <a:pos x="1093745" y="714809"/>
                </a:cxn>
                <a:cxn ang="0">
                  <a:pos x="1285732" y="302196"/>
                </a:cxn>
              </a:cxnLst>
              <a:rect l="0" t="0" r="0" b="0"/>
              <a:pathLst>
                <a:path w="239" h="123">
                  <a:moveTo>
                    <a:pt x="221" y="52"/>
                  </a:moveTo>
                  <a:cubicBezTo>
                    <a:pt x="221" y="37"/>
                    <a:pt x="228" y="19"/>
                    <a:pt x="23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19"/>
                    <a:pt x="19" y="37"/>
                    <a:pt x="19" y="52"/>
                  </a:cubicBezTo>
                  <a:cubicBezTo>
                    <a:pt x="19" y="105"/>
                    <a:pt x="37" y="123"/>
                    <a:pt x="51" y="123"/>
                  </a:cubicBezTo>
                  <a:cubicBezTo>
                    <a:pt x="65" y="123"/>
                    <a:pt x="120" y="123"/>
                    <a:pt x="120" y="123"/>
                  </a:cubicBezTo>
                  <a:cubicBezTo>
                    <a:pt x="120" y="123"/>
                    <a:pt x="174" y="123"/>
                    <a:pt x="188" y="123"/>
                  </a:cubicBezTo>
                  <a:cubicBezTo>
                    <a:pt x="202" y="123"/>
                    <a:pt x="221" y="105"/>
                    <a:pt x="221" y="52"/>
                  </a:cubicBezTo>
                  <a:close/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44" name="TextBox 24"/>
            <p:cNvSpPr txBox="1"/>
            <p:nvPr/>
          </p:nvSpPr>
          <p:spPr>
            <a:xfrm>
              <a:off x="3135545" y="4280917"/>
              <a:ext cx="287435" cy="2943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lvl="0" algn="ctr" eaLnBrk="1" hangingPunct="1"/>
              <a:r>
                <a:rPr lang="en-AU" altLang="zh-CN" sz="1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470400" y="1371600"/>
            <a:ext cx="6583363" cy="858838"/>
            <a:chOff x="4470326" y="1371178"/>
            <a:chExt cx="6583324" cy="858478"/>
          </a:xfrm>
        </p:grpSpPr>
        <p:sp>
          <p:nvSpPr>
            <p:cNvPr id="37" name="Oval 29"/>
            <p:cNvSpPr>
              <a:spLocks noChangeAspect="1"/>
            </p:cNvSpPr>
            <p:nvPr/>
          </p:nvSpPr>
          <p:spPr>
            <a:xfrm>
              <a:off x="6506917" y="1411599"/>
              <a:ext cx="659853" cy="659853"/>
            </a:xfrm>
            <a:prstGeom prst="ellipse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41" name="Elbow Connector 9"/>
            <p:cNvCxnSpPr/>
            <p:nvPr/>
          </p:nvCxnSpPr>
          <p:spPr>
            <a:xfrm flipV="1">
              <a:off x="4470326" y="1746290"/>
              <a:ext cx="1724322" cy="483366"/>
            </a:xfrm>
            <a:prstGeom prst="bentConnector3">
              <a:avLst>
                <a:gd name="adj1" fmla="val 39133"/>
              </a:avLst>
            </a:prstGeom>
            <a:ln w="12700">
              <a:solidFill>
                <a:schemeClr val="bg1">
                  <a:lumMod val="75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16"/>
            <p:cNvSpPr txBox="1"/>
            <p:nvPr/>
          </p:nvSpPr>
          <p:spPr>
            <a:xfrm>
              <a:off x="7313939" y="1706436"/>
              <a:ext cx="31304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313939" y="1371178"/>
              <a:ext cx="3739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727575" y="2624138"/>
            <a:ext cx="6326188" cy="857250"/>
            <a:chOff x="4726801" y="2623391"/>
            <a:chExt cx="6326849" cy="858478"/>
          </a:xfrm>
        </p:grpSpPr>
        <p:sp>
          <p:nvSpPr>
            <p:cNvPr id="38" name="Oval 30"/>
            <p:cNvSpPr>
              <a:spLocks noChangeAspect="1"/>
            </p:cNvSpPr>
            <p:nvPr/>
          </p:nvSpPr>
          <p:spPr>
            <a:xfrm>
              <a:off x="6506917" y="2706247"/>
              <a:ext cx="659853" cy="659853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44" name="Straight Connector 60"/>
            <p:cNvCxnSpPr/>
            <p:nvPr/>
          </p:nvCxnSpPr>
          <p:spPr>
            <a:xfrm>
              <a:off x="4726801" y="3023501"/>
              <a:ext cx="1467847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16"/>
            <p:cNvSpPr txBox="1"/>
            <p:nvPr/>
          </p:nvSpPr>
          <p:spPr>
            <a:xfrm>
              <a:off x="7313939" y="2958649"/>
              <a:ext cx="31304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313939" y="2623391"/>
              <a:ext cx="3739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470400" y="3744913"/>
            <a:ext cx="6583363" cy="1057275"/>
            <a:chOff x="4470326" y="3744801"/>
            <a:chExt cx="6583324" cy="1057061"/>
          </a:xfrm>
        </p:grpSpPr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6506917" y="4000895"/>
              <a:ext cx="659853" cy="659853"/>
            </a:xfrm>
            <a:prstGeom prst="ellipse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</a:t>
              </a:r>
              <a:endPara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43" name="Elbow Connector 64"/>
            <p:cNvCxnSpPr/>
            <p:nvPr/>
          </p:nvCxnSpPr>
          <p:spPr>
            <a:xfrm>
              <a:off x="4470326" y="3744801"/>
              <a:ext cx="1741399" cy="598693"/>
            </a:xfrm>
            <a:prstGeom prst="bentConnector3">
              <a:avLst>
                <a:gd name="adj1" fmla="val 58370"/>
              </a:avLst>
            </a:prstGeom>
            <a:ln w="127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16"/>
            <p:cNvSpPr txBox="1"/>
            <p:nvPr/>
          </p:nvSpPr>
          <p:spPr>
            <a:xfrm>
              <a:off x="7313939" y="4278642"/>
              <a:ext cx="31304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313939" y="3943384"/>
              <a:ext cx="3739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110038" y="4445000"/>
            <a:ext cx="6943725" cy="1638300"/>
            <a:chOff x="4110292" y="4444972"/>
            <a:chExt cx="6943358" cy="1638866"/>
          </a:xfrm>
        </p:grpSpPr>
        <p:sp>
          <p:nvSpPr>
            <p:cNvPr id="40" name="Oval 42"/>
            <p:cNvSpPr>
              <a:spLocks noChangeAspect="1"/>
            </p:cNvSpPr>
            <p:nvPr/>
          </p:nvSpPr>
          <p:spPr>
            <a:xfrm>
              <a:off x="6506917" y="5295544"/>
              <a:ext cx="659853" cy="659853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</a:t>
              </a:r>
              <a:endPara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42" name="Elbow Connector 62"/>
            <p:cNvCxnSpPr/>
            <p:nvPr/>
          </p:nvCxnSpPr>
          <p:spPr>
            <a:xfrm>
              <a:off x="4110292" y="4444972"/>
              <a:ext cx="2084356" cy="1180498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16"/>
            <p:cNvSpPr txBox="1"/>
            <p:nvPr/>
          </p:nvSpPr>
          <p:spPr>
            <a:xfrm>
              <a:off x="7313939" y="5560618"/>
              <a:ext cx="31304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313939" y="5225360"/>
              <a:ext cx="3739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</a:p>
          </p:txBody>
        </p:sp>
      </p:grpSp>
      <p:grpSp>
        <p:nvGrpSpPr>
          <p:cNvPr id="43015" name="组合 45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47" name="圆角矩形 46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3017" name="图片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3018" name="文本框 53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43019" name="文本框 54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4"/>
          <p:cNvSpPr/>
          <p:nvPr/>
        </p:nvSpPr>
        <p:spPr>
          <a:xfrm>
            <a:off x="0" y="6115050"/>
            <a:ext cx="12192000" cy="771525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-1" fmla="*/ 0 w 12192000"/>
              <a:gd name="connsiteY0-2" fmla="*/ 220133 h 884048"/>
              <a:gd name="connsiteX1-3" fmla="*/ 12192000 w 12192000"/>
              <a:gd name="connsiteY1-4" fmla="*/ 220133 h 884048"/>
              <a:gd name="connsiteX2-5" fmla="*/ 12192000 w 12192000"/>
              <a:gd name="connsiteY2-6" fmla="*/ 884048 h 884048"/>
              <a:gd name="connsiteX3-7" fmla="*/ 0 w 12192000"/>
              <a:gd name="connsiteY3-8" fmla="*/ 884048 h 884048"/>
              <a:gd name="connsiteX4-9" fmla="*/ 0 w 12192000"/>
              <a:gd name="connsiteY4-10" fmla="*/ 220133 h 884048"/>
              <a:gd name="connsiteX0-11" fmla="*/ 0 w 12192000"/>
              <a:gd name="connsiteY0-12" fmla="*/ 186551 h 850466"/>
              <a:gd name="connsiteX1-13" fmla="*/ 12192000 w 12192000"/>
              <a:gd name="connsiteY1-14" fmla="*/ 338951 h 850466"/>
              <a:gd name="connsiteX2-15" fmla="*/ 12192000 w 12192000"/>
              <a:gd name="connsiteY2-16" fmla="*/ 850466 h 850466"/>
              <a:gd name="connsiteX3-17" fmla="*/ 0 w 12192000"/>
              <a:gd name="connsiteY3-18" fmla="*/ 850466 h 850466"/>
              <a:gd name="connsiteX4-19" fmla="*/ 0 w 12192000"/>
              <a:gd name="connsiteY4-20" fmla="*/ 186551 h 850466"/>
              <a:gd name="connsiteX0-21" fmla="*/ 0 w 12192000"/>
              <a:gd name="connsiteY0-22" fmla="*/ 108198 h 772113"/>
              <a:gd name="connsiteX1-23" fmla="*/ 12192000 w 12192000"/>
              <a:gd name="connsiteY1-24" fmla="*/ 260598 h 772113"/>
              <a:gd name="connsiteX2-25" fmla="*/ 12192000 w 12192000"/>
              <a:gd name="connsiteY2-26" fmla="*/ 772113 h 772113"/>
              <a:gd name="connsiteX3-27" fmla="*/ 0 w 12192000"/>
              <a:gd name="connsiteY3-28" fmla="*/ 772113 h 772113"/>
              <a:gd name="connsiteX4-29" fmla="*/ 0 w 12192000"/>
              <a:gd name="connsiteY4-30" fmla="*/ 108198 h 772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428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矩形 14"/>
          <p:cNvSpPr/>
          <p:nvPr/>
        </p:nvSpPr>
        <p:spPr>
          <a:xfrm flipH="1">
            <a:off x="0" y="6115050"/>
            <a:ext cx="12192000" cy="771525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-1" fmla="*/ 0 w 12192000"/>
              <a:gd name="connsiteY0-2" fmla="*/ 220133 h 884048"/>
              <a:gd name="connsiteX1-3" fmla="*/ 12192000 w 12192000"/>
              <a:gd name="connsiteY1-4" fmla="*/ 220133 h 884048"/>
              <a:gd name="connsiteX2-5" fmla="*/ 12192000 w 12192000"/>
              <a:gd name="connsiteY2-6" fmla="*/ 884048 h 884048"/>
              <a:gd name="connsiteX3-7" fmla="*/ 0 w 12192000"/>
              <a:gd name="connsiteY3-8" fmla="*/ 884048 h 884048"/>
              <a:gd name="connsiteX4-9" fmla="*/ 0 w 12192000"/>
              <a:gd name="connsiteY4-10" fmla="*/ 220133 h 884048"/>
              <a:gd name="connsiteX0-11" fmla="*/ 0 w 12192000"/>
              <a:gd name="connsiteY0-12" fmla="*/ 186551 h 850466"/>
              <a:gd name="connsiteX1-13" fmla="*/ 12192000 w 12192000"/>
              <a:gd name="connsiteY1-14" fmla="*/ 338951 h 850466"/>
              <a:gd name="connsiteX2-15" fmla="*/ 12192000 w 12192000"/>
              <a:gd name="connsiteY2-16" fmla="*/ 850466 h 850466"/>
              <a:gd name="connsiteX3-17" fmla="*/ 0 w 12192000"/>
              <a:gd name="connsiteY3-18" fmla="*/ 850466 h 850466"/>
              <a:gd name="connsiteX4-19" fmla="*/ 0 w 12192000"/>
              <a:gd name="connsiteY4-20" fmla="*/ 186551 h 850466"/>
              <a:gd name="connsiteX0-21" fmla="*/ 0 w 12192000"/>
              <a:gd name="connsiteY0-22" fmla="*/ 108198 h 772113"/>
              <a:gd name="connsiteX1-23" fmla="*/ 12192000 w 12192000"/>
              <a:gd name="connsiteY1-24" fmla="*/ 260598 h 772113"/>
              <a:gd name="connsiteX2-25" fmla="*/ 12192000 w 12192000"/>
              <a:gd name="connsiteY2-26" fmla="*/ 772113 h 772113"/>
              <a:gd name="connsiteX3-27" fmla="*/ 0 w 12192000"/>
              <a:gd name="connsiteY3-28" fmla="*/ 772113 h 772113"/>
              <a:gd name="connsiteX4-29" fmla="*/ 0 w 12192000"/>
              <a:gd name="connsiteY4-30" fmla="*/ 108198 h 772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55A033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79202" b="40678"/>
          <a:stretch>
            <a:fillRect/>
          </a:stretch>
        </p:blipFill>
        <p:spPr>
          <a:xfrm>
            <a:off x="0" y="796925"/>
            <a:ext cx="4829175" cy="60626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989013" y="1287463"/>
            <a:ext cx="2759075" cy="4397375"/>
            <a:chOff x="989151" y="1288233"/>
            <a:chExt cx="2758316" cy="4396665"/>
          </a:xfrm>
        </p:grpSpPr>
        <p:pic>
          <p:nvPicPr>
            <p:cNvPr id="16403" name="Picture 3@|13FFC:16777215|FBC:16777215|LFC:16777215|LBC:167772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546358">
              <a:off x="989151" y="1288233"/>
              <a:ext cx="2758316" cy="43966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04" name="TextBox 4@|17FFC:16777215|FBC:16777215|LFC:16777215|LBC:16777215"/>
            <p:cNvSpPr txBox="1"/>
            <p:nvPr/>
          </p:nvSpPr>
          <p:spPr>
            <a:xfrm>
              <a:off x="1822889" y="2118212"/>
              <a:ext cx="890020" cy="23657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16600" b="1" dirty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1</a:t>
              </a:r>
              <a:endParaRPr lang="zh-CN" altLang="en-US" sz="16600" b="1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692650" y="2563813"/>
            <a:ext cx="6418263" cy="9223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5400" b="1" dirty="0">
                <a:solidFill>
                  <a:srgbClr val="4A9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请输入您的章节标题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777163" y="3514725"/>
            <a:ext cx="1963737" cy="368300"/>
            <a:chOff x="7777461" y="3514044"/>
            <a:chExt cx="1963372" cy="369332"/>
          </a:xfrm>
        </p:grpSpPr>
        <p:sp>
          <p:nvSpPr>
            <p:cNvPr id="15" name="Oval 14@|1FFC:3382090|FBC:16777215|LFC:16777215|LBC:16777215"/>
            <p:cNvSpPr/>
            <p:nvPr/>
          </p:nvSpPr>
          <p:spPr>
            <a:xfrm>
              <a:off x="7777461" y="3626248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6402" name="TextBox 15@|17FFC:16777215|FBC:16777215|LFC:16777215|LBC:16777215"/>
            <p:cNvSpPr txBox="1"/>
            <p:nvPr/>
          </p:nvSpPr>
          <p:spPr>
            <a:xfrm>
              <a:off x="7940340" y="3514044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829175" y="3544888"/>
            <a:ext cx="1963738" cy="369887"/>
            <a:chOff x="4829865" y="3545540"/>
            <a:chExt cx="1963372" cy="369332"/>
          </a:xfrm>
        </p:grpSpPr>
        <p:sp>
          <p:nvSpPr>
            <p:cNvPr id="16399" name="TextBox 11@|17FFC:16777215|FBC:16777215|LFC:16777215|LBC:16777215"/>
            <p:cNvSpPr txBox="1"/>
            <p:nvPr/>
          </p:nvSpPr>
          <p:spPr>
            <a:xfrm>
              <a:off x="4992744" y="3545540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17" name="Oval 16@|1FFC:3382090|FBC:16777215|LFC:16777215|LBC:16777215"/>
            <p:cNvSpPr/>
            <p:nvPr/>
          </p:nvSpPr>
          <p:spPr>
            <a:xfrm>
              <a:off x="4829865" y="3626248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829175" y="3973513"/>
            <a:ext cx="1963738" cy="368300"/>
            <a:chOff x="4829865" y="3972976"/>
            <a:chExt cx="1963372" cy="369332"/>
          </a:xfrm>
        </p:grpSpPr>
        <p:sp>
          <p:nvSpPr>
            <p:cNvPr id="16397" name="TextBox 13@|17FFC:16777215|FBC:16777215|LFC:16777215|LBC:16777215"/>
            <p:cNvSpPr txBox="1"/>
            <p:nvPr/>
          </p:nvSpPr>
          <p:spPr>
            <a:xfrm>
              <a:off x="4992744" y="3972976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18" name="Oval 17@|1FFC:3382090|FBC:16777215|LFC:16777215|LBC:16777215"/>
            <p:cNvSpPr/>
            <p:nvPr/>
          </p:nvSpPr>
          <p:spPr>
            <a:xfrm>
              <a:off x="4829865" y="4083822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777163" y="3967163"/>
            <a:ext cx="1963737" cy="369887"/>
            <a:chOff x="7777461" y="3967041"/>
            <a:chExt cx="1963372" cy="369332"/>
          </a:xfrm>
        </p:grpSpPr>
        <p:sp>
          <p:nvSpPr>
            <p:cNvPr id="21" name="Oval 20@|1FFC:3382090|FBC:16777215|LFC:16777215|LBC:16777215"/>
            <p:cNvSpPr/>
            <p:nvPr/>
          </p:nvSpPr>
          <p:spPr>
            <a:xfrm>
              <a:off x="7777461" y="4079245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6396" name="TextBox 21@|17FFC:16777215|FBC:16777215|LFC:16777215|LBC:16777215"/>
            <p:cNvSpPr txBox="1"/>
            <p:nvPr/>
          </p:nvSpPr>
          <p:spPr>
            <a:xfrm>
              <a:off x="7940340" y="3967041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2" ac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>
            <a:off x="1122363" y="1795463"/>
            <a:ext cx="9837737" cy="873125"/>
            <a:chOff x="1122569" y="1795466"/>
            <a:chExt cx="9837326" cy="872329"/>
          </a:xfrm>
        </p:grpSpPr>
        <p:sp>
          <p:nvSpPr>
            <p:cNvPr id="2" name="AutoShape 2"/>
            <p:cNvSpPr/>
            <p:nvPr/>
          </p:nvSpPr>
          <p:spPr bwMode="auto">
            <a:xfrm>
              <a:off x="4740916" y="1855438"/>
              <a:ext cx="293503" cy="724215"/>
            </a:xfrm>
            <a:custGeom>
              <a:avLst/>
              <a:gdLst>
                <a:gd name="T0" fmla="*/ 8584982 w 21600"/>
                <a:gd name="T1" fmla="*/ 6018194 h 21600"/>
                <a:gd name="T2" fmla="*/ 7815766 w 21600"/>
                <a:gd name="T3" fmla="*/ 10766874 h 21600"/>
                <a:gd name="T4" fmla="*/ 6021998 w 21600"/>
                <a:gd name="T5" fmla="*/ 12667717 h 21600"/>
                <a:gd name="T6" fmla="*/ 4228253 w 21600"/>
                <a:gd name="T7" fmla="*/ 10766874 h 21600"/>
                <a:gd name="T8" fmla="*/ 3587513 w 21600"/>
                <a:gd name="T9" fmla="*/ 6018194 h 21600"/>
                <a:gd name="T10" fmla="*/ 4228253 w 21600"/>
                <a:gd name="T11" fmla="*/ 1900843 h 21600"/>
                <a:gd name="T12" fmla="*/ 6021998 w 21600"/>
                <a:gd name="T13" fmla="*/ 0 h 21600"/>
                <a:gd name="T14" fmla="*/ 7815766 w 21600"/>
                <a:gd name="T15" fmla="*/ 1900843 h 21600"/>
                <a:gd name="T16" fmla="*/ 8584982 w 21600"/>
                <a:gd name="T17" fmla="*/ 6018194 h 21600"/>
                <a:gd name="T18" fmla="*/ 12172495 w 21600"/>
                <a:gd name="T19" fmla="*/ 42439564 h 21600"/>
                <a:gd name="T20" fmla="*/ 11019491 w 21600"/>
                <a:gd name="T21" fmla="*/ 45290799 h 21600"/>
                <a:gd name="T22" fmla="*/ 9865916 w 21600"/>
                <a:gd name="T23" fmla="*/ 42439564 h 21600"/>
                <a:gd name="T24" fmla="*/ 9865916 w 21600"/>
                <a:gd name="T25" fmla="*/ 21852810 h 21600"/>
                <a:gd name="T26" fmla="*/ 9353652 w 21600"/>
                <a:gd name="T27" fmla="*/ 21852810 h 21600"/>
                <a:gd name="T28" fmla="*/ 9353652 w 21600"/>
                <a:gd name="T29" fmla="*/ 70945353 h 21600"/>
                <a:gd name="T30" fmla="*/ 7815766 w 21600"/>
                <a:gd name="T31" fmla="*/ 74112253 h 21600"/>
                <a:gd name="T32" fmla="*/ 6406333 w 21600"/>
                <a:gd name="T33" fmla="*/ 70945353 h 21600"/>
                <a:gd name="T34" fmla="*/ 6406333 w 21600"/>
                <a:gd name="T35" fmla="*/ 42123899 h 21600"/>
                <a:gd name="T36" fmla="*/ 5766162 w 21600"/>
                <a:gd name="T37" fmla="*/ 42123899 h 21600"/>
                <a:gd name="T38" fmla="*/ 5766162 w 21600"/>
                <a:gd name="T39" fmla="*/ 70945353 h 21600"/>
                <a:gd name="T40" fmla="*/ 4228253 w 21600"/>
                <a:gd name="T41" fmla="*/ 74112253 h 21600"/>
                <a:gd name="T42" fmla="*/ 2818843 w 21600"/>
                <a:gd name="T43" fmla="*/ 70945353 h 21600"/>
                <a:gd name="T44" fmla="*/ 2818843 w 21600"/>
                <a:gd name="T45" fmla="*/ 21852810 h 21600"/>
                <a:gd name="T46" fmla="*/ 2306579 w 21600"/>
                <a:gd name="T47" fmla="*/ 21852810 h 21600"/>
                <a:gd name="T48" fmla="*/ 2306579 w 21600"/>
                <a:gd name="T49" fmla="*/ 42439564 h 21600"/>
                <a:gd name="T50" fmla="*/ 1153005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075249 w 21600"/>
                <a:gd name="T57" fmla="*/ 13302444 h 21600"/>
                <a:gd name="T58" fmla="*/ 9097246 w 21600"/>
                <a:gd name="T59" fmla="*/ 13302444 h 21600"/>
                <a:gd name="T60" fmla="*/ 12172495 w 21600"/>
                <a:gd name="T61" fmla="*/ 19001575 h 21600"/>
                <a:gd name="T62" fmla="*/ 12172495 w 21600"/>
                <a:gd name="T63" fmla="*/ 42439564 h 21600"/>
                <a:gd name="T64" fmla="*/ 12172495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" name="AutoShape 3"/>
            <p:cNvSpPr/>
            <p:nvPr/>
          </p:nvSpPr>
          <p:spPr bwMode="auto">
            <a:xfrm>
              <a:off x="2867227" y="1855438"/>
              <a:ext cx="294411" cy="724215"/>
            </a:xfrm>
            <a:custGeom>
              <a:avLst/>
              <a:gdLst>
                <a:gd name="T0" fmla="*/ 8675632 w 21600"/>
                <a:gd name="T1" fmla="*/ 6018194 h 21600"/>
                <a:gd name="T2" fmla="*/ 7910132 w 21600"/>
                <a:gd name="T3" fmla="*/ 10766874 h 21600"/>
                <a:gd name="T4" fmla="*/ 6123980 w 21600"/>
                <a:gd name="T5" fmla="*/ 12667717 h 21600"/>
                <a:gd name="T6" fmla="*/ 4337828 w 21600"/>
                <a:gd name="T7" fmla="*/ 10766874 h 21600"/>
                <a:gd name="T8" fmla="*/ 3572327 w 21600"/>
                <a:gd name="T9" fmla="*/ 6018194 h 21600"/>
                <a:gd name="T10" fmla="*/ 4337828 w 21600"/>
                <a:gd name="T11" fmla="*/ 1900843 h 21600"/>
                <a:gd name="T12" fmla="*/ 6123980 w 21600"/>
                <a:gd name="T13" fmla="*/ 0 h 21600"/>
                <a:gd name="T14" fmla="*/ 7910132 w 21600"/>
                <a:gd name="T15" fmla="*/ 1900843 h 21600"/>
                <a:gd name="T16" fmla="*/ 8675632 w 21600"/>
                <a:gd name="T17" fmla="*/ 6018194 h 21600"/>
                <a:gd name="T18" fmla="*/ 12247959 w 21600"/>
                <a:gd name="T19" fmla="*/ 42439564 h 21600"/>
                <a:gd name="T20" fmla="*/ 11099721 w 21600"/>
                <a:gd name="T21" fmla="*/ 45290799 h 21600"/>
                <a:gd name="T22" fmla="*/ 9951458 w 21600"/>
                <a:gd name="T23" fmla="*/ 42439564 h 21600"/>
                <a:gd name="T24" fmla="*/ 9951458 w 21600"/>
                <a:gd name="T25" fmla="*/ 21852810 h 21600"/>
                <a:gd name="T26" fmla="*/ 9313545 w 21600"/>
                <a:gd name="T27" fmla="*/ 21852810 h 21600"/>
                <a:gd name="T28" fmla="*/ 9313545 w 21600"/>
                <a:gd name="T29" fmla="*/ 70945353 h 21600"/>
                <a:gd name="T30" fmla="*/ 7910132 w 21600"/>
                <a:gd name="T31" fmla="*/ 74112253 h 21600"/>
                <a:gd name="T32" fmla="*/ 6506718 w 21600"/>
                <a:gd name="T33" fmla="*/ 70945353 h 21600"/>
                <a:gd name="T34" fmla="*/ 6506718 w 21600"/>
                <a:gd name="T35" fmla="*/ 42123899 h 21600"/>
                <a:gd name="T36" fmla="*/ 5741241 w 21600"/>
                <a:gd name="T37" fmla="*/ 42123899 h 21600"/>
                <a:gd name="T38" fmla="*/ 5741241 w 21600"/>
                <a:gd name="T39" fmla="*/ 70945353 h 21600"/>
                <a:gd name="T40" fmla="*/ 4337828 w 21600"/>
                <a:gd name="T41" fmla="*/ 74112253 h 21600"/>
                <a:gd name="T42" fmla="*/ 2934414 w 21600"/>
                <a:gd name="T43" fmla="*/ 70945353 h 21600"/>
                <a:gd name="T44" fmla="*/ 2934414 w 21600"/>
                <a:gd name="T45" fmla="*/ 21852810 h 21600"/>
                <a:gd name="T46" fmla="*/ 2424065 w 21600"/>
                <a:gd name="T47" fmla="*/ 21852810 h 21600"/>
                <a:gd name="T48" fmla="*/ 2424065 w 21600"/>
                <a:gd name="T49" fmla="*/ 42439564 h 21600"/>
                <a:gd name="T50" fmla="*/ 1148239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189565 w 21600"/>
                <a:gd name="T57" fmla="*/ 13302444 h 21600"/>
                <a:gd name="T58" fmla="*/ 9058394 w 21600"/>
                <a:gd name="T59" fmla="*/ 13302444 h 21600"/>
                <a:gd name="T60" fmla="*/ 12247959 w 21600"/>
                <a:gd name="T61" fmla="*/ 19001575 h 21600"/>
                <a:gd name="T62" fmla="*/ 12247959 w 21600"/>
                <a:gd name="T63" fmla="*/ 42439564 h 21600"/>
                <a:gd name="T64" fmla="*/ 12247959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675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275" y="6369"/>
                    <a:pt x="4275" y="6369"/>
                    <a:pt x="4275" y="6369"/>
                  </a:cubicBezTo>
                  <a:cubicBezTo>
                    <a:pt x="4275" y="12369"/>
                    <a:pt x="4275" y="12369"/>
                    <a:pt x="4275" y="12369"/>
                  </a:cubicBezTo>
                  <a:cubicBezTo>
                    <a:pt x="4275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4084" name="AutoShape 4"/>
            <p:cNvSpPr/>
            <p:nvPr/>
          </p:nvSpPr>
          <p:spPr>
            <a:xfrm>
              <a:off x="2247509" y="1855438"/>
              <a:ext cx="292594" cy="724215"/>
            </a:xfrm>
            <a:custGeom>
              <a:avLst/>
              <a:gdLst/>
              <a:ahLst/>
              <a:cxnLst>
                <a:cxn ang="0">
                  <a:pos x="115573126" y="201780850"/>
                </a:cxn>
                <a:cxn ang="0">
                  <a:pos x="105217642" y="360996836"/>
                </a:cxn>
                <a:cxn ang="0">
                  <a:pos x="81069819" y="424729198"/>
                </a:cxn>
                <a:cxn ang="0">
                  <a:pos x="56921657" y="360996836"/>
                </a:cxn>
                <a:cxn ang="0">
                  <a:pos x="46573867" y="201780850"/>
                </a:cxn>
                <a:cxn ang="0">
                  <a:pos x="56921657" y="63732362"/>
                </a:cxn>
                <a:cxn ang="0">
                  <a:pos x="81069819" y="0"/>
                </a:cxn>
                <a:cxn ang="0">
                  <a:pos x="105217642" y="63732362"/>
                </a:cxn>
                <a:cxn ang="0">
                  <a:pos x="115573126" y="201780850"/>
                </a:cxn>
                <a:cxn ang="0">
                  <a:pos x="163869126" y="1422933743"/>
                </a:cxn>
                <a:cxn ang="0">
                  <a:pos x="148346960" y="1518531296"/>
                </a:cxn>
                <a:cxn ang="0">
                  <a:pos x="132817411" y="1422933743"/>
                </a:cxn>
                <a:cxn ang="0">
                  <a:pos x="132817411" y="732691333"/>
                </a:cxn>
                <a:cxn ang="0">
                  <a:pos x="125921241" y="732691333"/>
                </a:cxn>
                <a:cxn ang="0">
                  <a:pos x="125921241" y="2147483646"/>
                </a:cxn>
                <a:cxn ang="0">
                  <a:pos x="105217642" y="2147483646"/>
                </a:cxn>
                <a:cxn ang="0">
                  <a:pos x="86243870" y="2147483646"/>
                </a:cxn>
                <a:cxn ang="0">
                  <a:pos x="86243870" y="1412349978"/>
                </a:cxn>
                <a:cxn ang="0">
                  <a:pos x="77625256" y="1412349978"/>
                </a:cxn>
                <a:cxn ang="0">
                  <a:pos x="77625256" y="2147483646"/>
                </a:cxn>
                <a:cxn ang="0">
                  <a:pos x="56921657" y="2147483646"/>
                </a:cxn>
                <a:cxn ang="0">
                  <a:pos x="37947884" y="2147483646"/>
                </a:cxn>
                <a:cxn ang="0">
                  <a:pos x="37947884" y="732691333"/>
                </a:cxn>
                <a:cxn ang="0">
                  <a:pos x="31051701" y="732691333"/>
                </a:cxn>
                <a:cxn ang="0">
                  <a:pos x="31051701" y="1422933743"/>
                </a:cxn>
                <a:cxn ang="0">
                  <a:pos x="15522166" y="1518531296"/>
                </a:cxn>
                <a:cxn ang="0">
                  <a:pos x="0" y="1422933743"/>
                </a:cxn>
                <a:cxn ang="0">
                  <a:pos x="0" y="637093780"/>
                </a:cxn>
                <a:cxn ang="0">
                  <a:pos x="41399816" y="446010624"/>
                </a:cxn>
                <a:cxn ang="0">
                  <a:pos x="122469310" y="446010624"/>
                </a:cxn>
                <a:cxn ang="0">
                  <a:pos x="163869126" y="637093780"/>
                </a:cxn>
                <a:cxn ang="0">
                  <a:pos x="163869126" y="1422933743"/>
                </a:cxn>
                <a:cxn ang="0">
                  <a:pos x="163869126" y="1422933743"/>
                </a:cxn>
              </a:cxnLst>
              <a:rect l="0" t="0" r="0" b="0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AutoShape 5"/>
            <p:cNvSpPr/>
            <p:nvPr/>
          </p:nvSpPr>
          <p:spPr bwMode="auto">
            <a:xfrm>
              <a:off x="5365178" y="1855438"/>
              <a:ext cx="295320" cy="724215"/>
            </a:xfrm>
            <a:custGeom>
              <a:avLst/>
              <a:gdLst>
                <a:gd name="T0" fmla="*/ 8691604 w 21600"/>
                <a:gd name="T1" fmla="*/ 6018194 h 21600"/>
                <a:gd name="T2" fmla="*/ 7912825 w 21600"/>
                <a:gd name="T3" fmla="*/ 10766874 h 21600"/>
                <a:gd name="T4" fmla="*/ 6096775 w 21600"/>
                <a:gd name="T5" fmla="*/ 12667717 h 21600"/>
                <a:gd name="T6" fmla="*/ 4280748 w 21600"/>
                <a:gd name="T7" fmla="*/ 10766874 h 21600"/>
                <a:gd name="T8" fmla="*/ 3502543 w 21600"/>
                <a:gd name="T9" fmla="*/ 6018194 h 21600"/>
                <a:gd name="T10" fmla="*/ 4280748 w 21600"/>
                <a:gd name="T11" fmla="*/ 1900843 h 21600"/>
                <a:gd name="T12" fmla="*/ 6096775 w 21600"/>
                <a:gd name="T13" fmla="*/ 0 h 21600"/>
                <a:gd name="T14" fmla="*/ 7912825 w 21600"/>
                <a:gd name="T15" fmla="*/ 1900843 h 21600"/>
                <a:gd name="T16" fmla="*/ 8691604 w 21600"/>
                <a:gd name="T17" fmla="*/ 6018194 h 21600"/>
                <a:gd name="T18" fmla="*/ 12323657 w 21600"/>
                <a:gd name="T19" fmla="*/ 42439564 h 21600"/>
                <a:gd name="T20" fmla="*/ 11156326 w 21600"/>
                <a:gd name="T21" fmla="*/ 45290799 h 21600"/>
                <a:gd name="T22" fmla="*/ 9988445 w 21600"/>
                <a:gd name="T23" fmla="*/ 42439564 h 21600"/>
                <a:gd name="T24" fmla="*/ 9988445 w 21600"/>
                <a:gd name="T25" fmla="*/ 21852810 h 21600"/>
                <a:gd name="T26" fmla="*/ 9469809 w 21600"/>
                <a:gd name="T27" fmla="*/ 21852810 h 21600"/>
                <a:gd name="T28" fmla="*/ 9469809 w 21600"/>
                <a:gd name="T29" fmla="*/ 70945353 h 21600"/>
                <a:gd name="T30" fmla="*/ 7912825 w 21600"/>
                <a:gd name="T31" fmla="*/ 74112253 h 21600"/>
                <a:gd name="T32" fmla="*/ 6485901 w 21600"/>
                <a:gd name="T33" fmla="*/ 70945353 h 21600"/>
                <a:gd name="T34" fmla="*/ 6485901 w 21600"/>
                <a:gd name="T35" fmla="*/ 42123899 h 21600"/>
                <a:gd name="T36" fmla="*/ 5707672 w 21600"/>
                <a:gd name="T37" fmla="*/ 42123899 h 21600"/>
                <a:gd name="T38" fmla="*/ 5707672 w 21600"/>
                <a:gd name="T39" fmla="*/ 70945353 h 21600"/>
                <a:gd name="T40" fmla="*/ 4280748 w 21600"/>
                <a:gd name="T41" fmla="*/ 74112253 h 21600"/>
                <a:gd name="T42" fmla="*/ 2853848 w 21600"/>
                <a:gd name="T43" fmla="*/ 70945353 h 21600"/>
                <a:gd name="T44" fmla="*/ 2853848 w 21600"/>
                <a:gd name="T45" fmla="*/ 21852810 h 21600"/>
                <a:gd name="T46" fmla="*/ 2335212 w 21600"/>
                <a:gd name="T47" fmla="*/ 21852810 h 21600"/>
                <a:gd name="T48" fmla="*/ 2335212 w 21600"/>
                <a:gd name="T49" fmla="*/ 42439564 h 21600"/>
                <a:gd name="T50" fmla="*/ 1167331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113441 w 21600"/>
                <a:gd name="T57" fmla="*/ 13302444 h 21600"/>
                <a:gd name="T58" fmla="*/ 9210216 w 21600"/>
                <a:gd name="T59" fmla="*/ 13302444 h 21600"/>
                <a:gd name="T60" fmla="*/ 12323657 w 21600"/>
                <a:gd name="T61" fmla="*/ 19001575 h 21600"/>
                <a:gd name="T62" fmla="*/ 12323657 w 21600"/>
                <a:gd name="T63" fmla="*/ 42439564 h 21600"/>
                <a:gd name="T64" fmla="*/ 12323657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004" y="12277"/>
                    <a:pt x="10004" y="12277"/>
                    <a:pt x="10004" y="12277"/>
                  </a:cubicBezTo>
                  <a:cubicBezTo>
                    <a:pt x="10004" y="20677"/>
                    <a:pt x="10004" y="20677"/>
                    <a:pt x="10004" y="20677"/>
                  </a:cubicBezTo>
                  <a:cubicBezTo>
                    <a:pt x="10004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" name="AutoShape 6"/>
            <p:cNvSpPr/>
            <p:nvPr/>
          </p:nvSpPr>
          <p:spPr bwMode="auto">
            <a:xfrm>
              <a:off x="3490578" y="1855438"/>
              <a:ext cx="298046" cy="724215"/>
            </a:xfrm>
            <a:custGeom>
              <a:avLst/>
              <a:gdLst>
                <a:gd name="T0" fmla="*/ 8891169 w 21600"/>
                <a:gd name="T1" fmla="*/ 6018194 h 21600"/>
                <a:gd name="T2" fmla="*/ 8106648 w 21600"/>
                <a:gd name="T3" fmla="*/ 10766874 h 21600"/>
                <a:gd name="T4" fmla="*/ 6276122 w 21600"/>
                <a:gd name="T5" fmla="*/ 12667717 h 21600"/>
                <a:gd name="T6" fmla="*/ 4445597 w 21600"/>
                <a:gd name="T7" fmla="*/ 10766874 h 21600"/>
                <a:gd name="T8" fmla="*/ 3661075 w 21600"/>
                <a:gd name="T9" fmla="*/ 6018194 h 21600"/>
                <a:gd name="T10" fmla="*/ 4445597 w 21600"/>
                <a:gd name="T11" fmla="*/ 1900843 h 21600"/>
                <a:gd name="T12" fmla="*/ 6276122 w 21600"/>
                <a:gd name="T13" fmla="*/ 0 h 21600"/>
                <a:gd name="T14" fmla="*/ 8106648 w 21600"/>
                <a:gd name="T15" fmla="*/ 1900843 h 21600"/>
                <a:gd name="T16" fmla="*/ 8891169 w 21600"/>
                <a:gd name="T17" fmla="*/ 6018194 h 21600"/>
                <a:gd name="T18" fmla="*/ 12552245 w 21600"/>
                <a:gd name="T19" fmla="*/ 42439564 h 21600"/>
                <a:gd name="T20" fmla="*/ 11375463 w 21600"/>
                <a:gd name="T21" fmla="*/ 45290799 h 21600"/>
                <a:gd name="T22" fmla="*/ 10198705 w 21600"/>
                <a:gd name="T23" fmla="*/ 42439564 h 21600"/>
                <a:gd name="T24" fmla="*/ 10198705 w 21600"/>
                <a:gd name="T25" fmla="*/ 21852810 h 21600"/>
                <a:gd name="T26" fmla="*/ 9544937 w 21600"/>
                <a:gd name="T27" fmla="*/ 21852810 h 21600"/>
                <a:gd name="T28" fmla="*/ 9544937 w 21600"/>
                <a:gd name="T29" fmla="*/ 70945353 h 21600"/>
                <a:gd name="T30" fmla="*/ 8106648 w 21600"/>
                <a:gd name="T31" fmla="*/ 74112253 h 21600"/>
                <a:gd name="T32" fmla="*/ 6668383 w 21600"/>
                <a:gd name="T33" fmla="*/ 70945353 h 21600"/>
                <a:gd name="T34" fmla="*/ 6668383 w 21600"/>
                <a:gd name="T35" fmla="*/ 42123899 h 21600"/>
                <a:gd name="T36" fmla="*/ 5883862 w 21600"/>
                <a:gd name="T37" fmla="*/ 42123899 h 21600"/>
                <a:gd name="T38" fmla="*/ 5883862 w 21600"/>
                <a:gd name="T39" fmla="*/ 70945353 h 21600"/>
                <a:gd name="T40" fmla="*/ 4445597 w 21600"/>
                <a:gd name="T41" fmla="*/ 74112253 h 21600"/>
                <a:gd name="T42" fmla="*/ 3007308 w 21600"/>
                <a:gd name="T43" fmla="*/ 70945353 h 21600"/>
                <a:gd name="T44" fmla="*/ 3007308 w 21600"/>
                <a:gd name="T45" fmla="*/ 21852810 h 21600"/>
                <a:gd name="T46" fmla="*/ 2353540 w 21600"/>
                <a:gd name="T47" fmla="*/ 21852810 h 21600"/>
                <a:gd name="T48" fmla="*/ 2353540 w 21600"/>
                <a:gd name="T49" fmla="*/ 42439564 h 21600"/>
                <a:gd name="T50" fmla="*/ 1176782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68815 w 21600"/>
                <a:gd name="T57" fmla="*/ 13302444 h 21600"/>
                <a:gd name="T58" fmla="*/ 9283430 w 21600"/>
                <a:gd name="T59" fmla="*/ 13302444 h 21600"/>
                <a:gd name="T60" fmla="*/ 12552245 w 21600"/>
                <a:gd name="T61" fmla="*/ 19001575 h 21600"/>
                <a:gd name="T62" fmla="*/ 12552245 w 21600"/>
                <a:gd name="T63" fmla="*/ 42439564 h 21600"/>
                <a:gd name="T64" fmla="*/ 12552245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" name="AutoShape 7"/>
            <p:cNvSpPr/>
            <p:nvPr/>
          </p:nvSpPr>
          <p:spPr bwMode="auto">
            <a:xfrm>
              <a:off x="4114839" y="1855438"/>
              <a:ext cx="295320" cy="724215"/>
            </a:xfrm>
            <a:custGeom>
              <a:avLst/>
              <a:gdLst>
                <a:gd name="T0" fmla="*/ 8691604 w 21600"/>
                <a:gd name="T1" fmla="*/ 6018194 h 21600"/>
                <a:gd name="T2" fmla="*/ 7912825 w 21600"/>
                <a:gd name="T3" fmla="*/ 10766874 h 21600"/>
                <a:gd name="T4" fmla="*/ 6096775 w 21600"/>
                <a:gd name="T5" fmla="*/ 12667717 h 21600"/>
                <a:gd name="T6" fmla="*/ 4280748 w 21600"/>
                <a:gd name="T7" fmla="*/ 10766874 h 21600"/>
                <a:gd name="T8" fmla="*/ 3632053 w 21600"/>
                <a:gd name="T9" fmla="*/ 6018194 h 21600"/>
                <a:gd name="T10" fmla="*/ 4280748 w 21600"/>
                <a:gd name="T11" fmla="*/ 1900843 h 21600"/>
                <a:gd name="T12" fmla="*/ 6096775 w 21600"/>
                <a:gd name="T13" fmla="*/ 0 h 21600"/>
                <a:gd name="T14" fmla="*/ 7912825 w 21600"/>
                <a:gd name="T15" fmla="*/ 1900843 h 21600"/>
                <a:gd name="T16" fmla="*/ 8691604 w 21600"/>
                <a:gd name="T17" fmla="*/ 6018194 h 21600"/>
                <a:gd name="T18" fmla="*/ 12323657 w 21600"/>
                <a:gd name="T19" fmla="*/ 42439564 h 21600"/>
                <a:gd name="T20" fmla="*/ 11156326 w 21600"/>
                <a:gd name="T21" fmla="*/ 45290799 h 21600"/>
                <a:gd name="T22" fmla="*/ 9988445 w 21600"/>
                <a:gd name="T23" fmla="*/ 42439564 h 21600"/>
                <a:gd name="T24" fmla="*/ 9988445 w 21600"/>
                <a:gd name="T25" fmla="*/ 21852810 h 21600"/>
                <a:gd name="T26" fmla="*/ 9469809 w 21600"/>
                <a:gd name="T27" fmla="*/ 21852810 h 21600"/>
                <a:gd name="T28" fmla="*/ 9469809 w 21600"/>
                <a:gd name="T29" fmla="*/ 70945353 h 21600"/>
                <a:gd name="T30" fmla="*/ 8042908 w 21600"/>
                <a:gd name="T31" fmla="*/ 74112253 h 21600"/>
                <a:gd name="T32" fmla="*/ 6485901 w 21600"/>
                <a:gd name="T33" fmla="*/ 70945353 h 21600"/>
                <a:gd name="T34" fmla="*/ 6485901 w 21600"/>
                <a:gd name="T35" fmla="*/ 42123899 h 21600"/>
                <a:gd name="T36" fmla="*/ 5837755 w 21600"/>
                <a:gd name="T37" fmla="*/ 42123899 h 21600"/>
                <a:gd name="T38" fmla="*/ 5837755 w 21600"/>
                <a:gd name="T39" fmla="*/ 70945353 h 21600"/>
                <a:gd name="T40" fmla="*/ 4280748 w 21600"/>
                <a:gd name="T41" fmla="*/ 74112253 h 21600"/>
                <a:gd name="T42" fmla="*/ 2853848 w 21600"/>
                <a:gd name="T43" fmla="*/ 70945353 h 21600"/>
                <a:gd name="T44" fmla="*/ 2853848 w 21600"/>
                <a:gd name="T45" fmla="*/ 21852810 h 21600"/>
                <a:gd name="T46" fmla="*/ 2335212 w 21600"/>
                <a:gd name="T47" fmla="*/ 21852810 h 21600"/>
                <a:gd name="T48" fmla="*/ 2335212 w 21600"/>
                <a:gd name="T49" fmla="*/ 42439564 h 21600"/>
                <a:gd name="T50" fmla="*/ 1167331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113441 w 21600"/>
                <a:gd name="T57" fmla="*/ 13302444 h 21600"/>
                <a:gd name="T58" fmla="*/ 9210216 w 21600"/>
                <a:gd name="T59" fmla="*/ 13302444 h 21600"/>
                <a:gd name="T60" fmla="*/ 12323657 w 21600"/>
                <a:gd name="T61" fmla="*/ 19001575 h 21600"/>
                <a:gd name="T62" fmla="*/ 12323657 w 21600"/>
                <a:gd name="T63" fmla="*/ 42439564 h 21600"/>
                <a:gd name="T64" fmla="*/ 12323657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AutoShape 8"/>
            <p:cNvSpPr/>
            <p:nvPr/>
          </p:nvSpPr>
          <p:spPr bwMode="auto">
            <a:xfrm>
              <a:off x="5056228" y="1855438"/>
              <a:ext cx="298046" cy="724215"/>
            </a:xfrm>
            <a:custGeom>
              <a:avLst/>
              <a:gdLst>
                <a:gd name="T0" fmla="*/ 8760416 w 21600"/>
                <a:gd name="T1" fmla="*/ 6018194 h 21600"/>
                <a:gd name="T2" fmla="*/ 8106648 w 21600"/>
                <a:gd name="T3" fmla="*/ 10766874 h 21600"/>
                <a:gd name="T4" fmla="*/ 6276122 w 21600"/>
                <a:gd name="T5" fmla="*/ 12667717 h 21600"/>
                <a:gd name="T6" fmla="*/ 4445597 w 21600"/>
                <a:gd name="T7" fmla="*/ 10766874 h 21600"/>
                <a:gd name="T8" fmla="*/ 3661075 w 21600"/>
                <a:gd name="T9" fmla="*/ 6018194 h 21600"/>
                <a:gd name="T10" fmla="*/ 4445597 w 21600"/>
                <a:gd name="T11" fmla="*/ 1900843 h 21600"/>
                <a:gd name="T12" fmla="*/ 6276122 w 21600"/>
                <a:gd name="T13" fmla="*/ 0 h 21600"/>
                <a:gd name="T14" fmla="*/ 8106648 w 21600"/>
                <a:gd name="T15" fmla="*/ 1900843 h 21600"/>
                <a:gd name="T16" fmla="*/ 8760416 w 21600"/>
                <a:gd name="T17" fmla="*/ 6018194 h 21600"/>
                <a:gd name="T18" fmla="*/ 12552245 w 21600"/>
                <a:gd name="T19" fmla="*/ 42439564 h 21600"/>
                <a:gd name="T20" fmla="*/ 11375463 w 21600"/>
                <a:gd name="T21" fmla="*/ 45290799 h 21600"/>
                <a:gd name="T22" fmla="*/ 10067951 w 21600"/>
                <a:gd name="T23" fmla="*/ 42439564 h 21600"/>
                <a:gd name="T24" fmla="*/ 10067951 w 21600"/>
                <a:gd name="T25" fmla="*/ 21852810 h 21600"/>
                <a:gd name="T26" fmla="*/ 9544937 w 21600"/>
                <a:gd name="T27" fmla="*/ 21852810 h 21600"/>
                <a:gd name="T28" fmla="*/ 9544937 w 21600"/>
                <a:gd name="T29" fmla="*/ 70945353 h 21600"/>
                <a:gd name="T30" fmla="*/ 8106648 w 21600"/>
                <a:gd name="T31" fmla="*/ 74112253 h 21600"/>
                <a:gd name="T32" fmla="*/ 6668383 w 21600"/>
                <a:gd name="T33" fmla="*/ 70945353 h 21600"/>
                <a:gd name="T34" fmla="*/ 6668383 w 21600"/>
                <a:gd name="T35" fmla="*/ 42123899 h 21600"/>
                <a:gd name="T36" fmla="*/ 5883862 w 21600"/>
                <a:gd name="T37" fmla="*/ 42123899 h 21600"/>
                <a:gd name="T38" fmla="*/ 5883862 w 21600"/>
                <a:gd name="T39" fmla="*/ 70945353 h 21600"/>
                <a:gd name="T40" fmla="*/ 4445597 w 21600"/>
                <a:gd name="T41" fmla="*/ 74112253 h 21600"/>
                <a:gd name="T42" fmla="*/ 3007308 w 21600"/>
                <a:gd name="T43" fmla="*/ 70945353 h 21600"/>
                <a:gd name="T44" fmla="*/ 3007308 w 21600"/>
                <a:gd name="T45" fmla="*/ 21852810 h 21600"/>
                <a:gd name="T46" fmla="*/ 2353540 w 21600"/>
                <a:gd name="T47" fmla="*/ 21852810 h 21600"/>
                <a:gd name="T48" fmla="*/ 2353540 w 21600"/>
                <a:gd name="T49" fmla="*/ 42439564 h 21600"/>
                <a:gd name="T50" fmla="*/ 1176782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68815 w 21600"/>
                <a:gd name="T57" fmla="*/ 13302444 h 21600"/>
                <a:gd name="T58" fmla="*/ 9283430 w 21600"/>
                <a:gd name="T59" fmla="*/ 13302444 h 21600"/>
                <a:gd name="T60" fmla="*/ 12552245 w 21600"/>
                <a:gd name="T61" fmla="*/ 19001575 h 21600"/>
                <a:gd name="T62" fmla="*/ 12552245 w 21600"/>
                <a:gd name="T63" fmla="*/ 42439564 h 21600"/>
                <a:gd name="T64" fmla="*/ 12552245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" name="AutoShape 9"/>
            <p:cNvSpPr/>
            <p:nvPr/>
          </p:nvSpPr>
          <p:spPr bwMode="auto">
            <a:xfrm>
              <a:off x="3184355" y="1855438"/>
              <a:ext cx="292594" cy="724215"/>
            </a:xfrm>
            <a:custGeom>
              <a:avLst/>
              <a:gdLst>
                <a:gd name="T0" fmla="*/ 8531889 w 21600"/>
                <a:gd name="T1" fmla="*/ 6018194 h 21600"/>
                <a:gd name="T2" fmla="*/ 7767422 w 21600"/>
                <a:gd name="T3" fmla="*/ 10766874 h 21600"/>
                <a:gd name="T4" fmla="*/ 5984771 w 21600"/>
                <a:gd name="T5" fmla="*/ 12667717 h 21600"/>
                <a:gd name="T6" fmla="*/ 4329794 w 21600"/>
                <a:gd name="T7" fmla="*/ 10766874 h 21600"/>
                <a:gd name="T8" fmla="*/ 3565327 w 21600"/>
                <a:gd name="T9" fmla="*/ 6018194 h 21600"/>
                <a:gd name="T10" fmla="*/ 4202095 w 21600"/>
                <a:gd name="T11" fmla="*/ 1900843 h 21600"/>
                <a:gd name="T12" fmla="*/ 5984771 w 21600"/>
                <a:gd name="T13" fmla="*/ 0 h 21600"/>
                <a:gd name="T14" fmla="*/ 7767422 w 21600"/>
                <a:gd name="T15" fmla="*/ 1900843 h 21600"/>
                <a:gd name="T16" fmla="*/ 8531889 w 21600"/>
                <a:gd name="T17" fmla="*/ 6018194 h 21600"/>
                <a:gd name="T18" fmla="*/ 12097217 w 21600"/>
                <a:gd name="T19" fmla="*/ 42439564 h 21600"/>
                <a:gd name="T20" fmla="*/ 10951333 w 21600"/>
                <a:gd name="T21" fmla="*/ 45290799 h 21600"/>
                <a:gd name="T22" fmla="*/ 9804904 w 21600"/>
                <a:gd name="T23" fmla="*/ 42439564 h 21600"/>
                <a:gd name="T24" fmla="*/ 9804904 w 21600"/>
                <a:gd name="T25" fmla="*/ 21852810 h 21600"/>
                <a:gd name="T26" fmla="*/ 9295812 w 21600"/>
                <a:gd name="T27" fmla="*/ 21852810 h 21600"/>
                <a:gd name="T28" fmla="*/ 9295812 w 21600"/>
                <a:gd name="T29" fmla="*/ 70945353 h 21600"/>
                <a:gd name="T30" fmla="*/ 7895122 w 21600"/>
                <a:gd name="T31" fmla="*/ 74112253 h 21600"/>
                <a:gd name="T32" fmla="*/ 6494407 w 21600"/>
                <a:gd name="T33" fmla="*/ 70945353 h 21600"/>
                <a:gd name="T34" fmla="*/ 6494407 w 21600"/>
                <a:gd name="T35" fmla="*/ 42123899 h 21600"/>
                <a:gd name="T36" fmla="*/ 5730485 w 21600"/>
                <a:gd name="T37" fmla="*/ 42123899 h 21600"/>
                <a:gd name="T38" fmla="*/ 5730485 w 21600"/>
                <a:gd name="T39" fmla="*/ 70945353 h 21600"/>
                <a:gd name="T40" fmla="*/ 4329794 w 21600"/>
                <a:gd name="T41" fmla="*/ 74112253 h 21600"/>
                <a:gd name="T42" fmla="*/ 2801405 w 21600"/>
                <a:gd name="T43" fmla="*/ 70945353 h 21600"/>
                <a:gd name="T44" fmla="*/ 2801405 w 21600"/>
                <a:gd name="T45" fmla="*/ 21852810 h 21600"/>
                <a:gd name="T46" fmla="*/ 2292312 w 21600"/>
                <a:gd name="T47" fmla="*/ 21852810 h 21600"/>
                <a:gd name="T48" fmla="*/ 2292312 w 21600"/>
                <a:gd name="T49" fmla="*/ 42439564 h 21600"/>
                <a:gd name="T50" fmla="*/ 1145884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183366 w 21600"/>
                <a:gd name="T57" fmla="*/ 13302444 h 21600"/>
                <a:gd name="T58" fmla="*/ 9040982 w 21600"/>
                <a:gd name="T59" fmla="*/ 13302444 h 21600"/>
                <a:gd name="T60" fmla="*/ 12097217 w 21600"/>
                <a:gd name="T61" fmla="*/ 19001575 h 21600"/>
                <a:gd name="T62" fmla="*/ 12097217 w 21600"/>
                <a:gd name="T63" fmla="*/ 42439564 h 21600"/>
                <a:gd name="T64" fmla="*/ 12097217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731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596" y="21323"/>
                    <a:pt x="11596" y="20677"/>
                  </a:cubicBezTo>
                  <a:cubicBezTo>
                    <a:pt x="11596" y="12277"/>
                    <a:pt x="11596" y="12277"/>
                    <a:pt x="11596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731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4090" name="AutoShape 10"/>
            <p:cNvSpPr/>
            <p:nvPr/>
          </p:nvSpPr>
          <p:spPr>
            <a:xfrm>
              <a:off x="2562821" y="1855438"/>
              <a:ext cx="297137" cy="724215"/>
            </a:xfrm>
            <a:custGeom>
              <a:avLst/>
              <a:gdLst/>
              <a:ahLst/>
              <a:cxnLst>
                <a:cxn ang="0">
                  <a:pos x="119777438" y="201780850"/>
                </a:cxn>
                <a:cxn ang="0">
                  <a:pos x="109050944" y="360996836"/>
                </a:cxn>
                <a:cxn ang="0">
                  <a:pos x="85810689" y="424729198"/>
                </a:cxn>
                <a:cxn ang="0">
                  <a:pos x="60782510" y="360996836"/>
                </a:cxn>
                <a:cxn ang="0">
                  <a:pos x="50056346" y="201780850"/>
                </a:cxn>
                <a:cxn ang="0">
                  <a:pos x="60782510" y="63732362"/>
                </a:cxn>
                <a:cxn ang="0">
                  <a:pos x="85810689" y="0"/>
                </a:cxn>
                <a:cxn ang="0">
                  <a:pos x="109050944" y="63732362"/>
                </a:cxn>
                <a:cxn ang="0">
                  <a:pos x="119777438" y="201780850"/>
                </a:cxn>
                <a:cxn ang="0">
                  <a:pos x="171621365" y="1422933743"/>
                </a:cxn>
                <a:cxn ang="0">
                  <a:pos x="155531782" y="1518531296"/>
                </a:cxn>
                <a:cxn ang="0">
                  <a:pos x="137654617" y="1422933743"/>
                </a:cxn>
                <a:cxn ang="0">
                  <a:pos x="137654617" y="732691333"/>
                </a:cxn>
                <a:cxn ang="0">
                  <a:pos x="130503616" y="732691333"/>
                </a:cxn>
                <a:cxn ang="0">
                  <a:pos x="130503616" y="2147483646"/>
                </a:cxn>
                <a:cxn ang="0">
                  <a:pos x="110838855" y="2147483646"/>
                </a:cxn>
                <a:cxn ang="0">
                  <a:pos x="91173765" y="2147483646"/>
                </a:cxn>
                <a:cxn ang="0">
                  <a:pos x="91173765" y="1412349978"/>
                </a:cxn>
                <a:cxn ang="0">
                  <a:pos x="80447600" y="1412349978"/>
                </a:cxn>
                <a:cxn ang="0">
                  <a:pos x="80447600" y="2147483646"/>
                </a:cxn>
                <a:cxn ang="0">
                  <a:pos x="60782510" y="2147483646"/>
                </a:cxn>
                <a:cxn ang="0">
                  <a:pos x="41117763" y="2147483646"/>
                </a:cxn>
                <a:cxn ang="0">
                  <a:pos x="41117763" y="732691333"/>
                </a:cxn>
                <a:cxn ang="0">
                  <a:pos x="32179167" y="732691333"/>
                </a:cxn>
                <a:cxn ang="0">
                  <a:pos x="32179167" y="1422933743"/>
                </a:cxn>
                <a:cxn ang="0">
                  <a:pos x="16089583" y="1518531296"/>
                </a:cxn>
                <a:cxn ang="0">
                  <a:pos x="0" y="1422933743"/>
                </a:cxn>
                <a:cxn ang="0">
                  <a:pos x="0" y="637093780"/>
                </a:cxn>
                <a:cxn ang="0">
                  <a:pos x="44692926" y="446010624"/>
                </a:cxn>
                <a:cxn ang="0">
                  <a:pos x="126928439" y="446010624"/>
                </a:cxn>
                <a:cxn ang="0">
                  <a:pos x="171621365" y="637093780"/>
                </a:cxn>
                <a:cxn ang="0">
                  <a:pos x="171621365" y="1422933743"/>
                </a:cxn>
                <a:cxn ang="0">
                  <a:pos x="171621365" y="1422933743"/>
                </a:cxn>
              </a:cxnLst>
              <a:rect l="0" t="0" r="0" b="0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AutoShape 11"/>
            <p:cNvSpPr/>
            <p:nvPr/>
          </p:nvSpPr>
          <p:spPr bwMode="auto">
            <a:xfrm>
              <a:off x="5680488" y="1855438"/>
              <a:ext cx="297138" cy="724215"/>
            </a:xfrm>
            <a:custGeom>
              <a:avLst/>
              <a:gdLst>
                <a:gd name="T0" fmla="*/ 8707111 w 21600"/>
                <a:gd name="T1" fmla="*/ 6018194 h 21600"/>
                <a:gd name="T2" fmla="*/ 7927360 w 21600"/>
                <a:gd name="T3" fmla="*/ 10766874 h 21600"/>
                <a:gd name="T4" fmla="*/ 6237936 w 21600"/>
                <a:gd name="T5" fmla="*/ 12667717 h 21600"/>
                <a:gd name="T6" fmla="*/ 4418541 w 21600"/>
                <a:gd name="T7" fmla="*/ 10766874 h 21600"/>
                <a:gd name="T8" fmla="*/ 3638790 w 21600"/>
                <a:gd name="T9" fmla="*/ 6018194 h 21600"/>
                <a:gd name="T10" fmla="*/ 4418541 w 21600"/>
                <a:gd name="T11" fmla="*/ 1900843 h 21600"/>
                <a:gd name="T12" fmla="*/ 6237936 w 21600"/>
                <a:gd name="T13" fmla="*/ 0 h 21600"/>
                <a:gd name="T14" fmla="*/ 7927360 w 21600"/>
                <a:gd name="T15" fmla="*/ 1900843 h 21600"/>
                <a:gd name="T16" fmla="*/ 8707111 w 21600"/>
                <a:gd name="T17" fmla="*/ 6018194 h 21600"/>
                <a:gd name="T18" fmla="*/ 12475848 w 21600"/>
                <a:gd name="T19" fmla="*/ 42439564 h 21600"/>
                <a:gd name="T20" fmla="*/ 11176287 w 21600"/>
                <a:gd name="T21" fmla="*/ 45290799 h 21600"/>
                <a:gd name="T22" fmla="*/ 10006672 w 21600"/>
                <a:gd name="T23" fmla="*/ 42439564 h 21600"/>
                <a:gd name="T24" fmla="*/ 10006672 w 21600"/>
                <a:gd name="T25" fmla="*/ 21852810 h 21600"/>
                <a:gd name="T26" fmla="*/ 9486838 w 21600"/>
                <a:gd name="T27" fmla="*/ 21852810 h 21600"/>
                <a:gd name="T28" fmla="*/ 9486838 w 21600"/>
                <a:gd name="T29" fmla="*/ 70945353 h 21600"/>
                <a:gd name="T30" fmla="*/ 8057307 w 21600"/>
                <a:gd name="T31" fmla="*/ 74112253 h 21600"/>
                <a:gd name="T32" fmla="*/ 6627799 w 21600"/>
                <a:gd name="T33" fmla="*/ 70945353 h 21600"/>
                <a:gd name="T34" fmla="*/ 6627799 w 21600"/>
                <a:gd name="T35" fmla="*/ 42123899 h 21600"/>
                <a:gd name="T36" fmla="*/ 5848048 w 21600"/>
                <a:gd name="T37" fmla="*/ 42123899 h 21600"/>
                <a:gd name="T38" fmla="*/ 5848048 w 21600"/>
                <a:gd name="T39" fmla="*/ 70945353 h 21600"/>
                <a:gd name="T40" fmla="*/ 4418541 w 21600"/>
                <a:gd name="T41" fmla="*/ 74112253 h 21600"/>
                <a:gd name="T42" fmla="*/ 2989009 w 21600"/>
                <a:gd name="T43" fmla="*/ 70945353 h 21600"/>
                <a:gd name="T44" fmla="*/ 2989009 w 21600"/>
                <a:gd name="T45" fmla="*/ 21852810 h 21600"/>
                <a:gd name="T46" fmla="*/ 2339229 w 21600"/>
                <a:gd name="T47" fmla="*/ 21852810 h 21600"/>
                <a:gd name="T48" fmla="*/ 2339229 w 21600"/>
                <a:gd name="T49" fmla="*/ 42439564 h 21600"/>
                <a:gd name="T50" fmla="*/ 1169614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48926 w 21600"/>
                <a:gd name="T57" fmla="*/ 13302444 h 21600"/>
                <a:gd name="T58" fmla="*/ 9226921 w 21600"/>
                <a:gd name="T59" fmla="*/ 13302444 h 21600"/>
                <a:gd name="T60" fmla="*/ 12475848 w 21600"/>
                <a:gd name="T61" fmla="*/ 19001575 h 21600"/>
                <a:gd name="T62" fmla="*/ 12475848 w 21600"/>
                <a:gd name="T63" fmla="*/ 42439564 h 21600"/>
                <a:gd name="T64" fmla="*/ 12475848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350" y="13200"/>
                  </a:cubicBezTo>
                  <a:cubicBezTo>
                    <a:pt x="18000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2" name="AutoShape 12"/>
            <p:cNvSpPr/>
            <p:nvPr/>
          </p:nvSpPr>
          <p:spPr bwMode="auto">
            <a:xfrm>
              <a:off x="3808615" y="1855438"/>
              <a:ext cx="295320" cy="724215"/>
            </a:xfrm>
            <a:custGeom>
              <a:avLst/>
              <a:gdLst>
                <a:gd name="T0" fmla="*/ 8691644 w 21600"/>
                <a:gd name="T1" fmla="*/ 6018194 h 21600"/>
                <a:gd name="T2" fmla="*/ 7912841 w 21600"/>
                <a:gd name="T3" fmla="*/ 10766874 h 21600"/>
                <a:gd name="T4" fmla="*/ 6096811 w 21600"/>
                <a:gd name="T5" fmla="*/ 12667717 h 21600"/>
                <a:gd name="T6" fmla="*/ 4280781 w 21600"/>
                <a:gd name="T7" fmla="*/ 10766874 h 21600"/>
                <a:gd name="T8" fmla="*/ 3632060 w 21600"/>
                <a:gd name="T9" fmla="*/ 6018194 h 21600"/>
                <a:gd name="T10" fmla="*/ 4280781 w 21600"/>
                <a:gd name="T11" fmla="*/ 1900843 h 21600"/>
                <a:gd name="T12" fmla="*/ 6096811 w 21600"/>
                <a:gd name="T13" fmla="*/ 0 h 21600"/>
                <a:gd name="T14" fmla="*/ 7912841 w 21600"/>
                <a:gd name="T15" fmla="*/ 1900843 h 21600"/>
                <a:gd name="T16" fmla="*/ 8691644 w 21600"/>
                <a:gd name="T17" fmla="*/ 6018194 h 21600"/>
                <a:gd name="T18" fmla="*/ 12323705 w 21600"/>
                <a:gd name="T19" fmla="*/ 42439564 h 21600"/>
                <a:gd name="T20" fmla="*/ 11156371 w 21600"/>
                <a:gd name="T21" fmla="*/ 45290799 h 21600"/>
                <a:gd name="T22" fmla="*/ 9988488 w 21600"/>
                <a:gd name="T23" fmla="*/ 42439564 h 21600"/>
                <a:gd name="T24" fmla="*/ 9988488 w 21600"/>
                <a:gd name="T25" fmla="*/ 21852810 h 21600"/>
                <a:gd name="T26" fmla="*/ 9469851 w 21600"/>
                <a:gd name="T27" fmla="*/ 21852810 h 21600"/>
                <a:gd name="T28" fmla="*/ 9469851 w 21600"/>
                <a:gd name="T29" fmla="*/ 70945353 h 21600"/>
                <a:gd name="T30" fmla="*/ 8042924 w 21600"/>
                <a:gd name="T31" fmla="*/ 74112253 h 21600"/>
                <a:gd name="T32" fmla="*/ 6485914 w 21600"/>
                <a:gd name="T33" fmla="*/ 70945353 h 21600"/>
                <a:gd name="T34" fmla="*/ 6485914 w 21600"/>
                <a:gd name="T35" fmla="*/ 42123899 h 21600"/>
                <a:gd name="T36" fmla="*/ 5837791 w 21600"/>
                <a:gd name="T37" fmla="*/ 42123899 h 21600"/>
                <a:gd name="T38" fmla="*/ 5837791 w 21600"/>
                <a:gd name="T39" fmla="*/ 70945353 h 21600"/>
                <a:gd name="T40" fmla="*/ 4280781 w 21600"/>
                <a:gd name="T41" fmla="*/ 74112253 h 21600"/>
                <a:gd name="T42" fmla="*/ 2853854 w 21600"/>
                <a:gd name="T43" fmla="*/ 70945353 h 21600"/>
                <a:gd name="T44" fmla="*/ 2853854 w 21600"/>
                <a:gd name="T45" fmla="*/ 21852810 h 21600"/>
                <a:gd name="T46" fmla="*/ 2335217 w 21600"/>
                <a:gd name="T47" fmla="*/ 21852810 h 21600"/>
                <a:gd name="T48" fmla="*/ 2335217 w 21600"/>
                <a:gd name="T49" fmla="*/ 42439564 h 21600"/>
                <a:gd name="T50" fmla="*/ 1167334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42957 w 21600"/>
                <a:gd name="T57" fmla="*/ 13302444 h 21600"/>
                <a:gd name="T58" fmla="*/ 9210258 w 21600"/>
                <a:gd name="T59" fmla="*/ 13302444 h 21600"/>
                <a:gd name="T60" fmla="*/ 12323705 w 21600"/>
                <a:gd name="T61" fmla="*/ 19001575 h 21600"/>
                <a:gd name="T62" fmla="*/ 12323705 w 21600"/>
                <a:gd name="T63" fmla="*/ 42439564 h 21600"/>
                <a:gd name="T64" fmla="*/ 12323705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3" name="AutoShape 13"/>
            <p:cNvSpPr/>
            <p:nvPr/>
          </p:nvSpPr>
          <p:spPr bwMode="auto">
            <a:xfrm>
              <a:off x="4432875" y="1855438"/>
              <a:ext cx="294411" cy="724215"/>
            </a:xfrm>
            <a:custGeom>
              <a:avLst/>
              <a:gdLst>
                <a:gd name="T0" fmla="*/ 8548045 w 21600"/>
                <a:gd name="T1" fmla="*/ 6018194 h 21600"/>
                <a:gd name="T2" fmla="*/ 7910132 w 21600"/>
                <a:gd name="T3" fmla="*/ 10766874 h 21600"/>
                <a:gd name="T4" fmla="*/ 6123980 w 21600"/>
                <a:gd name="T5" fmla="*/ 12667717 h 21600"/>
                <a:gd name="T6" fmla="*/ 4337828 w 21600"/>
                <a:gd name="T7" fmla="*/ 10766874 h 21600"/>
                <a:gd name="T8" fmla="*/ 3572327 w 21600"/>
                <a:gd name="T9" fmla="*/ 6018194 h 21600"/>
                <a:gd name="T10" fmla="*/ 4337828 w 21600"/>
                <a:gd name="T11" fmla="*/ 1900843 h 21600"/>
                <a:gd name="T12" fmla="*/ 6123980 w 21600"/>
                <a:gd name="T13" fmla="*/ 0 h 21600"/>
                <a:gd name="T14" fmla="*/ 7910132 w 21600"/>
                <a:gd name="T15" fmla="*/ 1900843 h 21600"/>
                <a:gd name="T16" fmla="*/ 8548045 w 21600"/>
                <a:gd name="T17" fmla="*/ 6018194 h 21600"/>
                <a:gd name="T18" fmla="*/ 12247959 w 21600"/>
                <a:gd name="T19" fmla="*/ 42439564 h 21600"/>
                <a:gd name="T20" fmla="*/ 11099721 w 21600"/>
                <a:gd name="T21" fmla="*/ 45290799 h 21600"/>
                <a:gd name="T22" fmla="*/ 9951458 w 21600"/>
                <a:gd name="T23" fmla="*/ 42439564 h 21600"/>
                <a:gd name="T24" fmla="*/ 9951458 w 21600"/>
                <a:gd name="T25" fmla="*/ 21852810 h 21600"/>
                <a:gd name="T26" fmla="*/ 9313545 w 21600"/>
                <a:gd name="T27" fmla="*/ 21852810 h 21600"/>
                <a:gd name="T28" fmla="*/ 9313545 w 21600"/>
                <a:gd name="T29" fmla="*/ 70945353 h 21600"/>
                <a:gd name="T30" fmla="*/ 7910132 w 21600"/>
                <a:gd name="T31" fmla="*/ 74112253 h 21600"/>
                <a:gd name="T32" fmla="*/ 6506718 w 21600"/>
                <a:gd name="T33" fmla="*/ 70945353 h 21600"/>
                <a:gd name="T34" fmla="*/ 6506718 w 21600"/>
                <a:gd name="T35" fmla="*/ 42123899 h 21600"/>
                <a:gd name="T36" fmla="*/ 5741241 w 21600"/>
                <a:gd name="T37" fmla="*/ 42123899 h 21600"/>
                <a:gd name="T38" fmla="*/ 5741241 w 21600"/>
                <a:gd name="T39" fmla="*/ 70945353 h 21600"/>
                <a:gd name="T40" fmla="*/ 4337828 w 21600"/>
                <a:gd name="T41" fmla="*/ 74112253 h 21600"/>
                <a:gd name="T42" fmla="*/ 2934414 w 21600"/>
                <a:gd name="T43" fmla="*/ 70945353 h 21600"/>
                <a:gd name="T44" fmla="*/ 2934414 w 21600"/>
                <a:gd name="T45" fmla="*/ 21852810 h 21600"/>
                <a:gd name="T46" fmla="*/ 2296501 w 21600"/>
                <a:gd name="T47" fmla="*/ 21852810 h 21600"/>
                <a:gd name="T48" fmla="*/ 2296501 w 21600"/>
                <a:gd name="T49" fmla="*/ 42439564 h 21600"/>
                <a:gd name="T50" fmla="*/ 1148239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189565 w 21600"/>
                <a:gd name="T57" fmla="*/ 13302444 h 21600"/>
                <a:gd name="T58" fmla="*/ 9058394 w 21600"/>
                <a:gd name="T59" fmla="*/ 13302444 h 21600"/>
                <a:gd name="T60" fmla="*/ 12247959 w 21600"/>
                <a:gd name="T61" fmla="*/ 19001575 h 21600"/>
                <a:gd name="T62" fmla="*/ 12247959 w 21600"/>
                <a:gd name="T63" fmla="*/ 42439564 h 21600"/>
                <a:gd name="T64" fmla="*/ 12247959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4" name="AutoShape 14"/>
            <p:cNvSpPr/>
            <p:nvPr/>
          </p:nvSpPr>
          <p:spPr bwMode="auto">
            <a:xfrm>
              <a:off x="6016697" y="1855438"/>
              <a:ext cx="294411" cy="724215"/>
            </a:xfrm>
            <a:custGeom>
              <a:avLst/>
              <a:gdLst>
                <a:gd name="T0" fmla="*/ 8638223 w 21600"/>
                <a:gd name="T1" fmla="*/ 6018194 h 21600"/>
                <a:gd name="T2" fmla="*/ 7864221 w 21600"/>
                <a:gd name="T3" fmla="*/ 10766874 h 21600"/>
                <a:gd name="T4" fmla="*/ 6059329 w 21600"/>
                <a:gd name="T5" fmla="*/ 12667717 h 21600"/>
                <a:gd name="T6" fmla="*/ 4254460 w 21600"/>
                <a:gd name="T7" fmla="*/ 10766874 h 21600"/>
                <a:gd name="T8" fmla="*/ 3609737 w 21600"/>
                <a:gd name="T9" fmla="*/ 6018194 h 21600"/>
                <a:gd name="T10" fmla="*/ 4254460 w 21600"/>
                <a:gd name="T11" fmla="*/ 1900843 h 21600"/>
                <a:gd name="T12" fmla="*/ 6059329 w 21600"/>
                <a:gd name="T13" fmla="*/ 0 h 21600"/>
                <a:gd name="T14" fmla="*/ 7864221 w 21600"/>
                <a:gd name="T15" fmla="*/ 1900843 h 21600"/>
                <a:gd name="T16" fmla="*/ 8638223 w 21600"/>
                <a:gd name="T17" fmla="*/ 6018194 h 21600"/>
                <a:gd name="T18" fmla="*/ 12247959 w 21600"/>
                <a:gd name="T19" fmla="*/ 42439564 h 21600"/>
                <a:gd name="T20" fmla="*/ 11087814 w 21600"/>
                <a:gd name="T21" fmla="*/ 45290799 h 21600"/>
                <a:gd name="T22" fmla="*/ 9927074 w 21600"/>
                <a:gd name="T23" fmla="*/ 42439564 h 21600"/>
                <a:gd name="T24" fmla="*/ 9927074 w 21600"/>
                <a:gd name="T25" fmla="*/ 21852810 h 21600"/>
                <a:gd name="T26" fmla="*/ 9411653 w 21600"/>
                <a:gd name="T27" fmla="*/ 21852810 h 21600"/>
                <a:gd name="T28" fmla="*/ 9411653 w 21600"/>
                <a:gd name="T29" fmla="*/ 70945353 h 21600"/>
                <a:gd name="T30" fmla="*/ 7993499 w 21600"/>
                <a:gd name="T31" fmla="*/ 74112253 h 21600"/>
                <a:gd name="T32" fmla="*/ 6446068 w 21600"/>
                <a:gd name="T33" fmla="*/ 70945353 h 21600"/>
                <a:gd name="T34" fmla="*/ 6446068 w 21600"/>
                <a:gd name="T35" fmla="*/ 42123899 h 21600"/>
                <a:gd name="T36" fmla="*/ 5801916 w 21600"/>
                <a:gd name="T37" fmla="*/ 42123899 h 21600"/>
                <a:gd name="T38" fmla="*/ 5801916 w 21600"/>
                <a:gd name="T39" fmla="*/ 70945353 h 21600"/>
                <a:gd name="T40" fmla="*/ 4254460 w 21600"/>
                <a:gd name="T41" fmla="*/ 74112253 h 21600"/>
                <a:gd name="T42" fmla="*/ 2836307 w 21600"/>
                <a:gd name="T43" fmla="*/ 70945353 h 21600"/>
                <a:gd name="T44" fmla="*/ 2836307 w 21600"/>
                <a:gd name="T45" fmla="*/ 21852810 h 21600"/>
                <a:gd name="T46" fmla="*/ 2320885 w 21600"/>
                <a:gd name="T47" fmla="*/ 21852810 h 21600"/>
                <a:gd name="T48" fmla="*/ 2320885 w 21600"/>
                <a:gd name="T49" fmla="*/ 42439564 h 21600"/>
                <a:gd name="T50" fmla="*/ 1160145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094315 w 21600"/>
                <a:gd name="T57" fmla="*/ 13302444 h 21600"/>
                <a:gd name="T58" fmla="*/ 9153644 w 21600"/>
                <a:gd name="T59" fmla="*/ 13302444 h 21600"/>
                <a:gd name="T60" fmla="*/ 12247959 w 21600"/>
                <a:gd name="T61" fmla="*/ 19001575 h 21600"/>
                <a:gd name="T62" fmla="*/ 12247959 w 21600"/>
                <a:gd name="T63" fmla="*/ 42439564 h 21600"/>
                <a:gd name="T64" fmla="*/ 12247959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5" name="AutoShape 15"/>
            <p:cNvSpPr/>
            <p:nvPr/>
          </p:nvSpPr>
          <p:spPr bwMode="auto">
            <a:xfrm>
              <a:off x="6642776" y="1855438"/>
              <a:ext cx="292594" cy="724215"/>
            </a:xfrm>
            <a:custGeom>
              <a:avLst/>
              <a:gdLst>
                <a:gd name="T0" fmla="*/ 8531889 w 21600"/>
                <a:gd name="T1" fmla="*/ 6018194 h 21600"/>
                <a:gd name="T2" fmla="*/ 7767422 w 21600"/>
                <a:gd name="T3" fmla="*/ 10766874 h 21600"/>
                <a:gd name="T4" fmla="*/ 5984771 w 21600"/>
                <a:gd name="T5" fmla="*/ 12667717 h 21600"/>
                <a:gd name="T6" fmla="*/ 4202095 w 21600"/>
                <a:gd name="T7" fmla="*/ 10766874 h 21600"/>
                <a:gd name="T8" fmla="*/ 3438196 w 21600"/>
                <a:gd name="T9" fmla="*/ 6018194 h 21600"/>
                <a:gd name="T10" fmla="*/ 4202095 w 21600"/>
                <a:gd name="T11" fmla="*/ 1900843 h 21600"/>
                <a:gd name="T12" fmla="*/ 5984771 w 21600"/>
                <a:gd name="T13" fmla="*/ 0 h 21600"/>
                <a:gd name="T14" fmla="*/ 7767422 w 21600"/>
                <a:gd name="T15" fmla="*/ 1900843 h 21600"/>
                <a:gd name="T16" fmla="*/ 8531889 w 21600"/>
                <a:gd name="T17" fmla="*/ 6018194 h 21600"/>
                <a:gd name="T18" fmla="*/ 12097217 w 21600"/>
                <a:gd name="T19" fmla="*/ 42439564 h 21600"/>
                <a:gd name="T20" fmla="*/ 10951333 w 21600"/>
                <a:gd name="T21" fmla="*/ 45290799 h 21600"/>
                <a:gd name="T22" fmla="*/ 9804904 w 21600"/>
                <a:gd name="T23" fmla="*/ 42439564 h 21600"/>
                <a:gd name="T24" fmla="*/ 9804904 w 21600"/>
                <a:gd name="T25" fmla="*/ 21852810 h 21600"/>
                <a:gd name="T26" fmla="*/ 9295812 w 21600"/>
                <a:gd name="T27" fmla="*/ 21852810 h 21600"/>
                <a:gd name="T28" fmla="*/ 9295812 w 21600"/>
                <a:gd name="T29" fmla="*/ 70945353 h 21600"/>
                <a:gd name="T30" fmla="*/ 7767422 w 21600"/>
                <a:gd name="T31" fmla="*/ 74112253 h 21600"/>
                <a:gd name="T32" fmla="*/ 6366732 w 21600"/>
                <a:gd name="T33" fmla="*/ 70945353 h 21600"/>
                <a:gd name="T34" fmla="*/ 6366732 w 21600"/>
                <a:gd name="T35" fmla="*/ 42123899 h 21600"/>
                <a:gd name="T36" fmla="*/ 5730485 w 21600"/>
                <a:gd name="T37" fmla="*/ 42123899 h 21600"/>
                <a:gd name="T38" fmla="*/ 5730485 w 21600"/>
                <a:gd name="T39" fmla="*/ 70945353 h 21600"/>
                <a:gd name="T40" fmla="*/ 4202095 w 21600"/>
                <a:gd name="T41" fmla="*/ 74112253 h 21600"/>
                <a:gd name="T42" fmla="*/ 2801405 w 21600"/>
                <a:gd name="T43" fmla="*/ 70945353 h 21600"/>
                <a:gd name="T44" fmla="*/ 2801405 w 21600"/>
                <a:gd name="T45" fmla="*/ 21852810 h 21600"/>
                <a:gd name="T46" fmla="*/ 2292312 w 21600"/>
                <a:gd name="T47" fmla="*/ 21852810 h 21600"/>
                <a:gd name="T48" fmla="*/ 2292312 w 21600"/>
                <a:gd name="T49" fmla="*/ 42439564 h 21600"/>
                <a:gd name="T50" fmla="*/ 1145884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056235 w 21600"/>
                <a:gd name="T57" fmla="*/ 13302444 h 21600"/>
                <a:gd name="T58" fmla="*/ 9040982 w 21600"/>
                <a:gd name="T59" fmla="*/ 13302444 h 21600"/>
                <a:gd name="T60" fmla="*/ 12097217 w 21600"/>
                <a:gd name="T61" fmla="*/ 19001575 h 21600"/>
                <a:gd name="T62" fmla="*/ 12097217 w 21600"/>
                <a:gd name="T63" fmla="*/ 42439564 h 21600"/>
                <a:gd name="T64" fmla="*/ 12097217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6" name="AutoShape 16"/>
            <p:cNvSpPr/>
            <p:nvPr/>
          </p:nvSpPr>
          <p:spPr bwMode="auto">
            <a:xfrm>
              <a:off x="6332009" y="1855438"/>
              <a:ext cx="297137" cy="724215"/>
            </a:xfrm>
            <a:custGeom>
              <a:avLst/>
              <a:gdLst>
                <a:gd name="T0" fmla="*/ 8707070 w 21600"/>
                <a:gd name="T1" fmla="*/ 6018194 h 21600"/>
                <a:gd name="T2" fmla="*/ 8057291 w 21600"/>
                <a:gd name="T3" fmla="*/ 10766874 h 21600"/>
                <a:gd name="T4" fmla="*/ 6237900 w 21600"/>
                <a:gd name="T5" fmla="*/ 12667717 h 21600"/>
                <a:gd name="T6" fmla="*/ 4418508 w 21600"/>
                <a:gd name="T7" fmla="*/ 10766874 h 21600"/>
                <a:gd name="T8" fmla="*/ 3638783 w 21600"/>
                <a:gd name="T9" fmla="*/ 6018194 h 21600"/>
                <a:gd name="T10" fmla="*/ 4418508 w 21600"/>
                <a:gd name="T11" fmla="*/ 1900843 h 21600"/>
                <a:gd name="T12" fmla="*/ 6237900 w 21600"/>
                <a:gd name="T13" fmla="*/ 0 h 21600"/>
                <a:gd name="T14" fmla="*/ 8057291 w 21600"/>
                <a:gd name="T15" fmla="*/ 1900843 h 21600"/>
                <a:gd name="T16" fmla="*/ 8707070 w 21600"/>
                <a:gd name="T17" fmla="*/ 6018194 h 21600"/>
                <a:gd name="T18" fmla="*/ 12475799 w 21600"/>
                <a:gd name="T19" fmla="*/ 42439564 h 21600"/>
                <a:gd name="T20" fmla="*/ 11306187 w 21600"/>
                <a:gd name="T21" fmla="*/ 45290799 h 21600"/>
                <a:gd name="T22" fmla="*/ 10136599 w 21600"/>
                <a:gd name="T23" fmla="*/ 42439564 h 21600"/>
                <a:gd name="T24" fmla="*/ 10136599 w 21600"/>
                <a:gd name="T25" fmla="*/ 21852810 h 21600"/>
                <a:gd name="T26" fmla="*/ 9486796 w 21600"/>
                <a:gd name="T27" fmla="*/ 21852810 h 21600"/>
                <a:gd name="T28" fmla="*/ 9486796 w 21600"/>
                <a:gd name="T29" fmla="*/ 70945353 h 21600"/>
                <a:gd name="T30" fmla="*/ 8057291 w 21600"/>
                <a:gd name="T31" fmla="*/ 74112253 h 21600"/>
                <a:gd name="T32" fmla="*/ 6627762 w 21600"/>
                <a:gd name="T33" fmla="*/ 70945353 h 21600"/>
                <a:gd name="T34" fmla="*/ 6627762 w 21600"/>
                <a:gd name="T35" fmla="*/ 42123899 h 21600"/>
                <a:gd name="T36" fmla="*/ 5848037 w 21600"/>
                <a:gd name="T37" fmla="*/ 42123899 h 21600"/>
                <a:gd name="T38" fmla="*/ 5848037 w 21600"/>
                <a:gd name="T39" fmla="*/ 70945353 h 21600"/>
                <a:gd name="T40" fmla="*/ 4418508 w 21600"/>
                <a:gd name="T41" fmla="*/ 74112253 h 21600"/>
                <a:gd name="T42" fmla="*/ 2989004 w 21600"/>
                <a:gd name="T43" fmla="*/ 70945353 h 21600"/>
                <a:gd name="T44" fmla="*/ 2989004 w 21600"/>
                <a:gd name="T45" fmla="*/ 21852810 h 21600"/>
                <a:gd name="T46" fmla="*/ 2339224 w 21600"/>
                <a:gd name="T47" fmla="*/ 21852810 h 21600"/>
                <a:gd name="T48" fmla="*/ 2339224 w 21600"/>
                <a:gd name="T49" fmla="*/ 42439564 h 21600"/>
                <a:gd name="T50" fmla="*/ 1169612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48896 w 21600"/>
                <a:gd name="T57" fmla="*/ 13302444 h 21600"/>
                <a:gd name="T58" fmla="*/ 9226903 w 21600"/>
                <a:gd name="T59" fmla="*/ 13302444 h 21600"/>
                <a:gd name="T60" fmla="*/ 12475799 w 21600"/>
                <a:gd name="T61" fmla="*/ 19001575 h 21600"/>
                <a:gd name="T62" fmla="*/ 12475799 w 21600"/>
                <a:gd name="T63" fmla="*/ 42439564 h 21600"/>
                <a:gd name="T64" fmla="*/ 12475799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7" name="AutoShape 17"/>
            <p:cNvSpPr/>
            <p:nvPr/>
          </p:nvSpPr>
          <p:spPr bwMode="auto">
            <a:xfrm>
              <a:off x="6958086" y="1855438"/>
              <a:ext cx="297138" cy="724215"/>
            </a:xfrm>
            <a:custGeom>
              <a:avLst/>
              <a:gdLst>
                <a:gd name="T0" fmla="*/ 8707111 w 21600"/>
                <a:gd name="T1" fmla="*/ 6018194 h 21600"/>
                <a:gd name="T2" fmla="*/ 7927360 w 21600"/>
                <a:gd name="T3" fmla="*/ 10766874 h 21600"/>
                <a:gd name="T4" fmla="*/ 6237936 w 21600"/>
                <a:gd name="T5" fmla="*/ 12667717 h 21600"/>
                <a:gd name="T6" fmla="*/ 4418541 w 21600"/>
                <a:gd name="T7" fmla="*/ 10766874 h 21600"/>
                <a:gd name="T8" fmla="*/ 3638790 w 21600"/>
                <a:gd name="T9" fmla="*/ 6018194 h 21600"/>
                <a:gd name="T10" fmla="*/ 4418541 w 21600"/>
                <a:gd name="T11" fmla="*/ 1900843 h 21600"/>
                <a:gd name="T12" fmla="*/ 6237936 w 21600"/>
                <a:gd name="T13" fmla="*/ 0 h 21600"/>
                <a:gd name="T14" fmla="*/ 7927360 w 21600"/>
                <a:gd name="T15" fmla="*/ 1900843 h 21600"/>
                <a:gd name="T16" fmla="*/ 8707111 w 21600"/>
                <a:gd name="T17" fmla="*/ 6018194 h 21600"/>
                <a:gd name="T18" fmla="*/ 12475848 w 21600"/>
                <a:gd name="T19" fmla="*/ 42439564 h 21600"/>
                <a:gd name="T20" fmla="*/ 11306233 w 21600"/>
                <a:gd name="T21" fmla="*/ 45290799 h 21600"/>
                <a:gd name="T22" fmla="*/ 10006672 w 21600"/>
                <a:gd name="T23" fmla="*/ 42439564 h 21600"/>
                <a:gd name="T24" fmla="*/ 10006672 w 21600"/>
                <a:gd name="T25" fmla="*/ 21852810 h 21600"/>
                <a:gd name="T26" fmla="*/ 9486838 w 21600"/>
                <a:gd name="T27" fmla="*/ 21852810 h 21600"/>
                <a:gd name="T28" fmla="*/ 9486838 w 21600"/>
                <a:gd name="T29" fmla="*/ 70945353 h 21600"/>
                <a:gd name="T30" fmla="*/ 8057307 w 21600"/>
                <a:gd name="T31" fmla="*/ 74112253 h 21600"/>
                <a:gd name="T32" fmla="*/ 6627799 w 21600"/>
                <a:gd name="T33" fmla="*/ 70945353 h 21600"/>
                <a:gd name="T34" fmla="*/ 6627799 w 21600"/>
                <a:gd name="T35" fmla="*/ 42123899 h 21600"/>
                <a:gd name="T36" fmla="*/ 5848048 w 21600"/>
                <a:gd name="T37" fmla="*/ 42123899 h 21600"/>
                <a:gd name="T38" fmla="*/ 5848048 w 21600"/>
                <a:gd name="T39" fmla="*/ 70945353 h 21600"/>
                <a:gd name="T40" fmla="*/ 4418541 w 21600"/>
                <a:gd name="T41" fmla="*/ 74112253 h 21600"/>
                <a:gd name="T42" fmla="*/ 2989009 w 21600"/>
                <a:gd name="T43" fmla="*/ 70945353 h 21600"/>
                <a:gd name="T44" fmla="*/ 2989009 w 21600"/>
                <a:gd name="T45" fmla="*/ 21852810 h 21600"/>
                <a:gd name="T46" fmla="*/ 2339229 w 21600"/>
                <a:gd name="T47" fmla="*/ 21852810 h 21600"/>
                <a:gd name="T48" fmla="*/ 2339229 w 21600"/>
                <a:gd name="T49" fmla="*/ 42439564 h 21600"/>
                <a:gd name="T50" fmla="*/ 1169614 w 21600"/>
                <a:gd name="T51" fmla="*/ 45290799 h 21600"/>
                <a:gd name="T52" fmla="*/ 0 w 21600"/>
                <a:gd name="T53" fmla="*/ 42439564 h 21600"/>
                <a:gd name="T54" fmla="*/ 0 w 21600"/>
                <a:gd name="T55" fmla="*/ 19001575 h 21600"/>
                <a:gd name="T56" fmla="*/ 3248926 w 21600"/>
                <a:gd name="T57" fmla="*/ 13302444 h 21600"/>
                <a:gd name="T58" fmla="*/ 9226921 w 21600"/>
                <a:gd name="T59" fmla="*/ 13302444 h 21600"/>
                <a:gd name="T60" fmla="*/ 12475848 w 21600"/>
                <a:gd name="T61" fmla="*/ 19001575 h 21600"/>
                <a:gd name="T62" fmla="*/ 12475848 w 21600"/>
                <a:gd name="T63" fmla="*/ 42439564 h 21600"/>
                <a:gd name="T64" fmla="*/ 12475848 w 21600"/>
                <a:gd name="T65" fmla="*/ 42439564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4098" name="AutoShape 53"/>
            <p:cNvSpPr/>
            <p:nvPr/>
          </p:nvSpPr>
          <p:spPr>
            <a:xfrm>
              <a:off x="1122569" y="1795466"/>
              <a:ext cx="872329" cy="872329"/>
            </a:xfrm>
            <a:custGeom>
              <a:avLst/>
              <a:gdLst/>
              <a:ahLst/>
              <a:cxnLst>
                <a:cxn ang="0">
                  <a:pos x="2147483646" y="766189004"/>
                </a:cxn>
                <a:cxn ang="0">
                  <a:pos x="2147483646" y="2147483646"/>
                </a:cxn>
                <a:cxn ang="0">
                  <a:pos x="766189004" y="2147483646"/>
                </a:cxn>
                <a:cxn ang="0">
                  <a:pos x="766189004" y="766189004"/>
                </a:cxn>
                <a:cxn ang="0">
                  <a:pos x="2147483646" y="766189004"/>
                </a:cxn>
                <a:cxn ang="0">
                  <a:pos x="2147483646" y="766189004"/>
                </a:cxn>
              </a:cxnLst>
              <a:rect l="0" t="0" r="0" b="0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  <a:moveTo>
                    <a:pt x="16796" y="2882"/>
                  </a:moveTo>
                </a:path>
              </a:pathLst>
            </a:custGeom>
            <a:solidFill>
              <a:srgbClr val="315B2F">
                <a:alpha val="100000"/>
              </a:srgbClr>
            </a:solidFill>
            <a:ln w="508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99" name="Rectangle 59"/>
            <p:cNvSpPr/>
            <p:nvPr/>
          </p:nvSpPr>
          <p:spPr>
            <a:xfrm>
              <a:off x="1284561" y="2060183"/>
              <a:ext cx="651190" cy="363470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0" tIns="0" rIns="0" bIns="0"/>
            <a:lstStyle/>
            <a:p>
              <a:pPr lvl="0" algn="ctr" eaLnBrk="1" hangingPunct="1">
                <a:spcBef>
                  <a:spcPts val="850"/>
                </a:spcBef>
              </a:pPr>
              <a:r>
                <a:rPr lang="en-US" altLang="zh-CN" sz="20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sym typeface="Arial" panose="020B0604020202020204" pitchFamily="34" charset="0"/>
                </a:rPr>
                <a:t>40%</a:t>
              </a:r>
            </a:p>
          </p:txBody>
        </p:sp>
        <p:sp>
          <p:nvSpPr>
            <p:cNvPr id="44100" name="TextBox 13"/>
            <p:cNvSpPr txBox="1"/>
            <p:nvPr/>
          </p:nvSpPr>
          <p:spPr>
            <a:xfrm>
              <a:off x="7815384" y="1869972"/>
              <a:ext cx="2235767" cy="28187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101" name="TextBox 13"/>
            <p:cNvSpPr txBox="1"/>
            <p:nvPr/>
          </p:nvSpPr>
          <p:spPr>
            <a:xfrm>
              <a:off x="7820056" y="2197273"/>
              <a:ext cx="3139839" cy="4228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122363" y="3190875"/>
            <a:ext cx="9832975" cy="873125"/>
            <a:chOff x="1122569" y="3191192"/>
            <a:chExt cx="9832654" cy="872329"/>
          </a:xfrm>
        </p:grpSpPr>
        <p:sp>
          <p:nvSpPr>
            <p:cNvPr id="18" name="AutoShape 18"/>
            <p:cNvSpPr/>
            <p:nvPr/>
          </p:nvSpPr>
          <p:spPr bwMode="auto">
            <a:xfrm>
              <a:off x="4740916" y="3252982"/>
              <a:ext cx="293503" cy="723306"/>
            </a:xfrm>
            <a:custGeom>
              <a:avLst/>
              <a:gdLst>
                <a:gd name="T0" fmla="*/ 8584982 w 21600"/>
                <a:gd name="T1" fmla="*/ 6003098 h 21600"/>
                <a:gd name="T2" fmla="*/ 7815766 w 21600"/>
                <a:gd name="T3" fmla="*/ 10739855 h 21600"/>
                <a:gd name="T4" fmla="*/ 6021998 w 21600"/>
                <a:gd name="T5" fmla="*/ 12635973 h 21600"/>
                <a:gd name="T6" fmla="*/ 4228253 w 21600"/>
                <a:gd name="T7" fmla="*/ 10739855 h 21600"/>
                <a:gd name="T8" fmla="*/ 3587513 w 21600"/>
                <a:gd name="T9" fmla="*/ 6003098 h 21600"/>
                <a:gd name="T10" fmla="*/ 4228253 w 21600"/>
                <a:gd name="T11" fmla="*/ 1896060 h 21600"/>
                <a:gd name="T12" fmla="*/ 6021998 w 21600"/>
                <a:gd name="T13" fmla="*/ 0 h 21600"/>
                <a:gd name="T14" fmla="*/ 7815766 w 21600"/>
                <a:gd name="T15" fmla="*/ 1896060 h 21600"/>
                <a:gd name="T16" fmla="*/ 8584982 w 21600"/>
                <a:gd name="T17" fmla="*/ 6003098 h 21600"/>
                <a:gd name="T18" fmla="*/ 12172495 w 21600"/>
                <a:gd name="T19" fmla="*/ 42333153 h 21600"/>
                <a:gd name="T20" fmla="*/ 11019491 w 21600"/>
                <a:gd name="T21" fmla="*/ 45177301 h 21600"/>
                <a:gd name="T22" fmla="*/ 9865916 w 21600"/>
                <a:gd name="T23" fmla="*/ 42333153 h 21600"/>
                <a:gd name="T24" fmla="*/ 9865916 w 21600"/>
                <a:gd name="T25" fmla="*/ 21798021 h 21600"/>
                <a:gd name="T26" fmla="*/ 9353652 w 21600"/>
                <a:gd name="T27" fmla="*/ 21798021 h 21600"/>
                <a:gd name="T28" fmla="*/ 9353652 w 21600"/>
                <a:gd name="T29" fmla="*/ 70767442 h 21600"/>
                <a:gd name="T30" fmla="*/ 7815766 w 21600"/>
                <a:gd name="T31" fmla="*/ 73926450 h 21600"/>
                <a:gd name="T32" fmla="*/ 6406333 w 21600"/>
                <a:gd name="T33" fmla="*/ 70767442 h 21600"/>
                <a:gd name="T34" fmla="*/ 6406333 w 21600"/>
                <a:gd name="T35" fmla="*/ 42018293 h 21600"/>
                <a:gd name="T36" fmla="*/ 5766162 w 21600"/>
                <a:gd name="T37" fmla="*/ 42018293 h 21600"/>
                <a:gd name="T38" fmla="*/ 5766162 w 21600"/>
                <a:gd name="T39" fmla="*/ 70767442 h 21600"/>
                <a:gd name="T40" fmla="*/ 4228253 w 21600"/>
                <a:gd name="T41" fmla="*/ 73926450 h 21600"/>
                <a:gd name="T42" fmla="*/ 2818843 w 21600"/>
                <a:gd name="T43" fmla="*/ 70767442 h 21600"/>
                <a:gd name="T44" fmla="*/ 2818843 w 21600"/>
                <a:gd name="T45" fmla="*/ 21798021 h 21600"/>
                <a:gd name="T46" fmla="*/ 2306579 w 21600"/>
                <a:gd name="T47" fmla="*/ 21798021 h 21600"/>
                <a:gd name="T48" fmla="*/ 2306579 w 21600"/>
                <a:gd name="T49" fmla="*/ 42333153 h 21600"/>
                <a:gd name="T50" fmla="*/ 1153005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75249 w 21600"/>
                <a:gd name="T57" fmla="*/ 13269086 h 21600"/>
                <a:gd name="T58" fmla="*/ 9097246 w 21600"/>
                <a:gd name="T59" fmla="*/ 13269086 h 21600"/>
                <a:gd name="T60" fmla="*/ 12172495 w 21600"/>
                <a:gd name="T61" fmla="*/ 18953931 h 21600"/>
                <a:gd name="T62" fmla="*/ 12172495 w 21600"/>
                <a:gd name="T63" fmla="*/ 42333153 h 21600"/>
                <a:gd name="T64" fmla="*/ 1217249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9" name="AutoShape 19"/>
            <p:cNvSpPr/>
            <p:nvPr/>
          </p:nvSpPr>
          <p:spPr bwMode="auto">
            <a:xfrm>
              <a:off x="2867227" y="3252982"/>
              <a:ext cx="294411" cy="723306"/>
            </a:xfrm>
            <a:custGeom>
              <a:avLst/>
              <a:gdLst>
                <a:gd name="T0" fmla="*/ 8675632 w 21600"/>
                <a:gd name="T1" fmla="*/ 6003098 h 21600"/>
                <a:gd name="T2" fmla="*/ 7910132 w 21600"/>
                <a:gd name="T3" fmla="*/ 10739855 h 21600"/>
                <a:gd name="T4" fmla="*/ 6123980 w 21600"/>
                <a:gd name="T5" fmla="*/ 12635973 h 21600"/>
                <a:gd name="T6" fmla="*/ 4337828 w 21600"/>
                <a:gd name="T7" fmla="*/ 10739855 h 21600"/>
                <a:gd name="T8" fmla="*/ 3572327 w 21600"/>
                <a:gd name="T9" fmla="*/ 6003098 h 21600"/>
                <a:gd name="T10" fmla="*/ 4337828 w 21600"/>
                <a:gd name="T11" fmla="*/ 1896060 h 21600"/>
                <a:gd name="T12" fmla="*/ 6123980 w 21600"/>
                <a:gd name="T13" fmla="*/ 0 h 21600"/>
                <a:gd name="T14" fmla="*/ 7910132 w 21600"/>
                <a:gd name="T15" fmla="*/ 1896060 h 21600"/>
                <a:gd name="T16" fmla="*/ 8675632 w 21600"/>
                <a:gd name="T17" fmla="*/ 6003098 h 21600"/>
                <a:gd name="T18" fmla="*/ 12247959 w 21600"/>
                <a:gd name="T19" fmla="*/ 42333153 h 21600"/>
                <a:gd name="T20" fmla="*/ 11099721 w 21600"/>
                <a:gd name="T21" fmla="*/ 45177301 h 21600"/>
                <a:gd name="T22" fmla="*/ 9951458 w 21600"/>
                <a:gd name="T23" fmla="*/ 42333153 h 21600"/>
                <a:gd name="T24" fmla="*/ 9951458 w 21600"/>
                <a:gd name="T25" fmla="*/ 21798021 h 21600"/>
                <a:gd name="T26" fmla="*/ 9313545 w 21600"/>
                <a:gd name="T27" fmla="*/ 21798021 h 21600"/>
                <a:gd name="T28" fmla="*/ 9313545 w 21600"/>
                <a:gd name="T29" fmla="*/ 70767442 h 21600"/>
                <a:gd name="T30" fmla="*/ 7910132 w 21600"/>
                <a:gd name="T31" fmla="*/ 73926450 h 21600"/>
                <a:gd name="T32" fmla="*/ 6506718 w 21600"/>
                <a:gd name="T33" fmla="*/ 70767442 h 21600"/>
                <a:gd name="T34" fmla="*/ 6506718 w 21600"/>
                <a:gd name="T35" fmla="*/ 42018293 h 21600"/>
                <a:gd name="T36" fmla="*/ 5741241 w 21600"/>
                <a:gd name="T37" fmla="*/ 42018293 h 21600"/>
                <a:gd name="T38" fmla="*/ 5741241 w 21600"/>
                <a:gd name="T39" fmla="*/ 70767442 h 21600"/>
                <a:gd name="T40" fmla="*/ 4337828 w 21600"/>
                <a:gd name="T41" fmla="*/ 73926450 h 21600"/>
                <a:gd name="T42" fmla="*/ 2934414 w 21600"/>
                <a:gd name="T43" fmla="*/ 70767442 h 21600"/>
                <a:gd name="T44" fmla="*/ 2934414 w 21600"/>
                <a:gd name="T45" fmla="*/ 21798021 h 21600"/>
                <a:gd name="T46" fmla="*/ 2424065 w 21600"/>
                <a:gd name="T47" fmla="*/ 21798021 h 21600"/>
                <a:gd name="T48" fmla="*/ 2424065 w 21600"/>
                <a:gd name="T49" fmla="*/ 42333153 h 21600"/>
                <a:gd name="T50" fmla="*/ 1148239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9565 w 21600"/>
                <a:gd name="T57" fmla="*/ 13269086 h 21600"/>
                <a:gd name="T58" fmla="*/ 905839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675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275" y="6369"/>
                    <a:pt x="4275" y="6369"/>
                    <a:pt x="4275" y="6369"/>
                  </a:cubicBezTo>
                  <a:cubicBezTo>
                    <a:pt x="4275" y="12369"/>
                    <a:pt x="4275" y="12369"/>
                    <a:pt x="4275" y="12369"/>
                  </a:cubicBezTo>
                  <a:cubicBezTo>
                    <a:pt x="4275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4064" name="AutoShape 20"/>
            <p:cNvSpPr/>
            <p:nvPr/>
          </p:nvSpPr>
          <p:spPr>
            <a:xfrm>
              <a:off x="2247509" y="3252982"/>
              <a:ext cx="292594" cy="723306"/>
            </a:xfrm>
            <a:custGeom>
              <a:avLst/>
              <a:gdLst/>
              <a:ahLst/>
              <a:cxnLst>
                <a:cxn ang="0">
                  <a:pos x="115573126" y="201022074"/>
                </a:cxn>
                <a:cxn ang="0">
                  <a:pos x="105217642" y="359638961"/>
                </a:cxn>
                <a:cxn ang="0">
                  <a:pos x="81069819" y="423133106"/>
                </a:cxn>
                <a:cxn ang="0">
                  <a:pos x="56921657" y="359638961"/>
                </a:cxn>
                <a:cxn ang="0">
                  <a:pos x="46573867" y="201022074"/>
                </a:cxn>
                <a:cxn ang="0">
                  <a:pos x="56921657" y="63492203"/>
                </a:cxn>
                <a:cxn ang="0">
                  <a:pos x="81069819" y="0"/>
                </a:cxn>
                <a:cxn ang="0">
                  <a:pos x="105217642" y="63492203"/>
                </a:cxn>
                <a:cxn ang="0">
                  <a:pos x="115573126" y="201022074"/>
                </a:cxn>
                <a:cxn ang="0">
                  <a:pos x="163869126" y="1417584424"/>
                </a:cxn>
                <a:cxn ang="0">
                  <a:pos x="148346960" y="1512824670"/>
                </a:cxn>
                <a:cxn ang="0">
                  <a:pos x="132817411" y="1417584424"/>
                </a:cxn>
                <a:cxn ang="0">
                  <a:pos x="132817411" y="729937008"/>
                </a:cxn>
                <a:cxn ang="0">
                  <a:pos x="125921241" y="729937008"/>
                </a:cxn>
                <a:cxn ang="0">
                  <a:pos x="125921241" y="2147483646"/>
                </a:cxn>
                <a:cxn ang="0">
                  <a:pos x="105217642" y="2147483646"/>
                </a:cxn>
                <a:cxn ang="0">
                  <a:pos x="86243870" y="2147483646"/>
                </a:cxn>
                <a:cxn ang="0">
                  <a:pos x="86243870" y="1407040900"/>
                </a:cxn>
                <a:cxn ang="0">
                  <a:pos x="77625256" y="1407040900"/>
                </a:cxn>
                <a:cxn ang="0">
                  <a:pos x="77625256" y="2147483646"/>
                </a:cxn>
                <a:cxn ang="0">
                  <a:pos x="56921657" y="2147483646"/>
                </a:cxn>
                <a:cxn ang="0">
                  <a:pos x="37947884" y="2147483646"/>
                </a:cxn>
                <a:cxn ang="0">
                  <a:pos x="37947884" y="729937008"/>
                </a:cxn>
                <a:cxn ang="0">
                  <a:pos x="31051701" y="729937008"/>
                </a:cxn>
                <a:cxn ang="0">
                  <a:pos x="31051701" y="1417584424"/>
                </a:cxn>
                <a:cxn ang="0">
                  <a:pos x="15522166" y="1512824670"/>
                </a:cxn>
                <a:cxn ang="0">
                  <a:pos x="0" y="1417584424"/>
                </a:cxn>
                <a:cxn ang="0">
                  <a:pos x="0" y="634698704"/>
                </a:cxn>
                <a:cxn ang="0">
                  <a:pos x="41399816" y="444333774"/>
                </a:cxn>
                <a:cxn ang="0">
                  <a:pos x="122469310" y="444333774"/>
                </a:cxn>
                <a:cxn ang="0">
                  <a:pos x="163869126" y="634698704"/>
                </a:cxn>
                <a:cxn ang="0">
                  <a:pos x="163869126" y="1417584424"/>
                </a:cxn>
                <a:cxn ang="0">
                  <a:pos x="163869126" y="1417584424"/>
                </a:cxn>
              </a:cxnLst>
              <a:rect l="0" t="0" r="0" b="0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AutoShape 21"/>
            <p:cNvSpPr/>
            <p:nvPr/>
          </p:nvSpPr>
          <p:spPr bwMode="auto">
            <a:xfrm>
              <a:off x="5365178" y="3252982"/>
              <a:ext cx="295320" cy="723306"/>
            </a:xfrm>
            <a:custGeom>
              <a:avLst/>
              <a:gdLst>
                <a:gd name="T0" fmla="*/ 8691604 w 21600"/>
                <a:gd name="T1" fmla="*/ 6003098 h 21600"/>
                <a:gd name="T2" fmla="*/ 7912825 w 21600"/>
                <a:gd name="T3" fmla="*/ 10739855 h 21600"/>
                <a:gd name="T4" fmla="*/ 6096775 w 21600"/>
                <a:gd name="T5" fmla="*/ 12635973 h 21600"/>
                <a:gd name="T6" fmla="*/ 4280748 w 21600"/>
                <a:gd name="T7" fmla="*/ 10739855 h 21600"/>
                <a:gd name="T8" fmla="*/ 3502543 w 21600"/>
                <a:gd name="T9" fmla="*/ 6003098 h 21600"/>
                <a:gd name="T10" fmla="*/ 4280748 w 21600"/>
                <a:gd name="T11" fmla="*/ 1896060 h 21600"/>
                <a:gd name="T12" fmla="*/ 6096775 w 21600"/>
                <a:gd name="T13" fmla="*/ 0 h 21600"/>
                <a:gd name="T14" fmla="*/ 7912825 w 21600"/>
                <a:gd name="T15" fmla="*/ 1896060 h 21600"/>
                <a:gd name="T16" fmla="*/ 8691604 w 21600"/>
                <a:gd name="T17" fmla="*/ 6003098 h 21600"/>
                <a:gd name="T18" fmla="*/ 12323657 w 21600"/>
                <a:gd name="T19" fmla="*/ 42333153 h 21600"/>
                <a:gd name="T20" fmla="*/ 11156326 w 21600"/>
                <a:gd name="T21" fmla="*/ 45177301 h 21600"/>
                <a:gd name="T22" fmla="*/ 9988445 w 21600"/>
                <a:gd name="T23" fmla="*/ 42333153 h 21600"/>
                <a:gd name="T24" fmla="*/ 9988445 w 21600"/>
                <a:gd name="T25" fmla="*/ 21798021 h 21600"/>
                <a:gd name="T26" fmla="*/ 9469809 w 21600"/>
                <a:gd name="T27" fmla="*/ 21798021 h 21600"/>
                <a:gd name="T28" fmla="*/ 9469809 w 21600"/>
                <a:gd name="T29" fmla="*/ 70767442 h 21600"/>
                <a:gd name="T30" fmla="*/ 7912825 w 21600"/>
                <a:gd name="T31" fmla="*/ 73926450 h 21600"/>
                <a:gd name="T32" fmla="*/ 6485901 w 21600"/>
                <a:gd name="T33" fmla="*/ 70767442 h 21600"/>
                <a:gd name="T34" fmla="*/ 6485901 w 21600"/>
                <a:gd name="T35" fmla="*/ 42018293 h 21600"/>
                <a:gd name="T36" fmla="*/ 5707672 w 21600"/>
                <a:gd name="T37" fmla="*/ 42018293 h 21600"/>
                <a:gd name="T38" fmla="*/ 5707672 w 21600"/>
                <a:gd name="T39" fmla="*/ 70767442 h 21600"/>
                <a:gd name="T40" fmla="*/ 4280748 w 21600"/>
                <a:gd name="T41" fmla="*/ 73926450 h 21600"/>
                <a:gd name="T42" fmla="*/ 2853848 w 21600"/>
                <a:gd name="T43" fmla="*/ 70767442 h 21600"/>
                <a:gd name="T44" fmla="*/ 2853848 w 21600"/>
                <a:gd name="T45" fmla="*/ 21798021 h 21600"/>
                <a:gd name="T46" fmla="*/ 2335212 w 21600"/>
                <a:gd name="T47" fmla="*/ 21798021 h 21600"/>
                <a:gd name="T48" fmla="*/ 2335212 w 21600"/>
                <a:gd name="T49" fmla="*/ 42333153 h 21600"/>
                <a:gd name="T50" fmla="*/ 1167331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13441 w 21600"/>
                <a:gd name="T57" fmla="*/ 13269086 h 21600"/>
                <a:gd name="T58" fmla="*/ 9210216 w 21600"/>
                <a:gd name="T59" fmla="*/ 13269086 h 21600"/>
                <a:gd name="T60" fmla="*/ 12323657 w 21600"/>
                <a:gd name="T61" fmla="*/ 18953931 h 21600"/>
                <a:gd name="T62" fmla="*/ 12323657 w 21600"/>
                <a:gd name="T63" fmla="*/ 42333153 h 21600"/>
                <a:gd name="T64" fmla="*/ 1232365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004" y="12277"/>
                    <a:pt x="10004" y="12277"/>
                    <a:pt x="10004" y="12277"/>
                  </a:cubicBezTo>
                  <a:cubicBezTo>
                    <a:pt x="10004" y="20677"/>
                    <a:pt x="10004" y="20677"/>
                    <a:pt x="10004" y="20677"/>
                  </a:cubicBezTo>
                  <a:cubicBezTo>
                    <a:pt x="10004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2" name="AutoShape 22"/>
            <p:cNvSpPr/>
            <p:nvPr/>
          </p:nvSpPr>
          <p:spPr bwMode="auto">
            <a:xfrm>
              <a:off x="3490578" y="3252982"/>
              <a:ext cx="298046" cy="723306"/>
            </a:xfrm>
            <a:custGeom>
              <a:avLst/>
              <a:gdLst>
                <a:gd name="T0" fmla="*/ 8891169 w 21600"/>
                <a:gd name="T1" fmla="*/ 6003098 h 21600"/>
                <a:gd name="T2" fmla="*/ 8106648 w 21600"/>
                <a:gd name="T3" fmla="*/ 10739855 h 21600"/>
                <a:gd name="T4" fmla="*/ 6276122 w 21600"/>
                <a:gd name="T5" fmla="*/ 12635973 h 21600"/>
                <a:gd name="T6" fmla="*/ 4445597 w 21600"/>
                <a:gd name="T7" fmla="*/ 10739855 h 21600"/>
                <a:gd name="T8" fmla="*/ 3661075 w 21600"/>
                <a:gd name="T9" fmla="*/ 6003098 h 21600"/>
                <a:gd name="T10" fmla="*/ 4445597 w 21600"/>
                <a:gd name="T11" fmla="*/ 1896060 h 21600"/>
                <a:gd name="T12" fmla="*/ 6276122 w 21600"/>
                <a:gd name="T13" fmla="*/ 0 h 21600"/>
                <a:gd name="T14" fmla="*/ 8106648 w 21600"/>
                <a:gd name="T15" fmla="*/ 1896060 h 21600"/>
                <a:gd name="T16" fmla="*/ 8891169 w 21600"/>
                <a:gd name="T17" fmla="*/ 6003098 h 21600"/>
                <a:gd name="T18" fmla="*/ 12552245 w 21600"/>
                <a:gd name="T19" fmla="*/ 42333153 h 21600"/>
                <a:gd name="T20" fmla="*/ 11375463 w 21600"/>
                <a:gd name="T21" fmla="*/ 45177301 h 21600"/>
                <a:gd name="T22" fmla="*/ 10198705 w 21600"/>
                <a:gd name="T23" fmla="*/ 42333153 h 21600"/>
                <a:gd name="T24" fmla="*/ 10198705 w 21600"/>
                <a:gd name="T25" fmla="*/ 21798021 h 21600"/>
                <a:gd name="T26" fmla="*/ 9544937 w 21600"/>
                <a:gd name="T27" fmla="*/ 21798021 h 21600"/>
                <a:gd name="T28" fmla="*/ 9544937 w 21600"/>
                <a:gd name="T29" fmla="*/ 70767442 h 21600"/>
                <a:gd name="T30" fmla="*/ 8106648 w 21600"/>
                <a:gd name="T31" fmla="*/ 73926450 h 21600"/>
                <a:gd name="T32" fmla="*/ 6668383 w 21600"/>
                <a:gd name="T33" fmla="*/ 70767442 h 21600"/>
                <a:gd name="T34" fmla="*/ 6668383 w 21600"/>
                <a:gd name="T35" fmla="*/ 42018293 h 21600"/>
                <a:gd name="T36" fmla="*/ 5883862 w 21600"/>
                <a:gd name="T37" fmla="*/ 42018293 h 21600"/>
                <a:gd name="T38" fmla="*/ 5883862 w 21600"/>
                <a:gd name="T39" fmla="*/ 70767442 h 21600"/>
                <a:gd name="T40" fmla="*/ 4445597 w 21600"/>
                <a:gd name="T41" fmla="*/ 73926450 h 21600"/>
                <a:gd name="T42" fmla="*/ 3007308 w 21600"/>
                <a:gd name="T43" fmla="*/ 70767442 h 21600"/>
                <a:gd name="T44" fmla="*/ 3007308 w 21600"/>
                <a:gd name="T45" fmla="*/ 21798021 h 21600"/>
                <a:gd name="T46" fmla="*/ 2353540 w 21600"/>
                <a:gd name="T47" fmla="*/ 21798021 h 21600"/>
                <a:gd name="T48" fmla="*/ 2353540 w 21600"/>
                <a:gd name="T49" fmla="*/ 42333153 h 21600"/>
                <a:gd name="T50" fmla="*/ 117678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68815 w 21600"/>
                <a:gd name="T57" fmla="*/ 13269086 h 21600"/>
                <a:gd name="T58" fmla="*/ 9283430 w 21600"/>
                <a:gd name="T59" fmla="*/ 13269086 h 21600"/>
                <a:gd name="T60" fmla="*/ 12552245 w 21600"/>
                <a:gd name="T61" fmla="*/ 18953931 h 21600"/>
                <a:gd name="T62" fmla="*/ 12552245 w 21600"/>
                <a:gd name="T63" fmla="*/ 42333153 h 21600"/>
                <a:gd name="T64" fmla="*/ 1255224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3" name="AutoShape 23"/>
            <p:cNvSpPr/>
            <p:nvPr/>
          </p:nvSpPr>
          <p:spPr bwMode="auto">
            <a:xfrm>
              <a:off x="4114839" y="3252982"/>
              <a:ext cx="295320" cy="723306"/>
            </a:xfrm>
            <a:custGeom>
              <a:avLst/>
              <a:gdLst>
                <a:gd name="T0" fmla="*/ 8691604 w 21600"/>
                <a:gd name="T1" fmla="*/ 6003098 h 21600"/>
                <a:gd name="T2" fmla="*/ 7912825 w 21600"/>
                <a:gd name="T3" fmla="*/ 10739855 h 21600"/>
                <a:gd name="T4" fmla="*/ 6096775 w 21600"/>
                <a:gd name="T5" fmla="*/ 12635973 h 21600"/>
                <a:gd name="T6" fmla="*/ 4280748 w 21600"/>
                <a:gd name="T7" fmla="*/ 10739855 h 21600"/>
                <a:gd name="T8" fmla="*/ 3632053 w 21600"/>
                <a:gd name="T9" fmla="*/ 6003098 h 21600"/>
                <a:gd name="T10" fmla="*/ 4280748 w 21600"/>
                <a:gd name="T11" fmla="*/ 1896060 h 21600"/>
                <a:gd name="T12" fmla="*/ 6096775 w 21600"/>
                <a:gd name="T13" fmla="*/ 0 h 21600"/>
                <a:gd name="T14" fmla="*/ 7912825 w 21600"/>
                <a:gd name="T15" fmla="*/ 1896060 h 21600"/>
                <a:gd name="T16" fmla="*/ 8691604 w 21600"/>
                <a:gd name="T17" fmla="*/ 6003098 h 21600"/>
                <a:gd name="T18" fmla="*/ 12323657 w 21600"/>
                <a:gd name="T19" fmla="*/ 42333153 h 21600"/>
                <a:gd name="T20" fmla="*/ 11156326 w 21600"/>
                <a:gd name="T21" fmla="*/ 45177301 h 21600"/>
                <a:gd name="T22" fmla="*/ 9988445 w 21600"/>
                <a:gd name="T23" fmla="*/ 42333153 h 21600"/>
                <a:gd name="T24" fmla="*/ 9988445 w 21600"/>
                <a:gd name="T25" fmla="*/ 21798021 h 21600"/>
                <a:gd name="T26" fmla="*/ 9469809 w 21600"/>
                <a:gd name="T27" fmla="*/ 21798021 h 21600"/>
                <a:gd name="T28" fmla="*/ 9469809 w 21600"/>
                <a:gd name="T29" fmla="*/ 70767442 h 21600"/>
                <a:gd name="T30" fmla="*/ 8042908 w 21600"/>
                <a:gd name="T31" fmla="*/ 73926450 h 21600"/>
                <a:gd name="T32" fmla="*/ 6485901 w 21600"/>
                <a:gd name="T33" fmla="*/ 70767442 h 21600"/>
                <a:gd name="T34" fmla="*/ 6485901 w 21600"/>
                <a:gd name="T35" fmla="*/ 42018293 h 21600"/>
                <a:gd name="T36" fmla="*/ 5837755 w 21600"/>
                <a:gd name="T37" fmla="*/ 42018293 h 21600"/>
                <a:gd name="T38" fmla="*/ 5837755 w 21600"/>
                <a:gd name="T39" fmla="*/ 70767442 h 21600"/>
                <a:gd name="T40" fmla="*/ 4280748 w 21600"/>
                <a:gd name="T41" fmla="*/ 73926450 h 21600"/>
                <a:gd name="T42" fmla="*/ 2853848 w 21600"/>
                <a:gd name="T43" fmla="*/ 70767442 h 21600"/>
                <a:gd name="T44" fmla="*/ 2853848 w 21600"/>
                <a:gd name="T45" fmla="*/ 21798021 h 21600"/>
                <a:gd name="T46" fmla="*/ 2335212 w 21600"/>
                <a:gd name="T47" fmla="*/ 21798021 h 21600"/>
                <a:gd name="T48" fmla="*/ 2335212 w 21600"/>
                <a:gd name="T49" fmla="*/ 42333153 h 21600"/>
                <a:gd name="T50" fmla="*/ 1167331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13441 w 21600"/>
                <a:gd name="T57" fmla="*/ 13269086 h 21600"/>
                <a:gd name="T58" fmla="*/ 9210216 w 21600"/>
                <a:gd name="T59" fmla="*/ 13269086 h 21600"/>
                <a:gd name="T60" fmla="*/ 12323657 w 21600"/>
                <a:gd name="T61" fmla="*/ 18953931 h 21600"/>
                <a:gd name="T62" fmla="*/ 12323657 w 21600"/>
                <a:gd name="T63" fmla="*/ 42333153 h 21600"/>
                <a:gd name="T64" fmla="*/ 1232365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4" name="AutoShape 24"/>
            <p:cNvSpPr/>
            <p:nvPr/>
          </p:nvSpPr>
          <p:spPr bwMode="auto">
            <a:xfrm>
              <a:off x="5056228" y="3252982"/>
              <a:ext cx="298046" cy="723306"/>
            </a:xfrm>
            <a:custGeom>
              <a:avLst/>
              <a:gdLst>
                <a:gd name="T0" fmla="*/ 8760416 w 21600"/>
                <a:gd name="T1" fmla="*/ 6003098 h 21600"/>
                <a:gd name="T2" fmla="*/ 8106648 w 21600"/>
                <a:gd name="T3" fmla="*/ 10739855 h 21600"/>
                <a:gd name="T4" fmla="*/ 6276122 w 21600"/>
                <a:gd name="T5" fmla="*/ 12635973 h 21600"/>
                <a:gd name="T6" fmla="*/ 4445597 w 21600"/>
                <a:gd name="T7" fmla="*/ 10739855 h 21600"/>
                <a:gd name="T8" fmla="*/ 3661075 w 21600"/>
                <a:gd name="T9" fmla="*/ 6003098 h 21600"/>
                <a:gd name="T10" fmla="*/ 4445597 w 21600"/>
                <a:gd name="T11" fmla="*/ 1896060 h 21600"/>
                <a:gd name="T12" fmla="*/ 6276122 w 21600"/>
                <a:gd name="T13" fmla="*/ 0 h 21600"/>
                <a:gd name="T14" fmla="*/ 8106648 w 21600"/>
                <a:gd name="T15" fmla="*/ 1896060 h 21600"/>
                <a:gd name="T16" fmla="*/ 8760416 w 21600"/>
                <a:gd name="T17" fmla="*/ 6003098 h 21600"/>
                <a:gd name="T18" fmla="*/ 12552245 w 21600"/>
                <a:gd name="T19" fmla="*/ 42333153 h 21600"/>
                <a:gd name="T20" fmla="*/ 11375463 w 21600"/>
                <a:gd name="T21" fmla="*/ 45177301 h 21600"/>
                <a:gd name="T22" fmla="*/ 10067951 w 21600"/>
                <a:gd name="T23" fmla="*/ 42333153 h 21600"/>
                <a:gd name="T24" fmla="*/ 10067951 w 21600"/>
                <a:gd name="T25" fmla="*/ 21798021 h 21600"/>
                <a:gd name="T26" fmla="*/ 9544937 w 21600"/>
                <a:gd name="T27" fmla="*/ 21798021 h 21600"/>
                <a:gd name="T28" fmla="*/ 9544937 w 21600"/>
                <a:gd name="T29" fmla="*/ 70767442 h 21600"/>
                <a:gd name="T30" fmla="*/ 8106648 w 21600"/>
                <a:gd name="T31" fmla="*/ 73926450 h 21600"/>
                <a:gd name="T32" fmla="*/ 6668383 w 21600"/>
                <a:gd name="T33" fmla="*/ 70767442 h 21600"/>
                <a:gd name="T34" fmla="*/ 6668383 w 21600"/>
                <a:gd name="T35" fmla="*/ 42018293 h 21600"/>
                <a:gd name="T36" fmla="*/ 5883862 w 21600"/>
                <a:gd name="T37" fmla="*/ 42018293 h 21600"/>
                <a:gd name="T38" fmla="*/ 5883862 w 21600"/>
                <a:gd name="T39" fmla="*/ 70767442 h 21600"/>
                <a:gd name="T40" fmla="*/ 4445597 w 21600"/>
                <a:gd name="T41" fmla="*/ 73926450 h 21600"/>
                <a:gd name="T42" fmla="*/ 3007308 w 21600"/>
                <a:gd name="T43" fmla="*/ 70767442 h 21600"/>
                <a:gd name="T44" fmla="*/ 3007308 w 21600"/>
                <a:gd name="T45" fmla="*/ 21798021 h 21600"/>
                <a:gd name="T46" fmla="*/ 2353540 w 21600"/>
                <a:gd name="T47" fmla="*/ 21798021 h 21600"/>
                <a:gd name="T48" fmla="*/ 2353540 w 21600"/>
                <a:gd name="T49" fmla="*/ 42333153 h 21600"/>
                <a:gd name="T50" fmla="*/ 117678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68815 w 21600"/>
                <a:gd name="T57" fmla="*/ 13269086 h 21600"/>
                <a:gd name="T58" fmla="*/ 9283430 w 21600"/>
                <a:gd name="T59" fmla="*/ 13269086 h 21600"/>
                <a:gd name="T60" fmla="*/ 12552245 w 21600"/>
                <a:gd name="T61" fmla="*/ 18953931 h 21600"/>
                <a:gd name="T62" fmla="*/ 12552245 w 21600"/>
                <a:gd name="T63" fmla="*/ 42333153 h 21600"/>
                <a:gd name="T64" fmla="*/ 1255224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5" name="AutoShape 25"/>
            <p:cNvSpPr/>
            <p:nvPr/>
          </p:nvSpPr>
          <p:spPr bwMode="auto">
            <a:xfrm>
              <a:off x="3184355" y="3252982"/>
              <a:ext cx="292594" cy="723306"/>
            </a:xfrm>
            <a:custGeom>
              <a:avLst/>
              <a:gdLst>
                <a:gd name="T0" fmla="*/ 8531889 w 21600"/>
                <a:gd name="T1" fmla="*/ 6003098 h 21600"/>
                <a:gd name="T2" fmla="*/ 7767422 w 21600"/>
                <a:gd name="T3" fmla="*/ 10739855 h 21600"/>
                <a:gd name="T4" fmla="*/ 5984771 w 21600"/>
                <a:gd name="T5" fmla="*/ 12635973 h 21600"/>
                <a:gd name="T6" fmla="*/ 4329794 w 21600"/>
                <a:gd name="T7" fmla="*/ 10739855 h 21600"/>
                <a:gd name="T8" fmla="*/ 3565327 w 21600"/>
                <a:gd name="T9" fmla="*/ 6003098 h 21600"/>
                <a:gd name="T10" fmla="*/ 4202095 w 21600"/>
                <a:gd name="T11" fmla="*/ 1896060 h 21600"/>
                <a:gd name="T12" fmla="*/ 5984771 w 21600"/>
                <a:gd name="T13" fmla="*/ 0 h 21600"/>
                <a:gd name="T14" fmla="*/ 7767422 w 21600"/>
                <a:gd name="T15" fmla="*/ 1896060 h 21600"/>
                <a:gd name="T16" fmla="*/ 8531889 w 21600"/>
                <a:gd name="T17" fmla="*/ 6003098 h 21600"/>
                <a:gd name="T18" fmla="*/ 12097217 w 21600"/>
                <a:gd name="T19" fmla="*/ 42333153 h 21600"/>
                <a:gd name="T20" fmla="*/ 10951333 w 21600"/>
                <a:gd name="T21" fmla="*/ 45177301 h 21600"/>
                <a:gd name="T22" fmla="*/ 9804904 w 21600"/>
                <a:gd name="T23" fmla="*/ 42333153 h 21600"/>
                <a:gd name="T24" fmla="*/ 9804904 w 21600"/>
                <a:gd name="T25" fmla="*/ 21798021 h 21600"/>
                <a:gd name="T26" fmla="*/ 9295812 w 21600"/>
                <a:gd name="T27" fmla="*/ 21798021 h 21600"/>
                <a:gd name="T28" fmla="*/ 9295812 w 21600"/>
                <a:gd name="T29" fmla="*/ 70767442 h 21600"/>
                <a:gd name="T30" fmla="*/ 7895122 w 21600"/>
                <a:gd name="T31" fmla="*/ 73926450 h 21600"/>
                <a:gd name="T32" fmla="*/ 6494407 w 21600"/>
                <a:gd name="T33" fmla="*/ 70767442 h 21600"/>
                <a:gd name="T34" fmla="*/ 6494407 w 21600"/>
                <a:gd name="T35" fmla="*/ 42018293 h 21600"/>
                <a:gd name="T36" fmla="*/ 5730485 w 21600"/>
                <a:gd name="T37" fmla="*/ 42018293 h 21600"/>
                <a:gd name="T38" fmla="*/ 5730485 w 21600"/>
                <a:gd name="T39" fmla="*/ 70767442 h 21600"/>
                <a:gd name="T40" fmla="*/ 4329794 w 21600"/>
                <a:gd name="T41" fmla="*/ 73926450 h 21600"/>
                <a:gd name="T42" fmla="*/ 2801405 w 21600"/>
                <a:gd name="T43" fmla="*/ 70767442 h 21600"/>
                <a:gd name="T44" fmla="*/ 2801405 w 21600"/>
                <a:gd name="T45" fmla="*/ 21798021 h 21600"/>
                <a:gd name="T46" fmla="*/ 2292312 w 21600"/>
                <a:gd name="T47" fmla="*/ 21798021 h 21600"/>
                <a:gd name="T48" fmla="*/ 2292312 w 21600"/>
                <a:gd name="T49" fmla="*/ 42333153 h 21600"/>
                <a:gd name="T50" fmla="*/ 114588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3366 w 21600"/>
                <a:gd name="T57" fmla="*/ 13269086 h 21600"/>
                <a:gd name="T58" fmla="*/ 9040982 w 21600"/>
                <a:gd name="T59" fmla="*/ 13269086 h 21600"/>
                <a:gd name="T60" fmla="*/ 12097217 w 21600"/>
                <a:gd name="T61" fmla="*/ 18953931 h 21600"/>
                <a:gd name="T62" fmla="*/ 12097217 w 21600"/>
                <a:gd name="T63" fmla="*/ 42333153 h 21600"/>
                <a:gd name="T64" fmla="*/ 1209721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731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596" y="21323"/>
                    <a:pt x="11596" y="20677"/>
                  </a:cubicBezTo>
                  <a:cubicBezTo>
                    <a:pt x="11596" y="12277"/>
                    <a:pt x="11596" y="12277"/>
                    <a:pt x="11596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731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4070" name="AutoShape 26"/>
            <p:cNvSpPr/>
            <p:nvPr/>
          </p:nvSpPr>
          <p:spPr>
            <a:xfrm>
              <a:off x="2562821" y="3252982"/>
              <a:ext cx="297137" cy="723306"/>
            </a:xfrm>
            <a:custGeom>
              <a:avLst/>
              <a:gdLst/>
              <a:ahLst/>
              <a:cxnLst>
                <a:cxn ang="0">
                  <a:pos x="119777438" y="201022074"/>
                </a:cxn>
                <a:cxn ang="0">
                  <a:pos x="109050944" y="359638961"/>
                </a:cxn>
                <a:cxn ang="0">
                  <a:pos x="85810689" y="423133106"/>
                </a:cxn>
                <a:cxn ang="0">
                  <a:pos x="60782510" y="359638961"/>
                </a:cxn>
                <a:cxn ang="0">
                  <a:pos x="50056346" y="201022074"/>
                </a:cxn>
                <a:cxn ang="0">
                  <a:pos x="60782510" y="63492203"/>
                </a:cxn>
                <a:cxn ang="0">
                  <a:pos x="85810689" y="0"/>
                </a:cxn>
                <a:cxn ang="0">
                  <a:pos x="109050944" y="63492203"/>
                </a:cxn>
                <a:cxn ang="0">
                  <a:pos x="119777438" y="201022074"/>
                </a:cxn>
                <a:cxn ang="0">
                  <a:pos x="171621365" y="1417584424"/>
                </a:cxn>
                <a:cxn ang="0">
                  <a:pos x="155531782" y="1512824670"/>
                </a:cxn>
                <a:cxn ang="0">
                  <a:pos x="137654617" y="1417584424"/>
                </a:cxn>
                <a:cxn ang="0">
                  <a:pos x="137654617" y="729937008"/>
                </a:cxn>
                <a:cxn ang="0">
                  <a:pos x="130503616" y="729937008"/>
                </a:cxn>
                <a:cxn ang="0">
                  <a:pos x="130503616" y="2147483646"/>
                </a:cxn>
                <a:cxn ang="0">
                  <a:pos x="110838855" y="2147483646"/>
                </a:cxn>
                <a:cxn ang="0">
                  <a:pos x="91173765" y="2147483646"/>
                </a:cxn>
                <a:cxn ang="0">
                  <a:pos x="91173765" y="1407040900"/>
                </a:cxn>
                <a:cxn ang="0">
                  <a:pos x="80447600" y="1407040900"/>
                </a:cxn>
                <a:cxn ang="0">
                  <a:pos x="80447600" y="2147483646"/>
                </a:cxn>
                <a:cxn ang="0">
                  <a:pos x="60782510" y="2147483646"/>
                </a:cxn>
                <a:cxn ang="0">
                  <a:pos x="41117763" y="2147483646"/>
                </a:cxn>
                <a:cxn ang="0">
                  <a:pos x="41117763" y="729937008"/>
                </a:cxn>
                <a:cxn ang="0">
                  <a:pos x="32179167" y="729937008"/>
                </a:cxn>
                <a:cxn ang="0">
                  <a:pos x="32179167" y="1417584424"/>
                </a:cxn>
                <a:cxn ang="0">
                  <a:pos x="16089583" y="1512824670"/>
                </a:cxn>
                <a:cxn ang="0">
                  <a:pos x="0" y="1417584424"/>
                </a:cxn>
                <a:cxn ang="0">
                  <a:pos x="0" y="634698704"/>
                </a:cxn>
                <a:cxn ang="0">
                  <a:pos x="44692926" y="444333774"/>
                </a:cxn>
                <a:cxn ang="0">
                  <a:pos x="126928439" y="444333774"/>
                </a:cxn>
                <a:cxn ang="0">
                  <a:pos x="171621365" y="634698704"/>
                </a:cxn>
                <a:cxn ang="0">
                  <a:pos x="171621365" y="1417584424"/>
                </a:cxn>
                <a:cxn ang="0">
                  <a:pos x="171621365" y="1417584424"/>
                </a:cxn>
              </a:cxnLst>
              <a:rect l="0" t="0" r="0" b="0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AutoShape 27"/>
            <p:cNvSpPr/>
            <p:nvPr/>
          </p:nvSpPr>
          <p:spPr bwMode="auto">
            <a:xfrm>
              <a:off x="5680488" y="3252982"/>
              <a:ext cx="297138" cy="723306"/>
            </a:xfrm>
            <a:custGeom>
              <a:avLst/>
              <a:gdLst>
                <a:gd name="T0" fmla="*/ 8707111 w 21600"/>
                <a:gd name="T1" fmla="*/ 6003098 h 21600"/>
                <a:gd name="T2" fmla="*/ 7927360 w 21600"/>
                <a:gd name="T3" fmla="*/ 10739855 h 21600"/>
                <a:gd name="T4" fmla="*/ 6237936 w 21600"/>
                <a:gd name="T5" fmla="*/ 12635973 h 21600"/>
                <a:gd name="T6" fmla="*/ 4418541 w 21600"/>
                <a:gd name="T7" fmla="*/ 10739855 h 21600"/>
                <a:gd name="T8" fmla="*/ 3638790 w 21600"/>
                <a:gd name="T9" fmla="*/ 6003098 h 21600"/>
                <a:gd name="T10" fmla="*/ 4418541 w 21600"/>
                <a:gd name="T11" fmla="*/ 1896060 h 21600"/>
                <a:gd name="T12" fmla="*/ 6237936 w 21600"/>
                <a:gd name="T13" fmla="*/ 0 h 21600"/>
                <a:gd name="T14" fmla="*/ 7927360 w 21600"/>
                <a:gd name="T15" fmla="*/ 1896060 h 21600"/>
                <a:gd name="T16" fmla="*/ 8707111 w 21600"/>
                <a:gd name="T17" fmla="*/ 6003098 h 21600"/>
                <a:gd name="T18" fmla="*/ 12475848 w 21600"/>
                <a:gd name="T19" fmla="*/ 42333153 h 21600"/>
                <a:gd name="T20" fmla="*/ 11176287 w 21600"/>
                <a:gd name="T21" fmla="*/ 45177301 h 21600"/>
                <a:gd name="T22" fmla="*/ 10006672 w 21600"/>
                <a:gd name="T23" fmla="*/ 42333153 h 21600"/>
                <a:gd name="T24" fmla="*/ 10006672 w 21600"/>
                <a:gd name="T25" fmla="*/ 21798021 h 21600"/>
                <a:gd name="T26" fmla="*/ 9486838 w 21600"/>
                <a:gd name="T27" fmla="*/ 21798021 h 21600"/>
                <a:gd name="T28" fmla="*/ 9486838 w 21600"/>
                <a:gd name="T29" fmla="*/ 70767442 h 21600"/>
                <a:gd name="T30" fmla="*/ 8057307 w 21600"/>
                <a:gd name="T31" fmla="*/ 73926450 h 21600"/>
                <a:gd name="T32" fmla="*/ 6627799 w 21600"/>
                <a:gd name="T33" fmla="*/ 70767442 h 21600"/>
                <a:gd name="T34" fmla="*/ 6627799 w 21600"/>
                <a:gd name="T35" fmla="*/ 42018293 h 21600"/>
                <a:gd name="T36" fmla="*/ 5848048 w 21600"/>
                <a:gd name="T37" fmla="*/ 42018293 h 21600"/>
                <a:gd name="T38" fmla="*/ 5848048 w 21600"/>
                <a:gd name="T39" fmla="*/ 70767442 h 21600"/>
                <a:gd name="T40" fmla="*/ 4418541 w 21600"/>
                <a:gd name="T41" fmla="*/ 73926450 h 21600"/>
                <a:gd name="T42" fmla="*/ 2989009 w 21600"/>
                <a:gd name="T43" fmla="*/ 70767442 h 21600"/>
                <a:gd name="T44" fmla="*/ 2989009 w 21600"/>
                <a:gd name="T45" fmla="*/ 21798021 h 21600"/>
                <a:gd name="T46" fmla="*/ 2339229 w 21600"/>
                <a:gd name="T47" fmla="*/ 21798021 h 21600"/>
                <a:gd name="T48" fmla="*/ 2339229 w 21600"/>
                <a:gd name="T49" fmla="*/ 42333153 h 21600"/>
                <a:gd name="T50" fmla="*/ 116961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926 w 21600"/>
                <a:gd name="T57" fmla="*/ 13269086 h 21600"/>
                <a:gd name="T58" fmla="*/ 9226921 w 21600"/>
                <a:gd name="T59" fmla="*/ 13269086 h 21600"/>
                <a:gd name="T60" fmla="*/ 12475848 w 21600"/>
                <a:gd name="T61" fmla="*/ 18953931 h 21600"/>
                <a:gd name="T62" fmla="*/ 12475848 w 21600"/>
                <a:gd name="T63" fmla="*/ 42333153 h 21600"/>
                <a:gd name="T64" fmla="*/ 12475848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350" y="13200"/>
                  </a:cubicBezTo>
                  <a:cubicBezTo>
                    <a:pt x="18000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8" name="AutoShape 28"/>
            <p:cNvSpPr/>
            <p:nvPr/>
          </p:nvSpPr>
          <p:spPr bwMode="auto">
            <a:xfrm>
              <a:off x="3808615" y="3252982"/>
              <a:ext cx="295320" cy="723306"/>
            </a:xfrm>
            <a:custGeom>
              <a:avLst/>
              <a:gdLst>
                <a:gd name="T0" fmla="*/ 8691644 w 21600"/>
                <a:gd name="T1" fmla="*/ 6003098 h 21600"/>
                <a:gd name="T2" fmla="*/ 7912841 w 21600"/>
                <a:gd name="T3" fmla="*/ 10739855 h 21600"/>
                <a:gd name="T4" fmla="*/ 6096811 w 21600"/>
                <a:gd name="T5" fmla="*/ 12635973 h 21600"/>
                <a:gd name="T6" fmla="*/ 4280781 w 21600"/>
                <a:gd name="T7" fmla="*/ 10739855 h 21600"/>
                <a:gd name="T8" fmla="*/ 3632060 w 21600"/>
                <a:gd name="T9" fmla="*/ 6003098 h 21600"/>
                <a:gd name="T10" fmla="*/ 4280781 w 21600"/>
                <a:gd name="T11" fmla="*/ 1896060 h 21600"/>
                <a:gd name="T12" fmla="*/ 6096811 w 21600"/>
                <a:gd name="T13" fmla="*/ 0 h 21600"/>
                <a:gd name="T14" fmla="*/ 7912841 w 21600"/>
                <a:gd name="T15" fmla="*/ 1896060 h 21600"/>
                <a:gd name="T16" fmla="*/ 8691644 w 21600"/>
                <a:gd name="T17" fmla="*/ 6003098 h 21600"/>
                <a:gd name="T18" fmla="*/ 12323705 w 21600"/>
                <a:gd name="T19" fmla="*/ 42333153 h 21600"/>
                <a:gd name="T20" fmla="*/ 11156371 w 21600"/>
                <a:gd name="T21" fmla="*/ 45177301 h 21600"/>
                <a:gd name="T22" fmla="*/ 9988488 w 21600"/>
                <a:gd name="T23" fmla="*/ 42333153 h 21600"/>
                <a:gd name="T24" fmla="*/ 9988488 w 21600"/>
                <a:gd name="T25" fmla="*/ 21798021 h 21600"/>
                <a:gd name="T26" fmla="*/ 9469851 w 21600"/>
                <a:gd name="T27" fmla="*/ 21798021 h 21600"/>
                <a:gd name="T28" fmla="*/ 9469851 w 21600"/>
                <a:gd name="T29" fmla="*/ 70767442 h 21600"/>
                <a:gd name="T30" fmla="*/ 8042924 w 21600"/>
                <a:gd name="T31" fmla="*/ 73926450 h 21600"/>
                <a:gd name="T32" fmla="*/ 6485914 w 21600"/>
                <a:gd name="T33" fmla="*/ 70767442 h 21600"/>
                <a:gd name="T34" fmla="*/ 6485914 w 21600"/>
                <a:gd name="T35" fmla="*/ 42018293 h 21600"/>
                <a:gd name="T36" fmla="*/ 5837791 w 21600"/>
                <a:gd name="T37" fmla="*/ 42018293 h 21600"/>
                <a:gd name="T38" fmla="*/ 5837791 w 21600"/>
                <a:gd name="T39" fmla="*/ 70767442 h 21600"/>
                <a:gd name="T40" fmla="*/ 4280781 w 21600"/>
                <a:gd name="T41" fmla="*/ 73926450 h 21600"/>
                <a:gd name="T42" fmla="*/ 2853854 w 21600"/>
                <a:gd name="T43" fmla="*/ 70767442 h 21600"/>
                <a:gd name="T44" fmla="*/ 2853854 w 21600"/>
                <a:gd name="T45" fmla="*/ 21798021 h 21600"/>
                <a:gd name="T46" fmla="*/ 2335217 w 21600"/>
                <a:gd name="T47" fmla="*/ 21798021 h 21600"/>
                <a:gd name="T48" fmla="*/ 2335217 w 21600"/>
                <a:gd name="T49" fmla="*/ 42333153 h 21600"/>
                <a:gd name="T50" fmla="*/ 116733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2957 w 21600"/>
                <a:gd name="T57" fmla="*/ 13269086 h 21600"/>
                <a:gd name="T58" fmla="*/ 9210258 w 21600"/>
                <a:gd name="T59" fmla="*/ 13269086 h 21600"/>
                <a:gd name="T60" fmla="*/ 12323705 w 21600"/>
                <a:gd name="T61" fmla="*/ 18953931 h 21600"/>
                <a:gd name="T62" fmla="*/ 12323705 w 21600"/>
                <a:gd name="T63" fmla="*/ 42333153 h 21600"/>
                <a:gd name="T64" fmla="*/ 1232370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9" name="AutoShape 29"/>
            <p:cNvSpPr/>
            <p:nvPr/>
          </p:nvSpPr>
          <p:spPr bwMode="auto">
            <a:xfrm>
              <a:off x="4432875" y="3252982"/>
              <a:ext cx="294411" cy="723306"/>
            </a:xfrm>
            <a:custGeom>
              <a:avLst/>
              <a:gdLst>
                <a:gd name="T0" fmla="*/ 8548045 w 21600"/>
                <a:gd name="T1" fmla="*/ 6003098 h 21600"/>
                <a:gd name="T2" fmla="*/ 7910132 w 21600"/>
                <a:gd name="T3" fmla="*/ 10739855 h 21600"/>
                <a:gd name="T4" fmla="*/ 6123980 w 21600"/>
                <a:gd name="T5" fmla="*/ 12635973 h 21600"/>
                <a:gd name="T6" fmla="*/ 4337828 w 21600"/>
                <a:gd name="T7" fmla="*/ 10739855 h 21600"/>
                <a:gd name="T8" fmla="*/ 3572327 w 21600"/>
                <a:gd name="T9" fmla="*/ 6003098 h 21600"/>
                <a:gd name="T10" fmla="*/ 4337828 w 21600"/>
                <a:gd name="T11" fmla="*/ 1896060 h 21600"/>
                <a:gd name="T12" fmla="*/ 6123980 w 21600"/>
                <a:gd name="T13" fmla="*/ 0 h 21600"/>
                <a:gd name="T14" fmla="*/ 7910132 w 21600"/>
                <a:gd name="T15" fmla="*/ 1896060 h 21600"/>
                <a:gd name="T16" fmla="*/ 8548045 w 21600"/>
                <a:gd name="T17" fmla="*/ 6003098 h 21600"/>
                <a:gd name="T18" fmla="*/ 12247959 w 21600"/>
                <a:gd name="T19" fmla="*/ 42333153 h 21600"/>
                <a:gd name="T20" fmla="*/ 11099721 w 21600"/>
                <a:gd name="T21" fmla="*/ 45177301 h 21600"/>
                <a:gd name="T22" fmla="*/ 9951458 w 21600"/>
                <a:gd name="T23" fmla="*/ 42333153 h 21600"/>
                <a:gd name="T24" fmla="*/ 9951458 w 21600"/>
                <a:gd name="T25" fmla="*/ 21798021 h 21600"/>
                <a:gd name="T26" fmla="*/ 9313545 w 21600"/>
                <a:gd name="T27" fmla="*/ 21798021 h 21600"/>
                <a:gd name="T28" fmla="*/ 9313545 w 21600"/>
                <a:gd name="T29" fmla="*/ 70767442 h 21600"/>
                <a:gd name="T30" fmla="*/ 7910132 w 21600"/>
                <a:gd name="T31" fmla="*/ 73926450 h 21600"/>
                <a:gd name="T32" fmla="*/ 6506718 w 21600"/>
                <a:gd name="T33" fmla="*/ 70767442 h 21600"/>
                <a:gd name="T34" fmla="*/ 6506718 w 21600"/>
                <a:gd name="T35" fmla="*/ 42018293 h 21600"/>
                <a:gd name="T36" fmla="*/ 5741241 w 21600"/>
                <a:gd name="T37" fmla="*/ 42018293 h 21600"/>
                <a:gd name="T38" fmla="*/ 5741241 w 21600"/>
                <a:gd name="T39" fmla="*/ 70767442 h 21600"/>
                <a:gd name="T40" fmla="*/ 4337828 w 21600"/>
                <a:gd name="T41" fmla="*/ 73926450 h 21600"/>
                <a:gd name="T42" fmla="*/ 2934414 w 21600"/>
                <a:gd name="T43" fmla="*/ 70767442 h 21600"/>
                <a:gd name="T44" fmla="*/ 2934414 w 21600"/>
                <a:gd name="T45" fmla="*/ 21798021 h 21600"/>
                <a:gd name="T46" fmla="*/ 2296501 w 21600"/>
                <a:gd name="T47" fmla="*/ 21798021 h 21600"/>
                <a:gd name="T48" fmla="*/ 2296501 w 21600"/>
                <a:gd name="T49" fmla="*/ 42333153 h 21600"/>
                <a:gd name="T50" fmla="*/ 1148239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9565 w 21600"/>
                <a:gd name="T57" fmla="*/ 13269086 h 21600"/>
                <a:gd name="T58" fmla="*/ 905839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AutoShape 30"/>
            <p:cNvSpPr/>
            <p:nvPr/>
          </p:nvSpPr>
          <p:spPr bwMode="auto">
            <a:xfrm>
              <a:off x="6016697" y="3252982"/>
              <a:ext cx="294411" cy="723306"/>
            </a:xfrm>
            <a:custGeom>
              <a:avLst/>
              <a:gdLst>
                <a:gd name="T0" fmla="*/ 8638223 w 21600"/>
                <a:gd name="T1" fmla="*/ 6003098 h 21600"/>
                <a:gd name="T2" fmla="*/ 7864221 w 21600"/>
                <a:gd name="T3" fmla="*/ 10739855 h 21600"/>
                <a:gd name="T4" fmla="*/ 6059329 w 21600"/>
                <a:gd name="T5" fmla="*/ 12635973 h 21600"/>
                <a:gd name="T6" fmla="*/ 4254460 w 21600"/>
                <a:gd name="T7" fmla="*/ 10739855 h 21600"/>
                <a:gd name="T8" fmla="*/ 3609737 w 21600"/>
                <a:gd name="T9" fmla="*/ 6003098 h 21600"/>
                <a:gd name="T10" fmla="*/ 4254460 w 21600"/>
                <a:gd name="T11" fmla="*/ 1896060 h 21600"/>
                <a:gd name="T12" fmla="*/ 6059329 w 21600"/>
                <a:gd name="T13" fmla="*/ 0 h 21600"/>
                <a:gd name="T14" fmla="*/ 7864221 w 21600"/>
                <a:gd name="T15" fmla="*/ 1896060 h 21600"/>
                <a:gd name="T16" fmla="*/ 8638223 w 21600"/>
                <a:gd name="T17" fmla="*/ 6003098 h 21600"/>
                <a:gd name="T18" fmla="*/ 12247959 w 21600"/>
                <a:gd name="T19" fmla="*/ 42333153 h 21600"/>
                <a:gd name="T20" fmla="*/ 11087814 w 21600"/>
                <a:gd name="T21" fmla="*/ 45177301 h 21600"/>
                <a:gd name="T22" fmla="*/ 9927074 w 21600"/>
                <a:gd name="T23" fmla="*/ 42333153 h 21600"/>
                <a:gd name="T24" fmla="*/ 9927074 w 21600"/>
                <a:gd name="T25" fmla="*/ 21798021 h 21600"/>
                <a:gd name="T26" fmla="*/ 9411653 w 21600"/>
                <a:gd name="T27" fmla="*/ 21798021 h 21600"/>
                <a:gd name="T28" fmla="*/ 9411653 w 21600"/>
                <a:gd name="T29" fmla="*/ 70767442 h 21600"/>
                <a:gd name="T30" fmla="*/ 7993499 w 21600"/>
                <a:gd name="T31" fmla="*/ 73926450 h 21600"/>
                <a:gd name="T32" fmla="*/ 6446068 w 21600"/>
                <a:gd name="T33" fmla="*/ 70767442 h 21600"/>
                <a:gd name="T34" fmla="*/ 6446068 w 21600"/>
                <a:gd name="T35" fmla="*/ 42018293 h 21600"/>
                <a:gd name="T36" fmla="*/ 5801916 w 21600"/>
                <a:gd name="T37" fmla="*/ 42018293 h 21600"/>
                <a:gd name="T38" fmla="*/ 5801916 w 21600"/>
                <a:gd name="T39" fmla="*/ 70767442 h 21600"/>
                <a:gd name="T40" fmla="*/ 4254460 w 21600"/>
                <a:gd name="T41" fmla="*/ 73926450 h 21600"/>
                <a:gd name="T42" fmla="*/ 2836307 w 21600"/>
                <a:gd name="T43" fmla="*/ 70767442 h 21600"/>
                <a:gd name="T44" fmla="*/ 2836307 w 21600"/>
                <a:gd name="T45" fmla="*/ 21798021 h 21600"/>
                <a:gd name="T46" fmla="*/ 2320885 w 21600"/>
                <a:gd name="T47" fmla="*/ 21798021 h 21600"/>
                <a:gd name="T48" fmla="*/ 2320885 w 21600"/>
                <a:gd name="T49" fmla="*/ 42333153 h 21600"/>
                <a:gd name="T50" fmla="*/ 1160145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94315 w 21600"/>
                <a:gd name="T57" fmla="*/ 13269086 h 21600"/>
                <a:gd name="T58" fmla="*/ 915364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1" name="AutoShape 31"/>
            <p:cNvSpPr/>
            <p:nvPr/>
          </p:nvSpPr>
          <p:spPr bwMode="auto">
            <a:xfrm>
              <a:off x="6642776" y="3252982"/>
              <a:ext cx="292594" cy="723306"/>
            </a:xfrm>
            <a:custGeom>
              <a:avLst/>
              <a:gdLst>
                <a:gd name="T0" fmla="*/ 8531889 w 21600"/>
                <a:gd name="T1" fmla="*/ 6003098 h 21600"/>
                <a:gd name="T2" fmla="*/ 7767422 w 21600"/>
                <a:gd name="T3" fmla="*/ 10739855 h 21600"/>
                <a:gd name="T4" fmla="*/ 5984771 w 21600"/>
                <a:gd name="T5" fmla="*/ 12635973 h 21600"/>
                <a:gd name="T6" fmla="*/ 4202095 w 21600"/>
                <a:gd name="T7" fmla="*/ 10739855 h 21600"/>
                <a:gd name="T8" fmla="*/ 3438196 w 21600"/>
                <a:gd name="T9" fmla="*/ 6003098 h 21600"/>
                <a:gd name="T10" fmla="*/ 4202095 w 21600"/>
                <a:gd name="T11" fmla="*/ 1896060 h 21600"/>
                <a:gd name="T12" fmla="*/ 5984771 w 21600"/>
                <a:gd name="T13" fmla="*/ 0 h 21600"/>
                <a:gd name="T14" fmla="*/ 7767422 w 21600"/>
                <a:gd name="T15" fmla="*/ 1896060 h 21600"/>
                <a:gd name="T16" fmla="*/ 8531889 w 21600"/>
                <a:gd name="T17" fmla="*/ 6003098 h 21600"/>
                <a:gd name="T18" fmla="*/ 12097217 w 21600"/>
                <a:gd name="T19" fmla="*/ 42333153 h 21600"/>
                <a:gd name="T20" fmla="*/ 10951333 w 21600"/>
                <a:gd name="T21" fmla="*/ 45177301 h 21600"/>
                <a:gd name="T22" fmla="*/ 9804904 w 21600"/>
                <a:gd name="T23" fmla="*/ 42333153 h 21600"/>
                <a:gd name="T24" fmla="*/ 9804904 w 21600"/>
                <a:gd name="T25" fmla="*/ 21798021 h 21600"/>
                <a:gd name="T26" fmla="*/ 9295812 w 21600"/>
                <a:gd name="T27" fmla="*/ 21798021 h 21600"/>
                <a:gd name="T28" fmla="*/ 9295812 w 21600"/>
                <a:gd name="T29" fmla="*/ 70767442 h 21600"/>
                <a:gd name="T30" fmla="*/ 7767422 w 21600"/>
                <a:gd name="T31" fmla="*/ 73926450 h 21600"/>
                <a:gd name="T32" fmla="*/ 6366732 w 21600"/>
                <a:gd name="T33" fmla="*/ 70767442 h 21600"/>
                <a:gd name="T34" fmla="*/ 6366732 w 21600"/>
                <a:gd name="T35" fmla="*/ 42018293 h 21600"/>
                <a:gd name="T36" fmla="*/ 5730485 w 21600"/>
                <a:gd name="T37" fmla="*/ 42018293 h 21600"/>
                <a:gd name="T38" fmla="*/ 5730485 w 21600"/>
                <a:gd name="T39" fmla="*/ 70767442 h 21600"/>
                <a:gd name="T40" fmla="*/ 4202095 w 21600"/>
                <a:gd name="T41" fmla="*/ 73926450 h 21600"/>
                <a:gd name="T42" fmla="*/ 2801405 w 21600"/>
                <a:gd name="T43" fmla="*/ 70767442 h 21600"/>
                <a:gd name="T44" fmla="*/ 2801405 w 21600"/>
                <a:gd name="T45" fmla="*/ 21798021 h 21600"/>
                <a:gd name="T46" fmla="*/ 2292312 w 21600"/>
                <a:gd name="T47" fmla="*/ 21798021 h 21600"/>
                <a:gd name="T48" fmla="*/ 2292312 w 21600"/>
                <a:gd name="T49" fmla="*/ 42333153 h 21600"/>
                <a:gd name="T50" fmla="*/ 114588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56235 w 21600"/>
                <a:gd name="T57" fmla="*/ 13269086 h 21600"/>
                <a:gd name="T58" fmla="*/ 9040982 w 21600"/>
                <a:gd name="T59" fmla="*/ 13269086 h 21600"/>
                <a:gd name="T60" fmla="*/ 12097217 w 21600"/>
                <a:gd name="T61" fmla="*/ 18953931 h 21600"/>
                <a:gd name="T62" fmla="*/ 12097217 w 21600"/>
                <a:gd name="T63" fmla="*/ 42333153 h 21600"/>
                <a:gd name="T64" fmla="*/ 1209721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2" name="AutoShape 32"/>
            <p:cNvSpPr/>
            <p:nvPr/>
          </p:nvSpPr>
          <p:spPr bwMode="auto">
            <a:xfrm>
              <a:off x="6332009" y="3252982"/>
              <a:ext cx="297137" cy="723306"/>
            </a:xfrm>
            <a:custGeom>
              <a:avLst/>
              <a:gdLst>
                <a:gd name="T0" fmla="*/ 8707070 w 21600"/>
                <a:gd name="T1" fmla="*/ 6003098 h 21600"/>
                <a:gd name="T2" fmla="*/ 8057291 w 21600"/>
                <a:gd name="T3" fmla="*/ 10739855 h 21600"/>
                <a:gd name="T4" fmla="*/ 6237900 w 21600"/>
                <a:gd name="T5" fmla="*/ 12635973 h 21600"/>
                <a:gd name="T6" fmla="*/ 4418508 w 21600"/>
                <a:gd name="T7" fmla="*/ 10739855 h 21600"/>
                <a:gd name="T8" fmla="*/ 3638783 w 21600"/>
                <a:gd name="T9" fmla="*/ 6003098 h 21600"/>
                <a:gd name="T10" fmla="*/ 4418508 w 21600"/>
                <a:gd name="T11" fmla="*/ 1896060 h 21600"/>
                <a:gd name="T12" fmla="*/ 6237900 w 21600"/>
                <a:gd name="T13" fmla="*/ 0 h 21600"/>
                <a:gd name="T14" fmla="*/ 8057291 w 21600"/>
                <a:gd name="T15" fmla="*/ 1896060 h 21600"/>
                <a:gd name="T16" fmla="*/ 8707070 w 21600"/>
                <a:gd name="T17" fmla="*/ 6003098 h 21600"/>
                <a:gd name="T18" fmla="*/ 12475799 w 21600"/>
                <a:gd name="T19" fmla="*/ 42333153 h 21600"/>
                <a:gd name="T20" fmla="*/ 11306187 w 21600"/>
                <a:gd name="T21" fmla="*/ 45177301 h 21600"/>
                <a:gd name="T22" fmla="*/ 10136599 w 21600"/>
                <a:gd name="T23" fmla="*/ 42333153 h 21600"/>
                <a:gd name="T24" fmla="*/ 10136599 w 21600"/>
                <a:gd name="T25" fmla="*/ 21798021 h 21600"/>
                <a:gd name="T26" fmla="*/ 9486796 w 21600"/>
                <a:gd name="T27" fmla="*/ 21798021 h 21600"/>
                <a:gd name="T28" fmla="*/ 9486796 w 21600"/>
                <a:gd name="T29" fmla="*/ 70767442 h 21600"/>
                <a:gd name="T30" fmla="*/ 8057291 w 21600"/>
                <a:gd name="T31" fmla="*/ 73926450 h 21600"/>
                <a:gd name="T32" fmla="*/ 6627762 w 21600"/>
                <a:gd name="T33" fmla="*/ 70767442 h 21600"/>
                <a:gd name="T34" fmla="*/ 6627762 w 21600"/>
                <a:gd name="T35" fmla="*/ 42018293 h 21600"/>
                <a:gd name="T36" fmla="*/ 5848037 w 21600"/>
                <a:gd name="T37" fmla="*/ 42018293 h 21600"/>
                <a:gd name="T38" fmla="*/ 5848037 w 21600"/>
                <a:gd name="T39" fmla="*/ 70767442 h 21600"/>
                <a:gd name="T40" fmla="*/ 4418508 w 21600"/>
                <a:gd name="T41" fmla="*/ 73926450 h 21600"/>
                <a:gd name="T42" fmla="*/ 2989004 w 21600"/>
                <a:gd name="T43" fmla="*/ 70767442 h 21600"/>
                <a:gd name="T44" fmla="*/ 2989004 w 21600"/>
                <a:gd name="T45" fmla="*/ 21798021 h 21600"/>
                <a:gd name="T46" fmla="*/ 2339224 w 21600"/>
                <a:gd name="T47" fmla="*/ 21798021 h 21600"/>
                <a:gd name="T48" fmla="*/ 2339224 w 21600"/>
                <a:gd name="T49" fmla="*/ 42333153 h 21600"/>
                <a:gd name="T50" fmla="*/ 116961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896 w 21600"/>
                <a:gd name="T57" fmla="*/ 13269086 h 21600"/>
                <a:gd name="T58" fmla="*/ 9226903 w 21600"/>
                <a:gd name="T59" fmla="*/ 13269086 h 21600"/>
                <a:gd name="T60" fmla="*/ 12475799 w 21600"/>
                <a:gd name="T61" fmla="*/ 18953931 h 21600"/>
                <a:gd name="T62" fmla="*/ 12475799 w 21600"/>
                <a:gd name="T63" fmla="*/ 42333153 h 21600"/>
                <a:gd name="T64" fmla="*/ 1247579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3" name="AutoShape 33"/>
            <p:cNvSpPr/>
            <p:nvPr/>
          </p:nvSpPr>
          <p:spPr bwMode="auto">
            <a:xfrm>
              <a:off x="6958086" y="3252982"/>
              <a:ext cx="297138" cy="723306"/>
            </a:xfrm>
            <a:custGeom>
              <a:avLst/>
              <a:gdLst>
                <a:gd name="T0" fmla="*/ 8707111 w 21600"/>
                <a:gd name="T1" fmla="*/ 6003098 h 21600"/>
                <a:gd name="T2" fmla="*/ 7927360 w 21600"/>
                <a:gd name="T3" fmla="*/ 10739855 h 21600"/>
                <a:gd name="T4" fmla="*/ 6237936 w 21600"/>
                <a:gd name="T5" fmla="*/ 12635973 h 21600"/>
                <a:gd name="T6" fmla="*/ 4418541 w 21600"/>
                <a:gd name="T7" fmla="*/ 10739855 h 21600"/>
                <a:gd name="T8" fmla="*/ 3638790 w 21600"/>
                <a:gd name="T9" fmla="*/ 6003098 h 21600"/>
                <a:gd name="T10" fmla="*/ 4418541 w 21600"/>
                <a:gd name="T11" fmla="*/ 1896060 h 21600"/>
                <a:gd name="T12" fmla="*/ 6237936 w 21600"/>
                <a:gd name="T13" fmla="*/ 0 h 21600"/>
                <a:gd name="T14" fmla="*/ 7927360 w 21600"/>
                <a:gd name="T15" fmla="*/ 1896060 h 21600"/>
                <a:gd name="T16" fmla="*/ 8707111 w 21600"/>
                <a:gd name="T17" fmla="*/ 6003098 h 21600"/>
                <a:gd name="T18" fmla="*/ 12475848 w 21600"/>
                <a:gd name="T19" fmla="*/ 42333153 h 21600"/>
                <a:gd name="T20" fmla="*/ 11306233 w 21600"/>
                <a:gd name="T21" fmla="*/ 45177301 h 21600"/>
                <a:gd name="T22" fmla="*/ 10006672 w 21600"/>
                <a:gd name="T23" fmla="*/ 42333153 h 21600"/>
                <a:gd name="T24" fmla="*/ 10006672 w 21600"/>
                <a:gd name="T25" fmla="*/ 21798021 h 21600"/>
                <a:gd name="T26" fmla="*/ 9486838 w 21600"/>
                <a:gd name="T27" fmla="*/ 21798021 h 21600"/>
                <a:gd name="T28" fmla="*/ 9486838 w 21600"/>
                <a:gd name="T29" fmla="*/ 70767442 h 21600"/>
                <a:gd name="T30" fmla="*/ 8057307 w 21600"/>
                <a:gd name="T31" fmla="*/ 73926450 h 21600"/>
                <a:gd name="T32" fmla="*/ 6627799 w 21600"/>
                <a:gd name="T33" fmla="*/ 70767442 h 21600"/>
                <a:gd name="T34" fmla="*/ 6627799 w 21600"/>
                <a:gd name="T35" fmla="*/ 42018293 h 21600"/>
                <a:gd name="T36" fmla="*/ 5848048 w 21600"/>
                <a:gd name="T37" fmla="*/ 42018293 h 21600"/>
                <a:gd name="T38" fmla="*/ 5848048 w 21600"/>
                <a:gd name="T39" fmla="*/ 70767442 h 21600"/>
                <a:gd name="T40" fmla="*/ 4418541 w 21600"/>
                <a:gd name="T41" fmla="*/ 73926450 h 21600"/>
                <a:gd name="T42" fmla="*/ 2989009 w 21600"/>
                <a:gd name="T43" fmla="*/ 70767442 h 21600"/>
                <a:gd name="T44" fmla="*/ 2989009 w 21600"/>
                <a:gd name="T45" fmla="*/ 21798021 h 21600"/>
                <a:gd name="T46" fmla="*/ 2339229 w 21600"/>
                <a:gd name="T47" fmla="*/ 21798021 h 21600"/>
                <a:gd name="T48" fmla="*/ 2339229 w 21600"/>
                <a:gd name="T49" fmla="*/ 42333153 h 21600"/>
                <a:gd name="T50" fmla="*/ 116961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926 w 21600"/>
                <a:gd name="T57" fmla="*/ 13269086 h 21600"/>
                <a:gd name="T58" fmla="*/ 9226921 w 21600"/>
                <a:gd name="T59" fmla="*/ 13269086 h 21600"/>
                <a:gd name="T60" fmla="*/ 12475848 w 21600"/>
                <a:gd name="T61" fmla="*/ 18953931 h 21600"/>
                <a:gd name="T62" fmla="*/ 12475848 w 21600"/>
                <a:gd name="T63" fmla="*/ 42333153 h 21600"/>
                <a:gd name="T64" fmla="*/ 12475848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4078" name="AutoShape 54"/>
            <p:cNvSpPr/>
            <p:nvPr/>
          </p:nvSpPr>
          <p:spPr>
            <a:xfrm>
              <a:off x="1122569" y="3191192"/>
              <a:ext cx="872329" cy="872329"/>
            </a:xfrm>
            <a:custGeom>
              <a:avLst/>
              <a:gdLst/>
              <a:ahLst/>
              <a:cxnLst>
                <a:cxn ang="0">
                  <a:pos x="2147483646" y="766189004"/>
                </a:cxn>
                <a:cxn ang="0">
                  <a:pos x="2147483646" y="2147483646"/>
                </a:cxn>
                <a:cxn ang="0">
                  <a:pos x="766189004" y="2147483646"/>
                </a:cxn>
                <a:cxn ang="0">
                  <a:pos x="766189004" y="766189004"/>
                </a:cxn>
                <a:cxn ang="0">
                  <a:pos x="2147483646" y="766189004"/>
                </a:cxn>
                <a:cxn ang="0">
                  <a:pos x="2147483646" y="766189004"/>
                </a:cxn>
              </a:cxnLst>
              <a:rect l="0" t="0" r="0" b="0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  <a:moveTo>
                    <a:pt x="16796" y="2882"/>
                  </a:moveTo>
                </a:path>
              </a:pathLst>
            </a:custGeom>
            <a:solidFill>
              <a:srgbClr val="315B2F">
                <a:alpha val="100000"/>
              </a:srgbClr>
            </a:solidFill>
            <a:ln w="508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79" name="Rectangle 59"/>
            <p:cNvSpPr/>
            <p:nvPr/>
          </p:nvSpPr>
          <p:spPr>
            <a:xfrm>
              <a:off x="1284561" y="3455909"/>
              <a:ext cx="651190" cy="363470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0" tIns="0" rIns="0" bIns="0"/>
            <a:lstStyle/>
            <a:p>
              <a:pPr lvl="0" eaLnBrk="1" hangingPunct="1">
                <a:spcBef>
                  <a:spcPts val="850"/>
                </a:spcBef>
              </a:pPr>
              <a:r>
                <a:rPr lang="en-US" altLang="zh-CN" sz="20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44080" name="TextBox 13"/>
            <p:cNvSpPr txBox="1"/>
            <p:nvPr/>
          </p:nvSpPr>
          <p:spPr>
            <a:xfrm>
              <a:off x="7810712" y="3252982"/>
              <a:ext cx="2235767" cy="28187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081" name="TextBox 13"/>
            <p:cNvSpPr txBox="1"/>
            <p:nvPr/>
          </p:nvSpPr>
          <p:spPr>
            <a:xfrm>
              <a:off x="7815384" y="3580283"/>
              <a:ext cx="3139839" cy="4228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122363" y="4551363"/>
            <a:ext cx="9828212" cy="871537"/>
            <a:chOff x="1122569" y="4550571"/>
            <a:chExt cx="9827982" cy="872329"/>
          </a:xfrm>
        </p:grpSpPr>
        <p:sp>
          <p:nvSpPr>
            <p:cNvPr id="34" name="AutoShape 34"/>
            <p:cNvSpPr/>
            <p:nvPr/>
          </p:nvSpPr>
          <p:spPr bwMode="auto">
            <a:xfrm>
              <a:off x="4740916" y="4650525"/>
              <a:ext cx="293503" cy="723306"/>
            </a:xfrm>
            <a:custGeom>
              <a:avLst/>
              <a:gdLst>
                <a:gd name="T0" fmla="*/ 8584982 w 21600"/>
                <a:gd name="T1" fmla="*/ 6003098 h 21600"/>
                <a:gd name="T2" fmla="*/ 7815766 w 21600"/>
                <a:gd name="T3" fmla="*/ 10739855 h 21600"/>
                <a:gd name="T4" fmla="*/ 6021998 w 21600"/>
                <a:gd name="T5" fmla="*/ 12635973 h 21600"/>
                <a:gd name="T6" fmla="*/ 4228253 w 21600"/>
                <a:gd name="T7" fmla="*/ 10739855 h 21600"/>
                <a:gd name="T8" fmla="*/ 3587513 w 21600"/>
                <a:gd name="T9" fmla="*/ 6003098 h 21600"/>
                <a:gd name="T10" fmla="*/ 4228253 w 21600"/>
                <a:gd name="T11" fmla="*/ 1896060 h 21600"/>
                <a:gd name="T12" fmla="*/ 6021998 w 21600"/>
                <a:gd name="T13" fmla="*/ 0 h 21600"/>
                <a:gd name="T14" fmla="*/ 7815766 w 21600"/>
                <a:gd name="T15" fmla="*/ 1896060 h 21600"/>
                <a:gd name="T16" fmla="*/ 8584982 w 21600"/>
                <a:gd name="T17" fmla="*/ 6003098 h 21600"/>
                <a:gd name="T18" fmla="*/ 12172495 w 21600"/>
                <a:gd name="T19" fmla="*/ 42333153 h 21600"/>
                <a:gd name="T20" fmla="*/ 11019491 w 21600"/>
                <a:gd name="T21" fmla="*/ 45177301 h 21600"/>
                <a:gd name="T22" fmla="*/ 9865916 w 21600"/>
                <a:gd name="T23" fmla="*/ 42333153 h 21600"/>
                <a:gd name="T24" fmla="*/ 9865916 w 21600"/>
                <a:gd name="T25" fmla="*/ 21798021 h 21600"/>
                <a:gd name="T26" fmla="*/ 9353652 w 21600"/>
                <a:gd name="T27" fmla="*/ 21798021 h 21600"/>
                <a:gd name="T28" fmla="*/ 9353652 w 21600"/>
                <a:gd name="T29" fmla="*/ 70767442 h 21600"/>
                <a:gd name="T30" fmla="*/ 7815766 w 21600"/>
                <a:gd name="T31" fmla="*/ 73926450 h 21600"/>
                <a:gd name="T32" fmla="*/ 6406333 w 21600"/>
                <a:gd name="T33" fmla="*/ 70767442 h 21600"/>
                <a:gd name="T34" fmla="*/ 6406333 w 21600"/>
                <a:gd name="T35" fmla="*/ 42018293 h 21600"/>
                <a:gd name="T36" fmla="*/ 5766162 w 21600"/>
                <a:gd name="T37" fmla="*/ 42018293 h 21600"/>
                <a:gd name="T38" fmla="*/ 5766162 w 21600"/>
                <a:gd name="T39" fmla="*/ 70767442 h 21600"/>
                <a:gd name="T40" fmla="*/ 4228253 w 21600"/>
                <a:gd name="T41" fmla="*/ 73926450 h 21600"/>
                <a:gd name="T42" fmla="*/ 2818843 w 21600"/>
                <a:gd name="T43" fmla="*/ 70767442 h 21600"/>
                <a:gd name="T44" fmla="*/ 2818843 w 21600"/>
                <a:gd name="T45" fmla="*/ 21798021 h 21600"/>
                <a:gd name="T46" fmla="*/ 2306579 w 21600"/>
                <a:gd name="T47" fmla="*/ 21798021 h 21600"/>
                <a:gd name="T48" fmla="*/ 2306579 w 21600"/>
                <a:gd name="T49" fmla="*/ 42333153 h 21600"/>
                <a:gd name="T50" fmla="*/ 1153005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75249 w 21600"/>
                <a:gd name="T57" fmla="*/ 13269086 h 21600"/>
                <a:gd name="T58" fmla="*/ 9097246 w 21600"/>
                <a:gd name="T59" fmla="*/ 13269086 h 21600"/>
                <a:gd name="T60" fmla="*/ 12172495 w 21600"/>
                <a:gd name="T61" fmla="*/ 18953931 h 21600"/>
                <a:gd name="T62" fmla="*/ 12172495 w 21600"/>
                <a:gd name="T63" fmla="*/ 42333153 h 21600"/>
                <a:gd name="T64" fmla="*/ 1217249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5" name="AutoShape 35"/>
            <p:cNvSpPr/>
            <p:nvPr/>
          </p:nvSpPr>
          <p:spPr bwMode="auto">
            <a:xfrm>
              <a:off x="2867227" y="4650525"/>
              <a:ext cx="294411" cy="723306"/>
            </a:xfrm>
            <a:custGeom>
              <a:avLst/>
              <a:gdLst>
                <a:gd name="T0" fmla="*/ 8675632 w 21600"/>
                <a:gd name="T1" fmla="*/ 6003098 h 21600"/>
                <a:gd name="T2" fmla="*/ 7910132 w 21600"/>
                <a:gd name="T3" fmla="*/ 10739855 h 21600"/>
                <a:gd name="T4" fmla="*/ 6123980 w 21600"/>
                <a:gd name="T5" fmla="*/ 12635973 h 21600"/>
                <a:gd name="T6" fmla="*/ 4337828 w 21600"/>
                <a:gd name="T7" fmla="*/ 10739855 h 21600"/>
                <a:gd name="T8" fmla="*/ 3572327 w 21600"/>
                <a:gd name="T9" fmla="*/ 6003098 h 21600"/>
                <a:gd name="T10" fmla="*/ 4337828 w 21600"/>
                <a:gd name="T11" fmla="*/ 1896060 h 21600"/>
                <a:gd name="T12" fmla="*/ 6123980 w 21600"/>
                <a:gd name="T13" fmla="*/ 0 h 21600"/>
                <a:gd name="T14" fmla="*/ 7910132 w 21600"/>
                <a:gd name="T15" fmla="*/ 1896060 h 21600"/>
                <a:gd name="T16" fmla="*/ 8675632 w 21600"/>
                <a:gd name="T17" fmla="*/ 6003098 h 21600"/>
                <a:gd name="T18" fmla="*/ 12247959 w 21600"/>
                <a:gd name="T19" fmla="*/ 42333153 h 21600"/>
                <a:gd name="T20" fmla="*/ 11099721 w 21600"/>
                <a:gd name="T21" fmla="*/ 45177301 h 21600"/>
                <a:gd name="T22" fmla="*/ 9951458 w 21600"/>
                <a:gd name="T23" fmla="*/ 42333153 h 21600"/>
                <a:gd name="T24" fmla="*/ 9951458 w 21600"/>
                <a:gd name="T25" fmla="*/ 21798021 h 21600"/>
                <a:gd name="T26" fmla="*/ 9313545 w 21600"/>
                <a:gd name="T27" fmla="*/ 21798021 h 21600"/>
                <a:gd name="T28" fmla="*/ 9313545 w 21600"/>
                <a:gd name="T29" fmla="*/ 70767442 h 21600"/>
                <a:gd name="T30" fmla="*/ 7910132 w 21600"/>
                <a:gd name="T31" fmla="*/ 73926450 h 21600"/>
                <a:gd name="T32" fmla="*/ 6506718 w 21600"/>
                <a:gd name="T33" fmla="*/ 70767442 h 21600"/>
                <a:gd name="T34" fmla="*/ 6506718 w 21600"/>
                <a:gd name="T35" fmla="*/ 42018293 h 21600"/>
                <a:gd name="T36" fmla="*/ 5741241 w 21600"/>
                <a:gd name="T37" fmla="*/ 42018293 h 21600"/>
                <a:gd name="T38" fmla="*/ 5741241 w 21600"/>
                <a:gd name="T39" fmla="*/ 70767442 h 21600"/>
                <a:gd name="T40" fmla="*/ 4337828 w 21600"/>
                <a:gd name="T41" fmla="*/ 73926450 h 21600"/>
                <a:gd name="T42" fmla="*/ 2934414 w 21600"/>
                <a:gd name="T43" fmla="*/ 70767442 h 21600"/>
                <a:gd name="T44" fmla="*/ 2934414 w 21600"/>
                <a:gd name="T45" fmla="*/ 21798021 h 21600"/>
                <a:gd name="T46" fmla="*/ 2424065 w 21600"/>
                <a:gd name="T47" fmla="*/ 21798021 h 21600"/>
                <a:gd name="T48" fmla="*/ 2424065 w 21600"/>
                <a:gd name="T49" fmla="*/ 42333153 h 21600"/>
                <a:gd name="T50" fmla="*/ 1148239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9565 w 21600"/>
                <a:gd name="T57" fmla="*/ 13269086 h 21600"/>
                <a:gd name="T58" fmla="*/ 905839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675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275" y="6369"/>
                    <a:pt x="4275" y="6369"/>
                    <a:pt x="4275" y="6369"/>
                  </a:cubicBezTo>
                  <a:cubicBezTo>
                    <a:pt x="4275" y="12369"/>
                    <a:pt x="4275" y="12369"/>
                    <a:pt x="4275" y="12369"/>
                  </a:cubicBezTo>
                  <a:cubicBezTo>
                    <a:pt x="4275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4044" name="AutoShape 36"/>
            <p:cNvSpPr/>
            <p:nvPr/>
          </p:nvSpPr>
          <p:spPr>
            <a:xfrm>
              <a:off x="2247509" y="4650525"/>
              <a:ext cx="292594" cy="723306"/>
            </a:xfrm>
            <a:custGeom>
              <a:avLst/>
              <a:gdLst/>
              <a:ahLst/>
              <a:cxnLst>
                <a:cxn ang="0">
                  <a:pos x="115573126" y="201022074"/>
                </a:cxn>
                <a:cxn ang="0">
                  <a:pos x="105217642" y="359638961"/>
                </a:cxn>
                <a:cxn ang="0">
                  <a:pos x="81069819" y="423133106"/>
                </a:cxn>
                <a:cxn ang="0">
                  <a:pos x="56921657" y="359638961"/>
                </a:cxn>
                <a:cxn ang="0">
                  <a:pos x="46573867" y="201022074"/>
                </a:cxn>
                <a:cxn ang="0">
                  <a:pos x="56921657" y="63492203"/>
                </a:cxn>
                <a:cxn ang="0">
                  <a:pos x="81069819" y="0"/>
                </a:cxn>
                <a:cxn ang="0">
                  <a:pos x="105217642" y="63492203"/>
                </a:cxn>
                <a:cxn ang="0">
                  <a:pos x="115573126" y="201022074"/>
                </a:cxn>
                <a:cxn ang="0">
                  <a:pos x="163869126" y="1417584424"/>
                </a:cxn>
                <a:cxn ang="0">
                  <a:pos x="148346960" y="1512824670"/>
                </a:cxn>
                <a:cxn ang="0">
                  <a:pos x="132817411" y="1417584424"/>
                </a:cxn>
                <a:cxn ang="0">
                  <a:pos x="132817411" y="729937008"/>
                </a:cxn>
                <a:cxn ang="0">
                  <a:pos x="125921241" y="729937008"/>
                </a:cxn>
                <a:cxn ang="0">
                  <a:pos x="125921241" y="2147483646"/>
                </a:cxn>
                <a:cxn ang="0">
                  <a:pos x="105217642" y="2147483646"/>
                </a:cxn>
                <a:cxn ang="0">
                  <a:pos x="86243870" y="2147483646"/>
                </a:cxn>
                <a:cxn ang="0">
                  <a:pos x="86243870" y="1407040900"/>
                </a:cxn>
                <a:cxn ang="0">
                  <a:pos x="77625256" y="1407040900"/>
                </a:cxn>
                <a:cxn ang="0">
                  <a:pos x="77625256" y="2147483646"/>
                </a:cxn>
                <a:cxn ang="0">
                  <a:pos x="56921657" y="2147483646"/>
                </a:cxn>
                <a:cxn ang="0">
                  <a:pos x="37947884" y="2147483646"/>
                </a:cxn>
                <a:cxn ang="0">
                  <a:pos x="37947884" y="729937008"/>
                </a:cxn>
                <a:cxn ang="0">
                  <a:pos x="31051701" y="729937008"/>
                </a:cxn>
                <a:cxn ang="0">
                  <a:pos x="31051701" y="1417584424"/>
                </a:cxn>
                <a:cxn ang="0">
                  <a:pos x="15522166" y="1512824670"/>
                </a:cxn>
                <a:cxn ang="0">
                  <a:pos x="0" y="1417584424"/>
                </a:cxn>
                <a:cxn ang="0">
                  <a:pos x="0" y="634698704"/>
                </a:cxn>
                <a:cxn ang="0">
                  <a:pos x="41399816" y="444333774"/>
                </a:cxn>
                <a:cxn ang="0">
                  <a:pos x="122469310" y="444333774"/>
                </a:cxn>
                <a:cxn ang="0">
                  <a:pos x="163869126" y="634698704"/>
                </a:cxn>
                <a:cxn ang="0">
                  <a:pos x="163869126" y="1417584424"/>
                </a:cxn>
                <a:cxn ang="0">
                  <a:pos x="163869126" y="1417584424"/>
                </a:cxn>
              </a:cxnLst>
              <a:rect l="0" t="0" r="0" b="0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AutoShape 37"/>
            <p:cNvSpPr/>
            <p:nvPr/>
          </p:nvSpPr>
          <p:spPr bwMode="auto">
            <a:xfrm>
              <a:off x="5365178" y="4650525"/>
              <a:ext cx="295320" cy="723306"/>
            </a:xfrm>
            <a:custGeom>
              <a:avLst/>
              <a:gdLst>
                <a:gd name="T0" fmla="*/ 8691604 w 21600"/>
                <a:gd name="T1" fmla="*/ 6003098 h 21600"/>
                <a:gd name="T2" fmla="*/ 7912825 w 21600"/>
                <a:gd name="T3" fmla="*/ 10739855 h 21600"/>
                <a:gd name="T4" fmla="*/ 6096775 w 21600"/>
                <a:gd name="T5" fmla="*/ 12635973 h 21600"/>
                <a:gd name="T6" fmla="*/ 4280748 w 21600"/>
                <a:gd name="T7" fmla="*/ 10739855 h 21600"/>
                <a:gd name="T8" fmla="*/ 3502543 w 21600"/>
                <a:gd name="T9" fmla="*/ 6003098 h 21600"/>
                <a:gd name="T10" fmla="*/ 4280748 w 21600"/>
                <a:gd name="T11" fmla="*/ 1896060 h 21600"/>
                <a:gd name="T12" fmla="*/ 6096775 w 21600"/>
                <a:gd name="T13" fmla="*/ 0 h 21600"/>
                <a:gd name="T14" fmla="*/ 7912825 w 21600"/>
                <a:gd name="T15" fmla="*/ 1896060 h 21600"/>
                <a:gd name="T16" fmla="*/ 8691604 w 21600"/>
                <a:gd name="T17" fmla="*/ 6003098 h 21600"/>
                <a:gd name="T18" fmla="*/ 12323657 w 21600"/>
                <a:gd name="T19" fmla="*/ 42333153 h 21600"/>
                <a:gd name="T20" fmla="*/ 11156326 w 21600"/>
                <a:gd name="T21" fmla="*/ 45177301 h 21600"/>
                <a:gd name="T22" fmla="*/ 9988445 w 21600"/>
                <a:gd name="T23" fmla="*/ 42333153 h 21600"/>
                <a:gd name="T24" fmla="*/ 9988445 w 21600"/>
                <a:gd name="T25" fmla="*/ 21798021 h 21600"/>
                <a:gd name="T26" fmla="*/ 9469809 w 21600"/>
                <a:gd name="T27" fmla="*/ 21798021 h 21600"/>
                <a:gd name="T28" fmla="*/ 9469809 w 21600"/>
                <a:gd name="T29" fmla="*/ 70767442 h 21600"/>
                <a:gd name="T30" fmla="*/ 7912825 w 21600"/>
                <a:gd name="T31" fmla="*/ 73926450 h 21600"/>
                <a:gd name="T32" fmla="*/ 6485901 w 21600"/>
                <a:gd name="T33" fmla="*/ 70767442 h 21600"/>
                <a:gd name="T34" fmla="*/ 6485901 w 21600"/>
                <a:gd name="T35" fmla="*/ 42018293 h 21600"/>
                <a:gd name="T36" fmla="*/ 5707672 w 21600"/>
                <a:gd name="T37" fmla="*/ 42018293 h 21600"/>
                <a:gd name="T38" fmla="*/ 5707672 w 21600"/>
                <a:gd name="T39" fmla="*/ 70767442 h 21600"/>
                <a:gd name="T40" fmla="*/ 4280748 w 21600"/>
                <a:gd name="T41" fmla="*/ 73926450 h 21600"/>
                <a:gd name="T42" fmla="*/ 2853848 w 21600"/>
                <a:gd name="T43" fmla="*/ 70767442 h 21600"/>
                <a:gd name="T44" fmla="*/ 2853848 w 21600"/>
                <a:gd name="T45" fmla="*/ 21798021 h 21600"/>
                <a:gd name="T46" fmla="*/ 2335212 w 21600"/>
                <a:gd name="T47" fmla="*/ 21798021 h 21600"/>
                <a:gd name="T48" fmla="*/ 2335212 w 21600"/>
                <a:gd name="T49" fmla="*/ 42333153 h 21600"/>
                <a:gd name="T50" fmla="*/ 1167331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13441 w 21600"/>
                <a:gd name="T57" fmla="*/ 13269086 h 21600"/>
                <a:gd name="T58" fmla="*/ 9210216 w 21600"/>
                <a:gd name="T59" fmla="*/ 13269086 h 21600"/>
                <a:gd name="T60" fmla="*/ 12323657 w 21600"/>
                <a:gd name="T61" fmla="*/ 18953931 h 21600"/>
                <a:gd name="T62" fmla="*/ 12323657 w 21600"/>
                <a:gd name="T63" fmla="*/ 42333153 h 21600"/>
                <a:gd name="T64" fmla="*/ 1232365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004" y="12277"/>
                    <a:pt x="10004" y="12277"/>
                    <a:pt x="10004" y="12277"/>
                  </a:cubicBezTo>
                  <a:cubicBezTo>
                    <a:pt x="10004" y="20677"/>
                    <a:pt x="10004" y="20677"/>
                    <a:pt x="10004" y="20677"/>
                  </a:cubicBezTo>
                  <a:cubicBezTo>
                    <a:pt x="10004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8" name="AutoShape 38"/>
            <p:cNvSpPr/>
            <p:nvPr/>
          </p:nvSpPr>
          <p:spPr bwMode="auto">
            <a:xfrm>
              <a:off x="3490578" y="4650525"/>
              <a:ext cx="298046" cy="723306"/>
            </a:xfrm>
            <a:custGeom>
              <a:avLst/>
              <a:gdLst>
                <a:gd name="T0" fmla="*/ 8891169 w 21600"/>
                <a:gd name="T1" fmla="*/ 6003098 h 21600"/>
                <a:gd name="T2" fmla="*/ 8106648 w 21600"/>
                <a:gd name="T3" fmla="*/ 10739855 h 21600"/>
                <a:gd name="T4" fmla="*/ 6276122 w 21600"/>
                <a:gd name="T5" fmla="*/ 12635973 h 21600"/>
                <a:gd name="T6" fmla="*/ 4445597 w 21600"/>
                <a:gd name="T7" fmla="*/ 10739855 h 21600"/>
                <a:gd name="T8" fmla="*/ 3661075 w 21600"/>
                <a:gd name="T9" fmla="*/ 6003098 h 21600"/>
                <a:gd name="T10" fmla="*/ 4445597 w 21600"/>
                <a:gd name="T11" fmla="*/ 1896060 h 21600"/>
                <a:gd name="T12" fmla="*/ 6276122 w 21600"/>
                <a:gd name="T13" fmla="*/ 0 h 21600"/>
                <a:gd name="T14" fmla="*/ 8106648 w 21600"/>
                <a:gd name="T15" fmla="*/ 1896060 h 21600"/>
                <a:gd name="T16" fmla="*/ 8891169 w 21600"/>
                <a:gd name="T17" fmla="*/ 6003098 h 21600"/>
                <a:gd name="T18" fmla="*/ 12552245 w 21600"/>
                <a:gd name="T19" fmla="*/ 42333153 h 21600"/>
                <a:gd name="T20" fmla="*/ 11375463 w 21600"/>
                <a:gd name="T21" fmla="*/ 45177301 h 21600"/>
                <a:gd name="T22" fmla="*/ 10198705 w 21600"/>
                <a:gd name="T23" fmla="*/ 42333153 h 21600"/>
                <a:gd name="T24" fmla="*/ 10198705 w 21600"/>
                <a:gd name="T25" fmla="*/ 21798021 h 21600"/>
                <a:gd name="T26" fmla="*/ 9544937 w 21600"/>
                <a:gd name="T27" fmla="*/ 21798021 h 21600"/>
                <a:gd name="T28" fmla="*/ 9544937 w 21600"/>
                <a:gd name="T29" fmla="*/ 70767442 h 21600"/>
                <a:gd name="T30" fmla="*/ 8106648 w 21600"/>
                <a:gd name="T31" fmla="*/ 73926450 h 21600"/>
                <a:gd name="T32" fmla="*/ 6668383 w 21600"/>
                <a:gd name="T33" fmla="*/ 70767442 h 21600"/>
                <a:gd name="T34" fmla="*/ 6668383 w 21600"/>
                <a:gd name="T35" fmla="*/ 42018293 h 21600"/>
                <a:gd name="T36" fmla="*/ 5883862 w 21600"/>
                <a:gd name="T37" fmla="*/ 42018293 h 21600"/>
                <a:gd name="T38" fmla="*/ 5883862 w 21600"/>
                <a:gd name="T39" fmla="*/ 70767442 h 21600"/>
                <a:gd name="T40" fmla="*/ 4445597 w 21600"/>
                <a:gd name="T41" fmla="*/ 73926450 h 21600"/>
                <a:gd name="T42" fmla="*/ 3007308 w 21600"/>
                <a:gd name="T43" fmla="*/ 70767442 h 21600"/>
                <a:gd name="T44" fmla="*/ 3007308 w 21600"/>
                <a:gd name="T45" fmla="*/ 21798021 h 21600"/>
                <a:gd name="T46" fmla="*/ 2353540 w 21600"/>
                <a:gd name="T47" fmla="*/ 21798021 h 21600"/>
                <a:gd name="T48" fmla="*/ 2353540 w 21600"/>
                <a:gd name="T49" fmla="*/ 42333153 h 21600"/>
                <a:gd name="T50" fmla="*/ 117678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68815 w 21600"/>
                <a:gd name="T57" fmla="*/ 13269086 h 21600"/>
                <a:gd name="T58" fmla="*/ 9283430 w 21600"/>
                <a:gd name="T59" fmla="*/ 13269086 h 21600"/>
                <a:gd name="T60" fmla="*/ 12552245 w 21600"/>
                <a:gd name="T61" fmla="*/ 18953931 h 21600"/>
                <a:gd name="T62" fmla="*/ 12552245 w 21600"/>
                <a:gd name="T63" fmla="*/ 42333153 h 21600"/>
                <a:gd name="T64" fmla="*/ 1255224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300" y="1754"/>
                  </a:moveTo>
                  <a:cubicBezTo>
                    <a:pt x="15300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675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300" y="1292"/>
                    <a:pt x="15300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750" y="21600"/>
                    <a:pt x="13950" y="21600"/>
                  </a:cubicBezTo>
                  <a:cubicBezTo>
                    <a:pt x="12375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450" y="21600"/>
                    <a:pt x="7650" y="21600"/>
                  </a:cubicBezTo>
                  <a:cubicBezTo>
                    <a:pt x="6075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2025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800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9" name="AutoShape 39"/>
            <p:cNvSpPr/>
            <p:nvPr/>
          </p:nvSpPr>
          <p:spPr bwMode="auto">
            <a:xfrm>
              <a:off x="4114839" y="4650525"/>
              <a:ext cx="295320" cy="723306"/>
            </a:xfrm>
            <a:custGeom>
              <a:avLst/>
              <a:gdLst>
                <a:gd name="T0" fmla="*/ 8691604 w 21600"/>
                <a:gd name="T1" fmla="*/ 6003098 h 21600"/>
                <a:gd name="T2" fmla="*/ 7912825 w 21600"/>
                <a:gd name="T3" fmla="*/ 10739855 h 21600"/>
                <a:gd name="T4" fmla="*/ 6096775 w 21600"/>
                <a:gd name="T5" fmla="*/ 12635973 h 21600"/>
                <a:gd name="T6" fmla="*/ 4280748 w 21600"/>
                <a:gd name="T7" fmla="*/ 10739855 h 21600"/>
                <a:gd name="T8" fmla="*/ 3632053 w 21600"/>
                <a:gd name="T9" fmla="*/ 6003098 h 21600"/>
                <a:gd name="T10" fmla="*/ 4280748 w 21600"/>
                <a:gd name="T11" fmla="*/ 1896060 h 21600"/>
                <a:gd name="T12" fmla="*/ 6096775 w 21600"/>
                <a:gd name="T13" fmla="*/ 0 h 21600"/>
                <a:gd name="T14" fmla="*/ 7912825 w 21600"/>
                <a:gd name="T15" fmla="*/ 1896060 h 21600"/>
                <a:gd name="T16" fmla="*/ 8691604 w 21600"/>
                <a:gd name="T17" fmla="*/ 6003098 h 21600"/>
                <a:gd name="T18" fmla="*/ 12323657 w 21600"/>
                <a:gd name="T19" fmla="*/ 42333153 h 21600"/>
                <a:gd name="T20" fmla="*/ 11156326 w 21600"/>
                <a:gd name="T21" fmla="*/ 45177301 h 21600"/>
                <a:gd name="T22" fmla="*/ 9988445 w 21600"/>
                <a:gd name="T23" fmla="*/ 42333153 h 21600"/>
                <a:gd name="T24" fmla="*/ 9988445 w 21600"/>
                <a:gd name="T25" fmla="*/ 21798021 h 21600"/>
                <a:gd name="T26" fmla="*/ 9469809 w 21600"/>
                <a:gd name="T27" fmla="*/ 21798021 h 21600"/>
                <a:gd name="T28" fmla="*/ 9469809 w 21600"/>
                <a:gd name="T29" fmla="*/ 70767442 h 21600"/>
                <a:gd name="T30" fmla="*/ 8042908 w 21600"/>
                <a:gd name="T31" fmla="*/ 73926450 h 21600"/>
                <a:gd name="T32" fmla="*/ 6485901 w 21600"/>
                <a:gd name="T33" fmla="*/ 70767442 h 21600"/>
                <a:gd name="T34" fmla="*/ 6485901 w 21600"/>
                <a:gd name="T35" fmla="*/ 42018293 h 21600"/>
                <a:gd name="T36" fmla="*/ 5837755 w 21600"/>
                <a:gd name="T37" fmla="*/ 42018293 h 21600"/>
                <a:gd name="T38" fmla="*/ 5837755 w 21600"/>
                <a:gd name="T39" fmla="*/ 70767442 h 21600"/>
                <a:gd name="T40" fmla="*/ 4280748 w 21600"/>
                <a:gd name="T41" fmla="*/ 73926450 h 21600"/>
                <a:gd name="T42" fmla="*/ 2853848 w 21600"/>
                <a:gd name="T43" fmla="*/ 70767442 h 21600"/>
                <a:gd name="T44" fmla="*/ 2853848 w 21600"/>
                <a:gd name="T45" fmla="*/ 21798021 h 21600"/>
                <a:gd name="T46" fmla="*/ 2335212 w 21600"/>
                <a:gd name="T47" fmla="*/ 21798021 h 21600"/>
                <a:gd name="T48" fmla="*/ 2335212 w 21600"/>
                <a:gd name="T49" fmla="*/ 42333153 h 21600"/>
                <a:gd name="T50" fmla="*/ 1167331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13441 w 21600"/>
                <a:gd name="T57" fmla="*/ 13269086 h 21600"/>
                <a:gd name="T58" fmla="*/ 9210216 w 21600"/>
                <a:gd name="T59" fmla="*/ 13269086 h 21600"/>
                <a:gd name="T60" fmla="*/ 12323657 w 21600"/>
                <a:gd name="T61" fmla="*/ 18953931 h 21600"/>
                <a:gd name="T62" fmla="*/ 12323657 w 21600"/>
                <a:gd name="T63" fmla="*/ 42333153 h 21600"/>
                <a:gd name="T64" fmla="*/ 1232365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0" name="AutoShape 40"/>
            <p:cNvSpPr/>
            <p:nvPr/>
          </p:nvSpPr>
          <p:spPr bwMode="auto">
            <a:xfrm>
              <a:off x="5056228" y="4650525"/>
              <a:ext cx="298046" cy="723306"/>
            </a:xfrm>
            <a:custGeom>
              <a:avLst/>
              <a:gdLst>
                <a:gd name="T0" fmla="*/ 8760416 w 21600"/>
                <a:gd name="T1" fmla="*/ 6003098 h 21600"/>
                <a:gd name="T2" fmla="*/ 8106648 w 21600"/>
                <a:gd name="T3" fmla="*/ 10739855 h 21600"/>
                <a:gd name="T4" fmla="*/ 6276122 w 21600"/>
                <a:gd name="T5" fmla="*/ 12635973 h 21600"/>
                <a:gd name="T6" fmla="*/ 4445597 w 21600"/>
                <a:gd name="T7" fmla="*/ 10739855 h 21600"/>
                <a:gd name="T8" fmla="*/ 3661075 w 21600"/>
                <a:gd name="T9" fmla="*/ 6003098 h 21600"/>
                <a:gd name="T10" fmla="*/ 4445597 w 21600"/>
                <a:gd name="T11" fmla="*/ 1896060 h 21600"/>
                <a:gd name="T12" fmla="*/ 6276122 w 21600"/>
                <a:gd name="T13" fmla="*/ 0 h 21600"/>
                <a:gd name="T14" fmla="*/ 8106648 w 21600"/>
                <a:gd name="T15" fmla="*/ 1896060 h 21600"/>
                <a:gd name="T16" fmla="*/ 8760416 w 21600"/>
                <a:gd name="T17" fmla="*/ 6003098 h 21600"/>
                <a:gd name="T18" fmla="*/ 12552245 w 21600"/>
                <a:gd name="T19" fmla="*/ 42333153 h 21600"/>
                <a:gd name="T20" fmla="*/ 11375463 w 21600"/>
                <a:gd name="T21" fmla="*/ 45177301 h 21600"/>
                <a:gd name="T22" fmla="*/ 10067951 w 21600"/>
                <a:gd name="T23" fmla="*/ 42333153 h 21600"/>
                <a:gd name="T24" fmla="*/ 10067951 w 21600"/>
                <a:gd name="T25" fmla="*/ 21798021 h 21600"/>
                <a:gd name="T26" fmla="*/ 9544937 w 21600"/>
                <a:gd name="T27" fmla="*/ 21798021 h 21600"/>
                <a:gd name="T28" fmla="*/ 9544937 w 21600"/>
                <a:gd name="T29" fmla="*/ 70767442 h 21600"/>
                <a:gd name="T30" fmla="*/ 8106648 w 21600"/>
                <a:gd name="T31" fmla="*/ 73926450 h 21600"/>
                <a:gd name="T32" fmla="*/ 6668383 w 21600"/>
                <a:gd name="T33" fmla="*/ 70767442 h 21600"/>
                <a:gd name="T34" fmla="*/ 6668383 w 21600"/>
                <a:gd name="T35" fmla="*/ 42018293 h 21600"/>
                <a:gd name="T36" fmla="*/ 5883862 w 21600"/>
                <a:gd name="T37" fmla="*/ 42018293 h 21600"/>
                <a:gd name="T38" fmla="*/ 5883862 w 21600"/>
                <a:gd name="T39" fmla="*/ 70767442 h 21600"/>
                <a:gd name="T40" fmla="*/ 4445597 w 21600"/>
                <a:gd name="T41" fmla="*/ 73926450 h 21600"/>
                <a:gd name="T42" fmla="*/ 3007308 w 21600"/>
                <a:gd name="T43" fmla="*/ 70767442 h 21600"/>
                <a:gd name="T44" fmla="*/ 3007308 w 21600"/>
                <a:gd name="T45" fmla="*/ 21798021 h 21600"/>
                <a:gd name="T46" fmla="*/ 2353540 w 21600"/>
                <a:gd name="T47" fmla="*/ 21798021 h 21600"/>
                <a:gd name="T48" fmla="*/ 2353540 w 21600"/>
                <a:gd name="T49" fmla="*/ 42333153 h 21600"/>
                <a:gd name="T50" fmla="*/ 117678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68815 w 21600"/>
                <a:gd name="T57" fmla="*/ 13269086 h 21600"/>
                <a:gd name="T58" fmla="*/ 9283430 w 21600"/>
                <a:gd name="T59" fmla="*/ 13269086 h 21600"/>
                <a:gd name="T60" fmla="*/ 12552245 w 21600"/>
                <a:gd name="T61" fmla="*/ 18953931 h 21600"/>
                <a:gd name="T62" fmla="*/ 12552245 w 21600"/>
                <a:gd name="T63" fmla="*/ 42333153 h 21600"/>
                <a:gd name="T64" fmla="*/ 1255224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1" name="AutoShape 41"/>
            <p:cNvSpPr/>
            <p:nvPr/>
          </p:nvSpPr>
          <p:spPr bwMode="auto">
            <a:xfrm>
              <a:off x="3184355" y="4650525"/>
              <a:ext cx="292594" cy="723306"/>
            </a:xfrm>
            <a:custGeom>
              <a:avLst/>
              <a:gdLst>
                <a:gd name="T0" fmla="*/ 8531889 w 21600"/>
                <a:gd name="T1" fmla="*/ 6003098 h 21600"/>
                <a:gd name="T2" fmla="*/ 7767422 w 21600"/>
                <a:gd name="T3" fmla="*/ 10739855 h 21600"/>
                <a:gd name="T4" fmla="*/ 5984771 w 21600"/>
                <a:gd name="T5" fmla="*/ 12635973 h 21600"/>
                <a:gd name="T6" fmla="*/ 4329794 w 21600"/>
                <a:gd name="T7" fmla="*/ 10739855 h 21600"/>
                <a:gd name="T8" fmla="*/ 3565327 w 21600"/>
                <a:gd name="T9" fmla="*/ 6003098 h 21600"/>
                <a:gd name="T10" fmla="*/ 4202095 w 21600"/>
                <a:gd name="T11" fmla="*/ 1896060 h 21600"/>
                <a:gd name="T12" fmla="*/ 5984771 w 21600"/>
                <a:gd name="T13" fmla="*/ 0 h 21600"/>
                <a:gd name="T14" fmla="*/ 7767422 w 21600"/>
                <a:gd name="T15" fmla="*/ 1896060 h 21600"/>
                <a:gd name="T16" fmla="*/ 8531889 w 21600"/>
                <a:gd name="T17" fmla="*/ 6003098 h 21600"/>
                <a:gd name="T18" fmla="*/ 12097217 w 21600"/>
                <a:gd name="T19" fmla="*/ 42333153 h 21600"/>
                <a:gd name="T20" fmla="*/ 10951333 w 21600"/>
                <a:gd name="T21" fmla="*/ 45177301 h 21600"/>
                <a:gd name="T22" fmla="*/ 9804904 w 21600"/>
                <a:gd name="T23" fmla="*/ 42333153 h 21600"/>
                <a:gd name="T24" fmla="*/ 9804904 w 21600"/>
                <a:gd name="T25" fmla="*/ 21798021 h 21600"/>
                <a:gd name="T26" fmla="*/ 9295812 w 21600"/>
                <a:gd name="T27" fmla="*/ 21798021 h 21600"/>
                <a:gd name="T28" fmla="*/ 9295812 w 21600"/>
                <a:gd name="T29" fmla="*/ 70767442 h 21600"/>
                <a:gd name="T30" fmla="*/ 7895122 w 21600"/>
                <a:gd name="T31" fmla="*/ 73926450 h 21600"/>
                <a:gd name="T32" fmla="*/ 6494407 w 21600"/>
                <a:gd name="T33" fmla="*/ 70767442 h 21600"/>
                <a:gd name="T34" fmla="*/ 6494407 w 21600"/>
                <a:gd name="T35" fmla="*/ 42018293 h 21600"/>
                <a:gd name="T36" fmla="*/ 5730485 w 21600"/>
                <a:gd name="T37" fmla="*/ 42018293 h 21600"/>
                <a:gd name="T38" fmla="*/ 5730485 w 21600"/>
                <a:gd name="T39" fmla="*/ 70767442 h 21600"/>
                <a:gd name="T40" fmla="*/ 4329794 w 21600"/>
                <a:gd name="T41" fmla="*/ 73926450 h 21600"/>
                <a:gd name="T42" fmla="*/ 2801405 w 21600"/>
                <a:gd name="T43" fmla="*/ 70767442 h 21600"/>
                <a:gd name="T44" fmla="*/ 2801405 w 21600"/>
                <a:gd name="T45" fmla="*/ 21798021 h 21600"/>
                <a:gd name="T46" fmla="*/ 2292312 w 21600"/>
                <a:gd name="T47" fmla="*/ 21798021 h 21600"/>
                <a:gd name="T48" fmla="*/ 2292312 w 21600"/>
                <a:gd name="T49" fmla="*/ 42333153 h 21600"/>
                <a:gd name="T50" fmla="*/ 114588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3366 w 21600"/>
                <a:gd name="T57" fmla="*/ 13269086 h 21600"/>
                <a:gd name="T58" fmla="*/ 9040982 w 21600"/>
                <a:gd name="T59" fmla="*/ 13269086 h 21600"/>
                <a:gd name="T60" fmla="*/ 12097217 w 21600"/>
                <a:gd name="T61" fmla="*/ 18953931 h 21600"/>
                <a:gd name="T62" fmla="*/ 12097217 w 21600"/>
                <a:gd name="T63" fmla="*/ 42333153 h 21600"/>
                <a:gd name="T64" fmla="*/ 1209721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731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596" y="21323"/>
                    <a:pt x="11596" y="20677"/>
                  </a:cubicBezTo>
                  <a:cubicBezTo>
                    <a:pt x="11596" y="12277"/>
                    <a:pt x="11596" y="12277"/>
                    <a:pt x="11596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731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4050" name="AutoShape 42"/>
            <p:cNvSpPr/>
            <p:nvPr/>
          </p:nvSpPr>
          <p:spPr>
            <a:xfrm>
              <a:off x="2562821" y="4650525"/>
              <a:ext cx="297137" cy="723306"/>
            </a:xfrm>
            <a:custGeom>
              <a:avLst/>
              <a:gdLst/>
              <a:ahLst/>
              <a:cxnLst>
                <a:cxn ang="0">
                  <a:pos x="119777438" y="201022074"/>
                </a:cxn>
                <a:cxn ang="0">
                  <a:pos x="109050944" y="359638961"/>
                </a:cxn>
                <a:cxn ang="0">
                  <a:pos x="85810689" y="423133106"/>
                </a:cxn>
                <a:cxn ang="0">
                  <a:pos x="60782510" y="359638961"/>
                </a:cxn>
                <a:cxn ang="0">
                  <a:pos x="50056346" y="201022074"/>
                </a:cxn>
                <a:cxn ang="0">
                  <a:pos x="60782510" y="63492203"/>
                </a:cxn>
                <a:cxn ang="0">
                  <a:pos x="85810689" y="0"/>
                </a:cxn>
                <a:cxn ang="0">
                  <a:pos x="109050944" y="63492203"/>
                </a:cxn>
                <a:cxn ang="0">
                  <a:pos x="119777438" y="201022074"/>
                </a:cxn>
                <a:cxn ang="0">
                  <a:pos x="171621365" y="1417584424"/>
                </a:cxn>
                <a:cxn ang="0">
                  <a:pos x="155531782" y="1512824670"/>
                </a:cxn>
                <a:cxn ang="0">
                  <a:pos x="137654617" y="1417584424"/>
                </a:cxn>
                <a:cxn ang="0">
                  <a:pos x="137654617" y="729937008"/>
                </a:cxn>
                <a:cxn ang="0">
                  <a:pos x="130503616" y="729937008"/>
                </a:cxn>
                <a:cxn ang="0">
                  <a:pos x="130503616" y="2147483646"/>
                </a:cxn>
                <a:cxn ang="0">
                  <a:pos x="110838855" y="2147483646"/>
                </a:cxn>
                <a:cxn ang="0">
                  <a:pos x="91173765" y="2147483646"/>
                </a:cxn>
                <a:cxn ang="0">
                  <a:pos x="91173765" y="1407040900"/>
                </a:cxn>
                <a:cxn ang="0">
                  <a:pos x="80447600" y="1407040900"/>
                </a:cxn>
                <a:cxn ang="0">
                  <a:pos x="80447600" y="2147483646"/>
                </a:cxn>
                <a:cxn ang="0">
                  <a:pos x="60782510" y="2147483646"/>
                </a:cxn>
                <a:cxn ang="0">
                  <a:pos x="41117763" y="2147483646"/>
                </a:cxn>
                <a:cxn ang="0">
                  <a:pos x="41117763" y="729937008"/>
                </a:cxn>
                <a:cxn ang="0">
                  <a:pos x="32179167" y="729937008"/>
                </a:cxn>
                <a:cxn ang="0">
                  <a:pos x="32179167" y="1417584424"/>
                </a:cxn>
                <a:cxn ang="0">
                  <a:pos x="16089583" y="1512824670"/>
                </a:cxn>
                <a:cxn ang="0">
                  <a:pos x="0" y="1417584424"/>
                </a:cxn>
                <a:cxn ang="0">
                  <a:pos x="0" y="634698704"/>
                </a:cxn>
                <a:cxn ang="0">
                  <a:pos x="44692926" y="444333774"/>
                </a:cxn>
                <a:cxn ang="0">
                  <a:pos x="126928439" y="444333774"/>
                </a:cxn>
                <a:cxn ang="0">
                  <a:pos x="171621365" y="634698704"/>
                </a:cxn>
                <a:cxn ang="0">
                  <a:pos x="171621365" y="1417584424"/>
                </a:cxn>
                <a:cxn ang="0">
                  <a:pos x="171621365" y="1417584424"/>
                </a:cxn>
              </a:cxnLst>
              <a:rect l="0" t="0" r="0" b="0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AutoShape 43"/>
            <p:cNvSpPr/>
            <p:nvPr/>
          </p:nvSpPr>
          <p:spPr bwMode="auto">
            <a:xfrm>
              <a:off x="5680488" y="4650525"/>
              <a:ext cx="297138" cy="723306"/>
            </a:xfrm>
            <a:custGeom>
              <a:avLst/>
              <a:gdLst>
                <a:gd name="T0" fmla="*/ 8707111 w 21600"/>
                <a:gd name="T1" fmla="*/ 6003098 h 21600"/>
                <a:gd name="T2" fmla="*/ 7927360 w 21600"/>
                <a:gd name="T3" fmla="*/ 10739855 h 21600"/>
                <a:gd name="T4" fmla="*/ 6237936 w 21600"/>
                <a:gd name="T5" fmla="*/ 12635973 h 21600"/>
                <a:gd name="T6" fmla="*/ 4418541 w 21600"/>
                <a:gd name="T7" fmla="*/ 10739855 h 21600"/>
                <a:gd name="T8" fmla="*/ 3638790 w 21600"/>
                <a:gd name="T9" fmla="*/ 6003098 h 21600"/>
                <a:gd name="T10" fmla="*/ 4418541 w 21600"/>
                <a:gd name="T11" fmla="*/ 1896060 h 21600"/>
                <a:gd name="T12" fmla="*/ 6237936 w 21600"/>
                <a:gd name="T13" fmla="*/ 0 h 21600"/>
                <a:gd name="T14" fmla="*/ 7927360 w 21600"/>
                <a:gd name="T15" fmla="*/ 1896060 h 21600"/>
                <a:gd name="T16" fmla="*/ 8707111 w 21600"/>
                <a:gd name="T17" fmla="*/ 6003098 h 21600"/>
                <a:gd name="T18" fmla="*/ 12475848 w 21600"/>
                <a:gd name="T19" fmla="*/ 42333153 h 21600"/>
                <a:gd name="T20" fmla="*/ 11176287 w 21600"/>
                <a:gd name="T21" fmla="*/ 45177301 h 21600"/>
                <a:gd name="T22" fmla="*/ 10006672 w 21600"/>
                <a:gd name="T23" fmla="*/ 42333153 h 21600"/>
                <a:gd name="T24" fmla="*/ 10006672 w 21600"/>
                <a:gd name="T25" fmla="*/ 21798021 h 21600"/>
                <a:gd name="T26" fmla="*/ 9486838 w 21600"/>
                <a:gd name="T27" fmla="*/ 21798021 h 21600"/>
                <a:gd name="T28" fmla="*/ 9486838 w 21600"/>
                <a:gd name="T29" fmla="*/ 70767442 h 21600"/>
                <a:gd name="T30" fmla="*/ 8057307 w 21600"/>
                <a:gd name="T31" fmla="*/ 73926450 h 21600"/>
                <a:gd name="T32" fmla="*/ 6627799 w 21600"/>
                <a:gd name="T33" fmla="*/ 70767442 h 21600"/>
                <a:gd name="T34" fmla="*/ 6627799 w 21600"/>
                <a:gd name="T35" fmla="*/ 42018293 h 21600"/>
                <a:gd name="T36" fmla="*/ 5848048 w 21600"/>
                <a:gd name="T37" fmla="*/ 42018293 h 21600"/>
                <a:gd name="T38" fmla="*/ 5848048 w 21600"/>
                <a:gd name="T39" fmla="*/ 70767442 h 21600"/>
                <a:gd name="T40" fmla="*/ 4418541 w 21600"/>
                <a:gd name="T41" fmla="*/ 73926450 h 21600"/>
                <a:gd name="T42" fmla="*/ 2989009 w 21600"/>
                <a:gd name="T43" fmla="*/ 70767442 h 21600"/>
                <a:gd name="T44" fmla="*/ 2989009 w 21600"/>
                <a:gd name="T45" fmla="*/ 21798021 h 21600"/>
                <a:gd name="T46" fmla="*/ 2339229 w 21600"/>
                <a:gd name="T47" fmla="*/ 21798021 h 21600"/>
                <a:gd name="T48" fmla="*/ 2339229 w 21600"/>
                <a:gd name="T49" fmla="*/ 42333153 h 21600"/>
                <a:gd name="T50" fmla="*/ 116961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926 w 21600"/>
                <a:gd name="T57" fmla="*/ 13269086 h 21600"/>
                <a:gd name="T58" fmla="*/ 9226921 w 21600"/>
                <a:gd name="T59" fmla="*/ 13269086 h 21600"/>
                <a:gd name="T60" fmla="*/ 12475848 w 21600"/>
                <a:gd name="T61" fmla="*/ 18953931 h 21600"/>
                <a:gd name="T62" fmla="*/ 12475848 w 21600"/>
                <a:gd name="T63" fmla="*/ 42333153 h 21600"/>
                <a:gd name="T64" fmla="*/ 12475848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350" y="13200"/>
                  </a:cubicBezTo>
                  <a:cubicBezTo>
                    <a:pt x="18000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4" name="AutoShape 44"/>
            <p:cNvSpPr/>
            <p:nvPr/>
          </p:nvSpPr>
          <p:spPr bwMode="auto">
            <a:xfrm>
              <a:off x="3808615" y="4650525"/>
              <a:ext cx="295320" cy="723306"/>
            </a:xfrm>
            <a:custGeom>
              <a:avLst/>
              <a:gdLst>
                <a:gd name="T0" fmla="*/ 8691644 w 21600"/>
                <a:gd name="T1" fmla="*/ 6003098 h 21600"/>
                <a:gd name="T2" fmla="*/ 7912841 w 21600"/>
                <a:gd name="T3" fmla="*/ 10739855 h 21600"/>
                <a:gd name="T4" fmla="*/ 6096811 w 21600"/>
                <a:gd name="T5" fmla="*/ 12635973 h 21600"/>
                <a:gd name="T6" fmla="*/ 4280781 w 21600"/>
                <a:gd name="T7" fmla="*/ 10739855 h 21600"/>
                <a:gd name="T8" fmla="*/ 3632060 w 21600"/>
                <a:gd name="T9" fmla="*/ 6003098 h 21600"/>
                <a:gd name="T10" fmla="*/ 4280781 w 21600"/>
                <a:gd name="T11" fmla="*/ 1896060 h 21600"/>
                <a:gd name="T12" fmla="*/ 6096811 w 21600"/>
                <a:gd name="T13" fmla="*/ 0 h 21600"/>
                <a:gd name="T14" fmla="*/ 7912841 w 21600"/>
                <a:gd name="T15" fmla="*/ 1896060 h 21600"/>
                <a:gd name="T16" fmla="*/ 8691644 w 21600"/>
                <a:gd name="T17" fmla="*/ 6003098 h 21600"/>
                <a:gd name="T18" fmla="*/ 12323705 w 21600"/>
                <a:gd name="T19" fmla="*/ 42333153 h 21600"/>
                <a:gd name="T20" fmla="*/ 11156371 w 21600"/>
                <a:gd name="T21" fmla="*/ 45177301 h 21600"/>
                <a:gd name="T22" fmla="*/ 9988488 w 21600"/>
                <a:gd name="T23" fmla="*/ 42333153 h 21600"/>
                <a:gd name="T24" fmla="*/ 9988488 w 21600"/>
                <a:gd name="T25" fmla="*/ 21798021 h 21600"/>
                <a:gd name="T26" fmla="*/ 9469851 w 21600"/>
                <a:gd name="T27" fmla="*/ 21798021 h 21600"/>
                <a:gd name="T28" fmla="*/ 9469851 w 21600"/>
                <a:gd name="T29" fmla="*/ 70767442 h 21600"/>
                <a:gd name="T30" fmla="*/ 8042924 w 21600"/>
                <a:gd name="T31" fmla="*/ 73926450 h 21600"/>
                <a:gd name="T32" fmla="*/ 6485914 w 21600"/>
                <a:gd name="T33" fmla="*/ 70767442 h 21600"/>
                <a:gd name="T34" fmla="*/ 6485914 w 21600"/>
                <a:gd name="T35" fmla="*/ 42018293 h 21600"/>
                <a:gd name="T36" fmla="*/ 5837791 w 21600"/>
                <a:gd name="T37" fmla="*/ 42018293 h 21600"/>
                <a:gd name="T38" fmla="*/ 5837791 w 21600"/>
                <a:gd name="T39" fmla="*/ 70767442 h 21600"/>
                <a:gd name="T40" fmla="*/ 4280781 w 21600"/>
                <a:gd name="T41" fmla="*/ 73926450 h 21600"/>
                <a:gd name="T42" fmla="*/ 2853854 w 21600"/>
                <a:gd name="T43" fmla="*/ 70767442 h 21600"/>
                <a:gd name="T44" fmla="*/ 2853854 w 21600"/>
                <a:gd name="T45" fmla="*/ 21798021 h 21600"/>
                <a:gd name="T46" fmla="*/ 2335217 w 21600"/>
                <a:gd name="T47" fmla="*/ 21798021 h 21600"/>
                <a:gd name="T48" fmla="*/ 2335217 w 21600"/>
                <a:gd name="T49" fmla="*/ 42333153 h 21600"/>
                <a:gd name="T50" fmla="*/ 116733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2957 w 21600"/>
                <a:gd name="T57" fmla="*/ 13269086 h 21600"/>
                <a:gd name="T58" fmla="*/ 9210258 w 21600"/>
                <a:gd name="T59" fmla="*/ 13269086 h 21600"/>
                <a:gd name="T60" fmla="*/ 12323705 w 21600"/>
                <a:gd name="T61" fmla="*/ 18953931 h 21600"/>
                <a:gd name="T62" fmla="*/ 12323705 w 21600"/>
                <a:gd name="T63" fmla="*/ 42333153 h 21600"/>
                <a:gd name="T64" fmla="*/ 12323705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821" y="2677"/>
                    <a:pt x="6366" y="2308"/>
                    <a:pt x="6366" y="1754"/>
                  </a:cubicBezTo>
                  <a:cubicBezTo>
                    <a:pt x="6366" y="1292"/>
                    <a:pt x="6821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684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5" name="AutoShape 45"/>
            <p:cNvSpPr/>
            <p:nvPr/>
          </p:nvSpPr>
          <p:spPr bwMode="auto">
            <a:xfrm>
              <a:off x="4432875" y="4650525"/>
              <a:ext cx="294411" cy="723306"/>
            </a:xfrm>
            <a:custGeom>
              <a:avLst/>
              <a:gdLst>
                <a:gd name="T0" fmla="*/ 8548045 w 21600"/>
                <a:gd name="T1" fmla="*/ 6003098 h 21600"/>
                <a:gd name="T2" fmla="*/ 7910132 w 21600"/>
                <a:gd name="T3" fmla="*/ 10739855 h 21600"/>
                <a:gd name="T4" fmla="*/ 6123980 w 21600"/>
                <a:gd name="T5" fmla="*/ 12635973 h 21600"/>
                <a:gd name="T6" fmla="*/ 4337828 w 21600"/>
                <a:gd name="T7" fmla="*/ 10739855 h 21600"/>
                <a:gd name="T8" fmla="*/ 3572327 w 21600"/>
                <a:gd name="T9" fmla="*/ 6003098 h 21600"/>
                <a:gd name="T10" fmla="*/ 4337828 w 21600"/>
                <a:gd name="T11" fmla="*/ 1896060 h 21600"/>
                <a:gd name="T12" fmla="*/ 6123980 w 21600"/>
                <a:gd name="T13" fmla="*/ 0 h 21600"/>
                <a:gd name="T14" fmla="*/ 7910132 w 21600"/>
                <a:gd name="T15" fmla="*/ 1896060 h 21600"/>
                <a:gd name="T16" fmla="*/ 8548045 w 21600"/>
                <a:gd name="T17" fmla="*/ 6003098 h 21600"/>
                <a:gd name="T18" fmla="*/ 12247959 w 21600"/>
                <a:gd name="T19" fmla="*/ 42333153 h 21600"/>
                <a:gd name="T20" fmla="*/ 11099721 w 21600"/>
                <a:gd name="T21" fmla="*/ 45177301 h 21600"/>
                <a:gd name="T22" fmla="*/ 9951458 w 21600"/>
                <a:gd name="T23" fmla="*/ 42333153 h 21600"/>
                <a:gd name="T24" fmla="*/ 9951458 w 21600"/>
                <a:gd name="T25" fmla="*/ 21798021 h 21600"/>
                <a:gd name="T26" fmla="*/ 9313545 w 21600"/>
                <a:gd name="T27" fmla="*/ 21798021 h 21600"/>
                <a:gd name="T28" fmla="*/ 9313545 w 21600"/>
                <a:gd name="T29" fmla="*/ 70767442 h 21600"/>
                <a:gd name="T30" fmla="*/ 7910132 w 21600"/>
                <a:gd name="T31" fmla="*/ 73926450 h 21600"/>
                <a:gd name="T32" fmla="*/ 6506718 w 21600"/>
                <a:gd name="T33" fmla="*/ 70767442 h 21600"/>
                <a:gd name="T34" fmla="*/ 6506718 w 21600"/>
                <a:gd name="T35" fmla="*/ 42018293 h 21600"/>
                <a:gd name="T36" fmla="*/ 5741241 w 21600"/>
                <a:gd name="T37" fmla="*/ 42018293 h 21600"/>
                <a:gd name="T38" fmla="*/ 5741241 w 21600"/>
                <a:gd name="T39" fmla="*/ 70767442 h 21600"/>
                <a:gd name="T40" fmla="*/ 4337828 w 21600"/>
                <a:gd name="T41" fmla="*/ 73926450 h 21600"/>
                <a:gd name="T42" fmla="*/ 2934414 w 21600"/>
                <a:gd name="T43" fmla="*/ 70767442 h 21600"/>
                <a:gd name="T44" fmla="*/ 2934414 w 21600"/>
                <a:gd name="T45" fmla="*/ 21798021 h 21600"/>
                <a:gd name="T46" fmla="*/ 2296501 w 21600"/>
                <a:gd name="T47" fmla="*/ 21798021 h 21600"/>
                <a:gd name="T48" fmla="*/ 2296501 w 21600"/>
                <a:gd name="T49" fmla="*/ 42333153 h 21600"/>
                <a:gd name="T50" fmla="*/ 1148239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189565 w 21600"/>
                <a:gd name="T57" fmla="*/ 13269086 h 21600"/>
                <a:gd name="T58" fmla="*/ 905839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850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850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6" name="AutoShape 46"/>
            <p:cNvSpPr/>
            <p:nvPr/>
          </p:nvSpPr>
          <p:spPr bwMode="auto">
            <a:xfrm>
              <a:off x="6016697" y="4650525"/>
              <a:ext cx="294411" cy="723306"/>
            </a:xfrm>
            <a:custGeom>
              <a:avLst/>
              <a:gdLst>
                <a:gd name="T0" fmla="*/ 8638223 w 21600"/>
                <a:gd name="T1" fmla="*/ 6003098 h 21600"/>
                <a:gd name="T2" fmla="*/ 7864221 w 21600"/>
                <a:gd name="T3" fmla="*/ 10739855 h 21600"/>
                <a:gd name="T4" fmla="*/ 6059329 w 21600"/>
                <a:gd name="T5" fmla="*/ 12635973 h 21600"/>
                <a:gd name="T6" fmla="*/ 4254460 w 21600"/>
                <a:gd name="T7" fmla="*/ 10739855 h 21600"/>
                <a:gd name="T8" fmla="*/ 3609737 w 21600"/>
                <a:gd name="T9" fmla="*/ 6003098 h 21600"/>
                <a:gd name="T10" fmla="*/ 4254460 w 21600"/>
                <a:gd name="T11" fmla="*/ 1896060 h 21600"/>
                <a:gd name="T12" fmla="*/ 6059329 w 21600"/>
                <a:gd name="T13" fmla="*/ 0 h 21600"/>
                <a:gd name="T14" fmla="*/ 7864221 w 21600"/>
                <a:gd name="T15" fmla="*/ 1896060 h 21600"/>
                <a:gd name="T16" fmla="*/ 8638223 w 21600"/>
                <a:gd name="T17" fmla="*/ 6003098 h 21600"/>
                <a:gd name="T18" fmla="*/ 12247959 w 21600"/>
                <a:gd name="T19" fmla="*/ 42333153 h 21600"/>
                <a:gd name="T20" fmla="*/ 11087814 w 21600"/>
                <a:gd name="T21" fmla="*/ 45177301 h 21600"/>
                <a:gd name="T22" fmla="*/ 9927074 w 21600"/>
                <a:gd name="T23" fmla="*/ 42333153 h 21600"/>
                <a:gd name="T24" fmla="*/ 9927074 w 21600"/>
                <a:gd name="T25" fmla="*/ 21798021 h 21600"/>
                <a:gd name="T26" fmla="*/ 9411653 w 21600"/>
                <a:gd name="T27" fmla="*/ 21798021 h 21600"/>
                <a:gd name="T28" fmla="*/ 9411653 w 21600"/>
                <a:gd name="T29" fmla="*/ 70767442 h 21600"/>
                <a:gd name="T30" fmla="*/ 7993499 w 21600"/>
                <a:gd name="T31" fmla="*/ 73926450 h 21600"/>
                <a:gd name="T32" fmla="*/ 6446068 w 21600"/>
                <a:gd name="T33" fmla="*/ 70767442 h 21600"/>
                <a:gd name="T34" fmla="*/ 6446068 w 21600"/>
                <a:gd name="T35" fmla="*/ 42018293 h 21600"/>
                <a:gd name="T36" fmla="*/ 5801916 w 21600"/>
                <a:gd name="T37" fmla="*/ 42018293 h 21600"/>
                <a:gd name="T38" fmla="*/ 5801916 w 21600"/>
                <a:gd name="T39" fmla="*/ 70767442 h 21600"/>
                <a:gd name="T40" fmla="*/ 4254460 w 21600"/>
                <a:gd name="T41" fmla="*/ 73926450 h 21600"/>
                <a:gd name="T42" fmla="*/ 2836307 w 21600"/>
                <a:gd name="T43" fmla="*/ 70767442 h 21600"/>
                <a:gd name="T44" fmla="*/ 2836307 w 21600"/>
                <a:gd name="T45" fmla="*/ 21798021 h 21600"/>
                <a:gd name="T46" fmla="*/ 2320885 w 21600"/>
                <a:gd name="T47" fmla="*/ 21798021 h 21600"/>
                <a:gd name="T48" fmla="*/ 2320885 w 21600"/>
                <a:gd name="T49" fmla="*/ 42333153 h 21600"/>
                <a:gd name="T50" fmla="*/ 1160145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94315 w 21600"/>
                <a:gd name="T57" fmla="*/ 13269086 h 21600"/>
                <a:gd name="T58" fmla="*/ 9153644 w 21600"/>
                <a:gd name="T59" fmla="*/ 13269086 h 21600"/>
                <a:gd name="T60" fmla="*/ 12247959 w 21600"/>
                <a:gd name="T61" fmla="*/ 18953931 h 21600"/>
                <a:gd name="T62" fmla="*/ 12247959 w 21600"/>
                <a:gd name="T63" fmla="*/ 42333153 h 21600"/>
                <a:gd name="T64" fmla="*/ 1224795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366" y="2308"/>
                    <a:pt x="6366" y="1754"/>
                  </a:cubicBezTo>
                  <a:cubicBezTo>
                    <a:pt x="6366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4097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7" name="AutoShape 47"/>
            <p:cNvSpPr/>
            <p:nvPr/>
          </p:nvSpPr>
          <p:spPr bwMode="auto">
            <a:xfrm>
              <a:off x="6642776" y="4650525"/>
              <a:ext cx="292594" cy="723306"/>
            </a:xfrm>
            <a:custGeom>
              <a:avLst/>
              <a:gdLst>
                <a:gd name="T0" fmla="*/ 8531889 w 21600"/>
                <a:gd name="T1" fmla="*/ 6003098 h 21600"/>
                <a:gd name="T2" fmla="*/ 7767422 w 21600"/>
                <a:gd name="T3" fmla="*/ 10739855 h 21600"/>
                <a:gd name="T4" fmla="*/ 5984771 w 21600"/>
                <a:gd name="T5" fmla="*/ 12635973 h 21600"/>
                <a:gd name="T6" fmla="*/ 4202095 w 21600"/>
                <a:gd name="T7" fmla="*/ 10739855 h 21600"/>
                <a:gd name="T8" fmla="*/ 3438196 w 21600"/>
                <a:gd name="T9" fmla="*/ 6003098 h 21600"/>
                <a:gd name="T10" fmla="*/ 4202095 w 21600"/>
                <a:gd name="T11" fmla="*/ 1896060 h 21600"/>
                <a:gd name="T12" fmla="*/ 5984771 w 21600"/>
                <a:gd name="T13" fmla="*/ 0 h 21600"/>
                <a:gd name="T14" fmla="*/ 7767422 w 21600"/>
                <a:gd name="T15" fmla="*/ 1896060 h 21600"/>
                <a:gd name="T16" fmla="*/ 8531889 w 21600"/>
                <a:gd name="T17" fmla="*/ 6003098 h 21600"/>
                <a:gd name="T18" fmla="*/ 12097217 w 21600"/>
                <a:gd name="T19" fmla="*/ 42333153 h 21600"/>
                <a:gd name="T20" fmla="*/ 10951333 w 21600"/>
                <a:gd name="T21" fmla="*/ 45177301 h 21600"/>
                <a:gd name="T22" fmla="*/ 9804904 w 21600"/>
                <a:gd name="T23" fmla="*/ 42333153 h 21600"/>
                <a:gd name="T24" fmla="*/ 9804904 w 21600"/>
                <a:gd name="T25" fmla="*/ 21798021 h 21600"/>
                <a:gd name="T26" fmla="*/ 9295812 w 21600"/>
                <a:gd name="T27" fmla="*/ 21798021 h 21600"/>
                <a:gd name="T28" fmla="*/ 9295812 w 21600"/>
                <a:gd name="T29" fmla="*/ 70767442 h 21600"/>
                <a:gd name="T30" fmla="*/ 7767422 w 21600"/>
                <a:gd name="T31" fmla="*/ 73926450 h 21600"/>
                <a:gd name="T32" fmla="*/ 6366732 w 21600"/>
                <a:gd name="T33" fmla="*/ 70767442 h 21600"/>
                <a:gd name="T34" fmla="*/ 6366732 w 21600"/>
                <a:gd name="T35" fmla="*/ 42018293 h 21600"/>
                <a:gd name="T36" fmla="*/ 5730485 w 21600"/>
                <a:gd name="T37" fmla="*/ 42018293 h 21600"/>
                <a:gd name="T38" fmla="*/ 5730485 w 21600"/>
                <a:gd name="T39" fmla="*/ 70767442 h 21600"/>
                <a:gd name="T40" fmla="*/ 4202095 w 21600"/>
                <a:gd name="T41" fmla="*/ 73926450 h 21600"/>
                <a:gd name="T42" fmla="*/ 2801405 w 21600"/>
                <a:gd name="T43" fmla="*/ 70767442 h 21600"/>
                <a:gd name="T44" fmla="*/ 2801405 w 21600"/>
                <a:gd name="T45" fmla="*/ 21798021 h 21600"/>
                <a:gd name="T46" fmla="*/ 2292312 w 21600"/>
                <a:gd name="T47" fmla="*/ 21798021 h 21600"/>
                <a:gd name="T48" fmla="*/ 2292312 w 21600"/>
                <a:gd name="T49" fmla="*/ 42333153 h 21600"/>
                <a:gd name="T50" fmla="*/ 114588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056235 w 21600"/>
                <a:gd name="T57" fmla="*/ 13269086 h 21600"/>
                <a:gd name="T58" fmla="*/ 9040982 w 21600"/>
                <a:gd name="T59" fmla="*/ 13269086 h 21600"/>
                <a:gd name="T60" fmla="*/ 12097217 w 21600"/>
                <a:gd name="T61" fmla="*/ 18953931 h 21600"/>
                <a:gd name="T62" fmla="*/ 12097217 w 21600"/>
                <a:gd name="T63" fmla="*/ 42333153 h 21600"/>
                <a:gd name="T64" fmla="*/ 12097217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234" y="1754"/>
                  </a:moveTo>
                  <a:cubicBezTo>
                    <a:pt x="15234" y="2308"/>
                    <a:pt x="14779" y="2677"/>
                    <a:pt x="13869" y="3138"/>
                  </a:cubicBezTo>
                  <a:cubicBezTo>
                    <a:pt x="12960" y="3508"/>
                    <a:pt x="12051" y="3692"/>
                    <a:pt x="10686" y="3692"/>
                  </a:cubicBezTo>
                  <a:cubicBezTo>
                    <a:pt x="9549" y="3692"/>
                    <a:pt x="8413" y="3508"/>
                    <a:pt x="7503" y="3138"/>
                  </a:cubicBezTo>
                  <a:cubicBezTo>
                    <a:pt x="6594" y="2677"/>
                    <a:pt x="6139" y="2308"/>
                    <a:pt x="6139" y="1754"/>
                  </a:cubicBezTo>
                  <a:cubicBezTo>
                    <a:pt x="6139" y="1292"/>
                    <a:pt x="6594" y="831"/>
                    <a:pt x="7503" y="554"/>
                  </a:cubicBezTo>
                  <a:cubicBezTo>
                    <a:pt x="8413" y="185"/>
                    <a:pt x="9549" y="0"/>
                    <a:pt x="10686" y="0"/>
                  </a:cubicBezTo>
                  <a:cubicBezTo>
                    <a:pt x="12051" y="0"/>
                    <a:pt x="12960" y="185"/>
                    <a:pt x="13869" y="554"/>
                  </a:cubicBezTo>
                  <a:cubicBezTo>
                    <a:pt x="14779" y="831"/>
                    <a:pt x="15234" y="1292"/>
                    <a:pt x="15234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18" y="13200"/>
                    <a:pt x="19554" y="13200"/>
                  </a:cubicBezTo>
                  <a:cubicBezTo>
                    <a:pt x="18189" y="13200"/>
                    <a:pt x="17507" y="12923"/>
                    <a:pt x="17507" y="12369"/>
                  </a:cubicBezTo>
                  <a:cubicBezTo>
                    <a:pt x="17507" y="6369"/>
                    <a:pt x="17507" y="6369"/>
                    <a:pt x="17507" y="6369"/>
                  </a:cubicBezTo>
                  <a:cubicBezTo>
                    <a:pt x="16598" y="6369"/>
                    <a:pt x="16598" y="6369"/>
                    <a:pt x="16598" y="6369"/>
                  </a:cubicBezTo>
                  <a:cubicBezTo>
                    <a:pt x="16598" y="20677"/>
                    <a:pt x="16598" y="20677"/>
                    <a:pt x="16598" y="20677"/>
                  </a:cubicBezTo>
                  <a:cubicBezTo>
                    <a:pt x="16598" y="21323"/>
                    <a:pt x="15688" y="21600"/>
                    <a:pt x="13869" y="21600"/>
                  </a:cubicBezTo>
                  <a:cubicBezTo>
                    <a:pt x="12278" y="21600"/>
                    <a:pt x="11368" y="21323"/>
                    <a:pt x="11368" y="20677"/>
                  </a:cubicBezTo>
                  <a:cubicBezTo>
                    <a:pt x="11368" y="12277"/>
                    <a:pt x="11368" y="12277"/>
                    <a:pt x="11368" y="12277"/>
                  </a:cubicBezTo>
                  <a:cubicBezTo>
                    <a:pt x="10232" y="12277"/>
                    <a:pt x="10232" y="12277"/>
                    <a:pt x="10232" y="12277"/>
                  </a:cubicBezTo>
                  <a:cubicBezTo>
                    <a:pt x="10232" y="20677"/>
                    <a:pt x="10232" y="20677"/>
                    <a:pt x="10232" y="20677"/>
                  </a:cubicBezTo>
                  <a:cubicBezTo>
                    <a:pt x="10232" y="21323"/>
                    <a:pt x="9322" y="21600"/>
                    <a:pt x="7503" y="21600"/>
                  </a:cubicBezTo>
                  <a:cubicBezTo>
                    <a:pt x="5912" y="21600"/>
                    <a:pt x="5002" y="21323"/>
                    <a:pt x="5002" y="20677"/>
                  </a:cubicBezTo>
                  <a:cubicBezTo>
                    <a:pt x="5002" y="6369"/>
                    <a:pt x="5002" y="6369"/>
                    <a:pt x="5002" y="6369"/>
                  </a:cubicBezTo>
                  <a:cubicBezTo>
                    <a:pt x="4093" y="6369"/>
                    <a:pt x="4093" y="6369"/>
                    <a:pt x="4093" y="6369"/>
                  </a:cubicBezTo>
                  <a:cubicBezTo>
                    <a:pt x="4093" y="12369"/>
                    <a:pt x="4093" y="12369"/>
                    <a:pt x="4093" y="12369"/>
                  </a:cubicBezTo>
                  <a:cubicBezTo>
                    <a:pt x="4093" y="12923"/>
                    <a:pt x="3411" y="13200"/>
                    <a:pt x="2046" y="13200"/>
                  </a:cubicBezTo>
                  <a:cubicBezTo>
                    <a:pt x="682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19" y="3877"/>
                    <a:pt x="5457" y="3877"/>
                  </a:cubicBezTo>
                  <a:cubicBezTo>
                    <a:pt x="16143" y="3877"/>
                    <a:pt x="16143" y="3877"/>
                    <a:pt x="16143" y="3877"/>
                  </a:cubicBezTo>
                  <a:cubicBezTo>
                    <a:pt x="19781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8" name="AutoShape 48"/>
            <p:cNvSpPr/>
            <p:nvPr/>
          </p:nvSpPr>
          <p:spPr bwMode="auto">
            <a:xfrm>
              <a:off x="6332009" y="4650525"/>
              <a:ext cx="297137" cy="723306"/>
            </a:xfrm>
            <a:custGeom>
              <a:avLst/>
              <a:gdLst>
                <a:gd name="T0" fmla="*/ 8707070 w 21600"/>
                <a:gd name="T1" fmla="*/ 6003098 h 21600"/>
                <a:gd name="T2" fmla="*/ 8057291 w 21600"/>
                <a:gd name="T3" fmla="*/ 10739855 h 21600"/>
                <a:gd name="T4" fmla="*/ 6237900 w 21600"/>
                <a:gd name="T5" fmla="*/ 12635973 h 21600"/>
                <a:gd name="T6" fmla="*/ 4418508 w 21600"/>
                <a:gd name="T7" fmla="*/ 10739855 h 21600"/>
                <a:gd name="T8" fmla="*/ 3638783 w 21600"/>
                <a:gd name="T9" fmla="*/ 6003098 h 21600"/>
                <a:gd name="T10" fmla="*/ 4418508 w 21600"/>
                <a:gd name="T11" fmla="*/ 1896060 h 21600"/>
                <a:gd name="T12" fmla="*/ 6237900 w 21600"/>
                <a:gd name="T13" fmla="*/ 0 h 21600"/>
                <a:gd name="T14" fmla="*/ 8057291 w 21600"/>
                <a:gd name="T15" fmla="*/ 1896060 h 21600"/>
                <a:gd name="T16" fmla="*/ 8707070 w 21600"/>
                <a:gd name="T17" fmla="*/ 6003098 h 21600"/>
                <a:gd name="T18" fmla="*/ 12475799 w 21600"/>
                <a:gd name="T19" fmla="*/ 42333153 h 21600"/>
                <a:gd name="T20" fmla="*/ 11306187 w 21600"/>
                <a:gd name="T21" fmla="*/ 45177301 h 21600"/>
                <a:gd name="T22" fmla="*/ 10136599 w 21600"/>
                <a:gd name="T23" fmla="*/ 42333153 h 21600"/>
                <a:gd name="T24" fmla="*/ 10136599 w 21600"/>
                <a:gd name="T25" fmla="*/ 21798021 h 21600"/>
                <a:gd name="T26" fmla="*/ 9486796 w 21600"/>
                <a:gd name="T27" fmla="*/ 21798021 h 21600"/>
                <a:gd name="T28" fmla="*/ 9486796 w 21600"/>
                <a:gd name="T29" fmla="*/ 70767442 h 21600"/>
                <a:gd name="T30" fmla="*/ 8057291 w 21600"/>
                <a:gd name="T31" fmla="*/ 73926450 h 21600"/>
                <a:gd name="T32" fmla="*/ 6627762 w 21600"/>
                <a:gd name="T33" fmla="*/ 70767442 h 21600"/>
                <a:gd name="T34" fmla="*/ 6627762 w 21600"/>
                <a:gd name="T35" fmla="*/ 42018293 h 21600"/>
                <a:gd name="T36" fmla="*/ 5848037 w 21600"/>
                <a:gd name="T37" fmla="*/ 42018293 h 21600"/>
                <a:gd name="T38" fmla="*/ 5848037 w 21600"/>
                <a:gd name="T39" fmla="*/ 70767442 h 21600"/>
                <a:gd name="T40" fmla="*/ 4418508 w 21600"/>
                <a:gd name="T41" fmla="*/ 73926450 h 21600"/>
                <a:gd name="T42" fmla="*/ 2989004 w 21600"/>
                <a:gd name="T43" fmla="*/ 70767442 h 21600"/>
                <a:gd name="T44" fmla="*/ 2989004 w 21600"/>
                <a:gd name="T45" fmla="*/ 21798021 h 21600"/>
                <a:gd name="T46" fmla="*/ 2339224 w 21600"/>
                <a:gd name="T47" fmla="*/ 21798021 h 21600"/>
                <a:gd name="T48" fmla="*/ 2339224 w 21600"/>
                <a:gd name="T49" fmla="*/ 42333153 h 21600"/>
                <a:gd name="T50" fmla="*/ 1169612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896 w 21600"/>
                <a:gd name="T57" fmla="*/ 13269086 h 21600"/>
                <a:gd name="T58" fmla="*/ 9226903 w 21600"/>
                <a:gd name="T59" fmla="*/ 13269086 h 21600"/>
                <a:gd name="T60" fmla="*/ 12475799 w 21600"/>
                <a:gd name="T61" fmla="*/ 18953931 h 21600"/>
                <a:gd name="T62" fmla="*/ 12475799 w 21600"/>
                <a:gd name="T63" fmla="*/ 42333153 h 21600"/>
                <a:gd name="T64" fmla="*/ 12475799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950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550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950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550" y="12923"/>
                    <a:pt x="17550" y="12369"/>
                  </a:cubicBezTo>
                  <a:cubicBezTo>
                    <a:pt x="17550" y="6369"/>
                    <a:pt x="17550" y="6369"/>
                    <a:pt x="17550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9" name="AutoShape 49"/>
            <p:cNvSpPr/>
            <p:nvPr/>
          </p:nvSpPr>
          <p:spPr bwMode="auto">
            <a:xfrm>
              <a:off x="6958086" y="4650525"/>
              <a:ext cx="297138" cy="723306"/>
            </a:xfrm>
            <a:custGeom>
              <a:avLst/>
              <a:gdLst>
                <a:gd name="T0" fmla="*/ 8707111 w 21600"/>
                <a:gd name="T1" fmla="*/ 6003098 h 21600"/>
                <a:gd name="T2" fmla="*/ 7927360 w 21600"/>
                <a:gd name="T3" fmla="*/ 10739855 h 21600"/>
                <a:gd name="T4" fmla="*/ 6237936 w 21600"/>
                <a:gd name="T5" fmla="*/ 12635973 h 21600"/>
                <a:gd name="T6" fmla="*/ 4418541 w 21600"/>
                <a:gd name="T7" fmla="*/ 10739855 h 21600"/>
                <a:gd name="T8" fmla="*/ 3638790 w 21600"/>
                <a:gd name="T9" fmla="*/ 6003098 h 21600"/>
                <a:gd name="T10" fmla="*/ 4418541 w 21600"/>
                <a:gd name="T11" fmla="*/ 1896060 h 21600"/>
                <a:gd name="T12" fmla="*/ 6237936 w 21600"/>
                <a:gd name="T13" fmla="*/ 0 h 21600"/>
                <a:gd name="T14" fmla="*/ 7927360 w 21600"/>
                <a:gd name="T15" fmla="*/ 1896060 h 21600"/>
                <a:gd name="T16" fmla="*/ 8707111 w 21600"/>
                <a:gd name="T17" fmla="*/ 6003098 h 21600"/>
                <a:gd name="T18" fmla="*/ 12475848 w 21600"/>
                <a:gd name="T19" fmla="*/ 42333153 h 21600"/>
                <a:gd name="T20" fmla="*/ 11306233 w 21600"/>
                <a:gd name="T21" fmla="*/ 45177301 h 21600"/>
                <a:gd name="T22" fmla="*/ 10006672 w 21600"/>
                <a:gd name="T23" fmla="*/ 42333153 h 21600"/>
                <a:gd name="T24" fmla="*/ 10006672 w 21600"/>
                <a:gd name="T25" fmla="*/ 21798021 h 21600"/>
                <a:gd name="T26" fmla="*/ 9486838 w 21600"/>
                <a:gd name="T27" fmla="*/ 21798021 h 21600"/>
                <a:gd name="T28" fmla="*/ 9486838 w 21600"/>
                <a:gd name="T29" fmla="*/ 70767442 h 21600"/>
                <a:gd name="T30" fmla="*/ 8057307 w 21600"/>
                <a:gd name="T31" fmla="*/ 73926450 h 21600"/>
                <a:gd name="T32" fmla="*/ 6627799 w 21600"/>
                <a:gd name="T33" fmla="*/ 70767442 h 21600"/>
                <a:gd name="T34" fmla="*/ 6627799 w 21600"/>
                <a:gd name="T35" fmla="*/ 42018293 h 21600"/>
                <a:gd name="T36" fmla="*/ 5848048 w 21600"/>
                <a:gd name="T37" fmla="*/ 42018293 h 21600"/>
                <a:gd name="T38" fmla="*/ 5848048 w 21600"/>
                <a:gd name="T39" fmla="*/ 70767442 h 21600"/>
                <a:gd name="T40" fmla="*/ 4418541 w 21600"/>
                <a:gd name="T41" fmla="*/ 73926450 h 21600"/>
                <a:gd name="T42" fmla="*/ 2989009 w 21600"/>
                <a:gd name="T43" fmla="*/ 70767442 h 21600"/>
                <a:gd name="T44" fmla="*/ 2989009 w 21600"/>
                <a:gd name="T45" fmla="*/ 21798021 h 21600"/>
                <a:gd name="T46" fmla="*/ 2339229 w 21600"/>
                <a:gd name="T47" fmla="*/ 21798021 h 21600"/>
                <a:gd name="T48" fmla="*/ 2339229 w 21600"/>
                <a:gd name="T49" fmla="*/ 42333153 h 21600"/>
                <a:gd name="T50" fmla="*/ 1169614 w 21600"/>
                <a:gd name="T51" fmla="*/ 45177301 h 21600"/>
                <a:gd name="T52" fmla="*/ 0 w 21600"/>
                <a:gd name="T53" fmla="*/ 42333153 h 21600"/>
                <a:gd name="T54" fmla="*/ 0 w 21600"/>
                <a:gd name="T55" fmla="*/ 18953931 h 21600"/>
                <a:gd name="T56" fmla="*/ 3248926 w 21600"/>
                <a:gd name="T57" fmla="*/ 13269086 h 21600"/>
                <a:gd name="T58" fmla="*/ 9226921 w 21600"/>
                <a:gd name="T59" fmla="*/ 13269086 h 21600"/>
                <a:gd name="T60" fmla="*/ 12475848 w 21600"/>
                <a:gd name="T61" fmla="*/ 18953931 h 21600"/>
                <a:gd name="T62" fmla="*/ 12475848 w 21600"/>
                <a:gd name="T63" fmla="*/ 42333153 h 21600"/>
                <a:gd name="T64" fmla="*/ 12475848 w 21600"/>
                <a:gd name="T65" fmla="*/ 42333153 h 216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600" h="21600">
                  <a:moveTo>
                    <a:pt x="15075" y="1754"/>
                  </a:moveTo>
                  <a:cubicBezTo>
                    <a:pt x="15075" y="2308"/>
                    <a:pt x="14625" y="2677"/>
                    <a:pt x="13725" y="3138"/>
                  </a:cubicBezTo>
                  <a:cubicBezTo>
                    <a:pt x="13050" y="3508"/>
                    <a:pt x="11925" y="3692"/>
                    <a:pt x="10800" y="3692"/>
                  </a:cubicBezTo>
                  <a:cubicBezTo>
                    <a:pt x="9450" y="3692"/>
                    <a:pt x="8550" y="3508"/>
                    <a:pt x="7650" y="3138"/>
                  </a:cubicBezTo>
                  <a:cubicBezTo>
                    <a:pt x="6750" y="2677"/>
                    <a:pt x="6300" y="2308"/>
                    <a:pt x="6300" y="1754"/>
                  </a:cubicBezTo>
                  <a:cubicBezTo>
                    <a:pt x="6300" y="1292"/>
                    <a:pt x="6750" y="831"/>
                    <a:pt x="7650" y="554"/>
                  </a:cubicBezTo>
                  <a:cubicBezTo>
                    <a:pt x="8325" y="185"/>
                    <a:pt x="9450" y="0"/>
                    <a:pt x="10800" y="0"/>
                  </a:cubicBezTo>
                  <a:cubicBezTo>
                    <a:pt x="11925" y="0"/>
                    <a:pt x="13050" y="185"/>
                    <a:pt x="13725" y="554"/>
                  </a:cubicBezTo>
                  <a:cubicBezTo>
                    <a:pt x="14625" y="831"/>
                    <a:pt x="15075" y="1292"/>
                    <a:pt x="15075" y="1754"/>
                  </a:cubicBezTo>
                  <a:close/>
                  <a:moveTo>
                    <a:pt x="21600" y="12369"/>
                  </a:moveTo>
                  <a:cubicBezTo>
                    <a:pt x="21600" y="12923"/>
                    <a:pt x="20925" y="13200"/>
                    <a:pt x="19575" y="13200"/>
                  </a:cubicBezTo>
                  <a:cubicBezTo>
                    <a:pt x="18225" y="13200"/>
                    <a:pt x="17325" y="12923"/>
                    <a:pt x="17325" y="12369"/>
                  </a:cubicBezTo>
                  <a:cubicBezTo>
                    <a:pt x="17325" y="6369"/>
                    <a:pt x="17325" y="6369"/>
                    <a:pt x="17325" y="6369"/>
                  </a:cubicBezTo>
                  <a:cubicBezTo>
                    <a:pt x="16425" y="6369"/>
                    <a:pt x="16425" y="6369"/>
                    <a:pt x="16425" y="6369"/>
                  </a:cubicBezTo>
                  <a:cubicBezTo>
                    <a:pt x="16425" y="20677"/>
                    <a:pt x="16425" y="20677"/>
                    <a:pt x="16425" y="20677"/>
                  </a:cubicBezTo>
                  <a:cubicBezTo>
                    <a:pt x="16425" y="21323"/>
                    <a:pt x="15525" y="21600"/>
                    <a:pt x="13950" y="21600"/>
                  </a:cubicBezTo>
                  <a:cubicBezTo>
                    <a:pt x="12150" y="21600"/>
                    <a:pt x="11475" y="21323"/>
                    <a:pt x="11475" y="20677"/>
                  </a:cubicBezTo>
                  <a:cubicBezTo>
                    <a:pt x="11475" y="12277"/>
                    <a:pt x="11475" y="12277"/>
                    <a:pt x="11475" y="12277"/>
                  </a:cubicBezTo>
                  <a:cubicBezTo>
                    <a:pt x="10125" y="12277"/>
                    <a:pt x="10125" y="12277"/>
                    <a:pt x="10125" y="12277"/>
                  </a:cubicBezTo>
                  <a:cubicBezTo>
                    <a:pt x="10125" y="20677"/>
                    <a:pt x="10125" y="20677"/>
                    <a:pt x="10125" y="20677"/>
                  </a:cubicBezTo>
                  <a:cubicBezTo>
                    <a:pt x="10125" y="21323"/>
                    <a:pt x="9225" y="21600"/>
                    <a:pt x="7650" y="21600"/>
                  </a:cubicBezTo>
                  <a:cubicBezTo>
                    <a:pt x="5850" y="21600"/>
                    <a:pt x="5175" y="21323"/>
                    <a:pt x="5175" y="20677"/>
                  </a:cubicBezTo>
                  <a:cubicBezTo>
                    <a:pt x="5175" y="6369"/>
                    <a:pt x="5175" y="6369"/>
                    <a:pt x="5175" y="6369"/>
                  </a:cubicBezTo>
                  <a:cubicBezTo>
                    <a:pt x="4050" y="6369"/>
                    <a:pt x="4050" y="6369"/>
                    <a:pt x="4050" y="6369"/>
                  </a:cubicBezTo>
                  <a:cubicBezTo>
                    <a:pt x="4050" y="12369"/>
                    <a:pt x="4050" y="12369"/>
                    <a:pt x="4050" y="12369"/>
                  </a:cubicBezTo>
                  <a:cubicBezTo>
                    <a:pt x="4050" y="12923"/>
                    <a:pt x="3375" y="13200"/>
                    <a:pt x="2025" y="13200"/>
                  </a:cubicBezTo>
                  <a:cubicBezTo>
                    <a:pt x="675" y="13200"/>
                    <a:pt x="0" y="12923"/>
                    <a:pt x="0" y="12369"/>
                  </a:cubicBezTo>
                  <a:cubicBezTo>
                    <a:pt x="0" y="5538"/>
                    <a:pt x="0" y="5538"/>
                    <a:pt x="0" y="5538"/>
                  </a:cubicBezTo>
                  <a:cubicBezTo>
                    <a:pt x="0" y="4431"/>
                    <a:pt x="1800" y="3877"/>
                    <a:pt x="5625" y="3877"/>
                  </a:cubicBezTo>
                  <a:cubicBezTo>
                    <a:pt x="15975" y="3877"/>
                    <a:pt x="15975" y="3877"/>
                    <a:pt x="15975" y="3877"/>
                  </a:cubicBezTo>
                  <a:cubicBezTo>
                    <a:pt x="19575" y="3877"/>
                    <a:pt x="21600" y="4431"/>
                    <a:pt x="21600" y="5538"/>
                  </a:cubicBezTo>
                  <a:lnTo>
                    <a:pt x="21600" y="12369"/>
                  </a:lnTo>
                  <a:close/>
                  <a:moveTo>
                    <a:pt x="21600" y="12369"/>
                  </a:moveTo>
                </a:path>
              </a:pathLst>
            </a:custGeom>
            <a:solidFill>
              <a:srgbClr val="ADBAC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4058" name="AutoShape 55"/>
            <p:cNvSpPr/>
            <p:nvPr/>
          </p:nvSpPr>
          <p:spPr>
            <a:xfrm>
              <a:off x="1122569" y="4550571"/>
              <a:ext cx="872329" cy="872329"/>
            </a:xfrm>
            <a:custGeom>
              <a:avLst/>
              <a:gdLst/>
              <a:ahLst/>
              <a:cxnLst>
                <a:cxn ang="0">
                  <a:pos x="2147483646" y="766189004"/>
                </a:cxn>
                <a:cxn ang="0">
                  <a:pos x="2147483646" y="2147483646"/>
                </a:cxn>
                <a:cxn ang="0">
                  <a:pos x="766189004" y="2147483646"/>
                </a:cxn>
                <a:cxn ang="0">
                  <a:pos x="766189004" y="766189004"/>
                </a:cxn>
                <a:cxn ang="0">
                  <a:pos x="2147483646" y="766189004"/>
                </a:cxn>
                <a:cxn ang="0">
                  <a:pos x="2147483646" y="766189004"/>
                </a:cxn>
              </a:cxnLst>
              <a:rect l="0" t="0" r="0" b="0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  <a:moveTo>
                    <a:pt x="16796" y="2882"/>
                  </a:moveTo>
                </a:path>
              </a:pathLst>
            </a:custGeom>
            <a:solidFill>
              <a:srgbClr val="315B2F">
                <a:alpha val="100000"/>
              </a:srgbClr>
            </a:solidFill>
            <a:ln w="508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59" name="Rectangle 59"/>
            <p:cNvSpPr/>
            <p:nvPr/>
          </p:nvSpPr>
          <p:spPr>
            <a:xfrm>
              <a:off x="1284561" y="4840730"/>
              <a:ext cx="651190" cy="363470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0" tIns="0" rIns="0" bIns="0"/>
            <a:lstStyle/>
            <a:p>
              <a:pPr lvl="0" eaLnBrk="1" hangingPunct="1">
                <a:spcBef>
                  <a:spcPts val="850"/>
                </a:spcBef>
              </a:pPr>
              <a:r>
                <a:rPr lang="en-US" altLang="zh-CN" sz="200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sym typeface="Arial" panose="020B0604020202020204" pitchFamily="34" charset="0"/>
                </a:rPr>
                <a:t>60%</a:t>
              </a:r>
            </a:p>
          </p:txBody>
        </p:sp>
        <p:sp>
          <p:nvSpPr>
            <p:cNvPr id="44060" name="TextBox 13"/>
            <p:cNvSpPr txBox="1"/>
            <p:nvPr/>
          </p:nvSpPr>
          <p:spPr>
            <a:xfrm>
              <a:off x="7806040" y="4649255"/>
              <a:ext cx="2235767" cy="28187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061" name="TextBox 13"/>
            <p:cNvSpPr txBox="1"/>
            <p:nvPr/>
          </p:nvSpPr>
          <p:spPr>
            <a:xfrm>
              <a:off x="7810712" y="4976556"/>
              <a:ext cx="3139839" cy="42280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037" name="组合 69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71" name="圆角矩形 70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4039" name="图片 7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040" name="文本框 72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44041" name="文本框 73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4"/>
          <p:cNvSpPr/>
          <p:nvPr/>
        </p:nvSpPr>
        <p:spPr>
          <a:xfrm>
            <a:off x="0" y="6115050"/>
            <a:ext cx="12192000" cy="771525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-1" fmla="*/ 0 w 12192000"/>
              <a:gd name="connsiteY0-2" fmla="*/ 220133 h 884048"/>
              <a:gd name="connsiteX1-3" fmla="*/ 12192000 w 12192000"/>
              <a:gd name="connsiteY1-4" fmla="*/ 220133 h 884048"/>
              <a:gd name="connsiteX2-5" fmla="*/ 12192000 w 12192000"/>
              <a:gd name="connsiteY2-6" fmla="*/ 884048 h 884048"/>
              <a:gd name="connsiteX3-7" fmla="*/ 0 w 12192000"/>
              <a:gd name="connsiteY3-8" fmla="*/ 884048 h 884048"/>
              <a:gd name="connsiteX4-9" fmla="*/ 0 w 12192000"/>
              <a:gd name="connsiteY4-10" fmla="*/ 220133 h 884048"/>
              <a:gd name="connsiteX0-11" fmla="*/ 0 w 12192000"/>
              <a:gd name="connsiteY0-12" fmla="*/ 186551 h 850466"/>
              <a:gd name="connsiteX1-13" fmla="*/ 12192000 w 12192000"/>
              <a:gd name="connsiteY1-14" fmla="*/ 338951 h 850466"/>
              <a:gd name="connsiteX2-15" fmla="*/ 12192000 w 12192000"/>
              <a:gd name="connsiteY2-16" fmla="*/ 850466 h 850466"/>
              <a:gd name="connsiteX3-17" fmla="*/ 0 w 12192000"/>
              <a:gd name="connsiteY3-18" fmla="*/ 850466 h 850466"/>
              <a:gd name="connsiteX4-19" fmla="*/ 0 w 12192000"/>
              <a:gd name="connsiteY4-20" fmla="*/ 186551 h 850466"/>
              <a:gd name="connsiteX0-21" fmla="*/ 0 w 12192000"/>
              <a:gd name="connsiteY0-22" fmla="*/ 108198 h 772113"/>
              <a:gd name="connsiteX1-23" fmla="*/ 12192000 w 12192000"/>
              <a:gd name="connsiteY1-24" fmla="*/ 260598 h 772113"/>
              <a:gd name="connsiteX2-25" fmla="*/ 12192000 w 12192000"/>
              <a:gd name="connsiteY2-26" fmla="*/ 772113 h 772113"/>
              <a:gd name="connsiteX3-27" fmla="*/ 0 w 12192000"/>
              <a:gd name="connsiteY3-28" fmla="*/ 772113 h 772113"/>
              <a:gd name="connsiteX4-29" fmla="*/ 0 w 12192000"/>
              <a:gd name="connsiteY4-30" fmla="*/ 108198 h 772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428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矩形 14"/>
          <p:cNvSpPr/>
          <p:nvPr/>
        </p:nvSpPr>
        <p:spPr>
          <a:xfrm flipH="1">
            <a:off x="0" y="6115050"/>
            <a:ext cx="12192000" cy="771525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-1" fmla="*/ 0 w 12192000"/>
              <a:gd name="connsiteY0-2" fmla="*/ 220133 h 884048"/>
              <a:gd name="connsiteX1-3" fmla="*/ 12192000 w 12192000"/>
              <a:gd name="connsiteY1-4" fmla="*/ 220133 h 884048"/>
              <a:gd name="connsiteX2-5" fmla="*/ 12192000 w 12192000"/>
              <a:gd name="connsiteY2-6" fmla="*/ 884048 h 884048"/>
              <a:gd name="connsiteX3-7" fmla="*/ 0 w 12192000"/>
              <a:gd name="connsiteY3-8" fmla="*/ 884048 h 884048"/>
              <a:gd name="connsiteX4-9" fmla="*/ 0 w 12192000"/>
              <a:gd name="connsiteY4-10" fmla="*/ 220133 h 884048"/>
              <a:gd name="connsiteX0-11" fmla="*/ 0 w 12192000"/>
              <a:gd name="connsiteY0-12" fmla="*/ 186551 h 850466"/>
              <a:gd name="connsiteX1-13" fmla="*/ 12192000 w 12192000"/>
              <a:gd name="connsiteY1-14" fmla="*/ 338951 h 850466"/>
              <a:gd name="connsiteX2-15" fmla="*/ 12192000 w 12192000"/>
              <a:gd name="connsiteY2-16" fmla="*/ 850466 h 850466"/>
              <a:gd name="connsiteX3-17" fmla="*/ 0 w 12192000"/>
              <a:gd name="connsiteY3-18" fmla="*/ 850466 h 850466"/>
              <a:gd name="connsiteX4-19" fmla="*/ 0 w 12192000"/>
              <a:gd name="connsiteY4-20" fmla="*/ 186551 h 850466"/>
              <a:gd name="connsiteX0-21" fmla="*/ 0 w 12192000"/>
              <a:gd name="connsiteY0-22" fmla="*/ 108198 h 772113"/>
              <a:gd name="connsiteX1-23" fmla="*/ 12192000 w 12192000"/>
              <a:gd name="connsiteY1-24" fmla="*/ 260598 h 772113"/>
              <a:gd name="connsiteX2-25" fmla="*/ 12192000 w 12192000"/>
              <a:gd name="connsiteY2-26" fmla="*/ 772113 h 772113"/>
              <a:gd name="connsiteX3-27" fmla="*/ 0 w 12192000"/>
              <a:gd name="connsiteY3-28" fmla="*/ 772113 h 772113"/>
              <a:gd name="connsiteX4-29" fmla="*/ 0 w 12192000"/>
              <a:gd name="connsiteY4-30" fmla="*/ 108198 h 772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55A033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79202" b="40678"/>
          <a:stretch>
            <a:fillRect/>
          </a:stretch>
        </p:blipFill>
        <p:spPr>
          <a:xfrm>
            <a:off x="0" y="796925"/>
            <a:ext cx="4829175" cy="60626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989013" y="1287463"/>
            <a:ext cx="2759075" cy="4397375"/>
            <a:chOff x="989151" y="1288233"/>
            <a:chExt cx="2758316" cy="4396665"/>
          </a:xfrm>
        </p:grpSpPr>
        <p:pic>
          <p:nvPicPr>
            <p:cNvPr id="45075" name="Picture 3@|13FFC:16777215|FBC:16777215|LFC:16777215|LBC:167772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546358">
              <a:off x="989151" y="1288233"/>
              <a:ext cx="2758316" cy="43966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076" name="TextBox 4@|17FFC:16777215|FBC:16777215|LFC:16777215|LBC:16777215"/>
            <p:cNvSpPr txBox="1"/>
            <p:nvPr/>
          </p:nvSpPr>
          <p:spPr>
            <a:xfrm>
              <a:off x="1822889" y="2118212"/>
              <a:ext cx="1327608" cy="26468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16600" b="1" dirty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5</a:t>
              </a:r>
              <a:endParaRPr lang="zh-CN" altLang="en-US" sz="16600" b="1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692650" y="2563813"/>
            <a:ext cx="6418263" cy="9223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5400" b="1" dirty="0">
                <a:solidFill>
                  <a:srgbClr val="4A9B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请输入您的章节标题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777163" y="3514725"/>
            <a:ext cx="1963737" cy="368300"/>
            <a:chOff x="7777461" y="3514044"/>
            <a:chExt cx="1963372" cy="369332"/>
          </a:xfrm>
        </p:grpSpPr>
        <p:sp>
          <p:nvSpPr>
            <p:cNvPr id="15" name="Oval 14@|1FFC:3382090|FBC:16777215|LFC:16777215|LBC:16777215"/>
            <p:cNvSpPr/>
            <p:nvPr/>
          </p:nvSpPr>
          <p:spPr>
            <a:xfrm>
              <a:off x="7777461" y="3626248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45074" name="TextBox 15@|17FFC:16777215|FBC:16777215|LFC:16777215|LBC:16777215"/>
            <p:cNvSpPr txBox="1"/>
            <p:nvPr/>
          </p:nvSpPr>
          <p:spPr>
            <a:xfrm>
              <a:off x="7940340" y="3514044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829175" y="3544888"/>
            <a:ext cx="1963738" cy="369887"/>
            <a:chOff x="4829865" y="3545540"/>
            <a:chExt cx="1963372" cy="369332"/>
          </a:xfrm>
        </p:grpSpPr>
        <p:sp>
          <p:nvSpPr>
            <p:cNvPr id="45071" name="TextBox 11@|17FFC:16777215|FBC:16777215|LFC:16777215|LBC:16777215"/>
            <p:cNvSpPr txBox="1"/>
            <p:nvPr/>
          </p:nvSpPr>
          <p:spPr>
            <a:xfrm>
              <a:off x="4992744" y="3545540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17" name="Oval 16@|1FFC:3382090|FBC:16777215|LFC:16777215|LBC:16777215"/>
            <p:cNvSpPr/>
            <p:nvPr/>
          </p:nvSpPr>
          <p:spPr>
            <a:xfrm>
              <a:off x="4829865" y="3626248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829175" y="3973513"/>
            <a:ext cx="1963738" cy="368300"/>
            <a:chOff x="4829865" y="3972976"/>
            <a:chExt cx="1963372" cy="369332"/>
          </a:xfrm>
        </p:grpSpPr>
        <p:sp>
          <p:nvSpPr>
            <p:cNvPr id="45069" name="TextBox 13@|17FFC:16777215|FBC:16777215|LFC:16777215|LBC:16777215"/>
            <p:cNvSpPr txBox="1"/>
            <p:nvPr/>
          </p:nvSpPr>
          <p:spPr>
            <a:xfrm>
              <a:off x="4992744" y="3972976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  <p:sp>
          <p:nvSpPr>
            <p:cNvPr id="18" name="Oval 17@|1FFC:3382090|FBC:16777215|LFC:16777215|LBC:16777215"/>
            <p:cNvSpPr/>
            <p:nvPr/>
          </p:nvSpPr>
          <p:spPr>
            <a:xfrm>
              <a:off x="4829865" y="4083822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777163" y="3967163"/>
            <a:ext cx="1963737" cy="369887"/>
            <a:chOff x="7777461" y="3967041"/>
            <a:chExt cx="1963372" cy="369332"/>
          </a:xfrm>
        </p:grpSpPr>
        <p:sp>
          <p:nvSpPr>
            <p:cNvPr id="21" name="Oval 20@|1FFC:3382090|FBC:16777215|LFC:16777215|LBC:16777215"/>
            <p:cNvSpPr/>
            <p:nvPr/>
          </p:nvSpPr>
          <p:spPr>
            <a:xfrm>
              <a:off x="7777461" y="4079245"/>
              <a:ext cx="162879" cy="162879"/>
            </a:xfrm>
            <a:prstGeom prst="ellipse">
              <a:avLst/>
            </a:prstGeom>
            <a:solidFill>
              <a:srgbClr val="4A9B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</a:lstStyle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45068" name="TextBox 21@|17FFC:16777215|FBC:16777215|LFC:16777215|LBC:16777215"/>
            <p:cNvSpPr txBox="1"/>
            <p:nvPr/>
          </p:nvSpPr>
          <p:spPr>
            <a:xfrm>
              <a:off x="7940340" y="3967041"/>
              <a:ext cx="1800493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请输入小节标题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2" ac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492250" y="2319338"/>
            <a:ext cx="2263775" cy="3133725"/>
          </a:xfrm>
          <a:prstGeom prst="rect">
            <a:avLst/>
          </a:prstGeom>
          <a:pattFill prst="lgCheck">
            <a:fgClr>
              <a:srgbClr val="535353"/>
            </a:fgClr>
            <a:bgClr>
              <a:srgbClr val="38383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请插入图片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（见教程）</a:t>
            </a:r>
          </a:p>
        </p:txBody>
      </p:sp>
      <p:sp>
        <p:nvSpPr>
          <p:cNvPr id="8" name="矩形 7"/>
          <p:cNvSpPr/>
          <p:nvPr/>
        </p:nvSpPr>
        <p:spPr>
          <a:xfrm>
            <a:off x="3817938" y="2322513"/>
            <a:ext cx="7181850" cy="3136900"/>
          </a:xfrm>
          <a:prstGeom prst="rect">
            <a:avLst/>
          </a:prstGeom>
          <a:solidFill>
            <a:srgbClr val="5AA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1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4232275" y="3535363"/>
            <a:ext cx="6003925" cy="19050"/>
          </a:xfrm>
          <a:prstGeom prst="line">
            <a:avLst/>
          </a:prstGeom>
          <a:ln w="38100">
            <a:solidFill>
              <a:srgbClr val="315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5" name="文本框 10"/>
          <p:cNvSpPr txBox="1"/>
          <p:nvPr/>
        </p:nvSpPr>
        <p:spPr>
          <a:xfrm>
            <a:off x="4108450" y="2546350"/>
            <a:ext cx="2316480" cy="5486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l"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46086" name="文本框 11"/>
          <p:cNvSpPr txBox="1"/>
          <p:nvPr/>
        </p:nvSpPr>
        <p:spPr>
          <a:xfrm>
            <a:off x="4097338" y="3116263"/>
            <a:ext cx="1605280" cy="352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l" eaLnBrk="1" hangingPunct="1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6087" name="文本框 13"/>
          <p:cNvSpPr txBox="1"/>
          <p:nvPr/>
        </p:nvSpPr>
        <p:spPr>
          <a:xfrm>
            <a:off x="2070100" y="1687513"/>
            <a:ext cx="3043238" cy="401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000" b="1" dirty="0">
                <a:solidFill>
                  <a:srgbClr val="001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单击输入标题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1489075" y="1671638"/>
            <a:ext cx="441325" cy="439738"/>
          </a:xfrm>
          <a:prstGeom prst="rect">
            <a:avLst/>
          </a:prstGeom>
          <a:solidFill>
            <a:srgbClr val="5AA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9" name="等腰三角形 18"/>
          <p:cNvSpPr/>
          <p:nvPr/>
        </p:nvSpPr>
        <p:spPr>
          <a:xfrm>
            <a:off x="1492250" y="1671638"/>
            <a:ext cx="438150" cy="441325"/>
          </a:xfrm>
          <a:prstGeom prst="triangle">
            <a:avLst>
              <a:gd name="adj" fmla="val 0"/>
            </a:avLst>
          </a:prstGeom>
          <a:solidFill>
            <a:srgbClr val="315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46090" name="文本框 16"/>
          <p:cNvSpPr txBox="1"/>
          <p:nvPr/>
        </p:nvSpPr>
        <p:spPr>
          <a:xfrm>
            <a:off x="1524000" y="1644650"/>
            <a:ext cx="4064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143375" y="3689350"/>
            <a:ext cx="6092825" cy="1551940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</a:p>
        </p:txBody>
      </p:sp>
      <p:grpSp>
        <p:nvGrpSpPr>
          <p:cNvPr id="46092" name="组合 14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23" name="圆角矩形 22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6095" name="图片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6096" name="文本框 25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46097" name="文本框 26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6093" name="Picture 2" descr="图片下载"/>
          <p:cNvPicPr>
            <a:picLocks noChangeAspect="1"/>
          </p:cNvPicPr>
          <p:nvPr/>
        </p:nvPicPr>
        <p:blipFill>
          <a:blip r:embed="rId3"/>
          <a:srcRect t="4955"/>
          <a:stretch>
            <a:fillRect/>
          </a:stretch>
        </p:blipFill>
        <p:spPr>
          <a:xfrm>
            <a:off x="1489075" y="2312988"/>
            <a:ext cx="2266950" cy="3140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9"/>
          <p:cNvSpPr/>
          <p:nvPr/>
        </p:nvSpPr>
        <p:spPr bwMode="auto">
          <a:xfrm>
            <a:off x="2581275" y="1738313"/>
            <a:ext cx="1922463" cy="22177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315B2F"/>
          </a:solidFill>
          <a:ln w="9525" cap="flat" cmpd="sng">
            <a:noFill/>
            <a:prstDash val="solid"/>
            <a:miter lim="0"/>
          </a:ln>
          <a:effectLst/>
        </p:spPr>
        <p:txBody>
          <a:bodyPr lIns="0" tIns="0" rIns="0" bIns="0" anchor="ctr"/>
          <a:lstStyle>
            <a:lvl1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584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584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marL="0" marR="0" lvl="0" indent="0" algn="ctr" defTabSz="584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591425" y="3484563"/>
            <a:ext cx="1920875" cy="2216150"/>
            <a:chOff x="7590842" y="3484100"/>
            <a:chExt cx="1921673" cy="2216769"/>
          </a:xfrm>
        </p:grpSpPr>
        <p:sp>
          <p:nvSpPr>
            <p:cNvPr id="5" name="AutoShape 9"/>
            <p:cNvSpPr/>
            <p:nvPr/>
          </p:nvSpPr>
          <p:spPr bwMode="auto">
            <a:xfrm>
              <a:off x="7590842" y="3484100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5AAB31"/>
            </a:solidFill>
            <a:ln w="9525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47140" name="Rectangle 74"/>
            <p:cNvSpPr/>
            <p:nvPr/>
          </p:nvSpPr>
          <p:spPr>
            <a:xfrm>
              <a:off x="8523565" y="4685605"/>
              <a:ext cx="52712" cy="19327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141" name="Freeform 75"/>
            <p:cNvSpPr/>
            <p:nvPr/>
          </p:nvSpPr>
          <p:spPr>
            <a:xfrm>
              <a:off x="8295153" y="4306089"/>
              <a:ext cx="460340" cy="161646"/>
            </a:xfrm>
            <a:custGeom>
              <a:avLst/>
              <a:gdLst/>
              <a:ahLst/>
              <a:cxnLst>
                <a:cxn ang="0">
                  <a:pos x="229174" y="55878"/>
                </a:cxn>
                <a:cxn ang="0">
                  <a:pos x="59784" y="55878"/>
                </a:cxn>
                <a:cxn ang="0">
                  <a:pos x="49820" y="59869"/>
                </a:cxn>
                <a:cxn ang="0">
                  <a:pos x="3986" y="99781"/>
                </a:cxn>
                <a:cxn ang="0">
                  <a:pos x="0" y="107764"/>
                </a:cxn>
                <a:cxn ang="0">
                  <a:pos x="0" y="109760"/>
                </a:cxn>
                <a:cxn ang="0">
                  <a:pos x="3986" y="119738"/>
                </a:cxn>
                <a:cxn ang="0">
                  <a:pos x="49820" y="157655"/>
                </a:cxn>
                <a:cxn ang="0">
                  <a:pos x="59784" y="161646"/>
                </a:cxn>
                <a:cxn ang="0">
                  <a:pos x="456354" y="161646"/>
                </a:cxn>
                <a:cxn ang="0">
                  <a:pos x="460340" y="155659"/>
                </a:cxn>
                <a:cxn ang="0">
                  <a:pos x="460340" y="61865"/>
                </a:cxn>
                <a:cxn ang="0">
                  <a:pos x="456354" y="55878"/>
                </a:cxn>
                <a:cxn ang="0">
                  <a:pos x="282980" y="55878"/>
                </a:cxn>
                <a:cxn ang="0">
                  <a:pos x="282980" y="25943"/>
                </a:cxn>
                <a:cxn ang="0">
                  <a:pos x="282980" y="0"/>
                </a:cxn>
                <a:cxn ang="0">
                  <a:pos x="229174" y="0"/>
                </a:cxn>
                <a:cxn ang="0">
                  <a:pos x="229174" y="25943"/>
                </a:cxn>
                <a:cxn ang="0">
                  <a:pos x="229174" y="55878"/>
                </a:cxn>
              </a:cxnLst>
              <a:rect l="0" t="0" r="0" b="0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42" name="Freeform 76"/>
            <p:cNvSpPr/>
            <p:nvPr/>
          </p:nvSpPr>
          <p:spPr>
            <a:xfrm>
              <a:off x="8347863" y="4499360"/>
              <a:ext cx="460340" cy="158133"/>
            </a:xfrm>
            <a:custGeom>
              <a:avLst/>
              <a:gdLst/>
              <a:ahLst/>
              <a:cxnLst>
                <a:cxn ang="0">
                  <a:pos x="177360" y="53370"/>
                </a:cxn>
                <a:cxn ang="0">
                  <a:pos x="5978" y="53370"/>
                </a:cxn>
                <a:cxn ang="0">
                  <a:pos x="0" y="59300"/>
                </a:cxn>
                <a:cxn ang="0">
                  <a:pos x="0" y="152203"/>
                </a:cxn>
                <a:cxn ang="0">
                  <a:pos x="5978" y="158133"/>
                </a:cxn>
                <a:cxn ang="0">
                  <a:pos x="402548" y="158133"/>
                </a:cxn>
                <a:cxn ang="0">
                  <a:pos x="410520" y="154180"/>
                </a:cxn>
                <a:cxn ang="0">
                  <a:pos x="456354" y="116623"/>
                </a:cxn>
                <a:cxn ang="0">
                  <a:pos x="460340" y="106740"/>
                </a:cxn>
                <a:cxn ang="0">
                  <a:pos x="460340" y="104763"/>
                </a:cxn>
                <a:cxn ang="0">
                  <a:pos x="456354" y="96856"/>
                </a:cxn>
                <a:cxn ang="0">
                  <a:pos x="410520" y="57323"/>
                </a:cxn>
                <a:cxn ang="0">
                  <a:pos x="402548" y="53370"/>
                </a:cxn>
                <a:cxn ang="0">
                  <a:pos x="231166" y="53370"/>
                </a:cxn>
                <a:cxn ang="0">
                  <a:pos x="231166" y="23720"/>
                </a:cxn>
                <a:cxn ang="0">
                  <a:pos x="231166" y="1977"/>
                </a:cxn>
                <a:cxn ang="0">
                  <a:pos x="231166" y="0"/>
                </a:cxn>
                <a:cxn ang="0">
                  <a:pos x="177360" y="0"/>
                </a:cxn>
                <a:cxn ang="0">
                  <a:pos x="177360" y="1977"/>
                </a:cxn>
                <a:cxn ang="0">
                  <a:pos x="177360" y="23720"/>
                </a:cxn>
                <a:cxn ang="0">
                  <a:pos x="177360" y="53370"/>
                </a:cxn>
              </a:cxnLst>
              <a:rect l="0" t="0" r="0" b="0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619875" y="1731963"/>
            <a:ext cx="1920875" cy="2216150"/>
            <a:chOff x="6619576" y="1731775"/>
            <a:chExt cx="1921673" cy="2216769"/>
          </a:xfrm>
        </p:grpSpPr>
        <p:sp>
          <p:nvSpPr>
            <p:cNvPr id="2" name="AutoShape 9"/>
            <p:cNvSpPr/>
            <p:nvPr/>
          </p:nvSpPr>
          <p:spPr bwMode="auto">
            <a:xfrm>
              <a:off x="6619576" y="1731775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5AAB31"/>
            </a:solidFill>
            <a:ln w="9525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47137" name="Freeform 77"/>
            <p:cNvSpPr/>
            <p:nvPr/>
          </p:nvSpPr>
          <p:spPr>
            <a:xfrm>
              <a:off x="7490117" y="2517392"/>
              <a:ext cx="393572" cy="330320"/>
            </a:xfrm>
            <a:custGeom>
              <a:avLst/>
              <a:gdLst/>
              <a:ahLst/>
              <a:cxnLst>
                <a:cxn ang="0">
                  <a:pos x="269075" y="201752"/>
                </a:cxn>
                <a:cxn ang="0">
                  <a:pos x="393572" y="67251"/>
                </a:cxn>
                <a:cxn ang="0">
                  <a:pos x="152610" y="43515"/>
                </a:cxn>
                <a:cxn ang="0">
                  <a:pos x="0" y="3956"/>
                </a:cxn>
                <a:cxn ang="0">
                  <a:pos x="0" y="270981"/>
                </a:cxn>
                <a:cxn ang="0">
                  <a:pos x="78313" y="267025"/>
                </a:cxn>
                <a:cxn ang="0">
                  <a:pos x="383532" y="316474"/>
                </a:cxn>
                <a:cxn ang="0">
                  <a:pos x="269075" y="201752"/>
                </a:cxn>
              </a:cxnLst>
              <a:rect l="0" t="0" r="0" b="0"/>
              <a:pathLst>
                <a:path w="196" h="167">
                  <a:moveTo>
                    <a:pt x="134" y="102"/>
                  </a:moveTo>
                  <a:cubicBezTo>
                    <a:pt x="134" y="87"/>
                    <a:pt x="196" y="34"/>
                    <a:pt x="196" y="34"/>
                  </a:cubicBezTo>
                  <a:cubicBezTo>
                    <a:pt x="164" y="48"/>
                    <a:pt x="117" y="44"/>
                    <a:pt x="76" y="22"/>
                  </a:cubicBezTo>
                  <a:cubicBezTo>
                    <a:pt x="35" y="0"/>
                    <a:pt x="0" y="2"/>
                    <a:pt x="0" y="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" y="136"/>
                    <a:pt x="11" y="133"/>
                    <a:pt x="39" y="135"/>
                  </a:cubicBezTo>
                  <a:cubicBezTo>
                    <a:pt x="73" y="139"/>
                    <a:pt x="160" y="167"/>
                    <a:pt x="191" y="160"/>
                  </a:cubicBezTo>
                  <a:cubicBezTo>
                    <a:pt x="191" y="160"/>
                    <a:pt x="134" y="112"/>
                    <a:pt x="134" y="102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8" name="Rectangle 78"/>
            <p:cNvSpPr/>
            <p:nvPr/>
          </p:nvSpPr>
          <p:spPr>
            <a:xfrm>
              <a:off x="7450082" y="2489348"/>
              <a:ext cx="63822" cy="73851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7109" name="Freeform 112"/>
          <p:cNvSpPr>
            <a:spLocks noEditPoints="1"/>
          </p:cNvSpPr>
          <p:nvPr/>
        </p:nvSpPr>
        <p:spPr>
          <a:xfrm>
            <a:off x="3228975" y="2511425"/>
            <a:ext cx="573088" cy="576263"/>
          </a:xfrm>
          <a:custGeom>
            <a:avLst/>
            <a:gdLst/>
            <a:ahLst/>
            <a:cxnLst>
              <a:cxn ang="0">
                <a:pos x="356004" y="240126"/>
              </a:cxn>
              <a:cxn ang="0">
                <a:pos x="363960" y="184097"/>
              </a:cxn>
              <a:cxn ang="0">
                <a:pos x="182974" y="0"/>
              </a:cxn>
              <a:cxn ang="0">
                <a:pos x="0" y="184097"/>
              </a:cxn>
              <a:cxn ang="0">
                <a:pos x="182974" y="366193"/>
              </a:cxn>
              <a:cxn ang="0">
                <a:pos x="240651" y="356187"/>
              </a:cxn>
              <a:cxn ang="0">
                <a:pos x="282417" y="398209"/>
              </a:cxn>
              <a:cxn ang="0">
                <a:pos x="369926" y="398209"/>
              </a:cxn>
              <a:cxn ang="0">
                <a:pos x="369926" y="488257"/>
              </a:cxn>
              <a:cxn ang="0">
                <a:pos x="369926" y="488257"/>
              </a:cxn>
              <a:cxn ang="0">
                <a:pos x="457436" y="488257"/>
              </a:cxn>
              <a:cxn ang="0">
                <a:pos x="457436" y="576303"/>
              </a:cxn>
              <a:cxn ang="0">
                <a:pos x="457436" y="576303"/>
              </a:cxn>
              <a:cxn ang="0">
                <a:pos x="572789" y="576303"/>
              </a:cxn>
              <a:cxn ang="0">
                <a:pos x="572789" y="576303"/>
              </a:cxn>
              <a:cxn ang="0">
                <a:pos x="572789" y="576303"/>
              </a:cxn>
              <a:cxn ang="0">
                <a:pos x="572789" y="460242"/>
              </a:cxn>
              <a:cxn ang="0">
                <a:pos x="356004" y="240126"/>
              </a:cxn>
              <a:cxn ang="0">
                <a:pos x="145186" y="206108"/>
              </a:cxn>
              <a:cxn ang="0">
                <a:pos x="83532" y="144076"/>
              </a:cxn>
              <a:cxn ang="0">
                <a:pos x="145186" y="82043"/>
              </a:cxn>
              <a:cxn ang="0">
                <a:pos x="206840" y="144076"/>
              </a:cxn>
              <a:cxn ang="0">
                <a:pos x="145186" y="206108"/>
              </a:cxn>
            </a:cxnLst>
            <a:rect l="0" t="0" r="0" b="0"/>
            <a:pathLst>
              <a:path w="288" h="288">
                <a:moveTo>
                  <a:pt x="179" y="120"/>
                </a:moveTo>
                <a:cubicBezTo>
                  <a:pt x="182" y="111"/>
                  <a:pt x="183" y="102"/>
                  <a:pt x="183" y="92"/>
                </a:cubicBezTo>
                <a:cubicBezTo>
                  <a:pt x="183" y="41"/>
                  <a:pt x="142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2"/>
                  <a:pt x="41" y="183"/>
                  <a:pt x="92" y="183"/>
                </a:cubicBezTo>
                <a:cubicBezTo>
                  <a:pt x="102" y="183"/>
                  <a:pt x="112" y="181"/>
                  <a:pt x="121" y="178"/>
                </a:cubicBezTo>
                <a:cubicBezTo>
                  <a:pt x="142" y="199"/>
                  <a:pt x="142" y="199"/>
                  <a:pt x="142" y="199"/>
                </a:cubicBezTo>
                <a:cubicBezTo>
                  <a:pt x="186" y="199"/>
                  <a:pt x="186" y="199"/>
                  <a:pt x="186" y="199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186" y="244"/>
                  <a:pt x="186" y="244"/>
                  <a:pt x="186" y="244"/>
                </a:cubicBezTo>
                <a:cubicBezTo>
                  <a:pt x="230" y="244"/>
                  <a:pt x="230" y="244"/>
                  <a:pt x="230" y="244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30" y="288"/>
                  <a:pt x="230" y="288"/>
                  <a:pt x="230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30"/>
                  <a:pt x="288" y="230"/>
                  <a:pt x="288" y="230"/>
                </a:cubicBezTo>
                <a:lnTo>
                  <a:pt x="179" y="120"/>
                </a:lnTo>
                <a:close/>
                <a:moveTo>
                  <a:pt x="73" y="103"/>
                </a:moveTo>
                <a:cubicBezTo>
                  <a:pt x="56" y="103"/>
                  <a:pt x="42" y="89"/>
                  <a:pt x="42" y="72"/>
                </a:cubicBezTo>
                <a:cubicBezTo>
                  <a:pt x="42" y="55"/>
                  <a:pt x="56" y="41"/>
                  <a:pt x="73" y="41"/>
                </a:cubicBezTo>
                <a:cubicBezTo>
                  <a:pt x="90" y="41"/>
                  <a:pt x="104" y="55"/>
                  <a:pt x="104" y="72"/>
                </a:cubicBezTo>
                <a:cubicBezTo>
                  <a:pt x="104" y="89"/>
                  <a:pt x="90" y="103"/>
                  <a:pt x="73" y="103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3613150" y="3484563"/>
            <a:ext cx="1920875" cy="2216150"/>
            <a:chOff x="3612970" y="3484101"/>
            <a:chExt cx="1921673" cy="2216769"/>
          </a:xfrm>
        </p:grpSpPr>
        <p:sp>
          <p:nvSpPr>
            <p:cNvPr id="4" name="AutoShape 9"/>
            <p:cNvSpPr/>
            <p:nvPr/>
          </p:nvSpPr>
          <p:spPr bwMode="auto">
            <a:xfrm>
              <a:off x="3612970" y="3484101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5AAB31"/>
            </a:solidFill>
            <a:ln w="9525" cap="flat" cmpd="sng">
              <a:noFill/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47133" name="Freeform 368"/>
            <p:cNvSpPr/>
            <p:nvPr/>
          </p:nvSpPr>
          <p:spPr>
            <a:xfrm>
              <a:off x="4345395" y="4717101"/>
              <a:ext cx="182730" cy="2073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752" y="47845"/>
                </a:cxn>
                <a:cxn ang="0">
                  <a:pos x="35752" y="177426"/>
                </a:cxn>
                <a:cxn ang="0">
                  <a:pos x="65544" y="207329"/>
                </a:cxn>
                <a:cxn ang="0">
                  <a:pos x="150951" y="207329"/>
                </a:cxn>
                <a:cxn ang="0">
                  <a:pos x="182730" y="177426"/>
                </a:cxn>
                <a:cxn ang="0">
                  <a:pos x="146978" y="47845"/>
                </a:cxn>
                <a:cxn ang="0">
                  <a:pos x="166840" y="17942"/>
                </a:cxn>
                <a:cxn ang="0">
                  <a:pos x="43696" y="3987"/>
                </a:cxn>
                <a:cxn ang="0">
                  <a:pos x="0" y="0"/>
                </a:cxn>
              </a:cxnLst>
              <a:rect l="0" t="0" r="0" b="0"/>
              <a:pathLst>
                <a:path w="92" h="104">
                  <a:moveTo>
                    <a:pt x="0" y="0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97"/>
                    <a:pt x="25" y="104"/>
                    <a:pt x="3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85" y="104"/>
                    <a:pt x="92" y="97"/>
                    <a:pt x="92" y="89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62" y="5"/>
                    <a:pt x="40" y="2"/>
                    <a:pt x="22" y="2"/>
                  </a:cubicBezTo>
                  <a:cubicBezTo>
                    <a:pt x="14" y="2"/>
                    <a:pt x="7" y="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4" name="Freeform 369"/>
            <p:cNvSpPr/>
            <p:nvPr/>
          </p:nvSpPr>
          <p:spPr>
            <a:xfrm>
              <a:off x="4436760" y="4351641"/>
              <a:ext cx="397088" cy="435740"/>
            </a:xfrm>
            <a:custGeom>
              <a:avLst/>
              <a:gdLst/>
              <a:ahLst/>
              <a:cxnLst>
                <a:cxn ang="0">
                  <a:pos x="0" y="318349"/>
                </a:cxn>
                <a:cxn ang="0">
                  <a:pos x="397088" y="435740"/>
                </a:cxn>
                <a:cxn ang="0">
                  <a:pos x="397088" y="0"/>
                </a:cxn>
                <a:cxn ang="0">
                  <a:pos x="0" y="117391"/>
                </a:cxn>
                <a:cxn ang="0">
                  <a:pos x="0" y="318349"/>
                </a:cxn>
              </a:cxnLst>
              <a:rect l="0" t="0" r="0" b="0"/>
              <a:pathLst>
                <a:path w="198" h="219">
                  <a:moveTo>
                    <a:pt x="0" y="160"/>
                  </a:moveTo>
                  <a:cubicBezTo>
                    <a:pt x="78" y="168"/>
                    <a:pt x="185" y="207"/>
                    <a:pt x="198" y="219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82" y="14"/>
                    <a:pt x="77" y="52"/>
                    <a:pt x="0" y="59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135" name="Freeform 370"/>
            <p:cNvSpPr/>
            <p:nvPr/>
          </p:nvSpPr>
          <p:spPr>
            <a:xfrm>
              <a:off x="4257545" y="4471118"/>
              <a:ext cx="115965" cy="196786"/>
            </a:xfrm>
            <a:custGeom>
              <a:avLst/>
              <a:gdLst/>
              <a:ahLst/>
              <a:cxnLst>
                <a:cxn ang="0">
                  <a:pos x="115965" y="196786"/>
                </a:cxn>
                <a:cxn ang="0">
                  <a:pos x="115965" y="0"/>
                </a:cxn>
                <a:cxn ang="0">
                  <a:pos x="0" y="98393"/>
                </a:cxn>
                <a:cxn ang="0">
                  <a:pos x="115965" y="196786"/>
                </a:cxn>
              </a:cxnLst>
              <a:rect l="0" t="0" r="0" b="0"/>
              <a:pathLst>
                <a:path w="57" h="98">
                  <a:moveTo>
                    <a:pt x="57" y="98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11" y="3"/>
                    <a:pt x="0" y="31"/>
                    <a:pt x="0" y="49"/>
                  </a:cubicBezTo>
                  <a:cubicBezTo>
                    <a:pt x="0" y="68"/>
                    <a:pt x="10" y="94"/>
                    <a:pt x="57" y="98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393825" y="3484563"/>
            <a:ext cx="2338388" cy="2216150"/>
            <a:chOff x="1394368" y="3484101"/>
            <a:chExt cx="2338080" cy="2216769"/>
          </a:xfrm>
        </p:grpSpPr>
        <p:sp>
          <p:nvSpPr>
            <p:cNvPr id="6" name="AutoShape 9"/>
            <p:cNvSpPr/>
            <p:nvPr/>
          </p:nvSpPr>
          <p:spPr bwMode="auto">
            <a:xfrm>
              <a:off x="1623751" y="3484101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5AAB3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47130" name="TextBox 13"/>
            <p:cNvSpPr txBox="1"/>
            <p:nvPr/>
          </p:nvSpPr>
          <p:spPr>
            <a:xfrm>
              <a:off x="1394368" y="4154583"/>
              <a:ext cx="233808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131" name="TextBox 13"/>
            <p:cNvSpPr txBox="1"/>
            <p:nvPr/>
          </p:nvSpPr>
          <p:spPr>
            <a:xfrm>
              <a:off x="1861288" y="4572011"/>
              <a:ext cx="1721708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395788" y="1739900"/>
            <a:ext cx="2338387" cy="2216150"/>
            <a:chOff x="4395334" y="1739944"/>
            <a:chExt cx="2338080" cy="2216769"/>
          </a:xfrm>
        </p:grpSpPr>
        <p:sp>
          <p:nvSpPr>
            <p:cNvPr id="8" name="AutoShape 9"/>
            <p:cNvSpPr/>
            <p:nvPr/>
          </p:nvSpPr>
          <p:spPr bwMode="auto">
            <a:xfrm>
              <a:off x="4593764" y="1739944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5AAB3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47127" name="TextBox 13"/>
            <p:cNvSpPr txBox="1"/>
            <p:nvPr/>
          </p:nvSpPr>
          <p:spPr>
            <a:xfrm>
              <a:off x="4395334" y="2400450"/>
              <a:ext cx="233808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128" name="TextBox 13"/>
            <p:cNvSpPr txBox="1"/>
            <p:nvPr/>
          </p:nvSpPr>
          <p:spPr>
            <a:xfrm>
              <a:off x="4740769" y="2858603"/>
              <a:ext cx="1721708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365750" y="3484563"/>
            <a:ext cx="2336800" cy="2216150"/>
            <a:chOff x="5365141" y="3484101"/>
            <a:chExt cx="2338080" cy="2216769"/>
          </a:xfrm>
        </p:grpSpPr>
        <p:sp>
          <p:nvSpPr>
            <p:cNvPr id="7" name="AutoShape 9"/>
            <p:cNvSpPr/>
            <p:nvPr/>
          </p:nvSpPr>
          <p:spPr bwMode="auto">
            <a:xfrm>
              <a:off x="5602189" y="3484101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5AAB3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47124" name="TextBox 13"/>
            <p:cNvSpPr txBox="1"/>
            <p:nvPr/>
          </p:nvSpPr>
          <p:spPr>
            <a:xfrm>
              <a:off x="5365141" y="4160115"/>
              <a:ext cx="233808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125" name="TextBox 13"/>
            <p:cNvSpPr txBox="1"/>
            <p:nvPr/>
          </p:nvSpPr>
          <p:spPr>
            <a:xfrm>
              <a:off x="5832061" y="4577543"/>
              <a:ext cx="1721708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294688" y="1739900"/>
            <a:ext cx="2338387" cy="2216150"/>
            <a:chOff x="8295153" y="1739944"/>
            <a:chExt cx="2338080" cy="2216769"/>
          </a:xfrm>
        </p:grpSpPr>
        <p:sp>
          <p:nvSpPr>
            <p:cNvPr id="9" name="AutoShape 9"/>
            <p:cNvSpPr/>
            <p:nvPr/>
          </p:nvSpPr>
          <p:spPr bwMode="auto">
            <a:xfrm>
              <a:off x="8578778" y="1739944"/>
              <a:ext cx="1921673" cy="2216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5AAB31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</a:ln>
            <a:effectLst/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pPr marL="0" marR="0" lvl="0" indent="0" algn="ctr" defTabSz="584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Gill Sans" charset="0"/>
                <a:sym typeface="Arial" panose="020B0604020202020204" pitchFamily="34" charset="0"/>
              </a:endParaRPr>
            </a:p>
          </p:txBody>
        </p:sp>
        <p:sp>
          <p:nvSpPr>
            <p:cNvPr id="47121" name="TextBox 13"/>
            <p:cNvSpPr txBox="1"/>
            <p:nvPr/>
          </p:nvSpPr>
          <p:spPr>
            <a:xfrm>
              <a:off x="8295153" y="2427220"/>
              <a:ext cx="233808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122" name="TextBox 13"/>
            <p:cNvSpPr txBox="1"/>
            <p:nvPr/>
          </p:nvSpPr>
          <p:spPr>
            <a:xfrm>
              <a:off x="8746077" y="2858603"/>
              <a:ext cx="1721708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algn="ctr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7115" name="组合 39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41" name="圆角矩形 40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7117" name="图片 4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7118" name="文本框 42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47119" name="文本框 43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38363" y="3830638"/>
            <a:ext cx="1966912" cy="1577975"/>
            <a:chOff x="2138622" y="3830000"/>
            <a:chExt cx="1966954" cy="1578038"/>
          </a:xfrm>
        </p:grpSpPr>
        <p:sp>
          <p:nvSpPr>
            <p:cNvPr id="43" name="矩形 42"/>
            <p:cNvSpPr/>
            <p:nvPr/>
          </p:nvSpPr>
          <p:spPr>
            <a:xfrm>
              <a:off x="2161360" y="3830000"/>
              <a:ext cx="1944216" cy="792088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TextBox 13"/>
            <p:cNvSpPr txBox="1"/>
            <p:nvPr/>
          </p:nvSpPr>
          <p:spPr>
            <a:xfrm>
              <a:off x="2138622" y="4776517"/>
              <a:ext cx="1952995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TextBox 13"/>
            <p:cNvSpPr txBox="1"/>
            <p:nvPr/>
          </p:nvSpPr>
          <p:spPr>
            <a:xfrm>
              <a:off x="2142704" y="5192594"/>
              <a:ext cx="194891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TextBox 13"/>
            <p:cNvSpPr txBox="1"/>
            <p:nvPr/>
          </p:nvSpPr>
          <p:spPr>
            <a:xfrm>
              <a:off x="2405716" y="4114358"/>
              <a:ext cx="1372819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关键词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044950" y="3325813"/>
            <a:ext cx="1990725" cy="2082800"/>
            <a:chOff x="4044941" y="3325944"/>
            <a:chExt cx="1990892" cy="2082094"/>
          </a:xfrm>
        </p:grpSpPr>
        <p:sp>
          <p:nvSpPr>
            <p:cNvPr id="44" name="矩形 43"/>
            <p:cNvSpPr/>
            <p:nvPr/>
          </p:nvSpPr>
          <p:spPr>
            <a:xfrm>
              <a:off x="4091617" y="3325944"/>
              <a:ext cx="1944216" cy="1291771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13"/>
            <p:cNvSpPr txBox="1"/>
            <p:nvPr/>
          </p:nvSpPr>
          <p:spPr>
            <a:xfrm>
              <a:off x="4044941" y="4776517"/>
              <a:ext cx="1952995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extBox 13"/>
            <p:cNvSpPr txBox="1"/>
            <p:nvPr/>
          </p:nvSpPr>
          <p:spPr>
            <a:xfrm>
              <a:off x="4049023" y="5192594"/>
              <a:ext cx="194891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TextBox 13"/>
            <p:cNvSpPr txBox="1"/>
            <p:nvPr/>
          </p:nvSpPr>
          <p:spPr>
            <a:xfrm>
              <a:off x="4361676" y="3881526"/>
              <a:ext cx="1372819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关键词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018213" y="2822575"/>
            <a:ext cx="1962150" cy="2586038"/>
            <a:chOff x="6017513" y="2821889"/>
            <a:chExt cx="1962536" cy="2586149"/>
          </a:xfrm>
        </p:grpSpPr>
        <p:sp>
          <p:nvSpPr>
            <p:cNvPr id="45" name="矩形 44"/>
            <p:cNvSpPr/>
            <p:nvPr/>
          </p:nvSpPr>
          <p:spPr>
            <a:xfrm>
              <a:off x="6035833" y="2821889"/>
              <a:ext cx="1944216" cy="1791454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TextBox 13"/>
            <p:cNvSpPr txBox="1"/>
            <p:nvPr/>
          </p:nvSpPr>
          <p:spPr>
            <a:xfrm>
              <a:off x="6017513" y="4776517"/>
              <a:ext cx="1952995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TextBox 13"/>
            <p:cNvSpPr txBox="1"/>
            <p:nvPr/>
          </p:nvSpPr>
          <p:spPr>
            <a:xfrm>
              <a:off x="6021595" y="5192594"/>
              <a:ext cx="194891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TextBox 13"/>
            <p:cNvSpPr txBox="1"/>
            <p:nvPr/>
          </p:nvSpPr>
          <p:spPr>
            <a:xfrm>
              <a:off x="6305473" y="3585806"/>
              <a:ext cx="1372819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关键词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980363" y="2030413"/>
            <a:ext cx="1971675" cy="3378200"/>
            <a:chOff x="7980049" y="2029800"/>
            <a:chExt cx="1972265" cy="3378238"/>
          </a:xfrm>
        </p:grpSpPr>
        <p:sp>
          <p:nvSpPr>
            <p:cNvPr id="46" name="矩形 45"/>
            <p:cNvSpPr/>
            <p:nvPr/>
          </p:nvSpPr>
          <p:spPr>
            <a:xfrm>
              <a:off x="7980049" y="2029800"/>
              <a:ext cx="1944216" cy="2592288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extBox 13"/>
            <p:cNvSpPr txBox="1"/>
            <p:nvPr/>
          </p:nvSpPr>
          <p:spPr>
            <a:xfrm>
              <a:off x="7999318" y="4776517"/>
              <a:ext cx="1952995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TextBox 13"/>
            <p:cNvSpPr txBox="1"/>
            <p:nvPr/>
          </p:nvSpPr>
          <p:spPr>
            <a:xfrm>
              <a:off x="8003400" y="5192594"/>
              <a:ext cx="1948914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TextBox 13"/>
            <p:cNvSpPr txBox="1"/>
            <p:nvPr/>
          </p:nvSpPr>
          <p:spPr>
            <a:xfrm>
              <a:off x="8261293" y="3267563"/>
              <a:ext cx="1372819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关键词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134" name="组合 26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28" name="圆角矩形 27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8136" name="图片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8137" name="文本框 29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48138" name="文本框 30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816725" y="1970088"/>
            <a:ext cx="1835150" cy="2368550"/>
            <a:chOff x="6816180" y="1969980"/>
            <a:chExt cx="1835901" cy="2368769"/>
          </a:xfrm>
        </p:grpSpPr>
        <p:sp>
          <p:nvSpPr>
            <p:cNvPr id="5" name="Freeform 8"/>
            <p:cNvSpPr/>
            <p:nvPr/>
          </p:nvSpPr>
          <p:spPr bwMode="auto">
            <a:xfrm>
              <a:off x="6832832" y="1969980"/>
              <a:ext cx="1785944" cy="2062787"/>
            </a:xfrm>
            <a:custGeom>
              <a:avLst/>
              <a:gdLst>
                <a:gd name="T0" fmla="*/ 413 w 858"/>
                <a:gd name="T1" fmla="*/ 0 h 991"/>
                <a:gd name="T2" fmla="*/ 0 w 858"/>
                <a:gd name="T3" fmla="*/ 991 h 991"/>
                <a:gd name="T4" fmla="*/ 858 w 858"/>
                <a:gd name="T5" fmla="*/ 991 h 991"/>
                <a:gd name="T6" fmla="*/ 413 w 858"/>
                <a:gd name="T7" fmla="*/ 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8" h="991">
                  <a:moveTo>
                    <a:pt x="413" y="0"/>
                  </a:moveTo>
                  <a:lnTo>
                    <a:pt x="0" y="991"/>
                  </a:lnTo>
                  <a:lnTo>
                    <a:pt x="858" y="991"/>
                  </a:lnTo>
                  <a:lnTo>
                    <a:pt x="413" y="0"/>
                  </a:lnTo>
                  <a:close/>
                </a:path>
              </a:pathLst>
            </a:custGeom>
            <a:noFill/>
            <a:ln w="4" cap="flat">
              <a:solidFill>
                <a:srgbClr val="C1C7D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6816180" y="4039010"/>
              <a:ext cx="1835901" cy="299739"/>
            </a:xfrm>
            <a:custGeom>
              <a:avLst/>
              <a:gdLst>
                <a:gd name="T0" fmla="*/ 0 w 972"/>
                <a:gd name="T1" fmla="*/ 4 h 159"/>
                <a:gd name="T2" fmla="*/ 26 w 972"/>
                <a:gd name="T3" fmla="*/ 60 h 159"/>
                <a:gd name="T4" fmla="*/ 150 w 972"/>
                <a:gd name="T5" fmla="*/ 116 h 159"/>
                <a:gd name="T6" fmla="*/ 155 w 972"/>
                <a:gd name="T7" fmla="*/ 159 h 159"/>
                <a:gd name="T8" fmla="*/ 821 w 972"/>
                <a:gd name="T9" fmla="*/ 151 h 159"/>
                <a:gd name="T10" fmla="*/ 821 w 972"/>
                <a:gd name="T11" fmla="*/ 112 h 159"/>
                <a:gd name="T12" fmla="*/ 946 w 972"/>
                <a:gd name="T13" fmla="*/ 69 h 159"/>
                <a:gd name="T14" fmla="*/ 972 w 972"/>
                <a:gd name="T15" fmla="*/ 0 h 159"/>
                <a:gd name="T16" fmla="*/ 0 w 972"/>
                <a:gd name="T17" fmla="*/ 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2" h="159">
                  <a:moveTo>
                    <a:pt x="0" y="4"/>
                  </a:moveTo>
                  <a:cubicBezTo>
                    <a:pt x="0" y="4"/>
                    <a:pt x="3" y="42"/>
                    <a:pt x="26" y="60"/>
                  </a:cubicBezTo>
                  <a:cubicBezTo>
                    <a:pt x="49" y="79"/>
                    <a:pt x="150" y="116"/>
                    <a:pt x="150" y="116"/>
                  </a:cubicBezTo>
                  <a:cubicBezTo>
                    <a:pt x="155" y="159"/>
                    <a:pt x="155" y="159"/>
                    <a:pt x="155" y="159"/>
                  </a:cubicBezTo>
                  <a:cubicBezTo>
                    <a:pt x="821" y="151"/>
                    <a:pt x="821" y="151"/>
                    <a:pt x="821" y="151"/>
                  </a:cubicBezTo>
                  <a:cubicBezTo>
                    <a:pt x="821" y="112"/>
                    <a:pt x="821" y="112"/>
                    <a:pt x="821" y="112"/>
                  </a:cubicBezTo>
                  <a:cubicBezTo>
                    <a:pt x="821" y="112"/>
                    <a:pt x="923" y="88"/>
                    <a:pt x="946" y="69"/>
                  </a:cubicBezTo>
                  <a:cubicBezTo>
                    <a:pt x="969" y="50"/>
                    <a:pt x="972" y="0"/>
                    <a:pt x="972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5AAB31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205163" y="2919413"/>
            <a:ext cx="1835150" cy="2368550"/>
            <a:chOff x="3204743" y="2919152"/>
            <a:chExt cx="1835901" cy="2368771"/>
          </a:xfrm>
        </p:grpSpPr>
        <p:sp>
          <p:nvSpPr>
            <p:cNvPr id="4" name="Freeform 7"/>
            <p:cNvSpPr/>
            <p:nvPr/>
          </p:nvSpPr>
          <p:spPr bwMode="auto">
            <a:xfrm>
              <a:off x="3219313" y="2919152"/>
              <a:ext cx="1785944" cy="2060705"/>
            </a:xfrm>
            <a:custGeom>
              <a:avLst/>
              <a:gdLst>
                <a:gd name="T0" fmla="*/ 415 w 858"/>
                <a:gd name="T1" fmla="*/ 0 h 990"/>
                <a:gd name="T2" fmla="*/ 0 w 858"/>
                <a:gd name="T3" fmla="*/ 990 h 990"/>
                <a:gd name="T4" fmla="*/ 858 w 858"/>
                <a:gd name="T5" fmla="*/ 990 h 990"/>
                <a:gd name="T6" fmla="*/ 415 w 858"/>
                <a:gd name="T7" fmla="*/ 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8" h="990">
                  <a:moveTo>
                    <a:pt x="415" y="0"/>
                  </a:moveTo>
                  <a:lnTo>
                    <a:pt x="0" y="990"/>
                  </a:lnTo>
                  <a:lnTo>
                    <a:pt x="858" y="990"/>
                  </a:lnTo>
                  <a:lnTo>
                    <a:pt x="415" y="0"/>
                  </a:lnTo>
                  <a:close/>
                </a:path>
              </a:pathLst>
            </a:custGeom>
            <a:noFill/>
            <a:ln w="4" cap="flat">
              <a:solidFill>
                <a:srgbClr val="C1C7D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Freeform 11"/>
            <p:cNvSpPr/>
            <p:nvPr/>
          </p:nvSpPr>
          <p:spPr bwMode="auto">
            <a:xfrm>
              <a:off x="3204743" y="4988184"/>
              <a:ext cx="1835901" cy="299739"/>
            </a:xfrm>
            <a:custGeom>
              <a:avLst/>
              <a:gdLst>
                <a:gd name="T0" fmla="*/ 0 w 972"/>
                <a:gd name="T1" fmla="*/ 4 h 159"/>
                <a:gd name="T2" fmla="*/ 26 w 972"/>
                <a:gd name="T3" fmla="*/ 60 h 159"/>
                <a:gd name="T4" fmla="*/ 151 w 972"/>
                <a:gd name="T5" fmla="*/ 116 h 159"/>
                <a:gd name="T6" fmla="*/ 155 w 972"/>
                <a:gd name="T7" fmla="*/ 159 h 159"/>
                <a:gd name="T8" fmla="*/ 822 w 972"/>
                <a:gd name="T9" fmla="*/ 150 h 159"/>
                <a:gd name="T10" fmla="*/ 822 w 972"/>
                <a:gd name="T11" fmla="*/ 112 h 159"/>
                <a:gd name="T12" fmla="*/ 947 w 972"/>
                <a:gd name="T13" fmla="*/ 69 h 159"/>
                <a:gd name="T14" fmla="*/ 972 w 972"/>
                <a:gd name="T15" fmla="*/ 0 h 159"/>
                <a:gd name="T16" fmla="*/ 0 w 972"/>
                <a:gd name="T17" fmla="*/ 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2" h="159">
                  <a:moveTo>
                    <a:pt x="0" y="4"/>
                  </a:moveTo>
                  <a:cubicBezTo>
                    <a:pt x="0" y="4"/>
                    <a:pt x="3" y="41"/>
                    <a:pt x="26" y="60"/>
                  </a:cubicBezTo>
                  <a:cubicBezTo>
                    <a:pt x="49" y="79"/>
                    <a:pt x="151" y="116"/>
                    <a:pt x="151" y="116"/>
                  </a:cubicBezTo>
                  <a:cubicBezTo>
                    <a:pt x="155" y="159"/>
                    <a:pt x="155" y="159"/>
                    <a:pt x="155" y="159"/>
                  </a:cubicBezTo>
                  <a:cubicBezTo>
                    <a:pt x="822" y="150"/>
                    <a:pt x="822" y="150"/>
                    <a:pt x="822" y="150"/>
                  </a:cubicBezTo>
                  <a:cubicBezTo>
                    <a:pt x="822" y="112"/>
                    <a:pt x="822" y="112"/>
                    <a:pt x="822" y="112"/>
                  </a:cubicBezTo>
                  <a:cubicBezTo>
                    <a:pt x="822" y="112"/>
                    <a:pt x="924" y="87"/>
                    <a:pt x="947" y="69"/>
                  </a:cubicBezTo>
                  <a:cubicBezTo>
                    <a:pt x="970" y="50"/>
                    <a:pt x="972" y="0"/>
                    <a:pt x="972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315B2F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935413" y="1728788"/>
            <a:ext cx="3894137" cy="4214812"/>
            <a:chOff x="3935356" y="1728523"/>
            <a:chExt cx="3894525" cy="4215078"/>
          </a:xfrm>
        </p:grpSpPr>
        <p:sp>
          <p:nvSpPr>
            <p:cNvPr id="2" name="Freeform 5"/>
            <p:cNvSpPr/>
            <p:nvPr/>
          </p:nvSpPr>
          <p:spPr bwMode="auto">
            <a:xfrm>
              <a:off x="3976986" y="1920023"/>
              <a:ext cx="3578134" cy="949174"/>
            </a:xfrm>
            <a:custGeom>
              <a:avLst/>
              <a:gdLst>
                <a:gd name="T0" fmla="*/ 0 w 1719"/>
                <a:gd name="T1" fmla="*/ 456 h 456"/>
                <a:gd name="T2" fmla="*/ 1719 w 1719"/>
                <a:gd name="T3" fmla="*/ 0 h 456"/>
                <a:gd name="T4" fmla="*/ 0 w 1719"/>
                <a:gd name="T5" fmla="*/ 45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9" h="456">
                  <a:moveTo>
                    <a:pt x="0" y="456"/>
                  </a:moveTo>
                  <a:lnTo>
                    <a:pt x="1719" y="0"/>
                  </a:lnTo>
                  <a:lnTo>
                    <a:pt x="0" y="456"/>
                  </a:lnTo>
                  <a:close/>
                </a:path>
              </a:pathLst>
            </a:custGeom>
            <a:solidFill>
              <a:srgbClr val="40A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" name="Line 6"/>
            <p:cNvSpPr>
              <a:spLocks noChangeShapeType="1"/>
            </p:cNvSpPr>
            <p:nvPr/>
          </p:nvSpPr>
          <p:spPr bwMode="auto">
            <a:xfrm flipV="1">
              <a:off x="3976986" y="1920023"/>
              <a:ext cx="3578134" cy="949174"/>
            </a:xfrm>
            <a:prstGeom prst="line">
              <a:avLst/>
            </a:prstGeom>
            <a:noFill/>
            <a:ln w="57150" cap="rnd">
              <a:solidFill>
                <a:srgbClr val="C1C7D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7536386" y="1728523"/>
              <a:ext cx="293495" cy="291412"/>
            </a:xfrm>
            <a:prstGeom prst="ellipse">
              <a:avLst/>
            </a:prstGeom>
            <a:solidFill>
              <a:srgbClr val="C1C7D0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3935356" y="2719326"/>
              <a:ext cx="303902" cy="303902"/>
            </a:xfrm>
            <a:prstGeom prst="ellipse">
              <a:avLst/>
            </a:prstGeom>
            <a:solidFill>
              <a:srgbClr val="C1C7D0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4813758" y="1876310"/>
              <a:ext cx="2171026" cy="4067291"/>
            </a:xfrm>
            <a:custGeom>
              <a:avLst/>
              <a:gdLst>
                <a:gd name="T0" fmla="*/ 1130 w 1150"/>
                <a:gd name="T1" fmla="*/ 1860 h 2153"/>
                <a:gd name="T2" fmla="*/ 1081 w 1150"/>
                <a:gd name="T3" fmla="*/ 1835 h 2153"/>
                <a:gd name="T4" fmla="*/ 737 w 1150"/>
                <a:gd name="T5" fmla="*/ 1763 h 2153"/>
                <a:gd name="T6" fmla="*/ 737 w 1150"/>
                <a:gd name="T7" fmla="*/ 1459 h 2153"/>
                <a:gd name="T8" fmla="*/ 685 w 1150"/>
                <a:gd name="T9" fmla="*/ 1459 h 2153"/>
                <a:gd name="T10" fmla="*/ 685 w 1150"/>
                <a:gd name="T11" fmla="*/ 1433 h 2153"/>
                <a:gd name="T12" fmla="*/ 657 w 1150"/>
                <a:gd name="T13" fmla="*/ 1433 h 2153"/>
                <a:gd name="T14" fmla="*/ 657 w 1150"/>
                <a:gd name="T15" fmla="*/ 1215 h 2153"/>
                <a:gd name="T16" fmla="*/ 634 w 1150"/>
                <a:gd name="T17" fmla="*/ 1215 h 2153"/>
                <a:gd name="T18" fmla="*/ 634 w 1150"/>
                <a:gd name="T19" fmla="*/ 484 h 2153"/>
                <a:gd name="T20" fmla="*/ 672 w 1150"/>
                <a:gd name="T21" fmla="*/ 484 h 2153"/>
                <a:gd name="T22" fmla="*/ 728 w 1150"/>
                <a:gd name="T23" fmla="*/ 441 h 2153"/>
                <a:gd name="T24" fmla="*/ 672 w 1150"/>
                <a:gd name="T25" fmla="*/ 398 h 2153"/>
                <a:gd name="T26" fmla="*/ 634 w 1150"/>
                <a:gd name="T27" fmla="*/ 398 h 2153"/>
                <a:gd name="T28" fmla="*/ 634 w 1150"/>
                <a:gd name="T29" fmla="*/ 125 h 2153"/>
                <a:gd name="T30" fmla="*/ 654 w 1150"/>
                <a:gd name="T31" fmla="*/ 74 h 2153"/>
                <a:gd name="T32" fmla="*/ 579 w 1150"/>
                <a:gd name="T33" fmla="*/ 0 h 2153"/>
                <a:gd name="T34" fmla="*/ 505 w 1150"/>
                <a:gd name="T35" fmla="*/ 74 h 2153"/>
                <a:gd name="T36" fmla="*/ 527 w 1150"/>
                <a:gd name="T37" fmla="*/ 128 h 2153"/>
                <a:gd name="T38" fmla="*/ 525 w 1150"/>
                <a:gd name="T39" fmla="*/ 128 h 2153"/>
                <a:gd name="T40" fmla="*/ 525 w 1150"/>
                <a:gd name="T41" fmla="*/ 398 h 2153"/>
                <a:gd name="T42" fmla="*/ 492 w 1150"/>
                <a:gd name="T43" fmla="*/ 398 h 2153"/>
                <a:gd name="T44" fmla="*/ 436 w 1150"/>
                <a:gd name="T45" fmla="*/ 441 h 2153"/>
                <a:gd name="T46" fmla="*/ 492 w 1150"/>
                <a:gd name="T47" fmla="*/ 484 h 2153"/>
                <a:gd name="T48" fmla="*/ 525 w 1150"/>
                <a:gd name="T49" fmla="*/ 484 h 2153"/>
                <a:gd name="T50" fmla="*/ 525 w 1150"/>
                <a:gd name="T51" fmla="*/ 1218 h 2153"/>
                <a:gd name="T52" fmla="*/ 502 w 1150"/>
                <a:gd name="T53" fmla="*/ 1218 h 2153"/>
                <a:gd name="T54" fmla="*/ 502 w 1150"/>
                <a:gd name="T55" fmla="*/ 1439 h 2153"/>
                <a:gd name="T56" fmla="*/ 470 w 1150"/>
                <a:gd name="T57" fmla="*/ 1439 h 2153"/>
                <a:gd name="T58" fmla="*/ 470 w 1150"/>
                <a:gd name="T59" fmla="*/ 1465 h 2153"/>
                <a:gd name="T60" fmla="*/ 424 w 1150"/>
                <a:gd name="T61" fmla="*/ 1465 h 2153"/>
                <a:gd name="T62" fmla="*/ 424 w 1150"/>
                <a:gd name="T63" fmla="*/ 1749 h 2153"/>
                <a:gd name="T64" fmla="*/ 83 w 1150"/>
                <a:gd name="T65" fmla="*/ 1823 h 2153"/>
                <a:gd name="T66" fmla="*/ 37 w 1150"/>
                <a:gd name="T67" fmla="*/ 1843 h 2153"/>
                <a:gd name="T68" fmla="*/ 0 w 1150"/>
                <a:gd name="T69" fmla="*/ 1886 h 2153"/>
                <a:gd name="T70" fmla="*/ 0 w 1150"/>
                <a:gd name="T71" fmla="*/ 2153 h 2153"/>
                <a:gd name="T72" fmla="*/ 1150 w 1150"/>
                <a:gd name="T73" fmla="*/ 2153 h 2153"/>
                <a:gd name="T74" fmla="*/ 1150 w 1150"/>
                <a:gd name="T75" fmla="*/ 1881 h 2153"/>
                <a:gd name="T76" fmla="*/ 1130 w 1150"/>
                <a:gd name="T77" fmla="*/ 1860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50" h="2153">
                  <a:moveTo>
                    <a:pt x="1130" y="1860"/>
                  </a:moveTo>
                  <a:cubicBezTo>
                    <a:pt x="1112" y="1840"/>
                    <a:pt x="1081" y="1835"/>
                    <a:pt x="1081" y="1835"/>
                  </a:cubicBezTo>
                  <a:cubicBezTo>
                    <a:pt x="737" y="1763"/>
                    <a:pt x="737" y="1763"/>
                    <a:pt x="737" y="1763"/>
                  </a:cubicBezTo>
                  <a:cubicBezTo>
                    <a:pt x="737" y="1459"/>
                    <a:pt x="737" y="1459"/>
                    <a:pt x="737" y="1459"/>
                  </a:cubicBezTo>
                  <a:cubicBezTo>
                    <a:pt x="685" y="1459"/>
                    <a:pt x="685" y="1459"/>
                    <a:pt x="685" y="1459"/>
                  </a:cubicBezTo>
                  <a:cubicBezTo>
                    <a:pt x="685" y="1433"/>
                    <a:pt x="685" y="1433"/>
                    <a:pt x="685" y="1433"/>
                  </a:cubicBezTo>
                  <a:cubicBezTo>
                    <a:pt x="657" y="1433"/>
                    <a:pt x="657" y="1433"/>
                    <a:pt x="657" y="1433"/>
                  </a:cubicBezTo>
                  <a:cubicBezTo>
                    <a:pt x="657" y="1215"/>
                    <a:pt x="657" y="1215"/>
                    <a:pt x="657" y="1215"/>
                  </a:cubicBezTo>
                  <a:cubicBezTo>
                    <a:pt x="634" y="1215"/>
                    <a:pt x="634" y="1215"/>
                    <a:pt x="634" y="1215"/>
                  </a:cubicBezTo>
                  <a:cubicBezTo>
                    <a:pt x="634" y="484"/>
                    <a:pt x="634" y="484"/>
                    <a:pt x="634" y="484"/>
                  </a:cubicBezTo>
                  <a:cubicBezTo>
                    <a:pt x="672" y="484"/>
                    <a:pt x="672" y="484"/>
                    <a:pt x="672" y="484"/>
                  </a:cubicBezTo>
                  <a:cubicBezTo>
                    <a:pt x="703" y="484"/>
                    <a:pt x="728" y="465"/>
                    <a:pt x="728" y="441"/>
                  </a:cubicBezTo>
                  <a:cubicBezTo>
                    <a:pt x="728" y="417"/>
                    <a:pt x="703" y="398"/>
                    <a:pt x="672" y="398"/>
                  </a:cubicBezTo>
                  <a:cubicBezTo>
                    <a:pt x="634" y="398"/>
                    <a:pt x="634" y="398"/>
                    <a:pt x="634" y="398"/>
                  </a:cubicBezTo>
                  <a:cubicBezTo>
                    <a:pt x="634" y="125"/>
                    <a:pt x="634" y="125"/>
                    <a:pt x="634" y="125"/>
                  </a:cubicBezTo>
                  <a:cubicBezTo>
                    <a:pt x="646" y="112"/>
                    <a:pt x="654" y="94"/>
                    <a:pt x="654" y="74"/>
                  </a:cubicBezTo>
                  <a:cubicBezTo>
                    <a:pt x="654" y="33"/>
                    <a:pt x="620" y="0"/>
                    <a:pt x="579" y="0"/>
                  </a:cubicBezTo>
                  <a:cubicBezTo>
                    <a:pt x="538" y="0"/>
                    <a:pt x="505" y="33"/>
                    <a:pt x="505" y="74"/>
                  </a:cubicBezTo>
                  <a:cubicBezTo>
                    <a:pt x="505" y="95"/>
                    <a:pt x="513" y="114"/>
                    <a:pt x="527" y="128"/>
                  </a:cubicBezTo>
                  <a:cubicBezTo>
                    <a:pt x="525" y="128"/>
                    <a:pt x="525" y="128"/>
                    <a:pt x="525" y="128"/>
                  </a:cubicBezTo>
                  <a:cubicBezTo>
                    <a:pt x="525" y="398"/>
                    <a:pt x="525" y="398"/>
                    <a:pt x="525" y="398"/>
                  </a:cubicBezTo>
                  <a:cubicBezTo>
                    <a:pt x="492" y="398"/>
                    <a:pt x="492" y="398"/>
                    <a:pt x="492" y="398"/>
                  </a:cubicBezTo>
                  <a:cubicBezTo>
                    <a:pt x="461" y="398"/>
                    <a:pt x="436" y="417"/>
                    <a:pt x="436" y="441"/>
                  </a:cubicBezTo>
                  <a:cubicBezTo>
                    <a:pt x="436" y="465"/>
                    <a:pt x="461" y="484"/>
                    <a:pt x="492" y="484"/>
                  </a:cubicBezTo>
                  <a:cubicBezTo>
                    <a:pt x="525" y="484"/>
                    <a:pt x="525" y="484"/>
                    <a:pt x="525" y="484"/>
                  </a:cubicBezTo>
                  <a:cubicBezTo>
                    <a:pt x="525" y="1218"/>
                    <a:pt x="525" y="1218"/>
                    <a:pt x="525" y="1218"/>
                  </a:cubicBezTo>
                  <a:cubicBezTo>
                    <a:pt x="502" y="1218"/>
                    <a:pt x="502" y="1218"/>
                    <a:pt x="502" y="1218"/>
                  </a:cubicBezTo>
                  <a:cubicBezTo>
                    <a:pt x="502" y="1439"/>
                    <a:pt x="502" y="1439"/>
                    <a:pt x="502" y="1439"/>
                  </a:cubicBezTo>
                  <a:cubicBezTo>
                    <a:pt x="470" y="1439"/>
                    <a:pt x="470" y="1439"/>
                    <a:pt x="470" y="1439"/>
                  </a:cubicBezTo>
                  <a:cubicBezTo>
                    <a:pt x="470" y="1465"/>
                    <a:pt x="470" y="1465"/>
                    <a:pt x="470" y="1465"/>
                  </a:cubicBezTo>
                  <a:cubicBezTo>
                    <a:pt x="424" y="1465"/>
                    <a:pt x="424" y="1465"/>
                    <a:pt x="424" y="1465"/>
                  </a:cubicBezTo>
                  <a:cubicBezTo>
                    <a:pt x="424" y="1749"/>
                    <a:pt x="424" y="1749"/>
                    <a:pt x="424" y="1749"/>
                  </a:cubicBezTo>
                  <a:cubicBezTo>
                    <a:pt x="83" y="1823"/>
                    <a:pt x="83" y="1823"/>
                    <a:pt x="83" y="1823"/>
                  </a:cubicBezTo>
                  <a:cubicBezTo>
                    <a:pt x="83" y="1823"/>
                    <a:pt x="54" y="1832"/>
                    <a:pt x="37" y="1843"/>
                  </a:cubicBezTo>
                  <a:cubicBezTo>
                    <a:pt x="20" y="1855"/>
                    <a:pt x="0" y="1886"/>
                    <a:pt x="0" y="1886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1150" y="2153"/>
                    <a:pt x="1150" y="2153"/>
                    <a:pt x="1150" y="2153"/>
                  </a:cubicBezTo>
                  <a:cubicBezTo>
                    <a:pt x="1150" y="1881"/>
                    <a:pt x="1150" y="1881"/>
                    <a:pt x="1150" y="1881"/>
                  </a:cubicBezTo>
                  <a:cubicBezTo>
                    <a:pt x="1150" y="1881"/>
                    <a:pt x="1147" y="1881"/>
                    <a:pt x="1130" y="1860"/>
                  </a:cubicBezTo>
                  <a:close/>
                </a:path>
              </a:pathLst>
            </a:custGeom>
            <a:solidFill>
              <a:srgbClr val="C1C7D0"/>
            </a:solidFill>
            <a:ln w="4" cap="flat">
              <a:noFill/>
              <a:prstDash val="solid"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60413" y="3330575"/>
            <a:ext cx="2465387" cy="1831975"/>
            <a:chOff x="761030" y="3331336"/>
            <a:chExt cx="2464775" cy="1830669"/>
          </a:xfrm>
        </p:grpSpPr>
        <p:sp>
          <p:nvSpPr>
            <p:cNvPr id="11" name="TextBox 71"/>
            <p:cNvSpPr txBox="1"/>
            <p:nvPr/>
          </p:nvSpPr>
          <p:spPr>
            <a:xfrm>
              <a:off x="761030" y="4238675"/>
              <a:ext cx="15696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70%</a:t>
              </a:r>
            </a:p>
          </p:txBody>
        </p:sp>
        <p:sp>
          <p:nvSpPr>
            <p:cNvPr id="50192" name="TextBox 13"/>
            <p:cNvSpPr txBox="1"/>
            <p:nvPr/>
          </p:nvSpPr>
          <p:spPr>
            <a:xfrm>
              <a:off x="891806" y="3331336"/>
              <a:ext cx="1952995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193" name="TextBox 13"/>
            <p:cNvSpPr txBox="1"/>
            <p:nvPr/>
          </p:nvSpPr>
          <p:spPr>
            <a:xfrm>
              <a:off x="891806" y="3718026"/>
              <a:ext cx="2333999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012238" y="2166938"/>
            <a:ext cx="2354262" cy="1773237"/>
            <a:chOff x="9011985" y="2166722"/>
            <a:chExt cx="2355099" cy="1773408"/>
          </a:xfrm>
        </p:grpSpPr>
        <p:sp>
          <p:nvSpPr>
            <p:cNvPr id="12" name="TextBox 74"/>
            <p:cNvSpPr txBox="1"/>
            <p:nvPr/>
          </p:nvSpPr>
          <p:spPr>
            <a:xfrm>
              <a:off x="9011985" y="3016800"/>
              <a:ext cx="15696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30%</a:t>
              </a:r>
            </a:p>
          </p:txBody>
        </p:sp>
        <p:sp>
          <p:nvSpPr>
            <p:cNvPr id="50189" name="TextBox 13"/>
            <p:cNvSpPr txBox="1"/>
            <p:nvPr/>
          </p:nvSpPr>
          <p:spPr>
            <a:xfrm>
              <a:off x="9033085" y="2166722"/>
              <a:ext cx="1952995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x-none" sz="20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190" name="TextBox 13"/>
            <p:cNvSpPr txBox="1"/>
            <p:nvPr/>
          </p:nvSpPr>
          <p:spPr>
            <a:xfrm>
              <a:off x="9033085" y="2555926"/>
              <a:ext cx="2333999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0183" name="组合 27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29" name="圆角矩形 28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50185" name="图片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0186" name="文本框 30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50187" name="文本框 31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33425" y="3990975"/>
            <a:ext cx="2924175" cy="1738313"/>
            <a:chOff x="733193" y="3991305"/>
            <a:chExt cx="2924673" cy="1738698"/>
          </a:xfrm>
        </p:grpSpPr>
        <p:sp>
          <p:nvSpPr>
            <p:cNvPr id="40" name="Oval 5"/>
            <p:cNvSpPr>
              <a:spLocks noChangeArrowheads="1"/>
            </p:cNvSpPr>
            <p:nvPr/>
          </p:nvSpPr>
          <p:spPr bwMode="auto">
            <a:xfrm>
              <a:off x="733193" y="3991306"/>
              <a:ext cx="2924673" cy="1738697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1" name="Oval 8"/>
            <p:cNvSpPr>
              <a:spLocks noChangeArrowheads="1"/>
            </p:cNvSpPr>
            <p:nvPr/>
          </p:nvSpPr>
          <p:spPr bwMode="auto">
            <a:xfrm>
              <a:off x="1118515" y="3991305"/>
              <a:ext cx="2308787" cy="131547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325038" y="4749641"/>
              <a:ext cx="1925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添加标题内容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791732" y="4316779"/>
              <a:ext cx="10102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标题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B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300288" y="1768475"/>
            <a:ext cx="3154362" cy="2505075"/>
            <a:chOff x="2299755" y="1767795"/>
            <a:chExt cx="3155238" cy="2506188"/>
          </a:xfrm>
        </p:grpSpPr>
        <p:sp>
          <p:nvSpPr>
            <p:cNvPr id="44" name="Oval 21"/>
            <p:cNvSpPr>
              <a:spLocks noChangeArrowheads="1"/>
            </p:cNvSpPr>
            <p:nvPr/>
          </p:nvSpPr>
          <p:spPr bwMode="auto">
            <a:xfrm>
              <a:off x="2418196" y="1767796"/>
              <a:ext cx="2924673" cy="1740275"/>
            </a:xfrm>
            <a:prstGeom prst="ellipse">
              <a:avLst/>
            </a:prstGeom>
            <a:solidFill>
              <a:srgbClr val="315B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5" name="任意多边形 44"/>
            <p:cNvSpPr/>
            <p:nvPr/>
          </p:nvSpPr>
          <p:spPr bwMode="auto">
            <a:xfrm>
              <a:off x="3820522" y="2511599"/>
              <a:ext cx="1634471" cy="1762384"/>
            </a:xfrm>
            <a:custGeom>
              <a:avLst/>
              <a:gdLst>
                <a:gd name="connsiteX0" fmla="*/ 515938 w 1643063"/>
                <a:gd name="connsiteY0" fmla="*/ 0 h 1771650"/>
                <a:gd name="connsiteX1" fmla="*/ 1396892 w 1643063"/>
                <a:gd name="connsiteY1" fmla="*/ 1393578 h 1771650"/>
                <a:gd name="connsiteX2" fmla="*/ 1546225 w 1643063"/>
                <a:gd name="connsiteY2" fmla="*/ 1143000 h 1771650"/>
                <a:gd name="connsiteX3" fmla="*/ 1643063 w 1643063"/>
                <a:gd name="connsiteY3" fmla="*/ 1771650 h 1771650"/>
                <a:gd name="connsiteX4" fmla="*/ 1030288 w 1643063"/>
                <a:gd name="connsiteY4" fmla="*/ 1606550 h 1771650"/>
                <a:gd name="connsiteX5" fmla="*/ 1292341 w 1643063"/>
                <a:gd name="connsiteY5" fmla="*/ 1487550 h 1771650"/>
                <a:gd name="connsiteX6" fmla="*/ 0 w 1643063"/>
                <a:gd name="connsiteY6" fmla="*/ 463550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3063" h="1771650">
                  <a:moveTo>
                    <a:pt x="515938" y="0"/>
                  </a:moveTo>
                  <a:lnTo>
                    <a:pt x="1396892" y="1393578"/>
                  </a:lnTo>
                  <a:lnTo>
                    <a:pt x="1546225" y="1143000"/>
                  </a:lnTo>
                  <a:lnTo>
                    <a:pt x="1643063" y="1771650"/>
                  </a:lnTo>
                  <a:lnTo>
                    <a:pt x="1030288" y="1606550"/>
                  </a:lnTo>
                  <a:lnTo>
                    <a:pt x="1292341" y="1487550"/>
                  </a:lnTo>
                  <a:lnTo>
                    <a:pt x="0" y="463550"/>
                  </a:ln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6" name="任意多边形 45"/>
            <p:cNvSpPr/>
            <p:nvPr/>
          </p:nvSpPr>
          <p:spPr bwMode="auto">
            <a:xfrm>
              <a:off x="2299755" y="2511599"/>
              <a:ext cx="1640787" cy="1762384"/>
            </a:xfrm>
            <a:custGeom>
              <a:avLst/>
              <a:gdLst>
                <a:gd name="connsiteX0" fmla="*/ 1127126 w 1649413"/>
                <a:gd name="connsiteY0" fmla="*/ 0 h 1771650"/>
                <a:gd name="connsiteX1" fmla="*/ 1649413 w 1649413"/>
                <a:gd name="connsiteY1" fmla="*/ 463550 h 1771650"/>
                <a:gd name="connsiteX2" fmla="*/ 351553 w 1649413"/>
                <a:gd name="connsiteY2" fmla="*/ 1487910 h 1771650"/>
                <a:gd name="connsiteX3" fmla="*/ 619125 w 1649413"/>
                <a:gd name="connsiteY3" fmla="*/ 1606550 h 1771650"/>
                <a:gd name="connsiteX4" fmla="*/ 0 w 1649413"/>
                <a:gd name="connsiteY4" fmla="*/ 1771650 h 1771650"/>
                <a:gd name="connsiteX5" fmla="*/ 103188 w 1649413"/>
                <a:gd name="connsiteY5" fmla="*/ 1143000 h 1771650"/>
                <a:gd name="connsiteX6" fmla="*/ 246184 w 1649413"/>
                <a:gd name="connsiteY6" fmla="*/ 1393559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9413" h="1771650">
                  <a:moveTo>
                    <a:pt x="1127126" y="0"/>
                  </a:moveTo>
                  <a:lnTo>
                    <a:pt x="1649413" y="463550"/>
                  </a:lnTo>
                  <a:lnTo>
                    <a:pt x="351553" y="1487910"/>
                  </a:lnTo>
                  <a:lnTo>
                    <a:pt x="619125" y="1606550"/>
                  </a:lnTo>
                  <a:lnTo>
                    <a:pt x="0" y="1771650"/>
                  </a:lnTo>
                  <a:lnTo>
                    <a:pt x="103188" y="1143000"/>
                  </a:lnTo>
                  <a:lnTo>
                    <a:pt x="246184" y="1393559"/>
                  </a:ln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7" name="Oval 26"/>
            <p:cNvSpPr>
              <a:spLocks noChangeArrowheads="1"/>
            </p:cNvSpPr>
            <p:nvPr/>
          </p:nvSpPr>
          <p:spPr bwMode="auto">
            <a:xfrm>
              <a:off x="2722979" y="1767795"/>
              <a:ext cx="2308787" cy="131547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2914594" y="2449228"/>
              <a:ext cx="1925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添加标题内容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427302" y="2024676"/>
              <a:ext cx="8899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标题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A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103688" y="3990975"/>
            <a:ext cx="2925762" cy="1738313"/>
            <a:chOff x="4103199" y="3991305"/>
            <a:chExt cx="2926253" cy="1738698"/>
          </a:xfrm>
        </p:grpSpPr>
        <p:sp>
          <p:nvSpPr>
            <p:cNvPr id="42" name="Oval 13"/>
            <p:cNvSpPr>
              <a:spLocks noChangeArrowheads="1"/>
            </p:cNvSpPr>
            <p:nvPr/>
          </p:nvSpPr>
          <p:spPr bwMode="auto">
            <a:xfrm>
              <a:off x="4103199" y="3991306"/>
              <a:ext cx="2926253" cy="1738697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3" name="Oval 16"/>
            <p:cNvSpPr>
              <a:spLocks noChangeArrowheads="1"/>
            </p:cNvSpPr>
            <p:nvPr/>
          </p:nvSpPr>
          <p:spPr bwMode="auto">
            <a:xfrm>
              <a:off x="4325864" y="3991305"/>
              <a:ext cx="2308787" cy="131547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637758" y="4807995"/>
              <a:ext cx="1925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添加标题内容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5124983" y="4348843"/>
              <a:ext cx="10070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标题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C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299325" y="2536825"/>
            <a:ext cx="4078288" cy="2050117"/>
            <a:chOff x="7299429" y="2536999"/>
            <a:chExt cx="4078423" cy="2049930"/>
          </a:xfrm>
        </p:grpSpPr>
        <p:sp>
          <p:nvSpPr>
            <p:cNvPr id="51211" name="文本框 53"/>
            <p:cNvSpPr txBox="1"/>
            <p:nvPr/>
          </p:nvSpPr>
          <p:spPr>
            <a:xfrm>
              <a:off x="7299429" y="2536999"/>
              <a:ext cx="3739711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312129" y="2960208"/>
              <a:ext cx="4065723" cy="1626721"/>
            </a:xfrm>
            <a:prstGeom prst="rect">
              <a:avLst/>
            </a:prstGeom>
            <a:noFill/>
          </p:spPr>
          <p:txBody>
            <a:bodyPr wrap="square" lIns="7200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400" spc="1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200" cap="none" spc="10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</a:p>
          </p:txBody>
        </p:sp>
      </p:grpSp>
      <p:grpSp>
        <p:nvGrpSpPr>
          <p:cNvPr id="51206" name="组合 26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28" name="圆角矩形 27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51208" name="图片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09" name="文本框 29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51210" name="文本框 30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6115050"/>
            <a:ext cx="12192000" cy="771525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-1" fmla="*/ 0 w 12192000"/>
              <a:gd name="connsiteY0-2" fmla="*/ 220133 h 884048"/>
              <a:gd name="connsiteX1-3" fmla="*/ 12192000 w 12192000"/>
              <a:gd name="connsiteY1-4" fmla="*/ 220133 h 884048"/>
              <a:gd name="connsiteX2-5" fmla="*/ 12192000 w 12192000"/>
              <a:gd name="connsiteY2-6" fmla="*/ 884048 h 884048"/>
              <a:gd name="connsiteX3-7" fmla="*/ 0 w 12192000"/>
              <a:gd name="connsiteY3-8" fmla="*/ 884048 h 884048"/>
              <a:gd name="connsiteX4-9" fmla="*/ 0 w 12192000"/>
              <a:gd name="connsiteY4-10" fmla="*/ 220133 h 884048"/>
              <a:gd name="connsiteX0-11" fmla="*/ 0 w 12192000"/>
              <a:gd name="connsiteY0-12" fmla="*/ 186551 h 850466"/>
              <a:gd name="connsiteX1-13" fmla="*/ 12192000 w 12192000"/>
              <a:gd name="connsiteY1-14" fmla="*/ 338951 h 850466"/>
              <a:gd name="connsiteX2-15" fmla="*/ 12192000 w 12192000"/>
              <a:gd name="connsiteY2-16" fmla="*/ 850466 h 850466"/>
              <a:gd name="connsiteX3-17" fmla="*/ 0 w 12192000"/>
              <a:gd name="connsiteY3-18" fmla="*/ 850466 h 850466"/>
              <a:gd name="connsiteX4-19" fmla="*/ 0 w 12192000"/>
              <a:gd name="connsiteY4-20" fmla="*/ 186551 h 850466"/>
              <a:gd name="connsiteX0-21" fmla="*/ 0 w 12192000"/>
              <a:gd name="connsiteY0-22" fmla="*/ 108198 h 772113"/>
              <a:gd name="connsiteX1-23" fmla="*/ 12192000 w 12192000"/>
              <a:gd name="connsiteY1-24" fmla="*/ 260598 h 772113"/>
              <a:gd name="connsiteX2-25" fmla="*/ 12192000 w 12192000"/>
              <a:gd name="connsiteY2-26" fmla="*/ 772113 h 772113"/>
              <a:gd name="connsiteX3-27" fmla="*/ 0 w 12192000"/>
              <a:gd name="connsiteY3-28" fmla="*/ 772113 h 772113"/>
              <a:gd name="connsiteX4-29" fmla="*/ 0 w 12192000"/>
              <a:gd name="connsiteY4-30" fmla="*/ 108198 h 772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428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27" name="文本框 5"/>
          <p:cNvSpPr txBox="1"/>
          <p:nvPr/>
        </p:nvSpPr>
        <p:spPr>
          <a:xfrm>
            <a:off x="2517775" y="4262438"/>
            <a:ext cx="7156450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ctr" eaLnBrk="1" hangingPunct="1"/>
            <a:r>
              <a:rPr lang="en-US" altLang="zh-CN" sz="8800" b="1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8800" b="1" dirty="0">
              <a:solidFill>
                <a:srgbClr val="4B8E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228" name="文本框 9"/>
          <p:cNvSpPr txBox="1"/>
          <p:nvPr/>
        </p:nvSpPr>
        <p:spPr>
          <a:xfrm>
            <a:off x="3227388" y="5522913"/>
            <a:ext cx="6037262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dist" eaLnBrk="1" hangingPunct="1"/>
            <a:r>
              <a:rPr lang="zh-CN" altLang="en-US" b="1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环境保护 </a:t>
            </a:r>
            <a:r>
              <a:rPr lang="en-US" altLang="zh-CN" b="1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b="1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能源 </a:t>
            </a:r>
            <a:r>
              <a:rPr lang="en-US" altLang="zh-CN" b="1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b="1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绿色城市 </a:t>
            </a:r>
            <a:r>
              <a:rPr lang="en-US" altLang="zh-CN" b="1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b="1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生态环境 </a:t>
            </a:r>
            <a:r>
              <a:rPr lang="en-US" altLang="zh-CN" b="1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zh-CN" altLang="en-US" b="1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林业局</a:t>
            </a:r>
            <a:r>
              <a:rPr lang="en-US" altLang="zh-CN" b="1" dirty="0">
                <a:solidFill>
                  <a:srgbClr val="4B8E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b="1" dirty="0">
              <a:solidFill>
                <a:srgbClr val="4B8E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2229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198438"/>
            <a:ext cx="10423525" cy="4587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矩形 14"/>
          <p:cNvSpPr/>
          <p:nvPr/>
        </p:nvSpPr>
        <p:spPr>
          <a:xfrm flipH="1">
            <a:off x="0" y="6115050"/>
            <a:ext cx="12192000" cy="771525"/>
          </a:xfrm>
          <a:custGeom>
            <a:avLst/>
            <a:gdLst>
              <a:gd name="connsiteX0" fmla="*/ 0 w 12192000"/>
              <a:gd name="connsiteY0" fmla="*/ 0 h 663915"/>
              <a:gd name="connsiteX1" fmla="*/ 12192000 w 12192000"/>
              <a:gd name="connsiteY1" fmla="*/ 0 h 663915"/>
              <a:gd name="connsiteX2" fmla="*/ 12192000 w 12192000"/>
              <a:gd name="connsiteY2" fmla="*/ 663915 h 663915"/>
              <a:gd name="connsiteX3" fmla="*/ 0 w 12192000"/>
              <a:gd name="connsiteY3" fmla="*/ 663915 h 663915"/>
              <a:gd name="connsiteX4" fmla="*/ 0 w 12192000"/>
              <a:gd name="connsiteY4" fmla="*/ 0 h 663915"/>
              <a:gd name="connsiteX0-1" fmla="*/ 0 w 12192000"/>
              <a:gd name="connsiteY0-2" fmla="*/ 220133 h 884048"/>
              <a:gd name="connsiteX1-3" fmla="*/ 12192000 w 12192000"/>
              <a:gd name="connsiteY1-4" fmla="*/ 220133 h 884048"/>
              <a:gd name="connsiteX2-5" fmla="*/ 12192000 w 12192000"/>
              <a:gd name="connsiteY2-6" fmla="*/ 884048 h 884048"/>
              <a:gd name="connsiteX3-7" fmla="*/ 0 w 12192000"/>
              <a:gd name="connsiteY3-8" fmla="*/ 884048 h 884048"/>
              <a:gd name="connsiteX4-9" fmla="*/ 0 w 12192000"/>
              <a:gd name="connsiteY4-10" fmla="*/ 220133 h 884048"/>
              <a:gd name="connsiteX0-11" fmla="*/ 0 w 12192000"/>
              <a:gd name="connsiteY0-12" fmla="*/ 186551 h 850466"/>
              <a:gd name="connsiteX1-13" fmla="*/ 12192000 w 12192000"/>
              <a:gd name="connsiteY1-14" fmla="*/ 338951 h 850466"/>
              <a:gd name="connsiteX2-15" fmla="*/ 12192000 w 12192000"/>
              <a:gd name="connsiteY2-16" fmla="*/ 850466 h 850466"/>
              <a:gd name="connsiteX3-17" fmla="*/ 0 w 12192000"/>
              <a:gd name="connsiteY3-18" fmla="*/ 850466 h 850466"/>
              <a:gd name="connsiteX4-19" fmla="*/ 0 w 12192000"/>
              <a:gd name="connsiteY4-20" fmla="*/ 186551 h 850466"/>
              <a:gd name="connsiteX0-21" fmla="*/ 0 w 12192000"/>
              <a:gd name="connsiteY0-22" fmla="*/ 108198 h 772113"/>
              <a:gd name="connsiteX1-23" fmla="*/ 12192000 w 12192000"/>
              <a:gd name="connsiteY1-24" fmla="*/ 260598 h 772113"/>
              <a:gd name="connsiteX2-25" fmla="*/ 12192000 w 12192000"/>
              <a:gd name="connsiteY2-26" fmla="*/ 772113 h 772113"/>
              <a:gd name="connsiteX3-27" fmla="*/ 0 w 12192000"/>
              <a:gd name="connsiteY3-28" fmla="*/ 772113 h 772113"/>
              <a:gd name="connsiteX4-29" fmla="*/ 0 w 12192000"/>
              <a:gd name="connsiteY4-30" fmla="*/ 108198 h 7721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772113">
                <a:moveTo>
                  <a:pt x="0" y="108198"/>
                </a:moveTo>
                <a:cubicBezTo>
                  <a:pt x="1435100" y="-387102"/>
                  <a:pt x="7759700" y="1022598"/>
                  <a:pt x="12192000" y="260598"/>
                </a:cubicBezTo>
                <a:lnTo>
                  <a:pt x="12192000" y="772113"/>
                </a:lnTo>
                <a:lnTo>
                  <a:pt x="0" y="772113"/>
                </a:lnTo>
                <a:lnTo>
                  <a:pt x="0" y="108198"/>
                </a:lnTo>
                <a:close/>
              </a:path>
            </a:pathLst>
          </a:custGeom>
          <a:solidFill>
            <a:srgbClr val="55A033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081088" y="1630363"/>
            <a:ext cx="5348287" cy="4308475"/>
            <a:chOff x="1080382" y="1630359"/>
            <a:chExt cx="5348726" cy="4307842"/>
          </a:xfrm>
        </p:grpSpPr>
        <p:grpSp>
          <p:nvGrpSpPr>
            <p:cNvPr id="17429" name="组合 24"/>
            <p:cNvGrpSpPr/>
            <p:nvPr/>
          </p:nvGrpSpPr>
          <p:grpSpPr>
            <a:xfrm>
              <a:off x="1080382" y="1630359"/>
              <a:ext cx="5348726" cy="4307842"/>
              <a:chOff x="3506082" y="1630359"/>
              <a:chExt cx="5348726" cy="4307842"/>
            </a:xfrm>
          </p:grpSpPr>
          <p:sp>
            <p:nvSpPr>
              <p:cNvPr id="3" name="Freeform 5@|5FFC:3484194|FBC:16777215|LFC:0|LBC:16777215"/>
              <p:cNvSpPr/>
              <p:nvPr/>
            </p:nvSpPr>
            <p:spPr bwMode="auto">
              <a:xfrm>
                <a:off x="3506082" y="1630359"/>
                <a:ext cx="5348726" cy="3233839"/>
              </a:xfrm>
              <a:custGeom>
                <a:avLst/>
                <a:gdLst>
                  <a:gd name="T0" fmla="*/ 2537 w 2537"/>
                  <a:gd name="T1" fmla="*/ 1533 h 1533"/>
                  <a:gd name="T2" fmla="*/ 2537 w 2537"/>
                  <a:gd name="T3" fmla="*/ 71 h 1533"/>
                  <a:gd name="T4" fmla="*/ 2467 w 2537"/>
                  <a:gd name="T5" fmla="*/ 0 h 1533"/>
                  <a:gd name="T6" fmla="*/ 71 w 2537"/>
                  <a:gd name="T7" fmla="*/ 0 h 1533"/>
                  <a:gd name="T8" fmla="*/ 0 w 2537"/>
                  <a:gd name="T9" fmla="*/ 71 h 1533"/>
                  <a:gd name="T10" fmla="*/ 0 w 2537"/>
                  <a:gd name="T11" fmla="*/ 1533 h 1533"/>
                  <a:gd name="T12" fmla="*/ 2537 w 2537"/>
                  <a:gd name="T13" fmla="*/ 1533 h 1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37" h="1533">
                    <a:moveTo>
                      <a:pt x="2537" y="1533"/>
                    </a:moveTo>
                    <a:cubicBezTo>
                      <a:pt x="2537" y="71"/>
                      <a:pt x="2537" y="71"/>
                      <a:pt x="2537" y="71"/>
                    </a:cubicBezTo>
                    <a:cubicBezTo>
                      <a:pt x="2537" y="32"/>
                      <a:pt x="2506" y="0"/>
                      <a:pt x="2467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32" y="0"/>
                      <a:pt x="0" y="32"/>
                      <a:pt x="0" y="71"/>
                    </a:cubicBezTo>
                    <a:cubicBezTo>
                      <a:pt x="0" y="1533"/>
                      <a:pt x="0" y="1533"/>
                      <a:pt x="0" y="1533"/>
                    </a:cubicBezTo>
                    <a:lnTo>
                      <a:pt x="2537" y="1533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432" name="Freeform 6@|5FFC:1117452|FBC:16777215|LFC:0|LBC:16777215"/>
              <p:cNvSpPr>
                <a:spLocks noEditPoints="1"/>
              </p:cNvSpPr>
              <p:nvPr/>
            </p:nvSpPr>
            <p:spPr>
              <a:xfrm>
                <a:off x="3714259" y="1850365"/>
                <a:ext cx="4932372" cy="2791462"/>
              </a:xfrm>
              <a:custGeom>
                <a:avLst/>
                <a:gdLst/>
                <a:ahLst/>
                <a:cxnLst>
                  <a:cxn ang="0">
                    <a:pos x="4908716" y="23656"/>
                  </a:cxn>
                  <a:cxn ang="0">
                    <a:pos x="4908716" y="2767806"/>
                  </a:cxn>
                  <a:cxn ang="0">
                    <a:pos x="23656" y="2767806"/>
                  </a:cxn>
                  <a:cxn ang="0">
                    <a:pos x="23656" y="23656"/>
                  </a:cxn>
                  <a:cxn ang="0">
                    <a:pos x="4908716" y="23656"/>
                  </a:cxn>
                  <a:cxn ang="0">
                    <a:pos x="4932372" y="0"/>
                  </a:cxn>
                  <a:cxn ang="0">
                    <a:pos x="4908716" y="0"/>
                  </a:cxn>
                  <a:cxn ang="0">
                    <a:pos x="23656" y="0"/>
                  </a:cxn>
                  <a:cxn ang="0">
                    <a:pos x="0" y="0"/>
                  </a:cxn>
                  <a:cxn ang="0">
                    <a:pos x="0" y="23656"/>
                  </a:cxn>
                  <a:cxn ang="0">
                    <a:pos x="0" y="2767806"/>
                  </a:cxn>
                  <a:cxn ang="0">
                    <a:pos x="0" y="2791462"/>
                  </a:cxn>
                  <a:cxn ang="0">
                    <a:pos x="23656" y="2791462"/>
                  </a:cxn>
                  <a:cxn ang="0">
                    <a:pos x="4908716" y="2791462"/>
                  </a:cxn>
                  <a:cxn ang="0">
                    <a:pos x="4932372" y="2791462"/>
                  </a:cxn>
                  <a:cxn ang="0">
                    <a:pos x="4932372" y="2767806"/>
                  </a:cxn>
                  <a:cxn ang="0">
                    <a:pos x="4932372" y="23656"/>
                  </a:cxn>
                  <a:cxn ang="0">
                    <a:pos x="4932372" y="0"/>
                  </a:cxn>
                  <a:cxn ang="0">
                    <a:pos x="4932372" y="0"/>
                  </a:cxn>
                </a:cxnLst>
                <a:rect l="0" t="0" r="0" b="0"/>
                <a:pathLst>
                  <a:path w="2085" h="1180">
                    <a:moveTo>
                      <a:pt x="2075" y="10"/>
                    </a:moveTo>
                    <a:lnTo>
                      <a:pt x="2075" y="1170"/>
                    </a:lnTo>
                    <a:lnTo>
                      <a:pt x="10" y="1170"/>
                    </a:lnTo>
                    <a:lnTo>
                      <a:pt x="10" y="10"/>
                    </a:lnTo>
                    <a:lnTo>
                      <a:pt x="2075" y="10"/>
                    </a:lnTo>
                    <a:close/>
                    <a:moveTo>
                      <a:pt x="2085" y="0"/>
                    </a:moveTo>
                    <a:lnTo>
                      <a:pt x="2075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170"/>
                    </a:lnTo>
                    <a:lnTo>
                      <a:pt x="0" y="1180"/>
                    </a:lnTo>
                    <a:lnTo>
                      <a:pt x="10" y="1180"/>
                    </a:lnTo>
                    <a:lnTo>
                      <a:pt x="2075" y="1180"/>
                    </a:lnTo>
                    <a:lnTo>
                      <a:pt x="2085" y="1180"/>
                    </a:lnTo>
                    <a:lnTo>
                      <a:pt x="2085" y="1170"/>
                    </a:lnTo>
                    <a:lnTo>
                      <a:pt x="2085" y="10"/>
                    </a:lnTo>
                    <a:lnTo>
                      <a:pt x="2085" y="0"/>
                    </a:lnTo>
                    <a:lnTo>
                      <a:pt x="2085" y="0"/>
                    </a:lnTo>
                    <a:close/>
                  </a:path>
                </a:pathLst>
              </a:custGeom>
              <a:solidFill>
                <a:srgbClr val="0C0D11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3" name="Freeform 7@|5FFC:16777215|FBC:16777215|LFC:0|LBC:16777215"/>
              <p:cNvSpPr>
                <a:spLocks noEditPoints="1"/>
              </p:cNvSpPr>
              <p:nvPr/>
            </p:nvSpPr>
            <p:spPr>
              <a:xfrm>
                <a:off x="3714259" y="1850365"/>
                <a:ext cx="4932372" cy="2791462"/>
              </a:xfrm>
              <a:custGeom>
                <a:avLst/>
                <a:gdLst/>
                <a:ahLst/>
                <a:cxnLst>
                  <a:cxn ang="0">
                    <a:pos x="4908716" y="23656"/>
                  </a:cxn>
                  <a:cxn ang="0">
                    <a:pos x="4908716" y="2767806"/>
                  </a:cxn>
                  <a:cxn ang="0">
                    <a:pos x="23656" y="2767806"/>
                  </a:cxn>
                  <a:cxn ang="0">
                    <a:pos x="23656" y="23656"/>
                  </a:cxn>
                  <a:cxn ang="0">
                    <a:pos x="4908716" y="23656"/>
                  </a:cxn>
                  <a:cxn ang="0">
                    <a:pos x="4932372" y="0"/>
                  </a:cxn>
                  <a:cxn ang="0">
                    <a:pos x="4908716" y="0"/>
                  </a:cxn>
                  <a:cxn ang="0">
                    <a:pos x="23656" y="0"/>
                  </a:cxn>
                  <a:cxn ang="0">
                    <a:pos x="0" y="0"/>
                  </a:cxn>
                  <a:cxn ang="0">
                    <a:pos x="0" y="23656"/>
                  </a:cxn>
                  <a:cxn ang="0">
                    <a:pos x="0" y="2767806"/>
                  </a:cxn>
                  <a:cxn ang="0">
                    <a:pos x="0" y="2791462"/>
                  </a:cxn>
                  <a:cxn ang="0">
                    <a:pos x="23656" y="2791462"/>
                  </a:cxn>
                  <a:cxn ang="0">
                    <a:pos x="4908716" y="2791462"/>
                  </a:cxn>
                  <a:cxn ang="0">
                    <a:pos x="4932372" y="2791462"/>
                  </a:cxn>
                  <a:cxn ang="0">
                    <a:pos x="4932372" y="2767806"/>
                  </a:cxn>
                  <a:cxn ang="0">
                    <a:pos x="4932372" y="23656"/>
                  </a:cxn>
                  <a:cxn ang="0">
                    <a:pos x="4932372" y="0"/>
                  </a:cxn>
                  <a:cxn ang="0">
                    <a:pos x="4932372" y="0"/>
                  </a:cxn>
                </a:cxnLst>
                <a:rect l="0" t="0" r="0" b="0"/>
                <a:pathLst>
                  <a:path w="2085" h="1180">
                    <a:moveTo>
                      <a:pt x="2075" y="10"/>
                    </a:moveTo>
                    <a:lnTo>
                      <a:pt x="2075" y="1170"/>
                    </a:lnTo>
                    <a:lnTo>
                      <a:pt x="10" y="1170"/>
                    </a:lnTo>
                    <a:lnTo>
                      <a:pt x="10" y="10"/>
                    </a:lnTo>
                    <a:lnTo>
                      <a:pt x="2075" y="10"/>
                    </a:lnTo>
                    <a:moveTo>
                      <a:pt x="2085" y="0"/>
                    </a:moveTo>
                    <a:lnTo>
                      <a:pt x="2075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170"/>
                    </a:lnTo>
                    <a:lnTo>
                      <a:pt x="0" y="1180"/>
                    </a:lnTo>
                    <a:lnTo>
                      <a:pt x="10" y="1180"/>
                    </a:lnTo>
                    <a:lnTo>
                      <a:pt x="2075" y="1180"/>
                    </a:lnTo>
                    <a:lnTo>
                      <a:pt x="2085" y="1180"/>
                    </a:lnTo>
                    <a:lnTo>
                      <a:pt x="2085" y="1170"/>
                    </a:lnTo>
                    <a:lnTo>
                      <a:pt x="2085" y="10"/>
                    </a:lnTo>
                    <a:lnTo>
                      <a:pt x="2085" y="0"/>
                    </a:lnTo>
                    <a:lnTo>
                      <a:pt x="2085" y="0"/>
                    </a:lnTo>
                  </a:path>
                </a:pathLst>
              </a:custGeom>
              <a:no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4" name="Freeform 9@|5FFC:1579032|FBC:16777215|LFC:0|LBC:16777215"/>
              <p:cNvSpPr/>
              <p:nvPr/>
            </p:nvSpPr>
            <p:spPr>
              <a:xfrm>
                <a:off x="5270854" y="5864865"/>
                <a:ext cx="1800257" cy="73336"/>
              </a:xfrm>
              <a:custGeom>
                <a:avLst/>
                <a:gdLst/>
                <a:ahLst/>
                <a:cxnLst>
                  <a:cxn ang="0">
                    <a:pos x="1796041" y="50288"/>
                  </a:cxn>
                  <a:cxn ang="0">
                    <a:pos x="1007638" y="10477"/>
                  </a:cxn>
                  <a:cxn ang="0">
                    <a:pos x="1007638" y="0"/>
                  </a:cxn>
                  <a:cxn ang="0">
                    <a:pos x="900129" y="6286"/>
                  </a:cxn>
                  <a:cxn ang="0">
                    <a:pos x="790511" y="0"/>
                  </a:cxn>
                  <a:cxn ang="0">
                    <a:pos x="790511" y="10477"/>
                  </a:cxn>
                  <a:cxn ang="0">
                    <a:pos x="2108" y="50288"/>
                  </a:cxn>
                  <a:cxn ang="0">
                    <a:pos x="50593" y="73336"/>
                  </a:cxn>
                  <a:cxn ang="0">
                    <a:pos x="790511" y="73336"/>
                  </a:cxn>
                  <a:cxn ang="0">
                    <a:pos x="1007638" y="73336"/>
                  </a:cxn>
                  <a:cxn ang="0">
                    <a:pos x="1747556" y="73336"/>
                  </a:cxn>
                  <a:cxn ang="0">
                    <a:pos x="1796041" y="50288"/>
                  </a:cxn>
                </a:cxnLst>
                <a:rect l="0" t="0" r="0" b="0"/>
                <a:pathLst>
                  <a:path w="854" h="35">
                    <a:moveTo>
                      <a:pt x="852" y="24"/>
                    </a:moveTo>
                    <a:cubicBezTo>
                      <a:pt x="478" y="5"/>
                      <a:pt x="478" y="5"/>
                      <a:pt x="478" y="5"/>
                    </a:cubicBezTo>
                    <a:cubicBezTo>
                      <a:pt x="478" y="0"/>
                      <a:pt x="478" y="0"/>
                      <a:pt x="478" y="0"/>
                    </a:cubicBezTo>
                    <a:cubicBezTo>
                      <a:pt x="427" y="3"/>
                      <a:pt x="427" y="3"/>
                      <a:pt x="427" y="3"/>
                    </a:cubicBezTo>
                    <a:cubicBezTo>
                      <a:pt x="375" y="0"/>
                      <a:pt x="375" y="0"/>
                      <a:pt x="375" y="0"/>
                    </a:cubicBezTo>
                    <a:cubicBezTo>
                      <a:pt x="375" y="5"/>
                      <a:pt x="375" y="5"/>
                      <a:pt x="375" y="5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0" y="35"/>
                      <a:pt x="24" y="35"/>
                    </a:cubicBezTo>
                    <a:cubicBezTo>
                      <a:pt x="41" y="35"/>
                      <a:pt x="247" y="35"/>
                      <a:pt x="375" y="35"/>
                    </a:cubicBezTo>
                    <a:cubicBezTo>
                      <a:pt x="435" y="35"/>
                      <a:pt x="478" y="35"/>
                      <a:pt x="478" y="35"/>
                    </a:cubicBezTo>
                    <a:cubicBezTo>
                      <a:pt x="606" y="35"/>
                      <a:pt x="812" y="35"/>
                      <a:pt x="829" y="35"/>
                    </a:cubicBezTo>
                    <a:cubicBezTo>
                      <a:pt x="854" y="35"/>
                      <a:pt x="852" y="24"/>
                      <a:pt x="852" y="24"/>
                    </a:cubicBezTo>
                    <a:close/>
                  </a:path>
                </a:pathLst>
              </a:custGeom>
              <a:solidFill>
                <a:srgbClr val="181818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5" name="Freeform 10@|5FFC:14013394|FBC:16777215|LFC:0|LBC:16777215"/>
              <p:cNvSpPr/>
              <p:nvPr/>
            </p:nvSpPr>
            <p:spPr>
              <a:xfrm>
                <a:off x="5261391" y="5299477"/>
                <a:ext cx="1816816" cy="622166"/>
              </a:xfrm>
              <a:custGeom>
                <a:avLst/>
                <a:gdLst/>
                <a:ahLst/>
                <a:cxnLst>
                  <a:cxn ang="0">
                    <a:pos x="1666997" y="577876"/>
                  </a:cxn>
                  <a:cxn ang="0">
                    <a:pos x="1557271" y="472424"/>
                  </a:cxn>
                  <a:cxn ang="0">
                    <a:pos x="1506628" y="0"/>
                  </a:cxn>
                  <a:cxn ang="0">
                    <a:pos x="909463" y="8436"/>
                  </a:cxn>
                  <a:cxn ang="0">
                    <a:pos x="310188" y="0"/>
                  </a:cxn>
                  <a:cxn ang="0">
                    <a:pos x="261655" y="472424"/>
                  </a:cxn>
                  <a:cxn ang="0">
                    <a:pos x="151929" y="577876"/>
                  </a:cxn>
                  <a:cxn ang="0">
                    <a:pos x="0" y="613730"/>
                  </a:cxn>
                  <a:cxn ang="0">
                    <a:pos x="0" y="622166"/>
                  </a:cxn>
                  <a:cxn ang="0">
                    <a:pos x="799737" y="622166"/>
                  </a:cxn>
                  <a:cxn ang="0">
                    <a:pos x="1017079" y="622166"/>
                  </a:cxn>
                  <a:cxn ang="0">
                    <a:pos x="1816816" y="622166"/>
                  </a:cxn>
                  <a:cxn ang="0">
                    <a:pos x="1816816" y="613730"/>
                  </a:cxn>
                  <a:cxn ang="0">
                    <a:pos x="1666997" y="577876"/>
                  </a:cxn>
                </a:cxnLst>
                <a:rect l="0" t="0" r="0" b="0"/>
                <a:pathLst>
                  <a:path w="861" h="295">
                    <a:moveTo>
                      <a:pt x="790" y="274"/>
                    </a:moveTo>
                    <a:cubicBezTo>
                      <a:pt x="760" y="268"/>
                      <a:pt x="744" y="271"/>
                      <a:pt x="738" y="224"/>
                    </a:cubicBezTo>
                    <a:cubicBezTo>
                      <a:pt x="731" y="177"/>
                      <a:pt x="714" y="0"/>
                      <a:pt x="714" y="0"/>
                    </a:cubicBezTo>
                    <a:cubicBezTo>
                      <a:pt x="431" y="4"/>
                      <a:pt x="431" y="4"/>
                      <a:pt x="431" y="4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30" y="177"/>
                      <a:pt x="124" y="224"/>
                    </a:cubicBezTo>
                    <a:cubicBezTo>
                      <a:pt x="117" y="271"/>
                      <a:pt x="102" y="268"/>
                      <a:pt x="72" y="274"/>
                    </a:cubicBezTo>
                    <a:cubicBezTo>
                      <a:pt x="42" y="280"/>
                      <a:pt x="0" y="287"/>
                      <a:pt x="0" y="291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379" y="295"/>
                      <a:pt x="379" y="295"/>
                      <a:pt x="379" y="295"/>
                    </a:cubicBezTo>
                    <a:cubicBezTo>
                      <a:pt x="482" y="295"/>
                      <a:pt x="482" y="295"/>
                      <a:pt x="482" y="295"/>
                    </a:cubicBezTo>
                    <a:cubicBezTo>
                      <a:pt x="861" y="295"/>
                      <a:pt x="861" y="295"/>
                      <a:pt x="861" y="295"/>
                    </a:cubicBezTo>
                    <a:cubicBezTo>
                      <a:pt x="861" y="295"/>
                      <a:pt x="861" y="295"/>
                      <a:pt x="861" y="291"/>
                    </a:cubicBezTo>
                    <a:cubicBezTo>
                      <a:pt x="861" y="287"/>
                      <a:pt x="820" y="280"/>
                      <a:pt x="790" y="274"/>
                    </a:cubicBezTo>
                    <a:close/>
                  </a:path>
                </a:pathLst>
              </a:custGeom>
              <a:solidFill>
                <a:srgbClr val="D2D3D5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6" name="Oval 11@|1FFC:2894892|FBC:16777215|LFC:0|LBC:16777215"/>
              <p:cNvSpPr/>
              <p:nvPr/>
            </p:nvSpPr>
            <p:spPr>
              <a:xfrm>
                <a:off x="6143778" y="1720254"/>
                <a:ext cx="73336" cy="73336"/>
              </a:xfrm>
              <a:prstGeom prst="ellipse">
                <a:avLst/>
              </a:prstGeom>
              <a:solidFill>
                <a:srgbClr val="2C2C2C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id-ID" altLang="zh-CN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37" name="Oval 12@|1FFC:657930|FBC:16777215|LFC:0|LBC:16777215"/>
              <p:cNvSpPr/>
              <p:nvPr/>
            </p:nvSpPr>
            <p:spPr>
              <a:xfrm>
                <a:off x="6143778" y="1715522"/>
                <a:ext cx="73336" cy="73336"/>
              </a:xfrm>
              <a:prstGeom prst="ellipse">
                <a:avLst/>
              </a:prstGeom>
              <a:solidFill>
                <a:srgbClr val="0A0A0A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id-ID" altLang="zh-CN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38" name="Oval 13@|1FFC:0|FBC:16777215|LFC:0|LBC:16777215"/>
              <p:cNvSpPr/>
              <p:nvPr/>
            </p:nvSpPr>
            <p:spPr>
              <a:xfrm>
                <a:off x="6155605" y="1727351"/>
                <a:ext cx="49679" cy="47313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id-ID" altLang="zh-CN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39" name="Oval 14@|1FFC:11835692|FBC:16777215|LFC:0|LBC:16777215"/>
              <p:cNvSpPr/>
              <p:nvPr/>
            </p:nvSpPr>
            <p:spPr>
              <a:xfrm>
                <a:off x="6169799" y="1736814"/>
                <a:ext cx="23656" cy="28388"/>
              </a:xfrm>
              <a:prstGeom prst="ellipse">
                <a:avLst/>
              </a:prstGeom>
              <a:solidFill>
                <a:srgbClr val="2C99B4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id-ID" altLang="zh-CN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40" name="Oval 15@|1FFC:16777215|FBC:16777215|LFC:0|LBC:16777215"/>
              <p:cNvSpPr/>
              <p:nvPr/>
            </p:nvSpPr>
            <p:spPr>
              <a:xfrm>
                <a:off x="6176897" y="1748641"/>
                <a:ext cx="7098" cy="7098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id-ID" altLang="zh-CN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41" name="Freeform 16@|5FFC:11184552|FBC:16777215|LFC:0|LBC:16777215"/>
              <p:cNvSpPr/>
              <p:nvPr/>
            </p:nvSpPr>
            <p:spPr>
              <a:xfrm>
                <a:off x="5261391" y="5299477"/>
                <a:ext cx="1469067" cy="622166"/>
              </a:xfrm>
              <a:custGeom>
                <a:avLst/>
                <a:gdLst/>
                <a:ahLst/>
                <a:cxnLst>
                  <a:cxn ang="0">
                    <a:pos x="1469067" y="21090"/>
                  </a:cxn>
                  <a:cxn ang="0">
                    <a:pos x="1209447" y="4218"/>
                  </a:cxn>
                  <a:cxn ang="0">
                    <a:pos x="909724" y="8436"/>
                  </a:cxn>
                  <a:cxn ang="0">
                    <a:pos x="310277" y="0"/>
                  </a:cxn>
                  <a:cxn ang="0">
                    <a:pos x="261730" y="472424"/>
                  </a:cxn>
                  <a:cxn ang="0">
                    <a:pos x="151972" y="577876"/>
                  </a:cxn>
                  <a:cxn ang="0">
                    <a:pos x="0" y="613730"/>
                  </a:cxn>
                  <a:cxn ang="0">
                    <a:pos x="0" y="622166"/>
                  </a:cxn>
                  <a:cxn ang="0">
                    <a:pos x="799966" y="622166"/>
                  </a:cxn>
                  <a:cxn ang="0">
                    <a:pos x="911835" y="622166"/>
                  </a:cxn>
                  <a:cxn ang="0">
                    <a:pos x="1469067" y="21090"/>
                  </a:cxn>
                </a:cxnLst>
                <a:rect l="0" t="0" r="0" b="0"/>
                <a:pathLst>
                  <a:path w="696" h="295">
                    <a:moveTo>
                      <a:pt x="696" y="10"/>
                    </a:moveTo>
                    <a:cubicBezTo>
                      <a:pt x="573" y="2"/>
                      <a:pt x="573" y="2"/>
                      <a:pt x="573" y="2"/>
                    </a:cubicBezTo>
                    <a:cubicBezTo>
                      <a:pt x="431" y="4"/>
                      <a:pt x="431" y="4"/>
                      <a:pt x="431" y="4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0"/>
                      <a:pt x="130" y="177"/>
                      <a:pt x="124" y="224"/>
                    </a:cubicBezTo>
                    <a:cubicBezTo>
                      <a:pt x="117" y="271"/>
                      <a:pt x="102" y="268"/>
                      <a:pt x="72" y="274"/>
                    </a:cubicBezTo>
                    <a:cubicBezTo>
                      <a:pt x="42" y="280"/>
                      <a:pt x="0" y="287"/>
                      <a:pt x="0" y="291"/>
                    </a:cubicBezTo>
                    <a:cubicBezTo>
                      <a:pt x="0" y="295"/>
                      <a:pt x="0" y="295"/>
                      <a:pt x="0" y="295"/>
                    </a:cubicBezTo>
                    <a:cubicBezTo>
                      <a:pt x="379" y="295"/>
                      <a:pt x="379" y="295"/>
                      <a:pt x="379" y="295"/>
                    </a:cubicBezTo>
                    <a:cubicBezTo>
                      <a:pt x="432" y="295"/>
                      <a:pt x="432" y="295"/>
                      <a:pt x="432" y="295"/>
                    </a:cubicBezTo>
                    <a:lnTo>
                      <a:pt x="696" y="10"/>
                    </a:lnTo>
                    <a:close/>
                  </a:path>
                </a:pathLst>
              </a:custGeom>
              <a:solidFill>
                <a:srgbClr val="A8A9AA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42" name="Freeform 17@|5FFC:14013394|FBC:16777215|LFC:0|LBC:16777215"/>
              <p:cNvSpPr/>
              <p:nvPr/>
            </p:nvSpPr>
            <p:spPr>
              <a:xfrm>
                <a:off x="3506082" y="4864198"/>
                <a:ext cx="5348726" cy="5086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8774"/>
                  </a:cxn>
                  <a:cxn ang="0">
                    <a:pos x="149688" y="508615"/>
                  </a:cxn>
                  <a:cxn ang="0">
                    <a:pos x="5201146" y="508615"/>
                  </a:cxn>
                  <a:cxn ang="0">
                    <a:pos x="5348726" y="358774"/>
                  </a:cxn>
                  <a:cxn ang="0">
                    <a:pos x="5348726" y="0"/>
                  </a:cxn>
                  <a:cxn ang="0">
                    <a:pos x="0" y="0"/>
                  </a:cxn>
                </a:cxnLst>
                <a:rect l="0" t="0" r="0" b="0"/>
                <a:pathLst>
                  <a:path w="2537" h="241">
                    <a:moveTo>
                      <a:pt x="0" y="0"/>
                    </a:moveTo>
                    <a:cubicBezTo>
                      <a:pt x="0" y="170"/>
                      <a:pt x="0" y="170"/>
                      <a:pt x="0" y="170"/>
                    </a:cubicBezTo>
                    <a:cubicBezTo>
                      <a:pt x="0" y="209"/>
                      <a:pt x="32" y="241"/>
                      <a:pt x="71" y="241"/>
                    </a:cubicBezTo>
                    <a:cubicBezTo>
                      <a:pt x="2467" y="241"/>
                      <a:pt x="2467" y="241"/>
                      <a:pt x="2467" y="241"/>
                    </a:cubicBezTo>
                    <a:cubicBezTo>
                      <a:pt x="2506" y="241"/>
                      <a:pt x="2537" y="209"/>
                      <a:pt x="2537" y="170"/>
                    </a:cubicBezTo>
                    <a:cubicBezTo>
                      <a:pt x="2537" y="0"/>
                      <a:pt x="2537" y="0"/>
                      <a:pt x="253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D3D5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" name="Rectangle 8@|1FFC:5460819|FBC:3684408|LFC:16777215|LBC:16777215"/>
            <p:cNvSpPr>
              <a:spLocks noChangeArrowheads="1"/>
            </p:cNvSpPr>
            <p:nvPr/>
          </p:nvSpPr>
          <p:spPr bwMode="auto">
            <a:xfrm>
              <a:off x="1312215" y="1874021"/>
              <a:ext cx="4885059" cy="2744149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319963" y="1765300"/>
            <a:ext cx="4546600" cy="858838"/>
            <a:chOff x="7320530" y="1765202"/>
            <a:chExt cx="4546733" cy="858478"/>
          </a:xfrm>
        </p:grpSpPr>
        <p:sp>
          <p:nvSpPr>
            <p:cNvPr id="16" name="Oval 29@|1FFC:192|FBC:16777215|LFC:16777215|LBC:16777215"/>
            <p:cNvSpPr>
              <a:spLocks noChangeAspect="1"/>
            </p:cNvSpPr>
            <p:nvPr/>
          </p:nvSpPr>
          <p:spPr>
            <a:xfrm>
              <a:off x="7320530" y="1805623"/>
              <a:ext cx="659853" cy="659853"/>
            </a:xfrm>
            <a:prstGeom prst="ellipse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TextBox 16@|17FFC:16777215|FBC:16777215|LFC:16777215|LBC:16777215"/>
            <p:cNvSpPr txBox="1"/>
            <p:nvPr/>
          </p:nvSpPr>
          <p:spPr>
            <a:xfrm>
              <a:off x="8127552" y="2100460"/>
              <a:ext cx="31304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@|17FFC:16777215|FBC:16777215|LFC:16777215|LBC:16777215"/>
            <p:cNvSpPr txBox="1"/>
            <p:nvPr/>
          </p:nvSpPr>
          <p:spPr>
            <a:xfrm>
              <a:off x="8127552" y="1765202"/>
              <a:ext cx="3739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319963" y="3017838"/>
            <a:ext cx="4546600" cy="858837"/>
            <a:chOff x="7320530" y="3017415"/>
            <a:chExt cx="4546733" cy="858478"/>
          </a:xfrm>
        </p:grpSpPr>
        <p:sp>
          <p:nvSpPr>
            <p:cNvPr id="17" name="Oval 30@|1FFC:681197|FBC:16777215|LFC:16777215|LBC:16777215"/>
            <p:cNvSpPr>
              <a:spLocks noChangeAspect="1"/>
            </p:cNvSpPr>
            <p:nvPr/>
          </p:nvSpPr>
          <p:spPr>
            <a:xfrm>
              <a:off x="7320530" y="3100271"/>
              <a:ext cx="659853" cy="659853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TextBox 16@|17FFC:16777215|FBC:16777215|LFC:16777215|LBC:16777215"/>
            <p:cNvSpPr txBox="1"/>
            <p:nvPr/>
          </p:nvSpPr>
          <p:spPr>
            <a:xfrm>
              <a:off x="8127552" y="3352673"/>
              <a:ext cx="31304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21@|17FFC:16777215|FBC:16777215|LFC:16777215|LBC:16777215"/>
            <p:cNvSpPr txBox="1"/>
            <p:nvPr/>
          </p:nvSpPr>
          <p:spPr>
            <a:xfrm>
              <a:off x="8127552" y="3017415"/>
              <a:ext cx="3739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319963" y="4337050"/>
            <a:ext cx="4546600" cy="858838"/>
            <a:chOff x="7320530" y="4337408"/>
            <a:chExt cx="4546733" cy="858478"/>
          </a:xfrm>
        </p:grpSpPr>
        <p:sp>
          <p:nvSpPr>
            <p:cNvPr id="18" name="Oval 38@|1FFC:192|FBC:16777215|LFC:16777215|LBC:16777215"/>
            <p:cNvSpPr>
              <a:spLocks noChangeAspect="1"/>
            </p:cNvSpPr>
            <p:nvPr/>
          </p:nvSpPr>
          <p:spPr>
            <a:xfrm>
              <a:off x="7320530" y="4394919"/>
              <a:ext cx="659853" cy="659853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</a:t>
              </a:r>
              <a:endPara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TextBox 16@|17FFC:16777215|FBC:16777215|LFC:16777215|LBC:16777215"/>
            <p:cNvSpPr txBox="1"/>
            <p:nvPr/>
          </p:nvSpPr>
          <p:spPr>
            <a:xfrm>
              <a:off x="8127552" y="4672666"/>
              <a:ext cx="31304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TextBox 23@|17FFC:16777215|FBC:16777215|LFC:16777215|LBC:16777215"/>
            <p:cNvSpPr txBox="1"/>
            <p:nvPr/>
          </p:nvSpPr>
          <p:spPr>
            <a:xfrm>
              <a:off x="8127552" y="4337408"/>
              <a:ext cx="3739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单击输入标题</a:t>
              </a:r>
            </a:p>
          </p:txBody>
        </p:sp>
      </p:grpSp>
      <p:grpSp>
        <p:nvGrpSpPr>
          <p:cNvPr id="17414" name="组合 34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36" name="圆角矩形 35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7417" name="图片 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18" name="文本框 37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7419" name="文本框 38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7415" name="图片 39"/>
          <p:cNvPicPr>
            <a:picLocks noChangeAspect="1"/>
          </p:cNvPicPr>
          <p:nvPr/>
        </p:nvPicPr>
        <p:blipFill>
          <a:blip r:embed="rId3"/>
          <a:srcRect t="23135" b="18440"/>
          <a:stretch>
            <a:fillRect/>
          </a:stretch>
        </p:blipFill>
        <p:spPr>
          <a:xfrm>
            <a:off x="1311275" y="1890713"/>
            <a:ext cx="4886325" cy="27543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871913" y="1676400"/>
            <a:ext cx="4138612" cy="4137025"/>
            <a:chOff x="3872501" y="1675639"/>
            <a:chExt cx="4138550" cy="4138548"/>
          </a:xfrm>
        </p:grpSpPr>
        <p:sp>
          <p:nvSpPr>
            <p:cNvPr id="8" name="Freeform 9@|5FFC:3675918|FBC:16777215|LFC:16777215|LBC:16777215"/>
            <p:cNvSpPr/>
            <p:nvPr/>
          </p:nvSpPr>
          <p:spPr bwMode="auto">
            <a:xfrm>
              <a:off x="4149888" y="1675639"/>
              <a:ext cx="1791888" cy="2069274"/>
            </a:xfrm>
            <a:custGeom>
              <a:avLst/>
              <a:gdLst>
                <a:gd name="T0" fmla="*/ 510 w 510"/>
                <a:gd name="T1" fmla="*/ 589 h 589"/>
                <a:gd name="T2" fmla="*/ 510 w 510"/>
                <a:gd name="T3" fmla="*/ 0 h 589"/>
                <a:gd name="T4" fmla="*/ 0 w 510"/>
                <a:gd name="T5" fmla="*/ 295 h 589"/>
                <a:gd name="T6" fmla="*/ 510 w 510"/>
                <a:gd name="T7" fmla="*/ 58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0" h="589">
                  <a:moveTo>
                    <a:pt x="510" y="589"/>
                  </a:moveTo>
                  <a:cubicBezTo>
                    <a:pt x="510" y="0"/>
                    <a:pt x="510" y="0"/>
                    <a:pt x="510" y="0"/>
                  </a:cubicBezTo>
                  <a:cubicBezTo>
                    <a:pt x="292" y="0"/>
                    <a:pt x="102" y="119"/>
                    <a:pt x="0" y="295"/>
                  </a:cubicBezTo>
                  <a:cubicBezTo>
                    <a:pt x="510" y="589"/>
                    <a:pt x="510" y="589"/>
                    <a:pt x="510" y="589"/>
                  </a:cubicBez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TextBox 68@|17FFC:16777215|FBC:16777215|LFC:16777215|LBC:16777215"/>
            <p:cNvSpPr txBox="1"/>
            <p:nvPr/>
          </p:nvSpPr>
          <p:spPr>
            <a:xfrm>
              <a:off x="5050604" y="2257741"/>
              <a:ext cx="347852" cy="67710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Rectangle 8@|1FFC:2526967|FBC:16777215|LFC:0|LBC:16777215"/>
            <p:cNvSpPr>
              <a:spLocks noChangeArrowheads="1"/>
            </p:cNvSpPr>
            <p:nvPr/>
          </p:nvSpPr>
          <p:spPr bwMode="auto">
            <a:xfrm>
              <a:off x="5941776" y="3744913"/>
              <a:ext cx="1483" cy="1483"/>
            </a:xfrm>
            <a:prstGeom prst="rect">
              <a:avLst/>
            </a:prstGeom>
            <a:solidFill>
              <a:srgbClr val="F78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 7@|5FFC:192|FBC:16777215|LFC:16777215|LBC:16777215"/>
            <p:cNvSpPr/>
            <p:nvPr/>
          </p:nvSpPr>
          <p:spPr bwMode="auto">
            <a:xfrm>
              <a:off x="5941776" y="1675639"/>
              <a:ext cx="1791888" cy="2069274"/>
            </a:xfrm>
            <a:custGeom>
              <a:avLst/>
              <a:gdLst>
                <a:gd name="T0" fmla="*/ 510 w 510"/>
                <a:gd name="T1" fmla="*/ 295 h 589"/>
                <a:gd name="T2" fmla="*/ 0 w 510"/>
                <a:gd name="T3" fmla="*/ 0 h 589"/>
                <a:gd name="T4" fmla="*/ 0 w 510"/>
                <a:gd name="T5" fmla="*/ 589 h 589"/>
                <a:gd name="T6" fmla="*/ 510 w 510"/>
                <a:gd name="T7" fmla="*/ 295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0" h="589">
                  <a:moveTo>
                    <a:pt x="510" y="295"/>
                  </a:moveTo>
                  <a:cubicBezTo>
                    <a:pt x="408" y="119"/>
                    <a:pt x="218" y="0"/>
                    <a:pt x="0" y="0"/>
                  </a:cubicBezTo>
                  <a:cubicBezTo>
                    <a:pt x="0" y="589"/>
                    <a:pt x="0" y="589"/>
                    <a:pt x="0" y="589"/>
                  </a:cubicBezTo>
                  <a:lnTo>
                    <a:pt x="510" y="295"/>
                  </a:ln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TextBox 69@|17FFC:16777215|FBC:16777215|LFC:16777215|LBC:16777215"/>
            <p:cNvSpPr txBox="1"/>
            <p:nvPr/>
          </p:nvSpPr>
          <p:spPr>
            <a:xfrm>
              <a:off x="6513912" y="2257741"/>
              <a:ext cx="347852" cy="67710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6</a:t>
              </a:r>
              <a:endPara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 6@|5FFC:3675918|FBC:16777215|LFC:16777215|LBC:16777215"/>
            <p:cNvSpPr/>
            <p:nvPr/>
          </p:nvSpPr>
          <p:spPr bwMode="auto">
            <a:xfrm>
              <a:off x="5941776" y="2712501"/>
              <a:ext cx="2069275" cy="2069274"/>
            </a:xfrm>
            <a:custGeom>
              <a:avLst/>
              <a:gdLst>
                <a:gd name="T0" fmla="*/ 0 w 589"/>
                <a:gd name="T1" fmla="*/ 294 h 589"/>
                <a:gd name="T2" fmla="*/ 510 w 589"/>
                <a:gd name="T3" fmla="*/ 589 h 589"/>
                <a:gd name="T4" fmla="*/ 589 w 589"/>
                <a:gd name="T5" fmla="*/ 294 h 589"/>
                <a:gd name="T6" fmla="*/ 510 w 589"/>
                <a:gd name="T7" fmla="*/ 0 h 589"/>
                <a:gd name="T8" fmla="*/ 0 w 589"/>
                <a:gd name="T9" fmla="*/ 294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9" h="589">
                  <a:moveTo>
                    <a:pt x="0" y="294"/>
                  </a:moveTo>
                  <a:cubicBezTo>
                    <a:pt x="510" y="589"/>
                    <a:pt x="510" y="589"/>
                    <a:pt x="510" y="589"/>
                  </a:cubicBezTo>
                  <a:cubicBezTo>
                    <a:pt x="560" y="502"/>
                    <a:pt x="589" y="402"/>
                    <a:pt x="589" y="294"/>
                  </a:cubicBezTo>
                  <a:cubicBezTo>
                    <a:pt x="589" y="187"/>
                    <a:pt x="560" y="86"/>
                    <a:pt x="510" y="0"/>
                  </a:cubicBezTo>
                  <a:cubicBezTo>
                    <a:pt x="0" y="294"/>
                    <a:pt x="0" y="294"/>
                    <a:pt x="0" y="294"/>
                  </a:cubicBez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TextBox 70@|17FFC:16777215|FBC:16777215|LFC:16777215|LBC:16777215"/>
            <p:cNvSpPr txBox="1"/>
            <p:nvPr/>
          </p:nvSpPr>
          <p:spPr>
            <a:xfrm>
              <a:off x="7314828" y="3589528"/>
              <a:ext cx="347852" cy="67710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5</a:t>
              </a:r>
              <a:endPara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 10@|5FFC:192|FBC:16777215|LFC:16777215|LBC:16777215"/>
            <p:cNvSpPr/>
            <p:nvPr/>
          </p:nvSpPr>
          <p:spPr bwMode="auto">
            <a:xfrm>
              <a:off x="5941776" y="3744913"/>
              <a:ext cx="1791888" cy="2069274"/>
            </a:xfrm>
            <a:custGeom>
              <a:avLst/>
              <a:gdLst>
                <a:gd name="T0" fmla="*/ 0 w 510"/>
                <a:gd name="T1" fmla="*/ 0 h 589"/>
                <a:gd name="T2" fmla="*/ 0 w 510"/>
                <a:gd name="T3" fmla="*/ 589 h 589"/>
                <a:gd name="T4" fmla="*/ 510 w 510"/>
                <a:gd name="T5" fmla="*/ 295 h 589"/>
                <a:gd name="T6" fmla="*/ 0 w 51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0" h="589">
                  <a:moveTo>
                    <a:pt x="0" y="0"/>
                  </a:moveTo>
                  <a:cubicBezTo>
                    <a:pt x="0" y="589"/>
                    <a:pt x="0" y="589"/>
                    <a:pt x="0" y="589"/>
                  </a:cubicBezTo>
                  <a:cubicBezTo>
                    <a:pt x="218" y="589"/>
                    <a:pt x="408" y="471"/>
                    <a:pt x="510" y="29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TextBox 71@|17FFC:16777215|FBC:16777215|LFC:16777215|LBC:16777215"/>
            <p:cNvSpPr txBox="1"/>
            <p:nvPr/>
          </p:nvSpPr>
          <p:spPr>
            <a:xfrm>
              <a:off x="6482088" y="4780058"/>
              <a:ext cx="347852" cy="67710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11@|5FFC:3675918|FBC:16777215|LFC:16777215|LBC:16777215"/>
            <p:cNvSpPr/>
            <p:nvPr/>
          </p:nvSpPr>
          <p:spPr bwMode="auto">
            <a:xfrm>
              <a:off x="4149888" y="3744913"/>
              <a:ext cx="1791888" cy="2069274"/>
            </a:xfrm>
            <a:custGeom>
              <a:avLst/>
              <a:gdLst>
                <a:gd name="T0" fmla="*/ 510 w 510"/>
                <a:gd name="T1" fmla="*/ 0 h 589"/>
                <a:gd name="T2" fmla="*/ 0 w 510"/>
                <a:gd name="T3" fmla="*/ 295 h 589"/>
                <a:gd name="T4" fmla="*/ 510 w 510"/>
                <a:gd name="T5" fmla="*/ 589 h 589"/>
                <a:gd name="T6" fmla="*/ 510 w 51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0" h="589">
                  <a:moveTo>
                    <a:pt x="510" y="0"/>
                  </a:moveTo>
                  <a:cubicBezTo>
                    <a:pt x="0" y="295"/>
                    <a:pt x="0" y="295"/>
                    <a:pt x="0" y="295"/>
                  </a:cubicBezTo>
                  <a:cubicBezTo>
                    <a:pt x="102" y="471"/>
                    <a:pt x="292" y="589"/>
                    <a:pt x="510" y="589"/>
                  </a:cubicBezTo>
                  <a:cubicBezTo>
                    <a:pt x="510" y="0"/>
                    <a:pt x="510" y="0"/>
                    <a:pt x="510" y="0"/>
                  </a:cubicBezTo>
                  <a:close/>
                </a:path>
              </a:pathLst>
            </a:custGeom>
            <a:solidFill>
              <a:srgbClr val="5AAB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TextBox 72@|17FFC:16777215|FBC:16777215|LFC:16777215|LBC:16777215"/>
            <p:cNvSpPr txBox="1"/>
            <p:nvPr/>
          </p:nvSpPr>
          <p:spPr>
            <a:xfrm>
              <a:off x="5098843" y="4675283"/>
              <a:ext cx="347852" cy="67710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12@|5FFC:192|FBC:16777215|LFC:16777215|LBC:16777215"/>
            <p:cNvSpPr/>
            <p:nvPr/>
          </p:nvSpPr>
          <p:spPr bwMode="auto">
            <a:xfrm>
              <a:off x="3872501" y="2712501"/>
              <a:ext cx="2069275" cy="2069274"/>
            </a:xfrm>
            <a:custGeom>
              <a:avLst/>
              <a:gdLst>
                <a:gd name="T0" fmla="*/ 79 w 589"/>
                <a:gd name="T1" fmla="*/ 0 h 589"/>
                <a:gd name="T2" fmla="*/ 0 w 589"/>
                <a:gd name="T3" fmla="*/ 294 h 589"/>
                <a:gd name="T4" fmla="*/ 79 w 589"/>
                <a:gd name="T5" fmla="*/ 589 h 589"/>
                <a:gd name="T6" fmla="*/ 589 w 589"/>
                <a:gd name="T7" fmla="*/ 294 h 589"/>
                <a:gd name="T8" fmla="*/ 79 w 589"/>
                <a:gd name="T9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9" h="589">
                  <a:moveTo>
                    <a:pt x="79" y="0"/>
                  </a:moveTo>
                  <a:cubicBezTo>
                    <a:pt x="29" y="86"/>
                    <a:pt x="0" y="187"/>
                    <a:pt x="0" y="294"/>
                  </a:cubicBezTo>
                  <a:cubicBezTo>
                    <a:pt x="0" y="402"/>
                    <a:pt x="29" y="502"/>
                    <a:pt x="79" y="589"/>
                  </a:cubicBezTo>
                  <a:cubicBezTo>
                    <a:pt x="589" y="294"/>
                    <a:pt x="589" y="294"/>
                    <a:pt x="589" y="294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315B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TextBox 73@|17FFC:16777215|FBC:16777215|LFC:16777215|LBC:16777215"/>
            <p:cNvSpPr txBox="1"/>
            <p:nvPr/>
          </p:nvSpPr>
          <p:spPr>
            <a:xfrm>
              <a:off x="4363939" y="3589528"/>
              <a:ext cx="347852" cy="67710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Oval 13@|1FFC:16777215|FBC:16777215|LFC:0|LBC:16777215"/>
            <p:cNvSpPr>
              <a:spLocks noChangeArrowheads="1"/>
            </p:cNvSpPr>
            <p:nvPr/>
          </p:nvSpPr>
          <p:spPr bwMode="auto">
            <a:xfrm>
              <a:off x="5161533" y="2964671"/>
              <a:ext cx="1560486" cy="156048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TextBox 136@|17FFC:16777215|FBC:16777215|LFC:16777215|LBC:16777215"/>
            <p:cNvSpPr txBox="1"/>
            <p:nvPr/>
          </p:nvSpPr>
          <p:spPr>
            <a:xfrm>
              <a:off x="5272769" y="3452166"/>
              <a:ext cx="136143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315B2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27063" y="1725613"/>
            <a:ext cx="3184525" cy="812800"/>
            <a:chOff x="626543" y="1725350"/>
            <a:chExt cx="3185487" cy="812889"/>
          </a:xfrm>
        </p:grpSpPr>
        <p:sp>
          <p:nvSpPr>
            <p:cNvPr id="24" name="TextBox 23@|17FFC:16777215|FBC:16777215|LFC:16777215|LBC:16777215"/>
            <p:cNvSpPr txBox="1"/>
            <p:nvPr/>
          </p:nvSpPr>
          <p:spPr>
            <a:xfrm>
              <a:off x="1342527" y="1725350"/>
              <a:ext cx="2407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2" name="Rectangle 1@|1FFC:16777215|FBC:16777215|LFC:16777215|LBC:16777215"/>
            <p:cNvSpPr/>
            <p:nvPr/>
          </p:nvSpPr>
          <p:spPr>
            <a:xfrm>
              <a:off x="626543" y="2030408"/>
              <a:ext cx="3185487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点击添加文本，点击添加文本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27063" y="3259138"/>
            <a:ext cx="3184525" cy="809625"/>
            <a:chOff x="626543" y="3258875"/>
            <a:chExt cx="3185487" cy="809456"/>
          </a:xfrm>
        </p:grpSpPr>
        <p:sp>
          <p:nvSpPr>
            <p:cNvPr id="26" name="TextBox 25@|17FFC:16777215|FBC:16777215|LFC:16777215|LBC:16777215"/>
            <p:cNvSpPr txBox="1"/>
            <p:nvPr/>
          </p:nvSpPr>
          <p:spPr>
            <a:xfrm>
              <a:off x="1342527" y="3258875"/>
              <a:ext cx="2407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35" name="Rectangle 34@|1FFC:16777215|FBC:16777215|LFC:16777215|LBC:16777215"/>
            <p:cNvSpPr/>
            <p:nvPr/>
          </p:nvSpPr>
          <p:spPr>
            <a:xfrm>
              <a:off x="626543" y="3560500"/>
              <a:ext cx="3185487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点击添加文本，点击添加文本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27063" y="4725988"/>
            <a:ext cx="3184525" cy="868362"/>
            <a:chOff x="626543" y="4725725"/>
            <a:chExt cx="3185487" cy="868181"/>
          </a:xfrm>
        </p:grpSpPr>
        <p:sp>
          <p:nvSpPr>
            <p:cNvPr id="28" name="TextBox 27@|17FFC:16777215|FBC:16777215|LFC:16777215|LBC:16777215"/>
            <p:cNvSpPr txBox="1"/>
            <p:nvPr/>
          </p:nvSpPr>
          <p:spPr>
            <a:xfrm>
              <a:off x="1342527" y="4725725"/>
              <a:ext cx="2407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36" name="Rectangle 35@|1FFC:16777215|FBC:16777215|LFC:16777215|LBC:16777215"/>
            <p:cNvSpPr/>
            <p:nvPr/>
          </p:nvSpPr>
          <p:spPr>
            <a:xfrm>
              <a:off x="626543" y="5086075"/>
              <a:ext cx="3185487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点击添加文本，点击添加文本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304213" y="1830388"/>
            <a:ext cx="3184525" cy="812800"/>
            <a:chOff x="8303877" y="1830353"/>
            <a:chExt cx="3185487" cy="812889"/>
          </a:xfrm>
        </p:grpSpPr>
        <p:sp>
          <p:nvSpPr>
            <p:cNvPr id="30" name="TextBox 29@|17FFC:16777215|FBC:16777215|LFC:16777215|LBC:16777215"/>
            <p:cNvSpPr txBox="1"/>
            <p:nvPr/>
          </p:nvSpPr>
          <p:spPr>
            <a:xfrm>
              <a:off x="8305800" y="1830353"/>
              <a:ext cx="2407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37" name="Rectangle 36@|1FFC:16777215|FBC:16777215|LFC:16777215|LBC:16777215"/>
            <p:cNvSpPr/>
            <p:nvPr/>
          </p:nvSpPr>
          <p:spPr>
            <a:xfrm>
              <a:off x="8303877" y="2135411"/>
              <a:ext cx="3185487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点击添加文本，点击添加文本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304213" y="3363913"/>
            <a:ext cx="3184525" cy="809625"/>
            <a:chOff x="8303877" y="3363878"/>
            <a:chExt cx="3185487" cy="809456"/>
          </a:xfrm>
        </p:grpSpPr>
        <p:sp>
          <p:nvSpPr>
            <p:cNvPr id="32" name="TextBox 31@|17FFC:16777215|FBC:16777215|LFC:16777215|LBC:16777215"/>
            <p:cNvSpPr txBox="1"/>
            <p:nvPr/>
          </p:nvSpPr>
          <p:spPr>
            <a:xfrm>
              <a:off x="8305800" y="3363878"/>
              <a:ext cx="2407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38" name="Rectangle 37@|1FFC:16777215|FBC:16777215|LFC:16777215|LBC:16777215"/>
            <p:cNvSpPr/>
            <p:nvPr/>
          </p:nvSpPr>
          <p:spPr>
            <a:xfrm>
              <a:off x="8303877" y="3665503"/>
              <a:ext cx="3185487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点击添加文本，点击添加文本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304213" y="4830763"/>
            <a:ext cx="3184525" cy="868362"/>
            <a:chOff x="8303877" y="4830728"/>
            <a:chExt cx="3185487" cy="868181"/>
          </a:xfrm>
        </p:grpSpPr>
        <p:sp>
          <p:nvSpPr>
            <p:cNvPr id="34" name="TextBox 33@|17FFC:16777215|FBC:16777215|LFC:16777215|LBC:16777215"/>
            <p:cNvSpPr txBox="1"/>
            <p:nvPr/>
          </p:nvSpPr>
          <p:spPr>
            <a:xfrm>
              <a:off x="8305800" y="4830728"/>
              <a:ext cx="2407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单击添加标题</a:t>
              </a:r>
            </a:p>
          </p:txBody>
        </p:sp>
        <p:sp>
          <p:nvSpPr>
            <p:cNvPr id="39" name="Rectangle 38@|1FFC:16777215|FBC:16777215|LFC:16777215|LBC:16777215"/>
            <p:cNvSpPr/>
            <p:nvPr/>
          </p:nvSpPr>
          <p:spPr>
            <a:xfrm>
              <a:off x="8303877" y="5191078"/>
              <a:ext cx="3185487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3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点击添加文本，点击添加文本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1333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441" name="组合 26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40" name="圆角矩形 39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8443" name="图片 4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44" name="文本框 44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8445" name="文本框 45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32363" y="2651125"/>
            <a:ext cx="2116137" cy="2117725"/>
            <a:chOff x="4931904" y="2651491"/>
            <a:chExt cx="2117187" cy="2117187"/>
          </a:xfrm>
        </p:grpSpPr>
        <p:sp>
          <p:nvSpPr>
            <p:cNvPr id="29" name="Oval 2@|1FFC:192|FBC:16777215|LFC:192|LBC:16777215"/>
            <p:cNvSpPr/>
            <p:nvPr/>
          </p:nvSpPr>
          <p:spPr>
            <a:xfrm>
              <a:off x="4931904" y="2651491"/>
              <a:ext cx="2117187" cy="2117187"/>
            </a:xfrm>
            <a:prstGeom prst="ellipse">
              <a:avLst/>
            </a:prstGeom>
            <a:solidFill>
              <a:srgbClr val="315B2F"/>
            </a:solidFill>
            <a:ln w="57150">
              <a:solidFill>
                <a:srgbClr val="315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34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9491" name="Picture 12@|13FFC:16777215|FBC:16777215|LFC:0|LBC:167772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22472" y="3187920"/>
              <a:ext cx="915585" cy="101864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" name="组合 3"/>
          <p:cNvGrpSpPr/>
          <p:nvPr/>
        </p:nvGrpSpPr>
        <p:grpSpPr>
          <a:xfrm>
            <a:off x="781050" y="2132013"/>
            <a:ext cx="4233863" cy="1327150"/>
            <a:chOff x="780626" y="2132181"/>
            <a:chExt cx="4234021" cy="1326809"/>
          </a:xfrm>
        </p:grpSpPr>
        <p:sp>
          <p:nvSpPr>
            <p:cNvPr id="31" name="Oval 38@|1FFC:3675918|FBC:16777215|LFC:192|LBC:16777215"/>
            <p:cNvSpPr/>
            <p:nvPr/>
          </p:nvSpPr>
          <p:spPr>
            <a:xfrm>
              <a:off x="3433892" y="2132181"/>
              <a:ext cx="1323955" cy="1326809"/>
            </a:xfrm>
            <a:prstGeom prst="ellipse">
              <a:avLst/>
            </a:prstGeom>
            <a:solidFill>
              <a:srgbClr val="5AAB31"/>
            </a:solidFill>
            <a:ln w="57150">
              <a:solidFill>
                <a:srgbClr val="315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34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4" name="Straight Connector 5@|9FFC:0|FBC:0|LFC:192|LBC:16777215"/>
            <p:cNvCxnSpPr/>
            <p:nvPr/>
          </p:nvCxnSpPr>
          <p:spPr>
            <a:xfrm>
              <a:off x="4695072" y="3110883"/>
              <a:ext cx="319575" cy="139814"/>
            </a:xfrm>
            <a:prstGeom prst="line">
              <a:avLst/>
            </a:prstGeom>
            <a:ln w="57150">
              <a:solidFill>
                <a:srgbClr val="315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 94@|5FFC:16777215|FBC:16777215|LFC:16777215|LBC:16777215"/>
            <p:cNvSpPr/>
            <p:nvPr/>
          </p:nvSpPr>
          <p:spPr bwMode="auto">
            <a:xfrm>
              <a:off x="3881445" y="2547660"/>
              <a:ext cx="498635" cy="520245"/>
            </a:xfrm>
            <a:custGeom>
              <a:avLst/>
              <a:gdLst>
                <a:gd name="T0" fmla="*/ 176 w 192"/>
                <a:gd name="T1" fmla="*/ 147 h 192"/>
                <a:gd name="T2" fmla="*/ 192 w 192"/>
                <a:gd name="T3" fmla="*/ 120 h 192"/>
                <a:gd name="T4" fmla="*/ 176 w 192"/>
                <a:gd name="T5" fmla="*/ 92 h 192"/>
                <a:gd name="T6" fmla="*/ 176 w 192"/>
                <a:gd name="T7" fmla="*/ 91 h 192"/>
                <a:gd name="T8" fmla="*/ 176 w 192"/>
                <a:gd name="T9" fmla="*/ 48 h 192"/>
                <a:gd name="T10" fmla="*/ 176 w 192"/>
                <a:gd name="T11" fmla="*/ 46 h 192"/>
                <a:gd name="T12" fmla="*/ 96 w 192"/>
                <a:gd name="T13" fmla="*/ 0 h 192"/>
                <a:gd name="T14" fmla="*/ 17 w 192"/>
                <a:gd name="T15" fmla="*/ 46 h 192"/>
                <a:gd name="T16" fmla="*/ 17 w 192"/>
                <a:gd name="T17" fmla="*/ 46 h 192"/>
                <a:gd name="T18" fmla="*/ 16 w 192"/>
                <a:gd name="T19" fmla="*/ 47 h 192"/>
                <a:gd name="T20" fmla="*/ 16 w 192"/>
                <a:gd name="T21" fmla="*/ 48 h 192"/>
                <a:gd name="T22" fmla="*/ 16 w 192"/>
                <a:gd name="T23" fmla="*/ 48 h 192"/>
                <a:gd name="T24" fmla="*/ 16 w 192"/>
                <a:gd name="T25" fmla="*/ 91 h 192"/>
                <a:gd name="T26" fmla="*/ 16 w 192"/>
                <a:gd name="T27" fmla="*/ 92 h 192"/>
                <a:gd name="T28" fmla="*/ 0 w 192"/>
                <a:gd name="T29" fmla="*/ 120 h 192"/>
                <a:gd name="T30" fmla="*/ 32 w 192"/>
                <a:gd name="T31" fmla="*/ 152 h 192"/>
                <a:gd name="T32" fmla="*/ 33 w 192"/>
                <a:gd name="T33" fmla="*/ 152 h 192"/>
                <a:gd name="T34" fmla="*/ 44 w 192"/>
                <a:gd name="T35" fmla="*/ 160 h 192"/>
                <a:gd name="T36" fmla="*/ 56 w 192"/>
                <a:gd name="T37" fmla="*/ 148 h 192"/>
                <a:gd name="T38" fmla="*/ 56 w 192"/>
                <a:gd name="T39" fmla="*/ 92 h 192"/>
                <a:gd name="T40" fmla="*/ 44 w 192"/>
                <a:gd name="T41" fmla="*/ 80 h 192"/>
                <a:gd name="T42" fmla="*/ 33 w 192"/>
                <a:gd name="T43" fmla="*/ 88 h 192"/>
                <a:gd name="T44" fmla="*/ 32 w 192"/>
                <a:gd name="T45" fmla="*/ 88 h 192"/>
                <a:gd name="T46" fmla="*/ 24 w 192"/>
                <a:gd name="T47" fmla="*/ 89 h 192"/>
                <a:gd name="T48" fmla="*/ 24 w 192"/>
                <a:gd name="T49" fmla="*/ 49 h 192"/>
                <a:gd name="T50" fmla="*/ 46 w 192"/>
                <a:gd name="T51" fmla="*/ 24 h 192"/>
                <a:gd name="T52" fmla="*/ 52 w 192"/>
                <a:gd name="T53" fmla="*/ 31 h 192"/>
                <a:gd name="T54" fmla="*/ 57 w 192"/>
                <a:gd name="T55" fmla="*/ 31 h 192"/>
                <a:gd name="T56" fmla="*/ 96 w 192"/>
                <a:gd name="T57" fmla="*/ 24 h 192"/>
                <a:gd name="T58" fmla="*/ 135 w 192"/>
                <a:gd name="T59" fmla="*/ 31 h 192"/>
                <a:gd name="T60" fmla="*/ 137 w 192"/>
                <a:gd name="T61" fmla="*/ 32 h 192"/>
                <a:gd name="T62" fmla="*/ 140 w 192"/>
                <a:gd name="T63" fmla="*/ 31 h 192"/>
                <a:gd name="T64" fmla="*/ 147 w 192"/>
                <a:gd name="T65" fmla="*/ 24 h 192"/>
                <a:gd name="T66" fmla="*/ 168 w 192"/>
                <a:gd name="T67" fmla="*/ 49 h 192"/>
                <a:gd name="T68" fmla="*/ 168 w 192"/>
                <a:gd name="T69" fmla="*/ 89 h 192"/>
                <a:gd name="T70" fmla="*/ 160 w 192"/>
                <a:gd name="T71" fmla="*/ 88 h 192"/>
                <a:gd name="T72" fmla="*/ 159 w 192"/>
                <a:gd name="T73" fmla="*/ 88 h 192"/>
                <a:gd name="T74" fmla="*/ 148 w 192"/>
                <a:gd name="T75" fmla="*/ 80 h 192"/>
                <a:gd name="T76" fmla="*/ 136 w 192"/>
                <a:gd name="T77" fmla="*/ 92 h 192"/>
                <a:gd name="T78" fmla="*/ 136 w 192"/>
                <a:gd name="T79" fmla="*/ 148 h 192"/>
                <a:gd name="T80" fmla="*/ 148 w 192"/>
                <a:gd name="T81" fmla="*/ 160 h 192"/>
                <a:gd name="T82" fmla="*/ 159 w 192"/>
                <a:gd name="T83" fmla="*/ 152 h 192"/>
                <a:gd name="T84" fmla="*/ 160 w 192"/>
                <a:gd name="T85" fmla="*/ 152 h 192"/>
                <a:gd name="T86" fmla="*/ 169 w 192"/>
                <a:gd name="T87" fmla="*/ 151 h 192"/>
                <a:gd name="T88" fmla="*/ 175 w 192"/>
                <a:gd name="T89" fmla="*/ 162 h 192"/>
                <a:gd name="T90" fmla="*/ 143 w 192"/>
                <a:gd name="T91" fmla="*/ 174 h 192"/>
                <a:gd name="T92" fmla="*/ 141 w 192"/>
                <a:gd name="T93" fmla="*/ 171 h 192"/>
                <a:gd name="T94" fmla="*/ 132 w 192"/>
                <a:gd name="T95" fmla="*/ 168 h 192"/>
                <a:gd name="T96" fmla="*/ 116 w 192"/>
                <a:gd name="T97" fmla="*/ 168 h 192"/>
                <a:gd name="T98" fmla="*/ 104 w 192"/>
                <a:gd name="T99" fmla="*/ 180 h 192"/>
                <a:gd name="T100" fmla="*/ 116 w 192"/>
                <a:gd name="T101" fmla="*/ 192 h 192"/>
                <a:gd name="T102" fmla="*/ 132 w 192"/>
                <a:gd name="T103" fmla="*/ 192 h 192"/>
                <a:gd name="T104" fmla="*/ 144 w 192"/>
                <a:gd name="T105" fmla="*/ 183 h 192"/>
                <a:gd name="T106" fmla="*/ 182 w 192"/>
                <a:gd name="T107" fmla="*/ 167 h 192"/>
                <a:gd name="T108" fmla="*/ 184 w 192"/>
                <a:gd name="T109" fmla="*/ 165 h 192"/>
                <a:gd name="T110" fmla="*/ 184 w 192"/>
                <a:gd name="T111" fmla="*/ 162 h 192"/>
                <a:gd name="T112" fmla="*/ 176 w 192"/>
                <a:gd name="T113" fmla="*/ 14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2" h="192">
                  <a:moveTo>
                    <a:pt x="176" y="147"/>
                  </a:moveTo>
                  <a:cubicBezTo>
                    <a:pt x="186" y="142"/>
                    <a:pt x="192" y="132"/>
                    <a:pt x="192" y="120"/>
                  </a:cubicBezTo>
                  <a:cubicBezTo>
                    <a:pt x="192" y="108"/>
                    <a:pt x="186" y="98"/>
                    <a:pt x="176" y="92"/>
                  </a:cubicBezTo>
                  <a:cubicBezTo>
                    <a:pt x="176" y="92"/>
                    <a:pt x="176" y="92"/>
                    <a:pt x="176" y="91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6" y="47"/>
                    <a:pt x="176" y="47"/>
                    <a:pt x="176" y="46"/>
                  </a:cubicBezTo>
                  <a:cubicBezTo>
                    <a:pt x="166" y="23"/>
                    <a:pt x="135" y="0"/>
                    <a:pt x="96" y="0"/>
                  </a:cubicBezTo>
                  <a:cubicBezTo>
                    <a:pt x="57" y="0"/>
                    <a:pt x="27" y="23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7"/>
                    <a:pt x="16" y="47"/>
                  </a:cubicBezTo>
                  <a:cubicBezTo>
                    <a:pt x="16" y="47"/>
                    <a:pt x="16" y="47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7" y="98"/>
                    <a:pt x="0" y="108"/>
                    <a:pt x="0" y="120"/>
                  </a:cubicBezTo>
                  <a:cubicBezTo>
                    <a:pt x="0" y="138"/>
                    <a:pt x="14" y="152"/>
                    <a:pt x="32" y="152"/>
                  </a:cubicBezTo>
                  <a:cubicBezTo>
                    <a:pt x="33" y="152"/>
                    <a:pt x="33" y="152"/>
                    <a:pt x="33" y="152"/>
                  </a:cubicBezTo>
                  <a:cubicBezTo>
                    <a:pt x="35" y="157"/>
                    <a:pt x="39" y="160"/>
                    <a:pt x="44" y="160"/>
                  </a:cubicBezTo>
                  <a:cubicBezTo>
                    <a:pt x="51" y="160"/>
                    <a:pt x="56" y="154"/>
                    <a:pt x="56" y="148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85"/>
                    <a:pt x="51" y="80"/>
                    <a:pt x="44" y="80"/>
                  </a:cubicBezTo>
                  <a:cubicBezTo>
                    <a:pt x="39" y="80"/>
                    <a:pt x="35" y="83"/>
                    <a:pt x="33" y="88"/>
                  </a:cubicBezTo>
                  <a:cubicBezTo>
                    <a:pt x="32" y="88"/>
                    <a:pt x="32" y="88"/>
                    <a:pt x="32" y="88"/>
                  </a:cubicBezTo>
                  <a:cubicBezTo>
                    <a:pt x="29" y="88"/>
                    <a:pt x="27" y="88"/>
                    <a:pt x="24" y="8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8" y="40"/>
                    <a:pt x="36" y="31"/>
                    <a:pt x="46" y="24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4" y="32"/>
                    <a:pt x="56" y="32"/>
                    <a:pt x="57" y="31"/>
                  </a:cubicBezTo>
                  <a:cubicBezTo>
                    <a:pt x="57" y="31"/>
                    <a:pt x="69" y="24"/>
                    <a:pt x="96" y="24"/>
                  </a:cubicBezTo>
                  <a:cubicBezTo>
                    <a:pt x="123" y="24"/>
                    <a:pt x="135" y="31"/>
                    <a:pt x="135" y="31"/>
                  </a:cubicBezTo>
                  <a:cubicBezTo>
                    <a:pt x="136" y="32"/>
                    <a:pt x="136" y="32"/>
                    <a:pt x="137" y="32"/>
                  </a:cubicBezTo>
                  <a:cubicBezTo>
                    <a:pt x="138" y="32"/>
                    <a:pt x="139" y="31"/>
                    <a:pt x="140" y="31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57" y="31"/>
                    <a:pt x="164" y="40"/>
                    <a:pt x="168" y="49"/>
                  </a:cubicBezTo>
                  <a:cubicBezTo>
                    <a:pt x="168" y="89"/>
                    <a:pt x="168" y="89"/>
                    <a:pt x="168" y="89"/>
                  </a:cubicBezTo>
                  <a:cubicBezTo>
                    <a:pt x="166" y="88"/>
                    <a:pt x="163" y="88"/>
                    <a:pt x="160" y="88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8" y="83"/>
                    <a:pt x="153" y="80"/>
                    <a:pt x="148" y="80"/>
                  </a:cubicBezTo>
                  <a:cubicBezTo>
                    <a:pt x="142" y="80"/>
                    <a:pt x="136" y="85"/>
                    <a:pt x="136" y="92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6" y="154"/>
                    <a:pt x="142" y="160"/>
                    <a:pt x="148" y="160"/>
                  </a:cubicBezTo>
                  <a:cubicBezTo>
                    <a:pt x="153" y="160"/>
                    <a:pt x="158" y="157"/>
                    <a:pt x="159" y="152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63" y="152"/>
                    <a:pt x="166" y="151"/>
                    <a:pt x="169" y="151"/>
                  </a:cubicBezTo>
                  <a:cubicBezTo>
                    <a:pt x="175" y="162"/>
                    <a:pt x="175" y="162"/>
                    <a:pt x="175" y="162"/>
                  </a:cubicBezTo>
                  <a:cubicBezTo>
                    <a:pt x="143" y="174"/>
                    <a:pt x="143" y="174"/>
                    <a:pt x="143" y="174"/>
                  </a:cubicBezTo>
                  <a:cubicBezTo>
                    <a:pt x="142" y="173"/>
                    <a:pt x="142" y="172"/>
                    <a:pt x="141" y="171"/>
                  </a:cubicBezTo>
                  <a:cubicBezTo>
                    <a:pt x="138" y="169"/>
                    <a:pt x="135" y="168"/>
                    <a:pt x="132" y="168"/>
                  </a:cubicBezTo>
                  <a:cubicBezTo>
                    <a:pt x="116" y="168"/>
                    <a:pt x="116" y="168"/>
                    <a:pt x="116" y="168"/>
                  </a:cubicBezTo>
                  <a:cubicBezTo>
                    <a:pt x="110" y="168"/>
                    <a:pt x="104" y="173"/>
                    <a:pt x="104" y="180"/>
                  </a:cubicBezTo>
                  <a:cubicBezTo>
                    <a:pt x="104" y="186"/>
                    <a:pt x="110" y="192"/>
                    <a:pt x="116" y="192"/>
                  </a:cubicBezTo>
                  <a:cubicBezTo>
                    <a:pt x="132" y="192"/>
                    <a:pt x="132" y="192"/>
                    <a:pt x="132" y="192"/>
                  </a:cubicBezTo>
                  <a:cubicBezTo>
                    <a:pt x="138" y="192"/>
                    <a:pt x="142" y="188"/>
                    <a:pt x="144" y="183"/>
                  </a:cubicBezTo>
                  <a:cubicBezTo>
                    <a:pt x="182" y="167"/>
                    <a:pt x="182" y="167"/>
                    <a:pt x="182" y="167"/>
                  </a:cubicBezTo>
                  <a:cubicBezTo>
                    <a:pt x="183" y="167"/>
                    <a:pt x="184" y="166"/>
                    <a:pt x="184" y="165"/>
                  </a:cubicBezTo>
                  <a:cubicBezTo>
                    <a:pt x="184" y="164"/>
                    <a:pt x="184" y="163"/>
                    <a:pt x="184" y="162"/>
                  </a:cubicBezTo>
                  <a:lnTo>
                    <a:pt x="176" y="1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80296" tIns="40148" rIns="80296" bIns="40148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8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TextBox 13@|17FFC:16777215|FBC:16777215|LFC:16777215|LBC:16777215"/>
            <p:cNvSpPr txBox="1"/>
            <p:nvPr/>
          </p:nvSpPr>
          <p:spPr>
            <a:xfrm>
              <a:off x="780627" y="2393664"/>
              <a:ext cx="229824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TextBox 13@|17FFC:16777215|FBC:16777215|LFC:16777215|LBC:16777215"/>
            <p:cNvSpPr txBox="1"/>
            <p:nvPr/>
          </p:nvSpPr>
          <p:spPr>
            <a:xfrm>
              <a:off x="780626" y="2803431"/>
              <a:ext cx="231567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81050" y="4149725"/>
            <a:ext cx="4324350" cy="1323975"/>
            <a:chOff x="780626" y="4149501"/>
            <a:chExt cx="4325331" cy="1323954"/>
          </a:xfrm>
        </p:grpSpPr>
        <p:sp>
          <p:nvSpPr>
            <p:cNvPr id="33" name="Oval 41@|1FFC:3675918|FBC:16777215|LFC:192|LBC:16777215"/>
            <p:cNvSpPr/>
            <p:nvPr/>
          </p:nvSpPr>
          <p:spPr>
            <a:xfrm>
              <a:off x="3433892" y="4149501"/>
              <a:ext cx="1323955" cy="1323954"/>
            </a:xfrm>
            <a:prstGeom prst="ellipse">
              <a:avLst/>
            </a:prstGeom>
            <a:solidFill>
              <a:srgbClr val="5AAB31"/>
            </a:solidFill>
            <a:ln w="57150">
              <a:solidFill>
                <a:srgbClr val="315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34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5" name="Straight Connector 44@|9FFC:0|FBC:0|LFC:192|LBC:16777215"/>
            <p:cNvCxnSpPr/>
            <p:nvPr/>
          </p:nvCxnSpPr>
          <p:spPr>
            <a:xfrm flipV="1">
              <a:off x="4732168" y="4269341"/>
              <a:ext cx="373789" cy="245388"/>
            </a:xfrm>
            <a:prstGeom prst="line">
              <a:avLst/>
            </a:prstGeom>
            <a:ln w="57150">
              <a:solidFill>
                <a:srgbClr val="315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480" name="组合 46"/>
            <p:cNvGrpSpPr/>
            <p:nvPr/>
          </p:nvGrpSpPr>
          <p:grpSpPr>
            <a:xfrm>
              <a:off x="3881445" y="4642541"/>
              <a:ext cx="403174" cy="403174"/>
              <a:chOff x="749300" y="4614863"/>
              <a:chExt cx="414338" cy="414337"/>
            </a:xfrm>
          </p:grpSpPr>
          <p:sp>
            <p:nvSpPr>
              <p:cNvPr id="48" name="Oval 69@|1FFC:16777215|FBC:16777215|LFC:16777215|LBC:16777215"/>
              <p:cNvSpPr>
                <a:spLocks noChangeArrowheads="1"/>
              </p:cNvSpPr>
              <p:nvPr/>
            </p:nvSpPr>
            <p:spPr bwMode="auto">
              <a:xfrm>
                <a:off x="749300" y="4614863"/>
                <a:ext cx="414338" cy="414337"/>
              </a:xfrm>
              <a:prstGeom prst="ellipse">
                <a:avLst/>
              </a:prstGeom>
              <a:noFill/>
              <a:ln w="30163" cap="rnd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80296" tIns="40148" rIns="80296" bIns="40148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8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9" name="Freeform 70@|5FFC:16777215|FBC:16777215|LFC:16777215|LBC:16777215"/>
              <p:cNvSpPr/>
              <p:nvPr/>
            </p:nvSpPr>
            <p:spPr bwMode="auto">
              <a:xfrm>
                <a:off x="839788" y="4740275"/>
                <a:ext cx="196850" cy="198438"/>
              </a:xfrm>
              <a:custGeom>
                <a:avLst/>
                <a:gdLst>
                  <a:gd name="T0" fmla="*/ 139 w 208"/>
                  <a:gd name="T1" fmla="*/ 208 h 208"/>
                  <a:gd name="T2" fmla="*/ 104 w 208"/>
                  <a:gd name="T3" fmla="*/ 104 h 208"/>
                  <a:gd name="T4" fmla="*/ 0 w 208"/>
                  <a:gd name="T5" fmla="*/ 69 h 208"/>
                  <a:gd name="T6" fmla="*/ 208 w 208"/>
                  <a:gd name="T7" fmla="*/ 0 h 208"/>
                  <a:gd name="T8" fmla="*/ 139 w 208"/>
                  <a:gd name="T9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208">
                    <a:moveTo>
                      <a:pt x="139" y="208"/>
                    </a:moveTo>
                    <a:lnTo>
                      <a:pt x="104" y="104"/>
                    </a:lnTo>
                    <a:lnTo>
                      <a:pt x="0" y="69"/>
                    </a:lnTo>
                    <a:lnTo>
                      <a:pt x="208" y="0"/>
                    </a:lnTo>
                    <a:lnTo>
                      <a:pt x="139" y="208"/>
                    </a:lnTo>
                    <a:close/>
                  </a:path>
                </a:pathLst>
              </a:custGeom>
              <a:noFill/>
              <a:ln w="30163" cap="rnd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80296" tIns="40148" rIns="80296" bIns="40148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58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3" name="TextBox 13@|17FFC:16777215|FBC:16777215|LFC:16777215|LBC:16777215"/>
            <p:cNvSpPr txBox="1"/>
            <p:nvPr/>
          </p:nvSpPr>
          <p:spPr>
            <a:xfrm>
              <a:off x="780627" y="4488652"/>
              <a:ext cx="229824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TextBox 13@|17FFC:16777215|FBC:16777215|LFC:16777215|LBC:16777215"/>
            <p:cNvSpPr txBox="1"/>
            <p:nvPr/>
          </p:nvSpPr>
          <p:spPr>
            <a:xfrm>
              <a:off x="780626" y="4898419"/>
              <a:ext cx="231567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65950" y="2132013"/>
            <a:ext cx="4175125" cy="1327150"/>
            <a:chOff x="6966342" y="2132181"/>
            <a:chExt cx="4175467" cy="1326810"/>
          </a:xfrm>
        </p:grpSpPr>
        <p:sp>
          <p:nvSpPr>
            <p:cNvPr id="30" name="Oval 37@|1FFC:3675918|FBC:16777215|LFC:192|LBC:16777215"/>
            <p:cNvSpPr/>
            <p:nvPr/>
          </p:nvSpPr>
          <p:spPr>
            <a:xfrm>
              <a:off x="7223144" y="2132181"/>
              <a:ext cx="1323955" cy="1326810"/>
            </a:xfrm>
            <a:prstGeom prst="ellipse">
              <a:avLst/>
            </a:prstGeom>
            <a:solidFill>
              <a:srgbClr val="5AAB31"/>
            </a:solidFill>
            <a:ln w="57150">
              <a:solidFill>
                <a:srgbClr val="315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34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6" name="Straight Connector 46@|9FFC:0|FBC:0|LFC:192|LBC:16777215"/>
            <p:cNvCxnSpPr/>
            <p:nvPr/>
          </p:nvCxnSpPr>
          <p:spPr>
            <a:xfrm flipV="1">
              <a:off x="6966342" y="3110882"/>
              <a:ext cx="345256" cy="139814"/>
            </a:xfrm>
            <a:prstGeom prst="line">
              <a:avLst/>
            </a:prstGeom>
            <a:ln w="57150">
              <a:solidFill>
                <a:srgbClr val="315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组合 42"/>
            <p:cNvGrpSpPr/>
            <p:nvPr/>
          </p:nvGrpSpPr>
          <p:grpSpPr>
            <a:xfrm>
              <a:off x="7610953" y="2547553"/>
              <a:ext cx="499939" cy="496064"/>
              <a:chOff x="2447925" y="3514725"/>
              <a:chExt cx="204787" cy="203200"/>
            </a:xfrm>
            <a:solidFill>
              <a:schemeClr val="bg1"/>
            </a:solidFill>
          </p:grpSpPr>
          <p:sp>
            <p:nvSpPr>
              <p:cNvPr id="44" name="Freeform 690@|5FFC:0|FBC:0|LFC:0|LBC:16777215"/>
              <p:cNvSpPr>
                <a:spLocks noEditPoints="1"/>
              </p:cNvSpPr>
              <p:nvPr/>
            </p:nvSpPr>
            <p:spPr bwMode="auto">
              <a:xfrm>
                <a:off x="2562225" y="3632200"/>
                <a:ext cx="88900" cy="85725"/>
              </a:xfrm>
              <a:custGeom>
                <a:avLst/>
                <a:gdLst>
                  <a:gd name="T0" fmla="*/ 27 w 124"/>
                  <a:gd name="T1" fmla="*/ 1 h 121"/>
                  <a:gd name="T2" fmla="*/ 31 w 124"/>
                  <a:gd name="T3" fmla="*/ 8 h 121"/>
                  <a:gd name="T4" fmla="*/ 23 w 124"/>
                  <a:gd name="T5" fmla="*/ 17 h 121"/>
                  <a:gd name="T6" fmla="*/ 16 w 124"/>
                  <a:gd name="T7" fmla="*/ 24 h 121"/>
                  <a:gd name="T8" fmla="*/ 0 w 124"/>
                  <a:gd name="T9" fmla="*/ 34 h 121"/>
                  <a:gd name="T10" fmla="*/ 51 w 124"/>
                  <a:gd name="T11" fmla="*/ 85 h 121"/>
                  <a:gd name="T12" fmla="*/ 75 w 124"/>
                  <a:gd name="T13" fmla="*/ 117 h 121"/>
                  <a:gd name="T14" fmla="*/ 88 w 124"/>
                  <a:gd name="T15" fmla="*/ 121 h 121"/>
                  <a:gd name="T16" fmla="*/ 124 w 124"/>
                  <a:gd name="T17" fmla="*/ 85 h 121"/>
                  <a:gd name="T18" fmla="*/ 120 w 124"/>
                  <a:gd name="T19" fmla="*/ 72 h 121"/>
                  <a:gd name="T20" fmla="*/ 88 w 124"/>
                  <a:gd name="T21" fmla="*/ 48 h 121"/>
                  <a:gd name="T22" fmla="*/ 40 w 124"/>
                  <a:gd name="T23" fmla="*/ 0 h 121"/>
                  <a:gd name="T24" fmla="*/ 35 w 124"/>
                  <a:gd name="T25" fmla="*/ 5 h 121"/>
                  <a:gd name="T26" fmla="*/ 27 w 124"/>
                  <a:gd name="T27" fmla="*/ 1 h 121"/>
                  <a:gd name="T28" fmla="*/ 85 w 124"/>
                  <a:gd name="T29" fmla="*/ 66 h 121"/>
                  <a:gd name="T30" fmla="*/ 100 w 124"/>
                  <a:gd name="T31" fmla="*/ 81 h 121"/>
                  <a:gd name="T32" fmla="*/ 85 w 124"/>
                  <a:gd name="T33" fmla="*/ 96 h 121"/>
                  <a:gd name="T34" fmla="*/ 70 w 124"/>
                  <a:gd name="T35" fmla="*/ 81 h 121"/>
                  <a:gd name="T36" fmla="*/ 85 w 124"/>
                  <a:gd name="T37" fmla="*/ 6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4" h="121">
                    <a:moveTo>
                      <a:pt x="27" y="1"/>
                    </a:moveTo>
                    <a:cubicBezTo>
                      <a:pt x="31" y="8"/>
                      <a:pt x="31" y="8"/>
                      <a:pt x="31" y="8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1" y="29"/>
                      <a:pt x="6" y="32"/>
                      <a:pt x="0" y="34"/>
                    </a:cubicBezTo>
                    <a:cubicBezTo>
                      <a:pt x="51" y="85"/>
                      <a:pt x="51" y="85"/>
                      <a:pt x="51" y="85"/>
                    </a:cubicBezTo>
                    <a:cubicBezTo>
                      <a:pt x="75" y="117"/>
                      <a:pt x="75" y="117"/>
                      <a:pt x="75" y="117"/>
                    </a:cubicBezTo>
                    <a:cubicBezTo>
                      <a:pt x="88" y="121"/>
                      <a:pt x="88" y="121"/>
                      <a:pt x="88" y="121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0" y="72"/>
                      <a:pt x="120" y="72"/>
                      <a:pt x="120" y="72"/>
                    </a:cubicBezTo>
                    <a:cubicBezTo>
                      <a:pt x="88" y="48"/>
                      <a:pt x="88" y="48"/>
                      <a:pt x="88" y="48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5" y="5"/>
                      <a:pt x="35" y="5"/>
                      <a:pt x="35" y="5"/>
                    </a:cubicBezTo>
                    <a:lnTo>
                      <a:pt x="27" y="1"/>
                    </a:lnTo>
                    <a:close/>
                    <a:moveTo>
                      <a:pt x="85" y="66"/>
                    </a:moveTo>
                    <a:cubicBezTo>
                      <a:pt x="93" y="66"/>
                      <a:pt x="100" y="73"/>
                      <a:pt x="100" y="81"/>
                    </a:cubicBezTo>
                    <a:cubicBezTo>
                      <a:pt x="100" y="90"/>
                      <a:pt x="93" y="96"/>
                      <a:pt x="85" y="96"/>
                    </a:cubicBezTo>
                    <a:cubicBezTo>
                      <a:pt x="76" y="96"/>
                      <a:pt x="70" y="90"/>
                      <a:pt x="70" y="81"/>
                    </a:cubicBezTo>
                    <a:cubicBezTo>
                      <a:pt x="70" y="73"/>
                      <a:pt x="76" y="66"/>
                      <a:pt x="85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5" name="Freeform 691@|5FFC:0|FBC:0|LFC:0|LBC:16777215"/>
              <p:cNvSpPr/>
              <p:nvPr/>
            </p:nvSpPr>
            <p:spPr bwMode="auto">
              <a:xfrm>
                <a:off x="2447925" y="3514725"/>
                <a:ext cx="90487" cy="92075"/>
              </a:xfrm>
              <a:custGeom>
                <a:avLst/>
                <a:gdLst>
                  <a:gd name="T0" fmla="*/ 105 w 129"/>
                  <a:gd name="T1" fmla="*/ 102 h 129"/>
                  <a:gd name="T2" fmla="*/ 113 w 129"/>
                  <a:gd name="T3" fmla="*/ 93 h 129"/>
                  <a:gd name="T4" fmla="*/ 121 w 129"/>
                  <a:gd name="T5" fmla="*/ 97 h 129"/>
                  <a:gd name="T6" fmla="*/ 117 w 129"/>
                  <a:gd name="T7" fmla="*/ 90 h 129"/>
                  <a:gd name="T8" fmla="*/ 125 w 129"/>
                  <a:gd name="T9" fmla="*/ 82 h 129"/>
                  <a:gd name="T10" fmla="*/ 126 w 129"/>
                  <a:gd name="T11" fmla="*/ 81 h 129"/>
                  <a:gd name="T12" fmla="*/ 129 w 129"/>
                  <a:gd name="T13" fmla="*/ 67 h 129"/>
                  <a:gd name="T14" fmla="*/ 62 w 129"/>
                  <a:gd name="T15" fmla="*/ 0 h 129"/>
                  <a:gd name="T16" fmla="*/ 56 w 129"/>
                  <a:gd name="T17" fmla="*/ 6 h 129"/>
                  <a:gd name="T18" fmla="*/ 81 w 129"/>
                  <a:gd name="T19" fmla="*/ 46 h 129"/>
                  <a:gd name="T20" fmla="*/ 46 w 129"/>
                  <a:gd name="T21" fmla="*/ 81 h 129"/>
                  <a:gd name="T22" fmla="*/ 6 w 129"/>
                  <a:gd name="T23" fmla="*/ 56 h 129"/>
                  <a:gd name="T24" fmla="*/ 0 w 129"/>
                  <a:gd name="T25" fmla="*/ 62 h 129"/>
                  <a:gd name="T26" fmla="*/ 67 w 129"/>
                  <a:gd name="T27" fmla="*/ 129 h 129"/>
                  <a:gd name="T28" fmla="*/ 86 w 129"/>
                  <a:gd name="T29" fmla="*/ 123 h 129"/>
                  <a:gd name="T30" fmla="*/ 88 w 129"/>
                  <a:gd name="T31" fmla="*/ 125 h 129"/>
                  <a:gd name="T32" fmla="*/ 98 w 129"/>
                  <a:gd name="T33" fmla="*/ 109 h 129"/>
                  <a:gd name="T34" fmla="*/ 105 w 129"/>
                  <a:gd name="T35" fmla="*/ 10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9" h="129">
                    <a:moveTo>
                      <a:pt x="105" y="102"/>
                    </a:moveTo>
                    <a:cubicBezTo>
                      <a:pt x="113" y="93"/>
                      <a:pt x="113" y="93"/>
                      <a:pt x="113" y="93"/>
                    </a:cubicBezTo>
                    <a:cubicBezTo>
                      <a:pt x="121" y="97"/>
                      <a:pt x="121" y="97"/>
                      <a:pt x="121" y="97"/>
                    </a:cubicBezTo>
                    <a:cubicBezTo>
                      <a:pt x="117" y="90"/>
                      <a:pt x="117" y="90"/>
                      <a:pt x="117" y="90"/>
                    </a:cubicBezTo>
                    <a:cubicBezTo>
                      <a:pt x="125" y="82"/>
                      <a:pt x="125" y="82"/>
                      <a:pt x="125" y="82"/>
                    </a:cubicBezTo>
                    <a:cubicBezTo>
                      <a:pt x="126" y="81"/>
                      <a:pt x="126" y="81"/>
                      <a:pt x="126" y="81"/>
                    </a:cubicBezTo>
                    <a:cubicBezTo>
                      <a:pt x="128" y="76"/>
                      <a:pt x="129" y="71"/>
                      <a:pt x="129" y="67"/>
                    </a:cubicBezTo>
                    <a:cubicBezTo>
                      <a:pt x="129" y="33"/>
                      <a:pt x="96" y="0"/>
                      <a:pt x="62" y="0"/>
                    </a:cubicBezTo>
                    <a:cubicBezTo>
                      <a:pt x="62" y="0"/>
                      <a:pt x="58" y="4"/>
                      <a:pt x="56" y="6"/>
                    </a:cubicBezTo>
                    <a:cubicBezTo>
                      <a:pt x="83" y="33"/>
                      <a:pt x="81" y="29"/>
                      <a:pt x="81" y="46"/>
                    </a:cubicBezTo>
                    <a:cubicBezTo>
                      <a:pt x="81" y="59"/>
                      <a:pt x="59" y="81"/>
                      <a:pt x="46" y="81"/>
                    </a:cubicBezTo>
                    <a:cubicBezTo>
                      <a:pt x="29" y="81"/>
                      <a:pt x="34" y="84"/>
                      <a:pt x="6" y="56"/>
                    </a:cubicBezTo>
                    <a:cubicBezTo>
                      <a:pt x="4" y="58"/>
                      <a:pt x="0" y="62"/>
                      <a:pt x="0" y="62"/>
                    </a:cubicBezTo>
                    <a:cubicBezTo>
                      <a:pt x="1" y="96"/>
                      <a:pt x="33" y="129"/>
                      <a:pt x="67" y="129"/>
                    </a:cubicBezTo>
                    <a:cubicBezTo>
                      <a:pt x="73" y="129"/>
                      <a:pt x="80" y="127"/>
                      <a:pt x="86" y="123"/>
                    </a:cubicBezTo>
                    <a:cubicBezTo>
                      <a:pt x="88" y="125"/>
                      <a:pt x="88" y="125"/>
                      <a:pt x="88" y="125"/>
                    </a:cubicBezTo>
                    <a:cubicBezTo>
                      <a:pt x="90" y="119"/>
                      <a:pt x="93" y="114"/>
                      <a:pt x="98" y="109"/>
                    </a:cubicBezTo>
                    <a:lnTo>
                      <a:pt x="105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6" name="Freeform 692@|5FFC:0|FBC:0|LFC:0|LBC:16777215"/>
              <p:cNvSpPr/>
              <p:nvPr/>
            </p:nvSpPr>
            <p:spPr bwMode="auto">
              <a:xfrm>
                <a:off x="2447925" y="3514725"/>
                <a:ext cx="204787" cy="203200"/>
              </a:xfrm>
              <a:custGeom>
                <a:avLst/>
                <a:gdLst>
                  <a:gd name="T0" fmla="*/ 280 w 291"/>
                  <a:gd name="T1" fmla="*/ 27 h 287"/>
                  <a:gd name="T2" fmla="*/ 260 w 291"/>
                  <a:gd name="T3" fmla="*/ 8 h 287"/>
                  <a:gd name="T4" fmla="*/ 241 w 291"/>
                  <a:gd name="T5" fmla="*/ 0 h 287"/>
                  <a:gd name="T6" fmla="*/ 222 w 291"/>
                  <a:gd name="T7" fmla="*/ 8 h 287"/>
                  <a:gd name="T8" fmla="*/ 137 w 291"/>
                  <a:gd name="T9" fmla="*/ 93 h 287"/>
                  <a:gd name="T10" fmla="*/ 133 w 291"/>
                  <a:gd name="T11" fmla="*/ 110 h 287"/>
                  <a:gd name="T12" fmla="*/ 122 w 291"/>
                  <a:gd name="T13" fmla="*/ 114 h 287"/>
                  <a:gd name="T14" fmla="*/ 116 w 291"/>
                  <a:gd name="T15" fmla="*/ 113 h 287"/>
                  <a:gd name="T16" fmla="*/ 109 w 291"/>
                  <a:gd name="T17" fmla="*/ 120 h 287"/>
                  <a:gd name="T18" fmla="*/ 109 w 291"/>
                  <a:gd name="T19" fmla="*/ 159 h 287"/>
                  <a:gd name="T20" fmla="*/ 110 w 291"/>
                  <a:gd name="T21" fmla="*/ 160 h 287"/>
                  <a:gd name="T22" fmla="*/ 44 w 291"/>
                  <a:gd name="T23" fmla="*/ 227 h 287"/>
                  <a:gd name="T24" fmla="*/ 26 w 291"/>
                  <a:gd name="T25" fmla="*/ 234 h 287"/>
                  <a:gd name="T26" fmla="*/ 0 w 291"/>
                  <a:gd name="T27" fmla="*/ 271 h 287"/>
                  <a:gd name="T28" fmla="*/ 17 w 291"/>
                  <a:gd name="T29" fmla="*/ 287 h 287"/>
                  <a:gd name="T30" fmla="*/ 54 w 291"/>
                  <a:gd name="T31" fmla="*/ 261 h 287"/>
                  <a:gd name="T32" fmla="*/ 60 w 291"/>
                  <a:gd name="T33" fmla="*/ 243 h 287"/>
                  <a:gd name="T34" fmla="*/ 127 w 291"/>
                  <a:gd name="T35" fmla="*/ 177 h 287"/>
                  <a:gd name="T36" fmla="*/ 129 w 291"/>
                  <a:gd name="T37" fmla="*/ 179 h 287"/>
                  <a:gd name="T38" fmla="*/ 148 w 291"/>
                  <a:gd name="T39" fmla="*/ 187 h 287"/>
                  <a:gd name="T40" fmla="*/ 167 w 291"/>
                  <a:gd name="T41" fmla="*/ 179 h 287"/>
                  <a:gd name="T42" fmla="*/ 175 w 291"/>
                  <a:gd name="T43" fmla="*/ 171 h 287"/>
                  <a:gd name="T44" fmla="*/ 178 w 291"/>
                  <a:gd name="T45" fmla="*/ 155 h 287"/>
                  <a:gd name="T46" fmla="*/ 190 w 291"/>
                  <a:gd name="T47" fmla="*/ 150 h 287"/>
                  <a:gd name="T48" fmla="*/ 195 w 291"/>
                  <a:gd name="T49" fmla="*/ 151 h 287"/>
                  <a:gd name="T50" fmla="*/ 280 w 291"/>
                  <a:gd name="T51" fmla="*/ 66 h 287"/>
                  <a:gd name="T52" fmla="*/ 280 w 291"/>
                  <a:gd name="T53" fmla="*/ 27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1" h="287">
                    <a:moveTo>
                      <a:pt x="280" y="27"/>
                    </a:moveTo>
                    <a:cubicBezTo>
                      <a:pt x="260" y="8"/>
                      <a:pt x="260" y="8"/>
                      <a:pt x="260" y="8"/>
                    </a:cubicBezTo>
                    <a:cubicBezTo>
                      <a:pt x="255" y="2"/>
                      <a:pt x="248" y="0"/>
                      <a:pt x="241" y="0"/>
                    </a:cubicBezTo>
                    <a:cubicBezTo>
                      <a:pt x="234" y="0"/>
                      <a:pt x="227" y="2"/>
                      <a:pt x="222" y="8"/>
                    </a:cubicBezTo>
                    <a:cubicBezTo>
                      <a:pt x="137" y="93"/>
                      <a:pt x="137" y="93"/>
                      <a:pt x="137" y="93"/>
                    </a:cubicBezTo>
                    <a:cubicBezTo>
                      <a:pt x="139" y="98"/>
                      <a:pt x="137" y="106"/>
                      <a:pt x="133" y="110"/>
                    </a:cubicBezTo>
                    <a:cubicBezTo>
                      <a:pt x="130" y="112"/>
                      <a:pt x="126" y="114"/>
                      <a:pt x="122" y="114"/>
                    </a:cubicBezTo>
                    <a:cubicBezTo>
                      <a:pt x="120" y="114"/>
                      <a:pt x="118" y="114"/>
                      <a:pt x="116" y="113"/>
                    </a:cubicBezTo>
                    <a:cubicBezTo>
                      <a:pt x="109" y="120"/>
                      <a:pt x="109" y="120"/>
                      <a:pt x="109" y="120"/>
                    </a:cubicBezTo>
                    <a:cubicBezTo>
                      <a:pt x="98" y="131"/>
                      <a:pt x="98" y="148"/>
                      <a:pt x="109" y="159"/>
                    </a:cubicBezTo>
                    <a:cubicBezTo>
                      <a:pt x="110" y="160"/>
                      <a:pt x="110" y="160"/>
                      <a:pt x="110" y="160"/>
                    </a:cubicBezTo>
                    <a:cubicBezTo>
                      <a:pt x="44" y="227"/>
                      <a:pt x="44" y="227"/>
                      <a:pt x="44" y="227"/>
                    </a:cubicBezTo>
                    <a:cubicBezTo>
                      <a:pt x="26" y="234"/>
                      <a:pt x="26" y="234"/>
                      <a:pt x="26" y="234"/>
                    </a:cubicBezTo>
                    <a:cubicBezTo>
                      <a:pt x="0" y="271"/>
                      <a:pt x="0" y="271"/>
                      <a:pt x="0" y="271"/>
                    </a:cubicBezTo>
                    <a:cubicBezTo>
                      <a:pt x="17" y="287"/>
                      <a:pt x="17" y="287"/>
                      <a:pt x="17" y="287"/>
                    </a:cubicBezTo>
                    <a:cubicBezTo>
                      <a:pt x="54" y="261"/>
                      <a:pt x="54" y="261"/>
                      <a:pt x="54" y="261"/>
                    </a:cubicBezTo>
                    <a:cubicBezTo>
                      <a:pt x="60" y="243"/>
                      <a:pt x="60" y="243"/>
                      <a:pt x="60" y="243"/>
                    </a:cubicBezTo>
                    <a:cubicBezTo>
                      <a:pt x="127" y="177"/>
                      <a:pt x="127" y="177"/>
                      <a:pt x="127" y="177"/>
                    </a:cubicBezTo>
                    <a:cubicBezTo>
                      <a:pt x="129" y="179"/>
                      <a:pt x="129" y="179"/>
                      <a:pt x="129" y="179"/>
                    </a:cubicBezTo>
                    <a:cubicBezTo>
                      <a:pt x="134" y="184"/>
                      <a:pt x="141" y="187"/>
                      <a:pt x="148" y="187"/>
                    </a:cubicBezTo>
                    <a:cubicBezTo>
                      <a:pt x="155" y="187"/>
                      <a:pt x="162" y="184"/>
                      <a:pt x="167" y="179"/>
                    </a:cubicBezTo>
                    <a:cubicBezTo>
                      <a:pt x="175" y="171"/>
                      <a:pt x="175" y="171"/>
                      <a:pt x="175" y="171"/>
                    </a:cubicBezTo>
                    <a:cubicBezTo>
                      <a:pt x="172" y="166"/>
                      <a:pt x="174" y="159"/>
                      <a:pt x="178" y="155"/>
                    </a:cubicBezTo>
                    <a:cubicBezTo>
                      <a:pt x="181" y="152"/>
                      <a:pt x="185" y="150"/>
                      <a:pt x="190" y="150"/>
                    </a:cubicBezTo>
                    <a:cubicBezTo>
                      <a:pt x="191" y="150"/>
                      <a:pt x="193" y="150"/>
                      <a:pt x="195" y="151"/>
                    </a:cubicBezTo>
                    <a:cubicBezTo>
                      <a:pt x="280" y="66"/>
                      <a:pt x="280" y="66"/>
                      <a:pt x="280" y="66"/>
                    </a:cubicBezTo>
                    <a:cubicBezTo>
                      <a:pt x="291" y="55"/>
                      <a:pt x="291" y="38"/>
                      <a:pt x="28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5" name="TextBox 13@|17FFC:16777215|FBC:16777215|LFC:16777215|LBC:16777215"/>
            <p:cNvSpPr txBox="1"/>
            <p:nvPr/>
          </p:nvSpPr>
          <p:spPr>
            <a:xfrm>
              <a:off x="8826136" y="2393664"/>
              <a:ext cx="229824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TextBox 13@|17FFC:16777215|FBC:16777215|LFC:16777215|LBC:16777215"/>
            <p:cNvSpPr txBox="1"/>
            <p:nvPr/>
          </p:nvSpPr>
          <p:spPr>
            <a:xfrm>
              <a:off x="8826135" y="2803431"/>
              <a:ext cx="231567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886575" y="4143375"/>
            <a:ext cx="4254500" cy="1323975"/>
            <a:chOff x="6886447" y="4143795"/>
            <a:chExt cx="4255362" cy="1323955"/>
          </a:xfrm>
        </p:grpSpPr>
        <p:sp>
          <p:nvSpPr>
            <p:cNvPr id="32" name="Oval 39@|1FFC:3675918|FBC:16777215|LFC:192|LBC:16777215"/>
            <p:cNvSpPr/>
            <p:nvPr/>
          </p:nvSpPr>
          <p:spPr>
            <a:xfrm>
              <a:off x="7223145" y="4143795"/>
              <a:ext cx="1323955" cy="1323955"/>
            </a:xfrm>
            <a:prstGeom prst="ellipse">
              <a:avLst/>
            </a:prstGeom>
            <a:solidFill>
              <a:srgbClr val="5AAB31"/>
            </a:solidFill>
            <a:ln w="57150">
              <a:solidFill>
                <a:srgbClr val="315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434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7" name="Straight Connector 48@|9FFC:0|FBC:0|LFC:192|LBC:16777215"/>
            <p:cNvCxnSpPr/>
            <p:nvPr/>
          </p:nvCxnSpPr>
          <p:spPr>
            <a:xfrm>
              <a:off x="6886447" y="4269340"/>
              <a:ext cx="413737" cy="245387"/>
            </a:xfrm>
            <a:prstGeom prst="line">
              <a:avLst/>
            </a:prstGeom>
            <a:ln w="57150">
              <a:solidFill>
                <a:srgbClr val="315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组合 38"/>
            <p:cNvGrpSpPr/>
            <p:nvPr/>
          </p:nvGrpSpPr>
          <p:grpSpPr>
            <a:xfrm>
              <a:off x="7630468" y="4542903"/>
              <a:ext cx="509306" cy="525735"/>
              <a:chOff x="6118225" y="6365876"/>
              <a:chExt cx="196850" cy="203200"/>
            </a:xfrm>
            <a:solidFill>
              <a:schemeClr val="bg1"/>
            </a:solidFill>
          </p:grpSpPr>
          <p:sp>
            <p:nvSpPr>
              <p:cNvPr id="40" name="Freeform 463@|5FFC:0|FBC:0|LFC:0|LBC:16777215"/>
              <p:cNvSpPr/>
              <p:nvPr/>
            </p:nvSpPr>
            <p:spPr bwMode="auto">
              <a:xfrm>
                <a:off x="6169025" y="6365876"/>
                <a:ext cx="63500" cy="65088"/>
              </a:xfrm>
              <a:custGeom>
                <a:avLst/>
                <a:gdLst>
                  <a:gd name="T0" fmla="*/ 45 w 91"/>
                  <a:gd name="T1" fmla="*/ 91 h 91"/>
                  <a:gd name="T2" fmla="*/ 56 w 91"/>
                  <a:gd name="T3" fmla="*/ 90 h 91"/>
                  <a:gd name="T4" fmla="*/ 41 w 91"/>
                  <a:gd name="T5" fmla="*/ 77 h 91"/>
                  <a:gd name="T6" fmla="*/ 31 w 91"/>
                  <a:gd name="T7" fmla="*/ 60 h 91"/>
                  <a:gd name="T8" fmla="*/ 37 w 91"/>
                  <a:gd name="T9" fmla="*/ 40 h 91"/>
                  <a:gd name="T10" fmla="*/ 58 w 91"/>
                  <a:gd name="T11" fmla="*/ 31 h 91"/>
                  <a:gd name="T12" fmla="*/ 74 w 91"/>
                  <a:gd name="T13" fmla="*/ 37 h 91"/>
                  <a:gd name="T14" fmla="*/ 91 w 91"/>
                  <a:gd name="T15" fmla="*/ 50 h 91"/>
                  <a:gd name="T16" fmla="*/ 91 w 91"/>
                  <a:gd name="T17" fmla="*/ 46 h 91"/>
                  <a:gd name="T18" fmla="*/ 45 w 91"/>
                  <a:gd name="T19" fmla="*/ 0 h 91"/>
                  <a:gd name="T20" fmla="*/ 0 w 91"/>
                  <a:gd name="T21" fmla="*/ 46 h 91"/>
                  <a:gd name="T22" fmla="*/ 45 w 91"/>
                  <a:gd name="T2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" h="91">
                    <a:moveTo>
                      <a:pt x="45" y="91"/>
                    </a:moveTo>
                    <a:cubicBezTo>
                      <a:pt x="49" y="91"/>
                      <a:pt x="53" y="91"/>
                      <a:pt x="56" y="90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35" y="73"/>
                      <a:pt x="32" y="67"/>
                      <a:pt x="31" y="60"/>
                    </a:cubicBezTo>
                    <a:cubicBezTo>
                      <a:pt x="31" y="53"/>
                      <a:pt x="33" y="46"/>
                      <a:pt x="37" y="40"/>
                    </a:cubicBezTo>
                    <a:cubicBezTo>
                      <a:pt x="42" y="34"/>
                      <a:pt x="50" y="31"/>
                      <a:pt x="58" y="31"/>
                    </a:cubicBezTo>
                    <a:cubicBezTo>
                      <a:pt x="64" y="31"/>
                      <a:pt x="70" y="33"/>
                      <a:pt x="74" y="37"/>
                    </a:cubicBezTo>
                    <a:cubicBezTo>
                      <a:pt x="91" y="50"/>
                      <a:pt x="91" y="50"/>
                      <a:pt x="91" y="50"/>
                    </a:cubicBezTo>
                    <a:cubicBezTo>
                      <a:pt x="91" y="49"/>
                      <a:pt x="91" y="47"/>
                      <a:pt x="91" y="46"/>
                    </a:cubicBezTo>
                    <a:cubicBezTo>
                      <a:pt x="91" y="21"/>
                      <a:pt x="71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1" name="Freeform 464@|5FFC:0|FBC:0|LFC:0|LBC:16777215"/>
              <p:cNvSpPr/>
              <p:nvPr/>
            </p:nvSpPr>
            <p:spPr bwMode="auto">
              <a:xfrm>
                <a:off x="6200775" y="6399213"/>
                <a:ext cx="114300" cy="100013"/>
              </a:xfrm>
              <a:custGeom>
                <a:avLst/>
                <a:gdLst>
                  <a:gd name="T0" fmla="*/ 104 w 163"/>
                  <a:gd name="T1" fmla="*/ 26 h 143"/>
                  <a:gd name="T2" fmla="*/ 79 w 163"/>
                  <a:gd name="T3" fmla="*/ 31 h 143"/>
                  <a:gd name="T4" fmla="*/ 66 w 163"/>
                  <a:gd name="T5" fmla="*/ 40 h 143"/>
                  <a:gd name="T6" fmla="*/ 20 w 163"/>
                  <a:gd name="T7" fmla="*/ 2 h 143"/>
                  <a:gd name="T8" fmla="*/ 13 w 163"/>
                  <a:gd name="T9" fmla="*/ 0 h 143"/>
                  <a:gd name="T10" fmla="*/ 4 w 163"/>
                  <a:gd name="T11" fmla="*/ 4 h 143"/>
                  <a:gd name="T12" fmla="*/ 5 w 163"/>
                  <a:gd name="T13" fmla="*/ 20 h 143"/>
                  <a:gd name="T14" fmla="*/ 52 w 163"/>
                  <a:gd name="T15" fmla="*/ 58 h 143"/>
                  <a:gd name="T16" fmla="*/ 46 w 163"/>
                  <a:gd name="T17" fmla="*/ 73 h 143"/>
                  <a:gd name="T18" fmla="*/ 45 w 163"/>
                  <a:gd name="T19" fmla="*/ 81 h 143"/>
                  <a:gd name="T20" fmla="*/ 73 w 163"/>
                  <a:gd name="T21" fmla="*/ 66 h 143"/>
                  <a:gd name="T22" fmla="*/ 89 w 163"/>
                  <a:gd name="T23" fmla="*/ 62 h 143"/>
                  <a:gd name="T24" fmla="*/ 119 w 163"/>
                  <a:gd name="T25" fmla="*/ 79 h 143"/>
                  <a:gd name="T26" fmla="*/ 106 w 163"/>
                  <a:gd name="T27" fmla="*/ 125 h 143"/>
                  <a:gd name="T28" fmla="*/ 82 w 163"/>
                  <a:gd name="T29" fmla="*/ 139 h 143"/>
                  <a:gd name="T30" fmla="*/ 104 w 163"/>
                  <a:gd name="T31" fmla="*/ 143 h 143"/>
                  <a:gd name="T32" fmla="*/ 163 w 163"/>
                  <a:gd name="T33" fmla="*/ 84 h 143"/>
                  <a:gd name="T34" fmla="*/ 104 w 163"/>
                  <a:gd name="T35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143">
                    <a:moveTo>
                      <a:pt x="104" y="26"/>
                    </a:moveTo>
                    <a:cubicBezTo>
                      <a:pt x="95" y="26"/>
                      <a:pt x="86" y="28"/>
                      <a:pt x="79" y="31"/>
                    </a:cubicBezTo>
                    <a:cubicBezTo>
                      <a:pt x="74" y="34"/>
                      <a:pt x="70" y="36"/>
                      <a:pt x="66" y="4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8" y="0"/>
                      <a:pt x="15" y="0"/>
                      <a:pt x="13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0" y="9"/>
                      <a:pt x="1" y="16"/>
                      <a:pt x="5" y="20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49" y="62"/>
                      <a:pt x="47" y="67"/>
                      <a:pt x="46" y="73"/>
                    </a:cubicBezTo>
                    <a:cubicBezTo>
                      <a:pt x="46" y="75"/>
                      <a:pt x="45" y="78"/>
                      <a:pt x="45" y="81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8" y="63"/>
                      <a:pt x="84" y="62"/>
                      <a:pt x="89" y="62"/>
                    </a:cubicBezTo>
                    <a:cubicBezTo>
                      <a:pt x="102" y="62"/>
                      <a:pt x="113" y="68"/>
                      <a:pt x="119" y="79"/>
                    </a:cubicBezTo>
                    <a:cubicBezTo>
                      <a:pt x="128" y="95"/>
                      <a:pt x="122" y="116"/>
                      <a:pt x="106" y="125"/>
                    </a:cubicBezTo>
                    <a:cubicBezTo>
                      <a:pt x="82" y="139"/>
                      <a:pt x="82" y="139"/>
                      <a:pt x="82" y="139"/>
                    </a:cubicBezTo>
                    <a:cubicBezTo>
                      <a:pt x="88" y="141"/>
                      <a:pt x="96" y="143"/>
                      <a:pt x="104" y="143"/>
                    </a:cubicBezTo>
                    <a:cubicBezTo>
                      <a:pt x="136" y="143"/>
                      <a:pt x="163" y="117"/>
                      <a:pt x="163" y="84"/>
                    </a:cubicBezTo>
                    <a:cubicBezTo>
                      <a:pt x="163" y="52"/>
                      <a:pt x="136" y="26"/>
                      <a:pt x="10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2" name="Freeform 465@|5FFC:0|FBC:0|LFC:0|LBC:16777215"/>
              <p:cNvSpPr/>
              <p:nvPr/>
            </p:nvSpPr>
            <p:spPr bwMode="auto">
              <a:xfrm>
                <a:off x="6118225" y="6453188"/>
                <a:ext cx="160337" cy="115888"/>
              </a:xfrm>
              <a:custGeom>
                <a:avLst/>
                <a:gdLst>
                  <a:gd name="T0" fmla="*/ 152 w 227"/>
                  <a:gd name="T1" fmla="*/ 69 h 165"/>
                  <a:gd name="T2" fmla="*/ 215 w 227"/>
                  <a:gd name="T3" fmla="*/ 35 h 165"/>
                  <a:gd name="T4" fmla="*/ 222 w 227"/>
                  <a:gd name="T5" fmla="*/ 9 h 165"/>
                  <a:gd name="T6" fmla="*/ 205 w 227"/>
                  <a:gd name="T7" fmla="*/ 0 h 165"/>
                  <a:gd name="T8" fmla="*/ 196 w 227"/>
                  <a:gd name="T9" fmla="*/ 2 h 165"/>
                  <a:gd name="T10" fmla="*/ 135 w 227"/>
                  <a:gd name="T11" fmla="*/ 36 h 165"/>
                  <a:gd name="T12" fmla="*/ 123 w 227"/>
                  <a:gd name="T13" fmla="*/ 26 h 165"/>
                  <a:gd name="T14" fmla="*/ 77 w 227"/>
                  <a:gd name="T15" fmla="*/ 11 h 165"/>
                  <a:gd name="T16" fmla="*/ 0 w 227"/>
                  <a:gd name="T17" fmla="*/ 88 h 165"/>
                  <a:gd name="T18" fmla="*/ 77 w 227"/>
                  <a:gd name="T19" fmla="*/ 165 h 165"/>
                  <a:gd name="T20" fmla="*/ 155 w 227"/>
                  <a:gd name="T21" fmla="*/ 88 h 165"/>
                  <a:gd name="T22" fmla="*/ 154 w 227"/>
                  <a:gd name="T23" fmla="*/ 85 h 165"/>
                  <a:gd name="T24" fmla="*/ 152 w 227"/>
                  <a:gd name="T25" fmla="*/ 6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7" h="165">
                    <a:moveTo>
                      <a:pt x="152" y="69"/>
                    </a:moveTo>
                    <a:cubicBezTo>
                      <a:pt x="215" y="35"/>
                      <a:pt x="215" y="35"/>
                      <a:pt x="215" y="35"/>
                    </a:cubicBezTo>
                    <a:cubicBezTo>
                      <a:pt x="224" y="30"/>
                      <a:pt x="227" y="18"/>
                      <a:pt x="222" y="9"/>
                    </a:cubicBezTo>
                    <a:cubicBezTo>
                      <a:pt x="219" y="3"/>
                      <a:pt x="212" y="0"/>
                      <a:pt x="205" y="0"/>
                    </a:cubicBezTo>
                    <a:cubicBezTo>
                      <a:pt x="202" y="0"/>
                      <a:pt x="199" y="0"/>
                      <a:pt x="196" y="2"/>
                    </a:cubicBezTo>
                    <a:cubicBezTo>
                      <a:pt x="135" y="36"/>
                      <a:pt x="135" y="36"/>
                      <a:pt x="135" y="36"/>
                    </a:cubicBezTo>
                    <a:cubicBezTo>
                      <a:pt x="131" y="32"/>
                      <a:pt x="127" y="29"/>
                      <a:pt x="123" y="26"/>
                    </a:cubicBezTo>
                    <a:cubicBezTo>
                      <a:pt x="110" y="16"/>
                      <a:pt x="94" y="11"/>
                      <a:pt x="77" y="11"/>
                    </a:cubicBezTo>
                    <a:cubicBezTo>
                      <a:pt x="35" y="11"/>
                      <a:pt x="0" y="45"/>
                      <a:pt x="0" y="88"/>
                    </a:cubicBezTo>
                    <a:cubicBezTo>
                      <a:pt x="0" y="131"/>
                      <a:pt x="35" y="165"/>
                      <a:pt x="77" y="165"/>
                    </a:cubicBezTo>
                    <a:cubicBezTo>
                      <a:pt x="120" y="165"/>
                      <a:pt x="155" y="131"/>
                      <a:pt x="155" y="88"/>
                    </a:cubicBezTo>
                    <a:cubicBezTo>
                      <a:pt x="155" y="87"/>
                      <a:pt x="155" y="86"/>
                      <a:pt x="154" y="85"/>
                    </a:cubicBezTo>
                    <a:cubicBezTo>
                      <a:pt x="154" y="80"/>
                      <a:pt x="154" y="75"/>
                      <a:pt x="152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7" name="TextBox 13@|17FFC:16777215|FBC:16777215|LFC:16777215|LBC:16777215"/>
            <p:cNvSpPr txBox="1"/>
            <p:nvPr/>
          </p:nvSpPr>
          <p:spPr>
            <a:xfrm>
              <a:off x="8826136" y="4488652"/>
              <a:ext cx="229824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TextBox 13@|17FFC:16777215|FBC:16777215|LFC:16777215|LBC:16777215"/>
            <p:cNvSpPr txBox="1"/>
            <p:nvPr/>
          </p:nvSpPr>
          <p:spPr>
            <a:xfrm>
              <a:off x="8826135" y="4898419"/>
              <a:ext cx="231567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666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463" name="组合 58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60" name="圆角矩形 59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9465" name="图片 6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6" name="文本框 64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19467" name="文本框 65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6"/>
          <p:cNvSpPr txBox="1"/>
          <p:nvPr/>
        </p:nvSpPr>
        <p:spPr>
          <a:xfrm>
            <a:off x="2116138" y="3722688"/>
            <a:ext cx="3844925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1600" b="1" dirty="0">
                <a:solidFill>
                  <a:srgbClr val="315B2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1.1 </a:t>
            </a:r>
            <a:r>
              <a:rPr lang="zh-CN" altLang="en-US" sz="1600" b="1" dirty="0">
                <a:solidFill>
                  <a:srgbClr val="315B2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第三级标题样式预览</a:t>
            </a:r>
          </a:p>
        </p:txBody>
      </p:sp>
      <p:sp>
        <p:nvSpPr>
          <p:cNvPr id="20483" name="文本框 7"/>
          <p:cNvSpPr txBox="1"/>
          <p:nvPr/>
        </p:nvSpPr>
        <p:spPr>
          <a:xfrm>
            <a:off x="2136775" y="2266950"/>
            <a:ext cx="3843338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000" b="1" dirty="0">
                <a:solidFill>
                  <a:srgbClr val="315B2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第二级标题样式预览</a:t>
            </a:r>
          </a:p>
        </p:txBody>
      </p:sp>
      <p:grpSp>
        <p:nvGrpSpPr>
          <p:cNvPr id="20484" name="组合 2"/>
          <p:cNvGrpSpPr/>
          <p:nvPr/>
        </p:nvGrpSpPr>
        <p:grpSpPr>
          <a:xfrm>
            <a:off x="1595438" y="2224088"/>
            <a:ext cx="439737" cy="522287"/>
            <a:chOff x="1231023" y="2673704"/>
            <a:chExt cx="440538" cy="523219"/>
          </a:xfrm>
        </p:grpSpPr>
        <p:sp>
          <p:nvSpPr>
            <p:cNvPr id="12" name="Rectangle 18@|1FFC:192|FBC:16777215|LFC:16777215|LBC:16777215"/>
            <p:cNvSpPr/>
            <p:nvPr/>
          </p:nvSpPr>
          <p:spPr>
            <a:xfrm>
              <a:off x="1231023" y="2699915"/>
              <a:ext cx="440538" cy="440539"/>
            </a:xfrm>
            <a:prstGeom prst="rect">
              <a:avLst/>
            </a:prstGeom>
            <a:solidFill>
              <a:srgbClr val="5AAB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3" name="Isosceles Triangle 19@|1FFC:40688|FBC:16777215|LFC:16777215|LBC:16777215"/>
            <p:cNvSpPr/>
            <p:nvPr/>
          </p:nvSpPr>
          <p:spPr>
            <a:xfrm>
              <a:off x="1233041" y="2700784"/>
              <a:ext cx="438041" cy="440100"/>
            </a:xfrm>
            <a:prstGeom prst="triangle">
              <a:avLst>
                <a:gd name="adj" fmla="val 0"/>
              </a:avLst>
            </a:prstGeom>
            <a:solidFill>
              <a:srgbClr val="315B2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1" name="TextBox 17@|17FFC:16777215|FBC:16777215|LFC:16777215|LBC:16777215"/>
            <p:cNvSpPr txBox="1"/>
            <p:nvPr/>
          </p:nvSpPr>
          <p:spPr>
            <a:xfrm>
              <a:off x="1248352" y="2673704"/>
              <a:ext cx="405880" cy="5232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+mn-cs"/>
                  <a:sym typeface="微软雅黑" panose="020B0503020204020204" pitchFamily="34" charset="-122"/>
                </a:rPr>
                <a:t>1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  <a:sym typeface="微软雅黑" panose="020B0503020204020204" pitchFamily="34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136775" y="2682875"/>
            <a:ext cx="8459788" cy="859155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116138" y="4032250"/>
            <a:ext cx="8350250" cy="748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</a:p>
        </p:txBody>
      </p:sp>
      <p:grpSp>
        <p:nvGrpSpPr>
          <p:cNvPr id="20487" name="组合 15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17" name="圆角矩形 16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0489" name="图片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90" name="文本框 21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0491" name="文本框 22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325" y="1860550"/>
            <a:ext cx="3487738" cy="812800"/>
            <a:chOff x="1837717" y="1860957"/>
            <a:chExt cx="3489026" cy="812917"/>
          </a:xfrm>
        </p:grpSpPr>
        <p:sp>
          <p:nvSpPr>
            <p:cNvPr id="8" name="Oval 80@|1FFC:3289814|FBC:16777215|LFC:16777215|LBC:16777215"/>
            <p:cNvSpPr/>
            <p:nvPr/>
          </p:nvSpPr>
          <p:spPr>
            <a:xfrm>
              <a:off x="1837717" y="1860957"/>
              <a:ext cx="699076" cy="699074"/>
            </a:xfrm>
            <a:prstGeom prst="ellipse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21533" name="TextBox 13@|17FFC:16777215|FBC:16777215|LFC:16777215|LBC:16777215"/>
            <p:cNvSpPr txBox="1"/>
            <p:nvPr/>
          </p:nvSpPr>
          <p:spPr>
            <a:xfrm>
              <a:off x="2750592" y="1860957"/>
              <a:ext cx="2576151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x-none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34" name="TextBox 13@|17FFC:16777215|FBC:16777215|LFC:16777215|LBC:16777215"/>
            <p:cNvSpPr txBox="1"/>
            <p:nvPr/>
          </p:nvSpPr>
          <p:spPr>
            <a:xfrm>
              <a:off x="2750592" y="2242987"/>
              <a:ext cx="2333999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586538" y="1860550"/>
            <a:ext cx="3413125" cy="812800"/>
            <a:chOff x="6587139" y="1860957"/>
            <a:chExt cx="3413204" cy="812917"/>
          </a:xfrm>
        </p:grpSpPr>
        <p:sp>
          <p:nvSpPr>
            <p:cNvPr id="10" name="Oval 97@|1FFC:7355919|FBC:16777215|LFC:16777215|LBC:16777215"/>
            <p:cNvSpPr/>
            <p:nvPr/>
          </p:nvSpPr>
          <p:spPr>
            <a:xfrm>
              <a:off x="6587139" y="1860957"/>
              <a:ext cx="699076" cy="699074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21530" name="TextBox 13@|17FFC:16777215|FBC:16777215|LFC:16777215|LBC:16777215"/>
            <p:cNvSpPr txBox="1"/>
            <p:nvPr/>
          </p:nvSpPr>
          <p:spPr>
            <a:xfrm>
              <a:off x="7424192" y="1860957"/>
              <a:ext cx="2576151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31" name="TextBox 13@|17FFC:16777215|FBC:16777215|LFC:16777215|LBC:16777215"/>
            <p:cNvSpPr txBox="1"/>
            <p:nvPr/>
          </p:nvSpPr>
          <p:spPr>
            <a:xfrm>
              <a:off x="7424192" y="2242987"/>
              <a:ext cx="2333999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838325" y="3248025"/>
            <a:ext cx="3487738" cy="842963"/>
            <a:chOff x="1837717" y="3247406"/>
            <a:chExt cx="3489026" cy="843697"/>
          </a:xfrm>
        </p:grpSpPr>
        <p:sp>
          <p:nvSpPr>
            <p:cNvPr id="9" name="Oval 92@|1FFC:7355919|FBC:16777215|LFC:16777215|LBC:16777215"/>
            <p:cNvSpPr/>
            <p:nvPr/>
          </p:nvSpPr>
          <p:spPr>
            <a:xfrm>
              <a:off x="1837717" y="3247406"/>
              <a:ext cx="699076" cy="699074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21527" name="TextBox 13@|17FFC:16777215|FBC:16777215|LFC:16777215|LBC:16777215"/>
            <p:cNvSpPr txBox="1"/>
            <p:nvPr/>
          </p:nvSpPr>
          <p:spPr>
            <a:xfrm>
              <a:off x="2750592" y="3278186"/>
              <a:ext cx="2576151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8" name="TextBox 13@|17FFC:16777215|FBC:16777215|LFC:16777215|LBC:16777215"/>
            <p:cNvSpPr txBox="1"/>
            <p:nvPr/>
          </p:nvSpPr>
          <p:spPr>
            <a:xfrm>
              <a:off x="2750592" y="3660216"/>
              <a:ext cx="2333999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586538" y="3259138"/>
            <a:ext cx="3413125" cy="831850"/>
            <a:chOff x="6587139" y="3258767"/>
            <a:chExt cx="3413204" cy="832336"/>
          </a:xfrm>
        </p:grpSpPr>
        <p:sp>
          <p:nvSpPr>
            <p:cNvPr id="11" name="Oval 102@|1FFC:7355919|FBC:16777215|LFC:16777215|LBC:16777215"/>
            <p:cNvSpPr/>
            <p:nvPr/>
          </p:nvSpPr>
          <p:spPr>
            <a:xfrm>
              <a:off x="6587139" y="3258767"/>
              <a:ext cx="699076" cy="699074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21524" name="TextBox 13@|17FFC:16777215|FBC:16777215|LFC:16777215|LBC:16777215"/>
            <p:cNvSpPr txBox="1"/>
            <p:nvPr/>
          </p:nvSpPr>
          <p:spPr>
            <a:xfrm>
              <a:off x="7424192" y="3278186"/>
              <a:ext cx="2576151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5" name="TextBox 13@|17FFC:16777215|FBC:16777215|LFC:16777215|LBC:16777215"/>
            <p:cNvSpPr txBox="1"/>
            <p:nvPr/>
          </p:nvSpPr>
          <p:spPr>
            <a:xfrm>
              <a:off x="7424192" y="3660216"/>
              <a:ext cx="2333999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838325" y="4633913"/>
            <a:ext cx="3487738" cy="812800"/>
            <a:chOff x="1837717" y="4633856"/>
            <a:chExt cx="3489026" cy="812917"/>
          </a:xfrm>
        </p:grpSpPr>
        <p:sp>
          <p:nvSpPr>
            <p:cNvPr id="12" name="Oval 106@|1FFC:7355919|FBC:16777215|LFC:16777215|LBC:16777215"/>
            <p:cNvSpPr/>
            <p:nvPr/>
          </p:nvSpPr>
          <p:spPr>
            <a:xfrm>
              <a:off x="1837717" y="4633856"/>
              <a:ext cx="699076" cy="699074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5</a:t>
              </a:r>
            </a:p>
          </p:txBody>
        </p:sp>
        <p:sp>
          <p:nvSpPr>
            <p:cNvPr id="21521" name="TextBox 13@|17FFC:16777215|FBC:16777215|LFC:16777215|LBC:16777215"/>
            <p:cNvSpPr txBox="1"/>
            <p:nvPr/>
          </p:nvSpPr>
          <p:spPr>
            <a:xfrm>
              <a:off x="2750592" y="4633856"/>
              <a:ext cx="2576151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2" name="TextBox 13@|17FFC:16777215|FBC:16777215|LFC:16777215|LBC:16777215"/>
            <p:cNvSpPr txBox="1"/>
            <p:nvPr/>
          </p:nvSpPr>
          <p:spPr>
            <a:xfrm>
              <a:off x="2750592" y="5015886"/>
              <a:ext cx="2333999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586538" y="4633913"/>
            <a:ext cx="3413125" cy="812800"/>
            <a:chOff x="6587139" y="4633856"/>
            <a:chExt cx="3413204" cy="812917"/>
          </a:xfrm>
        </p:grpSpPr>
        <p:sp>
          <p:nvSpPr>
            <p:cNvPr id="13" name="Oval 110@|1FFC:7355919|FBC:16777215|LFC:16777215|LBC:16777215"/>
            <p:cNvSpPr/>
            <p:nvPr/>
          </p:nvSpPr>
          <p:spPr>
            <a:xfrm>
              <a:off x="6587139" y="4656578"/>
              <a:ext cx="699076" cy="699074"/>
            </a:xfrm>
            <a:prstGeom prst="ellipse">
              <a:avLst/>
            </a:prstGeom>
            <a:solidFill>
              <a:srgbClr val="5AAB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6</a:t>
              </a:r>
            </a:p>
          </p:txBody>
        </p:sp>
        <p:sp>
          <p:nvSpPr>
            <p:cNvPr id="21518" name="TextBox 13@|17FFC:16777215|FBC:16777215|LFC:16777215|LBC:16777215"/>
            <p:cNvSpPr txBox="1"/>
            <p:nvPr/>
          </p:nvSpPr>
          <p:spPr>
            <a:xfrm>
              <a:off x="7424192" y="4633856"/>
              <a:ext cx="2576151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单击输入标题</a:t>
              </a:r>
              <a:endPara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19" name="TextBox 13@|17FFC:16777215|FBC:16777215|LFC:16777215|LBC:16777215"/>
            <p:cNvSpPr txBox="1"/>
            <p:nvPr/>
          </p:nvSpPr>
          <p:spPr>
            <a:xfrm>
              <a:off x="7424192" y="5015886"/>
              <a:ext cx="2333999" cy="43088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lstStyle/>
            <a:p>
              <a:pPr lvl="0" defTabSz="1216025" eaLnBrk="1" hangingPunct="1">
                <a:spcBef>
                  <a:spcPct val="20000"/>
                </a:spcBef>
              </a:pPr>
              <a:r>
                <a:rPr lang="zh-CN" alt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512" name="组合 30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34" name="圆角矩形 33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1514" name="图片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15" name="文本框 35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1516" name="文本框 36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44513" y="2066925"/>
            <a:ext cx="1470481" cy="2587625"/>
            <a:chOff x="544840" y="2314029"/>
            <a:chExt cx="1469563" cy="2588170"/>
          </a:xfrm>
        </p:grpSpPr>
        <p:sp>
          <p:nvSpPr>
            <p:cNvPr id="53" name="Rectangle 52@|1FFC:5460819|FBC:3684408|LFC:16777215|LBC:16777215"/>
            <p:cNvSpPr/>
            <p:nvPr/>
          </p:nvSpPr>
          <p:spPr>
            <a:xfrm>
              <a:off x="544840" y="2314029"/>
              <a:ext cx="1461869" cy="1912799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</a:p>
          </p:txBody>
        </p:sp>
        <p:sp>
          <p:nvSpPr>
            <p:cNvPr id="6" name="Rectangle 5@|1FFC:3347200|FBC:16777215|LFC:16777215|LBC:16777215"/>
            <p:cNvSpPr/>
            <p:nvPr/>
          </p:nvSpPr>
          <p:spPr>
            <a:xfrm>
              <a:off x="546187" y="4243865"/>
              <a:ext cx="1468216" cy="658334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2575" name="TextBox 6@|17FFC:16777215|FBC:16777215|LFC:16777215|LBC:16777215"/>
            <p:cNvSpPr txBox="1"/>
            <p:nvPr/>
          </p:nvSpPr>
          <p:spPr>
            <a:xfrm>
              <a:off x="581134" y="4303237"/>
              <a:ext cx="1401204" cy="352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22576" name="TextBox 7@|17FFC:16777215|FBC:16777215|LFC:16777215|LBC:16777215"/>
            <p:cNvSpPr txBox="1"/>
            <p:nvPr/>
          </p:nvSpPr>
          <p:spPr>
            <a:xfrm>
              <a:off x="577154" y="4580911"/>
              <a:ext cx="1160055" cy="271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9" name="Rectangle 8@|1FFC:192|FBC:16777215|LFC:16777215|LBC:16777215"/>
            <p:cNvSpPr/>
            <p:nvPr/>
          </p:nvSpPr>
          <p:spPr>
            <a:xfrm>
              <a:off x="546065" y="4220990"/>
              <a:ext cx="1468216" cy="41522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463550" y="4872038"/>
            <a:ext cx="11309350" cy="859155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236788" y="2066925"/>
            <a:ext cx="1469097" cy="2587625"/>
            <a:chOff x="2237150" y="2314029"/>
            <a:chExt cx="1468418" cy="2588171"/>
          </a:xfrm>
        </p:grpSpPr>
        <p:sp>
          <p:nvSpPr>
            <p:cNvPr id="12" name="Rectangle 11@|1FFC:3347200|FBC:16777215|LFC:16777215|LBC:16777215"/>
            <p:cNvSpPr/>
            <p:nvPr/>
          </p:nvSpPr>
          <p:spPr>
            <a:xfrm>
              <a:off x="2237150" y="4243866"/>
              <a:ext cx="1468216" cy="658334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2569" name="TextBox 12@|17FFC:16777215|FBC:16777215|LFC:16777215|LBC:16777215"/>
            <p:cNvSpPr txBox="1"/>
            <p:nvPr/>
          </p:nvSpPr>
          <p:spPr>
            <a:xfrm>
              <a:off x="2272098" y="4303238"/>
              <a:ext cx="1401432" cy="352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22570" name="TextBox 13@|17FFC:16777215|FBC:16777215|LFC:16777215|LBC:16777215"/>
            <p:cNvSpPr txBox="1"/>
            <p:nvPr/>
          </p:nvSpPr>
          <p:spPr>
            <a:xfrm>
              <a:off x="2268118" y="4580912"/>
              <a:ext cx="1160243" cy="271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15" name="Rectangle 14@|1FFC:192|FBC:16777215|LFC:16777215|LBC:16777215"/>
            <p:cNvSpPr/>
            <p:nvPr/>
          </p:nvSpPr>
          <p:spPr>
            <a:xfrm>
              <a:off x="2237352" y="4220991"/>
              <a:ext cx="1468216" cy="41522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54" name="Rectangle 53@|1FFC:5460819|FBC:3684408|LFC:16777215|LBC:16777215"/>
            <p:cNvSpPr/>
            <p:nvPr/>
          </p:nvSpPr>
          <p:spPr>
            <a:xfrm>
              <a:off x="2240323" y="2314029"/>
              <a:ext cx="1461869" cy="1912799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29063" y="2066925"/>
            <a:ext cx="1476074" cy="2587625"/>
            <a:chOff x="3928314" y="2314029"/>
            <a:chExt cx="1476970" cy="2588171"/>
          </a:xfrm>
        </p:grpSpPr>
        <p:sp>
          <p:nvSpPr>
            <p:cNvPr id="18" name="Rectangle 17@|1FFC:3347200|FBC:16777215|LFC:16777215|LBC:16777215"/>
            <p:cNvSpPr/>
            <p:nvPr/>
          </p:nvSpPr>
          <p:spPr>
            <a:xfrm>
              <a:off x="3928314" y="4243866"/>
              <a:ext cx="1468216" cy="658334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2564" name="TextBox 18@|17FFC:16777215|FBC:16777215|LFC:16777215|LBC:16777215"/>
            <p:cNvSpPr txBox="1"/>
            <p:nvPr/>
          </p:nvSpPr>
          <p:spPr>
            <a:xfrm>
              <a:off x="3963262" y="4303238"/>
              <a:ext cx="1402931" cy="352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22565" name="TextBox 19@|17FFC:16777215|FBC:16777215|LFC:16777215|LBC:16777215"/>
            <p:cNvSpPr txBox="1"/>
            <p:nvPr/>
          </p:nvSpPr>
          <p:spPr>
            <a:xfrm>
              <a:off x="3959282" y="4580912"/>
              <a:ext cx="1161485" cy="27120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1" name="Rectangle 20@|1FFC:192|FBC:16777215|LFC:16777215|LBC:16777215"/>
            <p:cNvSpPr/>
            <p:nvPr/>
          </p:nvSpPr>
          <p:spPr>
            <a:xfrm>
              <a:off x="3937068" y="4220991"/>
              <a:ext cx="1468216" cy="41522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55" name="Rectangle 54@|1FFC:5460819|FBC:3684408|LFC:16777215|LBC:16777215"/>
            <p:cNvSpPr/>
            <p:nvPr/>
          </p:nvSpPr>
          <p:spPr>
            <a:xfrm>
              <a:off x="3935806" y="2314029"/>
              <a:ext cx="1461869" cy="1912799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487988" y="2066925"/>
            <a:ext cx="1473683" cy="2590800"/>
            <a:chOff x="5487308" y="2314029"/>
            <a:chExt cx="1475137" cy="2591212"/>
          </a:xfrm>
        </p:grpSpPr>
        <p:sp>
          <p:nvSpPr>
            <p:cNvPr id="24" name="Rectangle 23@|1FFC:3347200|FBC:16777215|LFC:16777215|LBC:16777215"/>
            <p:cNvSpPr/>
            <p:nvPr/>
          </p:nvSpPr>
          <p:spPr>
            <a:xfrm>
              <a:off x="5494229" y="4246907"/>
              <a:ext cx="1468216" cy="658334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2559" name="TextBox 24@|17FFC:16777215|FBC:16777215|LFC:16777215|LBC:16777215"/>
            <p:cNvSpPr txBox="1"/>
            <p:nvPr/>
          </p:nvSpPr>
          <p:spPr>
            <a:xfrm>
              <a:off x="5529177" y="4306279"/>
              <a:ext cx="1403464" cy="3524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22560" name="TextBox 25@|17FFC:16777215|FBC:16777215|LFC:16777215|LBC:16777215"/>
            <p:cNvSpPr txBox="1"/>
            <p:nvPr/>
          </p:nvSpPr>
          <p:spPr>
            <a:xfrm>
              <a:off x="5525197" y="4583953"/>
              <a:ext cx="1161925" cy="2711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7" name="Rectangle 26@|1FFC:192|FBC:16777215|LFC:16777215|LBC:16777215"/>
            <p:cNvSpPr/>
            <p:nvPr/>
          </p:nvSpPr>
          <p:spPr>
            <a:xfrm>
              <a:off x="5487308" y="4215593"/>
              <a:ext cx="1468216" cy="41522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56" name="Rectangle 55@|1FFC:5460819|FBC:3684408|LFC:16777215|LBC:16777215"/>
            <p:cNvSpPr/>
            <p:nvPr/>
          </p:nvSpPr>
          <p:spPr>
            <a:xfrm>
              <a:off x="5487308" y="2314029"/>
              <a:ext cx="1461869" cy="1912799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089775" y="2066925"/>
            <a:ext cx="1468438" cy="2590800"/>
            <a:chOff x="7089089" y="2314029"/>
            <a:chExt cx="1469664" cy="2591212"/>
          </a:xfrm>
        </p:grpSpPr>
        <p:sp>
          <p:nvSpPr>
            <p:cNvPr id="30" name="Rectangle 29@|1FFC:3347200|FBC:16777215|LFC:16777215|LBC:16777215"/>
            <p:cNvSpPr/>
            <p:nvPr/>
          </p:nvSpPr>
          <p:spPr>
            <a:xfrm>
              <a:off x="7089089" y="4246907"/>
              <a:ext cx="1468215" cy="658334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2554" name="TextBox 30@|17FFC:16777215|FBC:16777215|LFC:16777215|LBC:16777215"/>
            <p:cNvSpPr txBox="1"/>
            <p:nvPr/>
          </p:nvSpPr>
          <p:spPr>
            <a:xfrm>
              <a:off x="7124036" y="4306279"/>
              <a:ext cx="1403251" cy="3524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22555" name="TextBox 31@|17FFC:16777215|FBC:16777215|LFC:16777215|LBC:16777215"/>
            <p:cNvSpPr txBox="1"/>
            <p:nvPr/>
          </p:nvSpPr>
          <p:spPr>
            <a:xfrm>
              <a:off x="7120056" y="4583953"/>
              <a:ext cx="1161749" cy="2711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33" name="Rectangle 32@|1FFC:192|FBC:16777215|LFC:16777215|LBC:16777215"/>
            <p:cNvSpPr/>
            <p:nvPr/>
          </p:nvSpPr>
          <p:spPr>
            <a:xfrm>
              <a:off x="7090538" y="4215592"/>
              <a:ext cx="1468215" cy="41522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57" name="Rectangle 56@|1FFC:5460819|FBC:3684408|LFC:16777215|LBC:16777215"/>
            <p:cNvSpPr/>
            <p:nvPr/>
          </p:nvSpPr>
          <p:spPr>
            <a:xfrm>
              <a:off x="7089089" y="2314029"/>
              <a:ext cx="1461869" cy="1912799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710613" y="2066925"/>
            <a:ext cx="1473200" cy="2590800"/>
            <a:chOff x="8711068" y="2314029"/>
            <a:chExt cx="1472333" cy="2591212"/>
          </a:xfrm>
        </p:grpSpPr>
        <p:sp>
          <p:nvSpPr>
            <p:cNvPr id="36" name="Rectangle 35@|1FFC:3347200|FBC:16777215|LFC:16777215|LBC:16777215"/>
            <p:cNvSpPr/>
            <p:nvPr/>
          </p:nvSpPr>
          <p:spPr>
            <a:xfrm>
              <a:off x="8715185" y="4246907"/>
              <a:ext cx="1468216" cy="658334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2549" name="TextBox 36@|17FFC:16777215|FBC:16777215|LFC:16777215|LBC:16777215"/>
            <p:cNvSpPr txBox="1"/>
            <p:nvPr/>
          </p:nvSpPr>
          <p:spPr>
            <a:xfrm>
              <a:off x="8750133" y="4306279"/>
              <a:ext cx="1401255" cy="3524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22550" name="TextBox 37@|17FFC:16777215|FBC:16777215|LFC:16777215|LBC:16777215"/>
            <p:cNvSpPr txBox="1"/>
            <p:nvPr/>
          </p:nvSpPr>
          <p:spPr>
            <a:xfrm>
              <a:off x="8746152" y="4583953"/>
              <a:ext cx="1160097" cy="2711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39" name="Rectangle 38@|1FFC:192|FBC:16777215|LFC:16777215|LBC:16777215"/>
            <p:cNvSpPr/>
            <p:nvPr/>
          </p:nvSpPr>
          <p:spPr>
            <a:xfrm>
              <a:off x="8711068" y="4215592"/>
              <a:ext cx="1468216" cy="41522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58" name="Rectangle 57@|1FFC:5460819|FBC:3684408|LFC:16777215|LBC:16777215"/>
            <p:cNvSpPr/>
            <p:nvPr/>
          </p:nvSpPr>
          <p:spPr>
            <a:xfrm>
              <a:off x="8717415" y="2314029"/>
              <a:ext cx="1461869" cy="1912799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296525" y="2066925"/>
            <a:ext cx="1476375" cy="2590800"/>
            <a:chOff x="10296996" y="2314029"/>
            <a:chExt cx="1476216" cy="2591212"/>
          </a:xfrm>
        </p:grpSpPr>
        <p:sp>
          <p:nvSpPr>
            <p:cNvPr id="42" name="Rectangle 41@|1FFC:3347200|FBC:16777215|LFC:16777215|LBC:16777215"/>
            <p:cNvSpPr/>
            <p:nvPr/>
          </p:nvSpPr>
          <p:spPr>
            <a:xfrm>
              <a:off x="10304996" y="4246907"/>
              <a:ext cx="1468216" cy="658334"/>
            </a:xfrm>
            <a:prstGeom prst="rect">
              <a:avLst/>
            </a:prstGeom>
            <a:solidFill>
              <a:srgbClr val="5AAB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2544" name="TextBox 42@|17FFC:16777215|FBC:16777215|LFC:16777215|LBC:16777215"/>
            <p:cNvSpPr txBox="1"/>
            <p:nvPr/>
          </p:nvSpPr>
          <p:spPr>
            <a:xfrm>
              <a:off x="10339944" y="4306279"/>
              <a:ext cx="1401929" cy="3524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</a:p>
          </p:txBody>
        </p:sp>
        <p:sp>
          <p:nvSpPr>
            <p:cNvPr id="22545" name="TextBox 43@|17FFC:16777215|FBC:16777215|LFC:16777215|LBC:16777215"/>
            <p:cNvSpPr txBox="1"/>
            <p:nvPr/>
          </p:nvSpPr>
          <p:spPr>
            <a:xfrm>
              <a:off x="10335965" y="4583953"/>
              <a:ext cx="1160655" cy="2711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l" eaLnBrk="1" hangingPunct="1"/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45" name="Rectangle 44@|1FFC:192|FBC:16777215|LFC:16777215|LBC:16777215"/>
            <p:cNvSpPr/>
            <p:nvPr/>
          </p:nvSpPr>
          <p:spPr>
            <a:xfrm>
              <a:off x="10296996" y="4215592"/>
              <a:ext cx="1468216" cy="41522"/>
            </a:xfrm>
            <a:prstGeom prst="rect">
              <a:avLst/>
            </a:prstGeom>
            <a:solidFill>
              <a:srgbClr val="315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59" name="Rectangle 58@|1FFC:5460819|FBC:3684408|LFC:16777215|LBC:16777215"/>
            <p:cNvSpPr/>
            <p:nvPr/>
          </p:nvSpPr>
          <p:spPr>
            <a:xfrm>
              <a:off x="10296996" y="2314029"/>
              <a:ext cx="1461869" cy="1912799"/>
            </a:xfrm>
            <a:prstGeom prst="rect">
              <a:avLst/>
            </a:prstGeom>
            <a:pattFill prst="lgCheck">
              <a:fgClr>
                <a:srgbClr val="535353"/>
              </a:fgClr>
              <a:bgClr>
                <a:srgbClr val="383838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请插入图片</a:t>
              </a:r>
              <a:endPara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（见教程）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2538" name="组合 48"/>
          <p:cNvGrpSpPr/>
          <p:nvPr/>
        </p:nvGrpSpPr>
        <p:grpSpPr>
          <a:xfrm>
            <a:off x="284163" y="55563"/>
            <a:ext cx="2952750" cy="857250"/>
            <a:chOff x="312964" y="12700"/>
            <a:chExt cx="2952751" cy="856370"/>
          </a:xfrm>
        </p:grpSpPr>
        <p:sp>
          <p:nvSpPr>
            <p:cNvPr id="50" name="圆角矩形 49"/>
            <p:cNvSpPr/>
            <p:nvPr/>
          </p:nvSpPr>
          <p:spPr>
            <a:xfrm>
              <a:off x="368276" y="282152"/>
              <a:ext cx="2897439" cy="38020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4F9B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2540" name="图片 5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5465">
              <a:off x="312964" y="12700"/>
              <a:ext cx="498555" cy="856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41" name="文本框 60"/>
            <p:cNvSpPr txBox="1"/>
            <p:nvPr/>
          </p:nvSpPr>
          <p:spPr>
            <a:xfrm>
              <a:off x="846342" y="282152"/>
              <a:ext cx="2031325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zh-CN" altLang="en-US" b="1" dirty="0">
                  <a:solidFill>
                    <a:srgbClr val="3C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2542" name="文本框 61"/>
            <p:cNvSpPr txBox="1"/>
            <p:nvPr/>
          </p:nvSpPr>
          <p:spPr>
            <a:xfrm>
              <a:off x="405443" y="287157"/>
              <a:ext cx="34657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2860</Words>
  <Application>Microsoft Office PowerPoint</Application>
  <PresentationFormat>宽屏</PresentationFormat>
  <Paragraphs>441</Paragraphs>
  <Slides>37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5" baseType="lpstr">
      <vt:lpstr>Helvetica Light</vt:lpstr>
      <vt:lpstr>Open Sans</vt:lpstr>
      <vt:lpstr>PT Sans</vt:lpstr>
      <vt:lpstr>等线</vt:lpstr>
      <vt:lpstr>微软雅黑</vt:lpstr>
      <vt:lpstr>Arial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564</cp:revision>
  <dcterms:created xsi:type="dcterms:W3CDTF">2015-08-21T12:41:00Z</dcterms:created>
  <dcterms:modified xsi:type="dcterms:W3CDTF">2021-01-05T11:11:44Z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