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0"/>
  </p:notesMasterIdLst>
  <p:sldIdLst>
    <p:sldId id="363" r:id="rId3"/>
    <p:sldId id="364" r:id="rId4"/>
    <p:sldId id="366" r:id="rId5"/>
    <p:sldId id="271" r:id="rId6"/>
    <p:sldId id="265" r:id="rId7"/>
    <p:sldId id="301" r:id="rId8"/>
    <p:sldId id="288" r:id="rId9"/>
    <p:sldId id="261" r:id="rId10"/>
    <p:sldId id="272" r:id="rId11"/>
    <p:sldId id="371" r:id="rId12"/>
    <p:sldId id="273" r:id="rId13"/>
    <p:sldId id="316" r:id="rId14"/>
    <p:sldId id="268" r:id="rId15"/>
    <p:sldId id="311" r:id="rId16"/>
    <p:sldId id="290" r:id="rId17"/>
    <p:sldId id="286" r:id="rId18"/>
    <p:sldId id="372" r:id="rId19"/>
    <p:sldId id="305" r:id="rId20"/>
    <p:sldId id="306" r:id="rId21"/>
    <p:sldId id="287" r:id="rId22"/>
    <p:sldId id="314" r:id="rId23"/>
    <p:sldId id="308" r:id="rId24"/>
    <p:sldId id="297" r:id="rId25"/>
    <p:sldId id="373" r:id="rId26"/>
    <p:sldId id="269" r:id="rId27"/>
    <p:sldId id="296" r:id="rId28"/>
    <p:sldId id="267" r:id="rId29"/>
    <p:sldId id="291" r:id="rId30"/>
    <p:sldId id="299" r:id="rId31"/>
    <p:sldId id="307" r:id="rId32"/>
    <p:sldId id="374" r:id="rId33"/>
    <p:sldId id="319" r:id="rId34"/>
    <p:sldId id="270" r:id="rId35"/>
    <p:sldId id="310" r:id="rId36"/>
    <p:sldId id="313" r:id="rId37"/>
    <p:sldId id="302" r:id="rId38"/>
    <p:sldId id="365" r:id="rId39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B31"/>
    <a:srgbClr val="315B2F"/>
    <a:srgbClr val="006A32"/>
    <a:srgbClr val="FFFFFF"/>
    <a:srgbClr val="000000"/>
    <a:srgbClr val="D72B1D"/>
    <a:srgbClr val="FF3C00"/>
    <a:srgbClr val="45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5"/>
    <p:restoredTop sz="87972"/>
  </p:normalViewPr>
  <p:slideViewPr>
    <p:cSldViewPr snapToGrid="0">
      <p:cViewPr>
        <p:scale>
          <a:sx n="106" d="100"/>
          <a:sy n="106" d="100"/>
        </p:scale>
        <p:origin x="84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8" name="组合 2"/>
          <p:cNvGrpSpPr/>
          <p:nvPr userDrawn="1"/>
        </p:nvGrpSpPr>
        <p:grpSpPr>
          <a:xfrm>
            <a:off x="0" y="0"/>
            <a:ext cx="12192000" cy="2305050"/>
            <a:chOff x="0" y="0"/>
            <a:chExt cx="12192000" cy="2305050"/>
          </a:xfrm>
        </p:grpSpPr>
        <p:pic>
          <p:nvPicPr>
            <p:cNvPr id="1029" name="图片 3"/>
            <p:cNvPicPr>
              <a:picLocks noChangeAspect="1"/>
            </p:cNvPicPr>
            <p:nvPr userDrawn="1"/>
          </p:nvPicPr>
          <p:blipFill>
            <a:blip r:embed="rId14"/>
            <a:srcRect t="43710"/>
            <a:stretch>
              <a:fillRect/>
            </a:stretch>
          </p:blipFill>
          <p:spPr>
            <a:xfrm>
              <a:off x="0" y="0"/>
              <a:ext cx="12192000" cy="17049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0" y="0"/>
              <a:ext cx="12192000" cy="2305050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7150"/>
            <a:ext cx="121920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403475" y="4365625"/>
            <a:ext cx="71564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57513" y="5416550"/>
            <a:ext cx="6038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dist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41725" y="571500"/>
            <a:ext cx="4911725" cy="3994150"/>
            <a:chOff x="2863188" y="-544228"/>
            <a:chExt cx="6529288" cy="5309810"/>
          </a:xfrm>
        </p:grpSpPr>
        <p:pic>
          <p:nvPicPr>
            <p:cNvPr id="15368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3188" y="-544228"/>
              <a:ext cx="6529288" cy="53098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4015" y="306226"/>
              <a:ext cx="4827100" cy="27184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文本框 18"/>
          <p:cNvSpPr txBox="1"/>
          <p:nvPr/>
        </p:nvSpPr>
        <p:spPr>
          <a:xfrm>
            <a:off x="4976813" y="1841500"/>
            <a:ext cx="216217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48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8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7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596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24593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24591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590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24587" name="Picture 3@|13FFC:16777215|FBC:16777215|LFC:16777215|LBC:16777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8" name="TextBox 4@|17FFC:16777215|FBC:16777215|LFC:16777215|LBC:16777215"/>
            <p:cNvSpPr txBox="1"/>
            <p:nvPr/>
          </p:nvSpPr>
          <p:spPr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25627" name="TextBox 14"/>
            <p:cNvSpPr txBox="1"/>
            <p:nvPr/>
          </p:nvSpPr>
          <p:spPr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x-none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8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25623" name="TextBox 23"/>
            <p:cNvSpPr txBox="1"/>
            <p:nvPr/>
          </p:nvSpPr>
          <p:spPr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4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25619" name="TextBox 27"/>
            <p:cNvSpPr txBox="1"/>
            <p:nvPr/>
          </p:nvSpPr>
          <p:spPr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0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25615" name="TextBox 31"/>
            <p:cNvSpPr txBox="1"/>
            <p:nvPr/>
          </p:nvSpPr>
          <p:spPr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6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606" name="组合 2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3" name="圆角矩形 3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12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3" name="文本框 3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4" name="文本框 3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607" name="图片 5"/>
          <p:cNvPicPr>
            <a:picLocks noChangeAspect="1"/>
          </p:cNvPicPr>
          <p:nvPr/>
        </p:nvPicPr>
        <p:blipFill>
          <a:blip r:embed="rId3"/>
          <a:srcRect t="2943" r="53574"/>
          <a:stretch>
            <a:fillRect/>
          </a:stretch>
        </p:blipFill>
        <p:spPr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2" descr="图片下载"/>
          <p:cNvPicPr>
            <a:picLocks noChangeAspect="1"/>
          </p:cNvPicPr>
          <p:nvPr/>
        </p:nvPicPr>
        <p:blipFill>
          <a:blip r:embed="rId4"/>
          <a:srcRect t="16550"/>
          <a:stretch>
            <a:fillRect/>
          </a:stretch>
        </p:blipFill>
        <p:spPr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15"/>
          <p:cNvPicPr>
            <a:picLocks noChangeAspect="1"/>
          </p:cNvPicPr>
          <p:nvPr/>
        </p:nvPicPr>
        <p:blipFill>
          <a:blip r:embed="rId5"/>
          <a:srcRect l="8327" r="9013"/>
          <a:stretch>
            <a:fillRect/>
          </a:stretch>
        </p:blipFill>
        <p:spPr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图片 16"/>
          <p:cNvPicPr>
            <a:picLocks noChangeAspect="1"/>
          </p:cNvPicPr>
          <p:nvPr/>
        </p:nvPicPr>
        <p:blipFill>
          <a:blip r:embed="rId6"/>
          <a:srcRect t="6087" b="10297"/>
          <a:stretch>
            <a:fillRect/>
          </a:stretch>
        </p:blipFill>
        <p:spPr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3977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8832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721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3977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3976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401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256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1859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966" y="467809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669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1492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347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1491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09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23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4916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29771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082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08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594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630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632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634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0991" y="2363520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13"/>
              <a:ext cx="3157908" cy="3157910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272" y="2385550"/>
              <a:ext cx="3157910" cy="315791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8861" y="2374535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8308" y="3900779"/>
              <a:ext cx="5533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13" name="Isosceles Triangle 41@|1FFC:3255130|FBC:16777215|LFC:16777215|LBC:16777215"/>
            <p:cNvSpPr/>
            <p:nvPr/>
          </p:nvSpPr>
          <p:spPr>
            <a:xfrm rot="2938533">
              <a:off x="4790772" y="2693157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42@|1FFC:3103537|FBC:16777215|LFC:16777215|LBC:16777215"/>
            <p:cNvSpPr/>
            <p:nvPr/>
          </p:nvSpPr>
          <p:spPr>
            <a:xfrm rot="8461846">
              <a:off x="6654522" y="3085733"/>
              <a:ext cx="756827" cy="295808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5" name="Isosceles Triangle 43@|1FFC:3255130|FBC:16777215|LFC:16777215|LBC:16777215"/>
            <p:cNvSpPr/>
            <p:nvPr/>
          </p:nvSpPr>
          <p:spPr>
            <a:xfrm rot="14072155">
              <a:off x="6250931" y="4908571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6" name="Isosceles Triangle 44@|1FFC:3103537|FBC:16777215|LFC:16777215|LBC:16777215"/>
            <p:cNvSpPr/>
            <p:nvPr/>
          </p:nvSpPr>
          <p:spPr>
            <a:xfrm rot="19459203">
              <a:off x="4395051" y="4495543"/>
              <a:ext cx="756827" cy="297381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04" y="2509852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398" y="512492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002" y="3620694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187" y="4061271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0459" y="300063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5489" y="183523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7921" y="424457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0459" y="500089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7655" name="组合 33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5" name="圆角矩形 34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657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8" name="文本框 36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59" name="文本框 3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96902" tIns="150599" rIns="96902" bIns="15059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2" name="TextBox 52@|17FFC:3289814|FBC:16777215|LFC:16777215|LBC:16777215"/>
          <p:cNvSpPr txBox="1"/>
          <p:nvPr/>
        </p:nvSpPr>
        <p:spPr>
          <a:xfrm>
            <a:off x="1849438" y="3841750"/>
            <a:ext cx="1957387" cy="1457325"/>
          </a:xfrm>
          <a:prstGeom prst="rect">
            <a:avLst/>
          </a:prstGeom>
          <a:solidFill>
            <a:srgbClr val="315B2F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6" name="TextBox 55@|17FFC:7355919|FBC:16777215|LFC:16777215|LBC:16777215"/>
          <p:cNvSpPr txBox="1"/>
          <p:nvPr/>
        </p:nvSpPr>
        <p:spPr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90" name="TextBox 58@|17FFC:7355919|FBC:16777215|LFC:16777215|LBC:16777215"/>
          <p:cNvSpPr txBox="1"/>
          <p:nvPr/>
        </p:nvSpPr>
        <p:spPr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94" name="TextBox 61@|17FFC:7355919|FBC:16777215|LFC:16777215|LBC:16777215"/>
          <p:cNvSpPr txBox="1"/>
          <p:nvPr/>
        </p:nvSpPr>
        <p:spPr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697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699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00" name="文本框 3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8701" name="文本框 5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0250" y="1554163"/>
            <a:ext cx="2185988" cy="2184400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8" y="2527300"/>
            <a:ext cx="2538413" cy="2538413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08163" y="5135563"/>
            <a:ext cx="8669337" cy="1257938"/>
            <a:chOff x="1808610" y="5136086"/>
            <a:chExt cx="8668890" cy="1257775"/>
          </a:xfrm>
        </p:grpSpPr>
        <p:sp>
          <p:nvSpPr>
            <p:cNvPr id="29712" name="文本框 27"/>
            <p:cNvSpPr txBox="1"/>
            <p:nvPr/>
          </p:nvSpPr>
          <p:spPr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10" y="5534817"/>
              <a:ext cx="8656190" cy="85904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29707" name="组合 1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0" name="圆角矩形 1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9709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0" name="文本框 2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9711" name="文本框 2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14" grpId="0" bldLvl="0"/>
      <p:bldP spid="14" grpId="1"/>
      <p:bldP spid="15" grpId="0" bldLvl="0"/>
      <p:bldP spid="15" grpId="1"/>
      <p:bldP spid="16" grpId="0" bldLvl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0992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4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45" name="TextBox 13@|17FFC:16777215|FBC:16777215|LFC:16777215|LBC:16777215"/>
            <p:cNvSpPr txBox="1"/>
            <p:nvPr/>
          </p:nvSpPr>
          <p:spPr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489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0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41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08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36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7" name="TextBox 13@|17FFC:16777215|FBC:16777215|LFC:16777215|LBC:16777215"/>
            <p:cNvSpPr txBox="1"/>
            <p:nvPr/>
          </p:nvSpPr>
          <p:spPr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26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32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3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47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26" name="组合 2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728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9" name="文本框 4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0730" name="文本框 4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17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764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31761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31759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758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31755" name="Picture 3@|13FFC:16777215|FBC:16777215|LFC:16777215|LBC:16777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TextBox 4@|17FFC:16777215|FBC:16777215|LFC:16777215|LBC:16777215"/>
            <p:cNvSpPr txBox="1"/>
            <p:nvPr/>
          </p:nvSpPr>
          <p:spPr>
            <a:xfrm>
              <a:off x="1822889" y="2118212"/>
              <a:ext cx="1314784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4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6672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1</a:t>
              </a: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4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8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187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8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841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3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5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04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4</a:t>
              </a: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0963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0962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4" name="圆角矩形 4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776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7" name="文本框 4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2778" name="文本框 4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3275" y="1958975"/>
            <a:ext cx="4478338" cy="1941417"/>
            <a:chOff x="803786" y="1959667"/>
            <a:chExt cx="4477634" cy="194120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61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098" y="2530056"/>
              <a:ext cx="3876322" cy="137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20" name="Rectangle 35@|1FFC:16777215|FBC:16777215|LFC:16777215|LBC:16777215"/>
            <p:cNvSpPr/>
            <p:nvPr/>
          </p:nvSpPr>
          <p:spPr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22" name="Rectangle 39@|1FFC:16777215|FBC:16777215|LFC:16777215|LBC:16777215"/>
            <p:cNvSpPr/>
            <p:nvPr/>
          </p:nvSpPr>
          <p:spPr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3275" y="3976688"/>
            <a:ext cx="4530725" cy="2001493"/>
            <a:chOff x="803786" y="3976022"/>
            <a:chExt cx="4530350" cy="2001356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1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7969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5" name="Rectangle 37@|1FFC:16777215|FBC:16777215|LFC:16777215|LBC:16777215"/>
            <p:cNvSpPr/>
            <p:nvPr/>
          </p:nvSpPr>
          <p:spPr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7" name="Rectangle 41@|1FFC:16777215|FBC:16777215|LFC:16777215|LBC:16777215"/>
            <p:cNvSpPr/>
            <p:nvPr/>
          </p:nvSpPr>
          <p:spPr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8138" y="1958975"/>
            <a:ext cx="4456112" cy="1954564"/>
            <a:chOff x="6688049" y="1959667"/>
            <a:chExt cx="4456377" cy="1952854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90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987" y="2542756"/>
              <a:ext cx="3954439" cy="13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0" name="Rectangle 36@|1FFC:16777215|FBC:16777215|LFC:16777215|LBC:16777215"/>
            <p:cNvSpPr/>
            <p:nvPr/>
          </p:nvSpPr>
          <p:spPr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2" name="Rectangle 43@|1FFC:16777215|FBC:16777215|LFC:16777215|LBC:16777215"/>
            <p:cNvSpPr/>
            <p:nvPr/>
          </p:nvSpPr>
          <p:spPr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8138" y="3976688"/>
            <a:ext cx="4418012" cy="2001493"/>
            <a:chOff x="6688049" y="3976022"/>
            <a:chExt cx="4418277" cy="2001356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90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88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05" name="Rectangle 38@|1FFC:16777215|FBC:16777215|LFC:16777215|LBC:16777215"/>
            <p:cNvSpPr/>
            <p:nvPr/>
          </p:nvSpPr>
          <p:spPr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07" name="Rectangle 45@|1FFC:16777215|FBC:16777215|LFC:16777215|LBC:16777215"/>
            <p:cNvSpPr/>
            <p:nvPr/>
          </p:nvSpPr>
          <p:spPr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1" name="圆角矩形 5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3800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1" name="文本框 5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3802" name="文本框 5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32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35300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" y="1316038"/>
            <a:ext cx="3382963" cy="275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7"/>
          <p:cNvSpPr txBox="1"/>
          <p:nvPr/>
        </p:nvSpPr>
        <p:spPr>
          <a:xfrm>
            <a:off x="1238250" y="1866900"/>
            <a:ext cx="29114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8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5"/>
          <p:cNvSpPr txBox="1"/>
          <p:nvPr/>
        </p:nvSpPr>
        <p:spPr>
          <a:xfrm>
            <a:off x="2346325" y="2009775"/>
            <a:ext cx="18145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538" y="204788"/>
            <a:ext cx="9312275" cy="6353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330825" y="1189038"/>
            <a:ext cx="4651375" cy="1201737"/>
            <a:chOff x="5293996" y="1112247"/>
            <a:chExt cx="4651566" cy="1201821"/>
          </a:xfrm>
        </p:grpSpPr>
        <p:sp>
          <p:nvSpPr>
            <p:cNvPr id="10" name="圆角矩形 9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6414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5" name="文本框 12"/>
            <p:cNvSpPr txBox="1"/>
            <p:nvPr/>
          </p:nvSpPr>
          <p:spPr>
            <a:xfrm>
              <a:off x="6209149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416" name="文本框 13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97588" y="1903413"/>
            <a:ext cx="4330700" cy="1219200"/>
            <a:chOff x="5868892" y="1840047"/>
            <a:chExt cx="4522235" cy="1219536"/>
          </a:xfrm>
        </p:grpSpPr>
        <p:sp>
          <p:nvSpPr>
            <p:cNvPr id="16" name="圆角矩形 15"/>
            <p:cNvSpPr/>
            <p:nvPr/>
          </p:nvSpPr>
          <p:spPr>
            <a:xfrm>
              <a:off x="5868892" y="2215383"/>
              <a:ext cx="4209189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6410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9691460" y="1840047"/>
              <a:ext cx="699667" cy="1219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1" name="文本框 17"/>
            <p:cNvSpPr txBox="1"/>
            <p:nvPr/>
          </p:nvSpPr>
          <p:spPr>
            <a:xfrm>
              <a:off x="6063966" y="2226182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412" name="文本框 18"/>
            <p:cNvSpPr txBox="1"/>
            <p:nvPr/>
          </p:nvSpPr>
          <p:spPr>
            <a:xfrm>
              <a:off x="9887551" y="2241394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330825" y="2670175"/>
            <a:ext cx="4651375" cy="1201738"/>
            <a:chOff x="5293996" y="1112247"/>
            <a:chExt cx="4651566" cy="1201821"/>
          </a:xfrm>
        </p:grpSpPr>
        <p:sp>
          <p:nvSpPr>
            <p:cNvPr id="49" name="圆角矩形 48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6406" name="图片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7" name="文本框 50"/>
            <p:cNvSpPr txBox="1"/>
            <p:nvPr/>
          </p:nvSpPr>
          <p:spPr>
            <a:xfrm>
              <a:off x="6247172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408" name="文本框 51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97588" y="3414713"/>
            <a:ext cx="4330700" cy="1219200"/>
            <a:chOff x="5868892" y="1840047"/>
            <a:chExt cx="4522235" cy="1219536"/>
          </a:xfrm>
        </p:grpSpPr>
        <p:sp>
          <p:nvSpPr>
            <p:cNvPr id="59" name="圆角矩形 58"/>
            <p:cNvSpPr/>
            <p:nvPr/>
          </p:nvSpPr>
          <p:spPr>
            <a:xfrm>
              <a:off x="5868892" y="2215383"/>
              <a:ext cx="4209189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6402" name="图片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9691460" y="1840047"/>
              <a:ext cx="699667" cy="1219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3" name="文本框 60"/>
            <p:cNvSpPr txBox="1"/>
            <p:nvPr/>
          </p:nvSpPr>
          <p:spPr>
            <a:xfrm>
              <a:off x="6063966" y="2226182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404" name="文本框 61"/>
            <p:cNvSpPr txBox="1"/>
            <p:nvPr/>
          </p:nvSpPr>
          <p:spPr>
            <a:xfrm>
              <a:off x="9887551" y="2241394"/>
              <a:ext cx="39034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30825" y="4181475"/>
            <a:ext cx="4651375" cy="1201738"/>
            <a:chOff x="5293996" y="1112247"/>
            <a:chExt cx="4651566" cy="1201821"/>
          </a:xfrm>
        </p:grpSpPr>
        <p:sp>
          <p:nvSpPr>
            <p:cNvPr id="64" name="圆角矩形 63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6398" name="图片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9" name="文本框 65"/>
            <p:cNvSpPr txBox="1"/>
            <p:nvPr/>
          </p:nvSpPr>
          <p:spPr>
            <a:xfrm>
              <a:off x="6247172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400" name="文本框 66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67" y="3424692"/>
              <a:ext cx="14165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41" name="组合 30"/>
            <p:cNvGrpSpPr/>
            <p:nvPr/>
          </p:nvGrpSpPr>
          <p:grpSpPr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5B2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692"/>
              <a:ext cx="1546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6" name="组合 31"/>
            <p:cNvGrpSpPr/>
            <p:nvPr/>
          </p:nvGrpSpPr>
          <p:grpSpPr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2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692"/>
              <a:ext cx="144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1" name="组合 34"/>
            <p:cNvGrpSpPr/>
            <p:nvPr/>
          </p:nvGrpSpPr>
          <p:grpSpPr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90600" y="2597150"/>
            <a:ext cx="4027488" cy="2298048"/>
            <a:chOff x="6857842" y="2596631"/>
            <a:chExt cx="4027314" cy="229865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7984"/>
              <a:ext cx="4027314" cy="162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5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822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824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4826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5240" y="1647807"/>
              <a:ext cx="0" cy="3012936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708" y="1672590"/>
              <a:ext cx="0" cy="295275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707" y="46253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707" y="36728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707" y="267589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707" y="1682591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524"/>
              <a:ext cx="2317998" cy="70698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7320" y="2302725"/>
              <a:ext cx="2317998" cy="702414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7320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538" y="2298748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538" y="130235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538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538" y="429147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9025" y="302051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4935" y="351707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4935" y="251374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9456" y="252783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9456" y="152450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538" y="448684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538" y="348351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3" cy="767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35844" name="组合 2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0" name="圆角矩形 2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5846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7" name="文本框 3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5848" name="文本框 3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8" cy="14573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8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3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76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36895" name="组合 3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7" name="圆角矩形 3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897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8" name="文本框 3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6899" name="文本框 3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6"/>
              <a:ext cx="292467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8515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038" y="4749641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1732" y="431677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196" y="1767796"/>
              <a:ext cx="2924673" cy="174027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0522" y="2511599"/>
              <a:ext cx="1634471" cy="1762384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599"/>
              <a:ext cx="1640787" cy="1762384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2979" y="176779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594" y="2449228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302" y="202467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6"/>
              <a:ext cx="292625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864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7758" y="4807995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4983" y="434884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9325" y="2536825"/>
            <a:ext cx="4078288" cy="2050117"/>
            <a:chOff x="7299429" y="2536999"/>
            <a:chExt cx="4078423" cy="2049930"/>
          </a:xfrm>
        </p:grpSpPr>
        <p:sp>
          <p:nvSpPr>
            <p:cNvPr id="37899" name="文本框 53"/>
            <p:cNvSpPr txBox="1"/>
            <p:nvPr/>
          </p:nvSpPr>
          <p:spPr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208"/>
              <a:ext cx="4065723" cy="1626721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3789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7896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7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7898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17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8932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38929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38927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8926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38923" name="Picture 3@|13FFC:16777215|FBC:16777215|LFC:16777215|LBC:16777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4" name="TextBox 4@|17FFC:16777215|FBC:16777215|LFC:16777215|LBC:16777215"/>
            <p:cNvSpPr txBox="1"/>
            <p:nvPr/>
          </p:nvSpPr>
          <p:spPr>
            <a:xfrm>
              <a:off x="1822889" y="2118212"/>
              <a:ext cx="1249060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矩形 2"/>
            <p:cNvSpPr/>
            <p:nvPr/>
          </p:nvSpPr>
          <p:spPr>
            <a:xfrm>
              <a:off x="6295656" y="2159913"/>
              <a:ext cx="4826000" cy="2961756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295656" y="5126157"/>
              <a:ext cx="4813300" cy="635000"/>
            </a:xfrm>
            <a:prstGeom prst="rect">
              <a:avLst/>
            </a:prstGeom>
            <a:solidFill>
              <a:srgbClr val="315B2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952" name="文本框 48"/>
            <p:cNvSpPr txBox="1"/>
            <p:nvPr/>
          </p:nvSpPr>
          <p:spPr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3963" y="1935163"/>
            <a:ext cx="4630737" cy="3347274"/>
            <a:chOff x="1224268" y="1935267"/>
            <a:chExt cx="4630432" cy="3346709"/>
          </a:xfrm>
        </p:grpSpPr>
        <p:sp>
          <p:nvSpPr>
            <p:cNvPr id="39946" name="TextBox 13@|17FFC:16777215|FBC:16777215|LFC:16777215|LBC:16777215"/>
            <p:cNvSpPr txBox="1"/>
            <p:nvPr/>
          </p:nvSpPr>
          <p:spPr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947" name="文本框 49"/>
            <p:cNvSpPr txBox="1"/>
            <p:nvPr/>
          </p:nvSpPr>
          <p:spPr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290846" y="2165100"/>
              <a:ext cx="466750" cy="466750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545855" y="2854146"/>
              <a:ext cx="4308845" cy="2427830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39940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943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4" name="文本框 1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9945" name="文本框 1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941" name="Picture 2" descr="图片下载"/>
          <p:cNvPicPr>
            <a:picLocks noChangeAspect="1"/>
          </p:cNvPicPr>
          <p:nvPr/>
        </p:nvPicPr>
        <p:blipFill>
          <a:blip r:embed="rId3"/>
          <a:srcRect t="8176"/>
          <a:stretch>
            <a:fillRect/>
          </a:stretch>
        </p:blipFill>
        <p:spPr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3418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274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521" y="2245416"/>
              <a:ext cx="264059" cy="2871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7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8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1961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817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0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avLst/>
              <a:gdLst/>
              <a:ahLst/>
              <a:cxnLst>
                <a:cxn ang="0">
                  <a:pos x="345443" y="158099"/>
                </a:cxn>
                <a:cxn ang="0">
                  <a:pos x="312831" y="158099"/>
                </a:cxn>
                <a:cxn ang="0">
                  <a:pos x="187216" y="31378"/>
                </a:cxn>
                <a:cxn ang="0">
                  <a:pos x="187216" y="0"/>
                </a:cxn>
                <a:cxn ang="0">
                  <a:pos x="158227" y="0"/>
                </a:cxn>
                <a:cxn ang="0">
                  <a:pos x="158227" y="31378"/>
                </a:cxn>
                <a:cxn ang="0">
                  <a:pos x="32612" y="158099"/>
                </a:cxn>
                <a:cxn ang="0">
                  <a:pos x="0" y="158099"/>
                </a:cxn>
                <a:cxn ang="0">
                  <a:pos x="0" y="187063"/>
                </a:cxn>
                <a:cxn ang="0">
                  <a:pos x="33820" y="187063"/>
                </a:cxn>
                <a:cxn ang="0">
                  <a:pos x="158227" y="311370"/>
                </a:cxn>
                <a:cxn ang="0">
                  <a:pos x="158227" y="347576"/>
                </a:cxn>
                <a:cxn ang="0">
                  <a:pos x="187216" y="347576"/>
                </a:cxn>
                <a:cxn ang="0">
                  <a:pos x="187216" y="311370"/>
                </a:cxn>
                <a:cxn ang="0">
                  <a:pos x="312831" y="187063"/>
                </a:cxn>
                <a:cxn ang="0">
                  <a:pos x="345443" y="187063"/>
                </a:cxn>
                <a:cxn ang="0">
                  <a:pos x="345443" y="158099"/>
                </a:cxn>
                <a:cxn ang="0">
                  <a:pos x="283843" y="158099"/>
                </a:cxn>
                <a:cxn ang="0">
                  <a:pos x="187216" y="158099"/>
                </a:cxn>
                <a:cxn ang="0">
                  <a:pos x="187216" y="60343"/>
                </a:cxn>
                <a:cxn ang="0">
                  <a:pos x="283843" y="158099"/>
                </a:cxn>
                <a:cxn ang="0">
                  <a:pos x="158227" y="60343"/>
                </a:cxn>
                <a:cxn ang="0">
                  <a:pos x="158227" y="158099"/>
                </a:cxn>
                <a:cxn ang="0">
                  <a:pos x="61600" y="158099"/>
                </a:cxn>
                <a:cxn ang="0">
                  <a:pos x="158227" y="60343"/>
                </a:cxn>
                <a:cxn ang="0">
                  <a:pos x="62808" y="187063"/>
                </a:cxn>
                <a:cxn ang="0">
                  <a:pos x="158227" y="187063"/>
                </a:cxn>
                <a:cxn ang="0">
                  <a:pos x="158227" y="282406"/>
                </a:cxn>
                <a:cxn ang="0">
                  <a:pos x="62808" y="187063"/>
                </a:cxn>
                <a:cxn ang="0">
                  <a:pos x="187216" y="282406"/>
                </a:cxn>
                <a:cxn ang="0">
                  <a:pos x="187216" y="187063"/>
                </a:cxn>
                <a:cxn ang="0">
                  <a:pos x="283843" y="187063"/>
                </a:cxn>
                <a:cxn ang="0">
                  <a:pos x="187216" y="282406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503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359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72" name="TextBox 13@|17FFC:16777215|FBC:16777215|LFC:16777215|LBC:16777215"/>
            <p:cNvSpPr txBox="1"/>
            <p:nvPr/>
          </p:nvSpPr>
          <p:spPr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3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avLst/>
              <a:gdLst/>
              <a:ahLst/>
              <a:cxnLst>
                <a:cxn ang="0">
                  <a:pos x="0" y="43874"/>
                </a:cxn>
                <a:cxn ang="0">
                  <a:pos x="49816" y="93233"/>
                </a:cxn>
                <a:cxn ang="0">
                  <a:pos x="75808" y="129429"/>
                </a:cxn>
                <a:cxn ang="0">
                  <a:pos x="89886" y="132720"/>
                </a:cxn>
                <a:cxn ang="0">
                  <a:pos x="128873" y="93233"/>
                </a:cxn>
                <a:cxn ang="0">
                  <a:pos x="125624" y="78974"/>
                </a:cxn>
                <a:cxn ang="0">
                  <a:pos x="89886" y="52649"/>
                </a:cxn>
                <a:cxn ang="0">
                  <a:pos x="37904" y="0"/>
                </a:cxn>
                <a:cxn ang="0">
                  <a:pos x="1083" y="37293"/>
                </a:cxn>
                <a:cxn ang="0">
                  <a:pos x="0" y="43874"/>
                </a:cxn>
                <a:cxn ang="0">
                  <a:pos x="86637" y="73490"/>
                </a:cxn>
                <a:cxn ang="0">
                  <a:pos x="102882" y="89942"/>
                </a:cxn>
                <a:cxn ang="0">
                  <a:pos x="86637" y="106395"/>
                </a:cxn>
                <a:cxn ang="0">
                  <a:pos x="70393" y="89942"/>
                </a:cxn>
                <a:cxn ang="0">
                  <a:pos x="86637" y="73490"/>
                </a:cxn>
              </a:cxnLst>
              <a:rect l="0" t="0" r="0" b="0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avLst/>
              <a:gdLst/>
              <a:ahLst/>
              <a:cxnLst>
                <a:cxn ang="0">
                  <a:pos x="165419" y="125091"/>
                </a:cxn>
                <a:cxn ang="0">
                  <a:pos x="135841" y="95464"/>
                </a:cxn>
                <a:cxn ang="0">
                  <a:pos x="142414" y="73518"/>
                </a:cxn>
                <a:cxn ang="0">
                  <a:pos x="67920" y="0"/>
                </a:cxn>
                <a:cxn ang="0">
                  <a:pos x="61347" y="6584"/>
                </a:cxn>
                <a:cxn ang="0">
                  <a:pos x="89830" y="50475"/>
                </a:cxn>
                <a:cxn ang="0">
                  <a:pos x="50393" y="88880"/>
                </a:cxn>
                <a:cxn ang="0">
                  <a:pos x="6573" y="61448"/>
                </a:cxn>
                <a:cxn ang="0">
                  <a:pos x="0" y="68032"/>
                </a:cxn>
                <a:cxn ang="0">
                  <a:pos x="73398" y="142648"/>
                </a:cxn>
                <a:cxn ang="0">
                  <a:pos x="95308" y="136064"/>
                </a:cxn>
                <a:cxn ang="0">
                  <a:pos x="121599" y="163496"/>
                </a:cxn>
                <a:cxn ang="0">
                  <a:pos x="128172" y="162399"/>
                </a:cxn>
                <a:cxn ang="0">
                  <a:pos x="165419" y="125091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avLst/>
              <a:gdLst/>
              <a:ahLst/>
              <a:cxnLst>
                <a:cxn ang="0">
                  <a:pos x="262402" y="187742"/>
                </a:cxn>
                <a:cxn ang="0">
                  <a:pos x="283175" y="207389"/>
                </a:cxn>
                <a:cxn ang="0">
                  <a:pos x="277708" y="93871"/>
                </a:cxn>
                <a:cxn ang="0">
                  <a:pos x="232881" y="49119"/>
                </a:cxn>
                <a:cxn ang="0">
                  <a:pos x="218668" y="45844"/>
                </a:cxn>
                <a:cxn ang="0">
                  <a:pos x="208828" y="28380"/>
                </a:cxn>
                <a:cxn ang="0">
                  <a:pos x="194615" y="9824"/>
                </a:cxn>
                <a:cxn ang="0">
                  <a:pos x="193521" y="7641"/>
                </a:cxn>
                <a:cxn ang="0">
                  <a:pos x="182588" y="0"/>
                </a:cxn>
                <a:cxn ang="0">
                  <a:pos x="173841" y="6549"/>
                </a:cxn>
                <a:cxn ang="0">
                  <a:pos x="145414" y="33837"/>
                </a:cxn>
                <a:cxn ang="0">
                  <a:pos x="146508" y="53485"/>
                </a:cxn>
                <a:cxn ang="0">
                  <a:pos x="148694" y="55668"/>
                </a:cxn>
                <a:cxn ang="0">
                  <a:pos x="169468" y="69857"/>
                </a:cxn>
                <a:cxn ang="0">
                  <a:pos x="170561" y="69857"/>
                </a:cxn>
                <a:cxn ang="0">
                  <a:pos x="193521" y="84047"/>
                </a:cxn>
                <a:cxn ang="0">
                  <a:pos x="186961" y="111335"/>
                </a:cxn>
                <a:cxn ang="0">
                  <a:pos x="113707" y="184467"/>
                </a:cxn>
                <a:cxn ang="0">
                  <a:pos x="107147" y="183376"/>
                </a:cxn>
                <a:cxn ang="0">
                  <a:pos x="96214" y="187742"/>
                </a:cxn>
                <a:cxn ang="0">
                  <a:pos x="94027" y="189925"/>
                </a:cxn>
                <a:cxn ang="0">
                  <a:pos x="17493" y="266331"/>
                </a:cxn>
                <a:cxn ang="0">
                  <a:pos x="15307" y="268515"/>
                </a:cxn>
                <a:cxn ang="0">
                  <a:pos x="47014" y="315450"/>
                </a:cxn>
                <a:cxn ang="0">
                  <a:pos x="57947" y="311084"/>
                </a:cxn>
                <a:cxn ang="0">
                  <a:pos x="60134" y="308901"/>
                </a:cxn>
                <a:cxn ang="0">
                  <a:pos x="136668" y="232494"/>
                </a:cxn>
                <a:cxn ang="0">
                  <a:pos x="138854" y="230311"/>
                </a:cxn>
                <a:cxn ang="0">
                  <a:pos x="142134" y="212847"/>
                </a:cxn>
                <a:cxn ang="0">
                  <a:pos x="224135" y="130983"/>
                </a:cxn>
                <a:cxn ang="0">
                  <a:pos x="237255" y="122251"/>
                </a:cxn>
                <a:cxn ang="0">
                  <a:pos x="238348" y="122251"/>
                </a:cxn>
                <a:cxn ang="0">
                  <a:pos x="262402" y="187742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5" name="组合 2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1" name="圆角矩形 3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67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8" name="文本框 3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0969" name="文本框 3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42007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059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09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avLst/>
              <a:gdLst/>
              <a:ahLst/>
              <a:cxnLst>
                <a:cxn ang="0">
                  <a:pos x="193598" y="174294"/>
                </a:cxn>
                <a:cxn ang="0">
                  <a:pos x="193598" y="146064"/>
                </a:cxn>
                <a:cxn ang="0">
                  <a:pos x="155102" y="103717"/>
                </a:cxn>
                <a:cxn ang="0">
                  <a:pos x="132785" y="103717"/>
                </a:cxn>
                <a:cxn ang="0">
                  <a:pos x="115489" y="90829"/>
                </a:cxn>
                <a:cxn ang="0">
                  <a:pos x="115489" y="56462"/>
                </a:cxn>
                <a:cxn ang="0">
                  <a:pos x="131669" y="29458"/>
                </a:cxn>
                <a:cxn ang="0">
                  <a:pos x="104889" y="0"/>
                </a:cxn>
                <a:cxn ang="0">
                  <a:pos x="78109" y="29458"/>
                </a:cxn>
                <a:cxn ang="0">
                  <a:pos x="94289" y="56462"/>
                </a:cxn>
                <a:cxn ang="0">
                  <a:pos x="94289" y="90829"/>
                </a:cxn>
                <a:cxn ang="0">
                  <a:pos x="76993" y="103717"/>
                </a:cxn>
                <a:cxn ang="0">
                  <a:pos x="54676" y="103717"/>
                </a:cxn>
                <a:cxn ang="0">
                  <a:pos x="16180" y="146064"/>
                </a:cxn>
                <a:cxn ang="0">
                  <a:pos x="16180" y="174294"/>
                </a:cxn>
                <a:cxn ang="0">
                  <a:pos x="0" y="201298"/>
                </a:cxn>
                <a:cxn ang="0">
                  <a:pos x="26780" y="230756"/>
                </a:cxn>
                <a:cxn ang="0">
                  <a:pos x="53560" y="201298"/>
                </a:cxn>
                <a:cxn ang="0">
                  <a:pos x="37381" y="174294"/>
                </a:cxn>
                <a:cxn ang="0">
                  <a:pos x="37381" y="146064"/>
                </a:cxn>
                <a:cxn ang="0">
                  <a:pos x="54676" y="127039"/>
                </a:cxn>
                <a:cxn ang="0">
                  <a:pos x="76993" y="127039"/>
                </a:cxn>
                <a:cxn ang="0">
                  <a:pos x="94289" y="123970"/>
                </a:cxn>
                <a:cxn ang="0">
                  <a:pos x="94289" y="174294"/>
                </a:cxn>
                <a:cxn ang="0">
                  <a:pos x="78109" y="201298"/>
                </a:cxn>
                <a:cxn ang="0">
                  <a:pos x="104889" y="230756"/>
                </a:cxn>
                <a:cxn ang="0">
                  <a:pos x="131669" y="201298"/>
                </a:cxn>
                <a:cxn ang="0">
                  <a:pos x="115489" y="174294"/>
                </a:cxn>
                <a:cxn ang="0">
                  <a:pos x="115489" y="123970"/>
                </a:cxn>
                <a:cxn ang="0">
                  <a:pos x="132785" y="127039"/>
                </a:cxn>
                <a:cxn ang="0">
                  <a:pos x="155102" y="127039"/>
                </a:cxn>
                <a:cxn ang="0">
                  <a:pos x="172397" y="146064"/>
                </a:cxn>
                <a:cxn ang="0">
                  <a:pos x="172397" y="174294"/>
                </a:cxn>
                <a:cxn ang="0">
                  <a:pos x="156218" y="201298"/>
                </a:cxn>
                <a:cxn ang="0">
                  <a:pos x="182998" y="230756"/>
                </a:cxn>
                <a:cxn ang="0">
                  <a:pos x="209778" y="201298"/>
                </a:cxn>
                <a:cxn ang="0">
                  <a:pos x="193598" y="174294"/>
                </a:cxn>
                <a:cxn ang="0">
                  <a:pos x="41844" y="201298"/>
                </a:cxn>
                <a:cxn ang="0">
                  <a:pos x="26780" y="218482"/>
                </a:cxn>
                <a:cxn ang="0">
                  <a:pos x="11158" y="201298"/>
                </a:cxn>
                <a:cxn ang="0">
                  <a:pos x="26780" y="184114"/>
                </a:cxn>
                <a:cxn ang="0">
                  <a:pos x="41844" y="201298"/>
                </a:cxn>
                <a:cxn ang="0">
                  <a:pos x="89267" y="29458"/>
                </a:cxn>
                <a:cxn ang="0">
                  <a:pos x="104889" y="12274"/>
                </a:cxn>
                <a:cxn ang="0">
                  <a:pos x="119953" y="29458"/>
                </a:cxn>
                <a:cxn ang="0">
                  <a:pos x="104889" y="46642"/>
                </a:cxn>
                <a:cxn ang="0">
                  <a:pos x="89267" y="29458"/>
                </a:cxn>
                <a:cxn ang="0">
                  <a:pos x="119953" y="201298"/>
                </a:cxn>
                <a:cxn ang="0">
                  <a:pos x="104889" y="218482"/>
                </a:cxn>
                <a:cxn ang="0">
                  <a:pos x="89267" y="201298"/>
                </a:cxn>
                <a:cxn ang="0">
                  <a:pos x="104889" y="184114"/>
                </a:cxn>
                <a:cxn ang="0">
                  <a:pos x="119953" y="201298"/>
                </a:cxn>
                <a:cxn ang="0">
                  <a:pos x="182998" y="218482"/>
                </a:cxn>
                <a:cxn ang="0">
                  <a:pos x="167376" y="201298"/>
                </a:cxn>
                <a:cxn ang="0">
                  <a:pos x="182998" y="184114"/>
                </a:cxn>
                <a:cxn ang="0">
                  <a:pos x="198062" y="201298"/>
                </a:cxn>
                <a:cxn ang="0">
                  <a:pos x="182998" y="218482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544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1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avLst/>
              <a:gdLst/>
              <a:ahLst/>
              <a:cxnLst>
                <a:cxn ang="0">
                  <a:pos x="196643" y="47228"/>
                </a:cxn>
                <a:cxn ang="0">
                  <a:pos x="186294" y="47875"/>
                </a:cxn>
                <a:cxn ang="0">
                  <a:pos x="120315" y="0"/>
                </a:cxn>
                <a:cxn ang="0">
                  <a:pos x="51748" y="67284"/>
                </a:cxn>
                <a:cxn ang="0">
                  <a:pos x="52395" y="76988"/>
                </a:cxn>
                <a:cxn ang="0">
                  <a:pos x="46573" y="76341"/>
                </a:cxn>
                <a:cxn ang="0">
                  <a:pos x="0" y="122275"/>
                </a:cxn>
                <a:cxn ang="0">
                  <a:pos x="46573" y="168209"/>
                </a:cxn>
                <a:cxn ang="0">
                  <a:pos x="111259" y="168209"/>
                </a:cxn>
                <a:cxn ang="0">
                  <a:pos x="111259" y="119040"/>
                </a:cxn>
                <a:cxn ang="0">
                  <a:pos x="84091" y="119040"/>
                </a:cxn>
                <a:cxn ang="0">
                  <a:pos x="129371" y="59520"/>
                </a:cxn>
                <a:cxn ang="0">
                  <a:pos x="174650" y="119040"/>
                </a:cxn>
                <a:cxn ang="0">
                  <a:pos x="147482" y="119040"/>
                </a:cxn>
                <a:cxn ang="0">
                  <a:pos x="147482" y="168209"/>
                </a:cxn>
                <a:cxn ang="0">
                  <a:pos x="196643" y="168209"/>
                </a:cxn>
                <a:cxn ang="0">
                  <a:pos x="258741" y="107395"/>
                </a:cxn>
                <a:cxn ang="0">
                  <a:pos x="196643" y="4722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403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3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avLst/>
              <a:gdLst/>
              <a:ahLst/>
              <a:cxnLst>
                <a:cxn ang="0">
                  <a:pos x="118059" y="646"/>
                </a:cxn>
                <a:cxn ang="0">
                  <a:pos x="1290" y="120827"/>
                </a:cxn>
                <a:cxn ang="0">
                  <a:pos x="121284" y="238424"/>
                </a:cxn>
                <a:cxn ang="0">
                  <a:pos x="238698" y="117597"/>
                </a:cxn>
                <a:cxn ang="0">
                  <a:pos x="118059" y="646"/>
                </a:cxn>
                <a:cxn ang="0">
                  <a:pos x="118704" y="16153"/>
                </a:cxn>
                <a:cxn ang="0">
                  <a:pos x="167734" y="27784"/>
                </a:cxn>
                <a:cxn ang="0">
                  <a:pos x="151605" y="54275"/>
                </a:cxn>
                <a:cxn ang="0">
                  <a:pos x="119994" y="47168"/>
                </a:cxn>
                <a:cxn ang="0">
                  <a:pos x="88383" y="54275"/>
                </a:cxn>
                <a:cxn ang="0">
                  <a:pos x="72254" y="27784"/>
                </a:cxn>
                <a:cxn ang="0">
                  <a:pos x="118704" y="16153"/>
                </a:cxn>
                <a:cxn ang="0">
                  <a:pos x="54836" y="151196"/>
                </a:cxn>
                <a:cxn ang="0">
                  <a:pos x="28386" y="167349"/>
                </a:cxn>
                <a:cxn ang="0">
                  <a:pos x="16773" y="120827"/>
                </a:cxn>
                <a:cxn ang="0">
                  <a:pos x="28386" y="71721"/>
                </a:cxn>
                <a:cxn ang="0">
                  <a:pos x="54836" y="87874"/>
                </a:cxn>
                <a:cxn ang="0">
                  <a:pos x="47740" y="119535"/>
                </a:cxn>
                <a:cxn ang="0">
                  <a:pos x="54836" y="151196"/>
                </a:cxn>
                <a:cxn ang="0">
                  <a:pos x="121284" y="222917"/>
                </a:cxn>
                <a:cxn ang="0">
                  <a:pos x="72254" y="211286"/>
                </a:cxn>
                <a:cxn ang="0">
                  <a:pos x="88383" y="184795"/>
                </a:cxn>
                <a:cxn ang="0">
                  <a:pos x="119994" y="191902"/>
                </a:cxn>
                <a:cxn ang="0">
                  <a:pos x="151605" y="184795"/>
                </a:cxn>
                <a:cxn ang="0">
                  <a:pos x="167734" y="211286"/>
                </a:cxn>
                <a:cxn ang="0">
                  <a:pos x="121284" y="222917"/>
                </a:cxn>
                <a:cxn ang="0">
                  <a:pos x="119994" y="176395"/>
                </a:cxn>
                <a:cxn ang="0">
                  <a:pos x="63223" y="119535"/>
                </a:cxn>
                <a:cxn ang="0">
                  <a:pos x="119994" y="62675"/>
                </a:cxn>
                <a:cxn ang="0">
                  <a:pos x="176765" y="119535"/>
                </a:cxn>
                <a:cxn ang="0">
                  <a:pos x="119994" y="176395"/>
                </a:cxn>
                <a:cxn ang="0">
                  <a:pos x="184507" y="151196"/>
                </a:cxn>
                <a:cxn ang="0">
                  <a:pos x="192249" y="119535"/>
                </a:cxn>
                <a:cxn ang="0">
                  <a:pos x="184507" y="87874"/>
                </a:cxn>
                <a:cxn ang="0">
                  <a:pos x="211602" y="71721"/>
                </a:cxn>
                <a:cxn ang="0">
                  <a:pos x="223215" y="118243"/>
                </a:cxn>
                <a:cxn ang="0">
                  <a:pos x="211602" y="167349"/>
                </a:cxn>
                <a:cxn ang="0">
                  <a:pos x="184507" y="151196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4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5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6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7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9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1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555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23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avLst/>
              <a:gdLst/>
              <a:ahLst/>
              <a:cxnLst>
                <a:cxn ang="0">
                  <a:pos x="170101" y="54133"/>
                </a:cxn>
                <a:cxn ang="0">
                  <a:pos x="103373" y="6015"/>
                </a:cxn>
                <a:cxn ang="0">
                  <a:pos x="51413" y="68896"/>
                </a:cxn>
                <a:cxn ang="0">
                  <a:pos x="59617" y="95142"/>
                </a:cxn>
                <a:cxn ang="0">
                  <a:pos x="3282" y="179348"/>
                </a:cxn>
                <a:cxn ang="0">
                  <a:pos x="547" y="191925"/>
                </a:cxn>
                <a:cxn ang="0">
                  <a:pos x="4376" y="213249"/>
                </a:cxn>
                <a:cxn ang="0">
                  <a:pos x="12033" y="219264"/>
                </a:cxn>
                <a:cxn ang="0">
                  <a:pos x="28441" y="215983"/>
                </a:cxn>
                <a:cxn ang="0">
                  <a:pos x="38833" y="208875"/>
                </a:cxn>
                <a:cxn ang="0">
                  <a:pos x="60711" y="172787"/>
                </a:cxn>
                <a:cxn ang="0">
                  <a:pos x="61258" y="172787"/>
                </a:cxn>
                <a:cxn ang="0">
                  <a:pos x="76573" y="170053"/>
                </a:cxn>
                <a:cxn ang="0">
                  <a:pos x="102279" y="127403"/>
                </a:cxn>
                <a:cxn ang="0">
                  <a:pos x="130720" y="126856"/>
                </a:cxn>
                <a:cxn ang="0">
                  <a:pos x="170101" y="54133"/>
                </a:cxn>
                <a:cxn ang="0">
                  <a:pos x="142206" y="71083"/>
                </a:cxn>
                <a:cxn ang="0">
                  <a:pos x="112671" y="65615"/>
                </a:cxn>
                <a:cxn ang="0">
                  <a:pos x="97904" y="38822"/>
                </a:cxn>
                <a:cxn ang="0">
                  <a:pos x="135643" y="31714"/>
                </a:cxn>
                <a:cxn ang="0">
                  <a:pos x="142206" y="71083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4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641" y="3121103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3972" y="3200682"/>
              <a:ext cx="216589" cy="250968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42005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6" name="TextBox 13"/>
            <p:cNvSpPr txBox="1"/>
            <p:nvPr/>
          </p:nvSpPr>
          <p:spPr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42003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4" name="TextBox 13"/>
            <p:cNvSpPr txBox="1"/>
            <p:nvPr/>
          </p:nvSpPr>
          <p:spPr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42001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2" name="TextBox 13"/>
            <p:cNvSpPr txBox="1"/>
            <p:nvPr/>
          </p:nvSpPr>
          <p:spPr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41999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0" name="TextBox 13"/>
            <p:cNvSpPr txBox="1"/>
            <p:nvPr/>
          </p:nvSpPr>
          <p:spPr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41997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8" name="TextBox 13"/>
            <p:cNvSpPr txBox="1"/>
            <p:nvPr/>
          </p:nvSpPr>
          <p:spPr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992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994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5" name="文本框 5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1996" name="文本框 5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43038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43036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43034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43032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43030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43028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6457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43026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6374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43024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499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3019" name="组合 4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9" name="圆角矩形 4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021" name="图片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2" name="文本框 5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3023" name="文本框 5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1282" y="4866024"/>
              <a:ext cx="949815" cy="871480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061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avLst/>
              <a:gdLst/>
              <a:ahLst/>
              <a:cxnLst>
                <a:cxn ang="0">
                  <a:pos x="0" y="714809"/>
                </a:cxn>
                <a:cxn ang="0">
                  <a:pos x="2124844" y="714809"/>
                </a:cxn>
                <a:cxn ang="0">
                  <a:pos x="1065333" y="0"/>
                </a:cxn>
                <a:cxn ang="0">
                  <a:pos x="0" y="714809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2" name="TextBox 21"/>
            <p:cNvSpPr txBox="1"/>
            <p:nvPr/>
          </p:nvSpPr>
          <p:spPr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3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avLst/>
              <a:gdLst/>
              <a:ahLst/>
              <a:cxnLst>
                <a:cxn ang="0">
                  <a:pos x="0" y="388873"/>
                </a:cxn>
                <a:cxn ang="0">
                  <a:pos x="58249" y="719706"/>
                </a:cxn>
                <a:cxn ang="0">
                  <a:pos x="2213475" y="719706"/>
                </a:cxn>
                <a:cxn ang="0">
                  <a:pos x="2271724" y="388873"/>
                </a:cxn>
                <a:cxn ang="0">
                  <a:pos x="2196000" y="0"/>
                </a:cxn>
                <a:cxn ang="0">
                  <a:pos x="69899" y="0"/>
                </a:cxn>
                <a:cxn ang="0">
                  <a:pos x="0" y="388873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TextBox 22"/>
            <p:cNvSpPr txBox="1"/>
            <p:nvPr/>
          </p:nvSpPr>
          <p:spPr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5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avLst/>
              <a:gdLst/>
              <a:ahLst/>
              <a:cxnLst>
                <a:cxn ang="0">
                  <a:pos x="378444" y="714809"/>
                </a:cxn>
                <a:cxn ang="0">
                  <a:pos x="1769954" y="714809"/>
                </a:cxn>
                <a:cxn ang="0">
                  <a:pos x="2154220" y="0"/>
                </a:cxn>
                <a:cxn ang="0">
                  <a:pos x="0" y="0"/>
                </a:cxn>
                <a:cxn ang="0">
                  <a:pos x="378444" y="714809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6" name="TextBox 23"/>
            <p:cNvSpPr txBox="1"/>
            <p:nvPr/>
          </p:nvSpPr>
          <p:spPr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7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avLst/>
              <a:gdLst/>
              <a:ahLst/>
              <a:cxnLst>
                <a:cxn ang="0">
                  <a:pos x="1285732" y="302196"/>
                </a:cxn>
                <a:cxn ang="0">
                  <a:pos x="1390452" y="0"/>
                </a:cxn>
                <a:cxn ang="0">
                  <a:pos x="0" y="0"/>
                </a:cxn>
                <a:cxn ang="0">
                  <a:pos x="110538" y="302196"/>
                </a:cxn>
                <a:cxn ang="0">
                  <a:pos x="296707" y="714809"/>
                </a:cxn>
                <a:cxn ang="0">
                  <a:pos x="698135" y="714809"/>
                </a:cxn>
                <a:cxn ang="0">
                  <a:pos x="1093745" y="714809"/>
                </a:cxn>
                <a:cxn ang="0">
                  <a:pos x="1285732" y="302196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8" name="TextBox 24"/>
            <p:cNvSpPr txBox="1"/>
            <p:nvPr/>
          </p:nvSpPr>
          <p:spPr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6290"/>
              <a:ext cx="1724322" cy="483366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939" y="170643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939" y="137117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3939" y="2958649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939" y="2623391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6917" y="4000895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399" cy="598693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939" y="4278642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939" y="3943384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6917" y="5295544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356" cy="11804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939" y="5560618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939" y="5225360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4039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41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2" name="文本框 53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4043" name="文本框 54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7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428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17425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17423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422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17419" name="Picture 3@|13FFC:16777215|FBC:16777215|LFC:16777215|LBC:16777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TextBox 4@|17FFC:16777215|FBC:16777215|LFC:16777215|LBC:16777215"/>
            <p:cNvSpPr txBox="1"/>
            <p:nvPr/>
          </p:nvSpPr>
          <p:spPr>
            <a:xfrm>
              <a:off x="1822889" y="2118212"/>
              <a:ext cx="890020" cy="2365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916" y="1855438"/>
              <a:ext cx="293503" cy="724215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227" y="1855438"/>
              <a:ext cx="294411" cy="724215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08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avLst/>
              <a:gdLst/>
              <a:ahLst/>
              <a:cxnLst>
                <a:cxn ang="0">
                  <a:pos x="115573126" y="201780850"/>
                </a:cxn>
                <a:cxn ang="0">
                  <a:pos x="105217642" y="360996836"/>
                </a:cxn>
                <a:cxn ang="0">
                  <a:pos x="81069819" y="424729198"/>
                </a:cxn>
                <a:cxn ang="0">
                  <a:pos x="56921657" y="360996836"/>
                </a:cxn>
                <a:cxn ang="0">
                  <a:pos x="46573867" y="201780850"/>
                </a:cxn>
                <a:cxn ang="0">
                  <a:pos x="56921657" y="63732362"/>
                </a:cxn>
                <a:cxn ang="0">
                  <a:pos x="81069819" y="0"/>
                </a:cxn>
                <a:cxn ang="0">
                  <a:pos x="105217642" y="63732362"/>
                </a:cxn>
                <a:cxn ang="0">
                  <a:pos x="115573126" y="201780850"/>
                </a:cxn>
                <a:cxn ang="0">
                  <a:pos x="163869126" y="1422933743"/>
                </a:cxn>
                <a:cxn ang="0">
                  <a:pos x="148346960" y="1518531296"/>
                </a:cxn>
                <a:cxn ang="0">
                  <a:pos x="132817411" y="1422933743"/>
                </a:cxn>
                <a:cxn ang="0">
                  <a:pos x="132817411" y="732691333"/>
                </a:cxn>
                <a:cxn ang="0">
                  <a:pos x="125921241" y="732691333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12349978"/>
                </a:cxn>
                <a:cxn ang="0">
                  <a:pos x="77625256" y="1412349978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32691333"/>
                </a:cxn>
                <a:cxn ang="0">
                  <a:pos x="31051701" y="732691333"/>
                </a:cxn>
                <a:cxn ang="0">
                  <a:pos x="31051701" y="1422933743"/>
                </a:cxn>
                <a:cxn ang="0">
                  <a:pos x="15522166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1399816" y="446010624"/>
                </a:cxn>
                <a:cxn ang="0">
                  <a:pos x="122469310" y="446010624"/>
                </a:cxn>
                <a:cxn ang="0">
                  <a:pos x="163869126" y="637093780"/>
                </a:cxn>
                <a:cxn ang="0">
                  <a:pos x="163869126" y="1422933743"/>
                </a:cxn>
                <a:cxn ang="0">
                  <a:pos x="163869126" y="1422933743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178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0578" y="1855438"/>
              <a:ext cx="298046" cy="724215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39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28" y="1855438"/>
              <a:ext cx="298046" cy="724215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355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14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avLst/>
              <a:gdLst/>
              <a:ahLst/>
              <a:cxnLst>
                <a:cxn ang="0">
                  <a:pos x="119777438" y="201780850"/>
                </a:cxn>
                <a:cxn ang="0">
                  <a:pos x="109050944" y="360996836"/>
                </a:cxn>
                <a:cxn ang="0">
                  <a:pos x="85810689" y="424729198"/>
                </a:cxn>
                <a:cxn ang="0">
                  <a:pos x="60782510" y="360996836"/>
                </a:cxn>
                <a:cxn ang="0">
                  <a:pos x="50056346" y="201780850"/>
                </a:cxn>
                <a:cxn ang="0">
                  <a:pos x="60782510" y="63732362"/>
                </a:cxn>
                <a:cxn ang="0">
                  <a:pos x="85810689" y="0"/>
                </a:cxn>
                <a:cxn ang="0">
                  <a:pos x="109050944" y="63732362"/>
                </a:cxn>
                <a:cxn ang="0">
                  <a:pos x="119777438" y="201780850"/>
                </a:cxn>
                <a:cxn ang="0">
                  <a:pos x="171621365" y="1422933743"/>
                </a:cxn>
                <a:cxn ang="0">
                  <a:pos x="155531782" y="1518531296"/>
                </a:cxn>
                <a:cxn ang="0">
                  <a:pos x="137654617" y="1422933743"/>
                </a:cxn>
                <a:cxn ang="0">
                  <a:pos x="137654617" y="732691333"/>
                </a:cxn>
                <a:cxn ang="0">
                  <a:pos x="130503616" y="732691333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12349978"/>
                </a:cxn>
                <a:cxn ang="0">
                  <a:pos x="80447600" y="1412349978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32691333"/>
                </a:cxn>
                <a:cxn ang="0">
                  <a:pos x="32179167" y="732691333"/>
                </a:cxn>
                <a:cxn ang="0">
                  <a:pos x="32179167" y="1422933743"/>
                </a:cxn>
                <a:cxn ang="0">
                  <a:pos x="16089583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4692926" y="446010624"/>
                </a:cxn>
                <a:cxn ang="0">
                  <a:pos x="126928439" y="446010624"/>
                </a:cxn>
                <a:cxn ang="0">
                  <a:pos x="171621365" y="637093780"/>
                </a:cxn>
                <a:cxn ang="0">
                  <a:pos x="171621365" y="1422933743"/>
                </a:cxn>
                <a:cxn ang="0">
                  <a:pos x="171621365" y="1422933743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488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615" y="1855438"/>
              <a:ext cx="295320" cy="724215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875" y="1855438"/>
              <a:ext cx="294411" cy="724215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97" y="1855438"/>
              <a:ext cx="294411" cy="724215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776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009" y="1855438"/>
              <a:ext cx="297137" cy="724215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8086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22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3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45124" name="TextBox 13"/>
            <p:cNvSpPr txBox="1"/>
            <p:nvPr/>
          </p:nvSpPr>
          <p:spPr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25" name="TextBox 13"/>
            <p:cNvSpPr txBox="1"/>
            <p:nvPr/>
          </p:nvSpPr>
          <p:spPr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916" y="3252982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227" y="3252982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88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178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0578" y="3252982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839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28" y="3252982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355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94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488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615" y="3252982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875" y="3252982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97" y="3252982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776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009" y="3252982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86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02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3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45104" name="TextBox 13"/>
            <p:cNvSpPr txBox="1"/>
            <p:nvPr/>
          </p:nvSpPr>
          <p:spPr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05" name="TextBox 13"/>
            <p:cNvSpPr txBox="1"/>
            <p:nvPr/>
          </p:nvSpPr>
          <p:spPr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916" y="4650525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227" y="4650525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68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178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0578" y="4650525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839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228" y="4650525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355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74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488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615" y="4650525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875" y="4650525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697" y="4650525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776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009" y="4650525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6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82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3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5084" name="TextBox 13"/>
            <p:cNvSpPr txBox="1"/>
            <p:nvPr/>
          </p:nvSpPr>
          <p:spPr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085" name="TextBox 13"/>
            <p:cNvSpPr txBox="1"/>
            <p:nvPr/>
          </p:nvSpPr>
          <p:spPr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061" name="组合 6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71" name="圆角矩形 7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5063" name="图片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7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5065" name="文本框 7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17"/>
          <p:cNvPicPr>
            <a:picLocks noChangeAspect="1"/>
          </p:cNvPicPr>
          <p:nvPr/>
        </p:nvPicPr>
        <p:blipFill>
          <a:blip r:embed="rId3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6100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46097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46095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6094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46091" name="Picture 3@|13FFC:16777215|FBC:16777215|LFC:16777215|LBC:16777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2" name="TextBox 4@|17FFC:16777215|FBC:16777215|LFC:16777215|LBC:16777215"/>
            <p:cNvSpPr txBox="1"/>
            <p:nvPr/>
          </p:nvSpPr>
          <p:spPr>
            <a:xfrm>
              <a:off x="1822889" y="2118212"/>
              <a:ext cx="1327608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47125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839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128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9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0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avLst/>
                <a:gdLst/>
                <a:ahLst/>
                <a:cxnLst>
                  <a:cxn ang="0">
                    <a:pos x="1796041" y="50288"/>
                  </a:cxn>
                  <a:cxn ang="0">
                    <a:pos x="1007638" y="10477"/>
                  </a:cxn>
                  <a:cxn ang="0">
                    <a:pos x="1007638" y="0"/>
                  </a:cxn>
                  <a:cxn ang="0">
                    <a:pos x="900129" y="6286"/>
                  </a:cxn>
                  <a:cxn ang="0">
                    <a:pos x="790511" y="0"/>
                  </a:cxn>
                  <a:cxn ang="0">
                    <a:pos x="790511" y="10477"/>
                  </a:cxn>
                  <a:cxn ang="0">
                    <a:pos x="2108" y="50288"/>
                  </a:cxn>
                  <a:cxn ang="0">
                    <a:pos x="50593" y="73336"/>
                  </a:cxn>
                  <a:cxn ang="0">
                    <a:pos x="790511" y="73336"/>
                  </a:cxn>
                  <a:cxn ang="0">
                    <a:pos x="1007638" y="73336"/>
                  </a:cxn>
                  <a:cxn ang="0">
                    <a:pos x="1747556" y="73336"/>
                  </a:cxn>
                  <a:cxn ang="0">
                    <a:pos x="1796041" y="50288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1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avLst/>
                <a:gdLst/>
                <a:ahLst/>
                <a:cxnLst>
                  <a:cxn ang="0">
                    <a:pos x="1666997" y="577876"/>
                  </a:cxn>
                  <a:cxn ang="0">
                    <a:pos x="1557271" y="472424"/>
                  </a:cxn>
                  <a:cxn ang="0">
                    <a:pos x="1506628" y="0"/>
                  </a:cxn>
                  <a:cxn ang="0">
                    <a:pos x="909463" y="8436"/>
                  </a:cxn>
                  <a:cxn ang="0">
                    <a:pos x="310188" y="0"/>
                  </a:cxn>
                  <a:cxn ang="0">
                    <a:pos x="261655" y="472424"/>
                  </a:cxn>
                  <a:cxn ang="0">
                    <a:pos x="151929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737" y="622166"/>
                  </a:cxn>
                  <a:cxn ang="0">
                    <a:pos x="1017079" y="622166"/>
                  </a:cxn>
                  <a:cxn ang="0">
                    <a:pos x="1816816" y="622166"/>
                  </a:cxn>
                  <a:cxn ang="0">
                    <a:pos x="1816816" y="613730"/>
                  </a:cxn>
                  <a:cxn ang="0">
                    <a:pos x="1666997" y="577876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2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3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4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5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6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7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avLst/>
                <a:gdLst/>
                <a:ahLst/>
                <a:cxnLst>
                  <a:cxn ang="0">
                    <a:pos x="1469067" y="21090"/>
                  </a:cxn>
                  <a:cxn ang="0">
                    <a:pos x="1209447" y="4218"/>
                  </a:cxn>
                  <a:cxn ang="0">
                    <a:pos x="909724" y="8436"/>
                  </a:cxn>
                  <a:cxn ang="0">
                    <a:pos x="310277" y="0"/>
                  </a:cxn>
                  <a:cxn ang="0">
                    <a:pos x="261730" y="472424"/>
                  </a:cxn>
                  <a:cxn ang="0">
                    <a:pos x="151972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966" y="622166"/>
                  </a:cxn>
                  <a:cxn ang="0">
                    <a:pos x="911835" y="622166"/>
                  </a:cxn>
                  <a:cxn ang="0">
                    <a:pos x="1469067" y="21090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8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8774"/>
                  </a:cxn>
                  <a:cxn ang="0">
                    <a:pos x="149688" y="508615"/>
                  </a:cxn>
                  <a:cxn ang="0">
                    <a:pos x="5201146" y="508615"/>
                  </a:cxn>
                  <a:cxn ang="0">
                    <a:pos x="5348726" y="358774"/>
                  </a:cxn>
                  <a:cxn ang="0">
                    <a:pos x="534872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215" y="1874021"/>
              <a:ext cx="4885059" cy="274414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5623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552" y="2100460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552" y="1765202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100271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552" y="3352673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552" y="3017415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919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552" y="467266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552" y="433740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7110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7113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4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7115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7111" name="图片 39"/>
          <p:cNvPicPr>
            <a:picLocks noChangeAspect="1"/>
          </p:cNvPicPr>
          <p:nvPr/>
        </p:nvPicPr>
        <p:blipFill>
          <a:blip r:embed="rId3"/>
          <a:srcRect t="23135" b="18440"/>
          <a:stretch>
            <a:fillRect/>
          </a:stretch>
        </p:blipFill>
        <p:spPr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（见教程）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315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文本框 10"/>
          <p:cNvSpPr txBox="1"/>
          <p:nvPr/>
        </p:nvSpPr>
        <p:spPr>
          <a:xfrm>
            <a:off x="4108450" y="2546350"/>
            <a:ext cx="2316480" cy="548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8134" name="文本框 11"/>
          <p:cNvSpPr txBox="1"/>
          <p:nvPr/>
        </p:nvSpPr>
        <p:spPr>
          <a:xfrm>
            <a:off x="4097338" y="3116263"/>
            <a:ext cx="16052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135" name="文本框 13"/>
          <p:cNvSpPr txBox="1"/>
          <p:nvPr/>
        </p:nvSpPr>
        <p:spPr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8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8138" name="文本框 16"/>
          <p:cNvSpPr txBox="1"/>
          <p:nvPr/>
        </p:nvSpPr>
        <p:spPr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519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48140" name="组合 1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3" name="圆角矩形 2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8143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4" name="文本框 2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8145" name="文本框 2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8141" name="Picture 2" descr="图片下载"/>
          <p:cNvPicPr>
            <a:picLocks noChangeAspect="1"/>
          </p:cNvPicPr>
          <p:nvPr/>
        </p:nvPicPr>
        <p:blipFill>
          <a:blip r:embed="rId3"/>
          <a:srcRect t="4955"/>
          <a:stretch>
            <a:fillRect/>
          </a:stretch>
        </p:blipFill>
        <p:spPr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8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89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avLst/>
              <a:gdLst/>
              <a:ahLst/>
              <a:cxnLst>
                <a:cxn ang="0">
                  <a:pos x="229174" y="55878"/>
                </a:cxn>
                <a:cxn ang="0">
                  <a:pos x="59784" y="55878"/>
                </a:cxn>
                <a:cxn ang="0">
                  <a:pos x="49820" y="59869"/>
                </a:cxn>
                <a:cxn ang="0">
                  <a:pos x="3986" y="99781"/>
                </a:cxn>
                <a:cxn ang="0">
                  <a:pos x="0" y="107764"/>
                </a:cxn>
                <a:cxn ang="0">
                  <a:pos x="0" y="109760"/>
                </a:cxn>
                <a:cxn ang="0">
                  <a:pos x="3986" y="119738"/>
                </a:cxn>
                <a:cxn ang="0">
                  <a:pos x="49820" y="157655"/>
                </a:cxn>
                <a:cxn ang="0">
                  <a:pos x="59784" y="161646"/>
                </a:cxn>
                <a:cxn ang="0">
                  <a:pos x="456354" y="161646"/>
                </a:cxn>
                <a:cxn ang="0">
                  <a:pos x="460340" y="155659"/>
                </a:cxn>
                <a:cxn ang="0">
                  <a:pos x="460340" y="61865"/>
                </a:cxn>
                <a:cxn ang="0">
                  <a:pos x="456354" y="55878"/>
                </a:cxn>
                <a:cxn ang="0">
                  <a:pos x="282980" y="55878"/>
                </a:cxn>
                <a:cxn ang="0">
                  <a:pos x="282980" y="25943"/>
                </a:cxn>
                <a:cxn ang="0">
                  <a:pos x="282980" y="0"/>
                </a:cxn>
                <a:cxn ang="0">
                  <a:pos x="229174" y="0"/>
                </a:cxn>
                <a:cxn ang="0">
                  <a:pos x="229174" y="25943"/>
                </a:cxn>
                <a:cxn ang="0">
                  <a:pos x="229174" y="55878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0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avLst/>
              <a:gdLst/>
              <a:ahLst/>
              <a:cxnLst>
                <a:cxn ang="0">
                  <a:pos x="177360" y="53370"/>
                </a:cxn>
                <a:cxn ang="0">
                  <a:pos x="5978" y="53370"/>
                </a:cxn>
                <a:cxn ang="0">
                  <a:pos x="0" y="59300"/>
                </a:cxn>
                <a:cxn ang="0">
                  <a:pos x="0" y="152203"/>
                </a:cxn>
                <a:cxn ang="0">
                  <a:pos x="5978" y="158133"/>
                </a:cxn>
                <a:cxn ang="0">
                  <a:pos x="402548" y="158133"/>
                </a:cxn>
                <a:cxn ang="0">
                  <a:pos x="410520" y="154180"/>
                </a:cxn>
                <a:cxn ang="0">
                  <a:pos x="456354" y="116623"/>
                </a:cxn>
                <a:cxn ang="0">
                  <a:pos x="460340" y="106740"/>
                </a:cxn>
                <a:cxn ang="0">
                  <a:pos x="460340" y="104763"/>
                </a:cxn>
                <a:cxn ang="0">
                  <a:pos x="456354" y="96856"/>
                </a:cxn>
                <a:cxn ang="0">
                  <a:pos x="410520" y="57323"/>
                </a:cxn>
                <a:cxn ang="0">
                  <a:pos x="402548" y="53370"/>
                </a:cxn>
                <a:cxn ang="0">
                  <a:pos x="231166" y="53370"/>
                </a:cxn>
                <a:cxn ang="0">
                  <a:pos x="231166" y="23720"/>
                </a:cxn>
                <a:cxn ang="0">
                  <a:pos x="231166" y="1977"/>
                </a:cxn>
                <a:cxn ang="0">
                  <a:pos x="231166" y="0"/>
                </a:cxn>
                <a:cxn ang="0">
                  <a:pos x="177360" y="0"/>
                </a:cxn>
                <a:cxn ang="0">
                  <a:pos x="177360" y="1977"/>
                </a:cxn>
                <a:cxn ang="0">
                  <a:pos x="177360" y="23720"/>
                </a:cxn>
                <a:cxn ang="0">
                  <a:pos x="177360" y="53370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5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avLst/>
              <a:gdLst/>
              <a:ahLst/>
              <a:cxnLst>
                <a:cxn ang="0">
                  <a:pos x="269075" y="201752"/>
                </a:cxn>
                <a:cxn ang="0">
                  <a:pos x="393572" y="67251"/>
                </a:cxn>
                <a:cxn ang="0">
                  <a:pos x="152610" y="43515"/>
                </a:cxn>
                <a:cxn ang="0">
                  <a:pos x="0" y="3956"/>
                </a:cxn>
                <a:cxn ang="0">
                  <a:pos x="0" y="270981"/>
                </a:cxn>
                <a:cxn ang="0">
                  <a:pos x="78313" y="267025"/>
                </a:cxn>
                <a:cxn ang="0">
                  <a:pos x="383532" y="316474"/>
                </a:cxn>
                <a:cxn ang="0">
                  <a:pos x="269075" y="201752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6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157" name="Freeform 112"/>
          <p:cNvSpPr>
            <a:spLocks noEditPoints="1"/>
          </p:cNvSpPr>
          <p:nvPr/>
        </p:nvSpPr>
        <p:spPr>
          <a:xfrm>
            <a:off x="3228975" y="2511425"/>
            <a:ext cx="573088" cy="576263"/>
          </a:xfrm>
          <a:custGeom>
            <a:avLst/>
            <a:gdLst/>
            <a:ahLst/>
            <a:cxnLst>
              <a:cxn ang="0">
                <a:pos x="356004" y="240126"/>
              </a:cxn>
              <a:cxn ang="0">
                <a:pos x="363960" y="184097"/>
              </a:cxn>
              <a:cxn ang="0">
                <a:pos x="182974" y="0"/>
              </a:cxn>
              <a:cxn ang="0">
                <a:pos x="0" y="184097"/>
              </a:cxn>
              <a:cxn ang="0">
                <a:pos x="182974" y="366193"/>
              </a:cxn>
              <a:cxn ang="0">
                <a:pos x="240651" y="356187"/>
              </a:cxn>
              <a:cxn ang="0">
                <a:pos x="282417" y="398209"/>
              </a:cxn>
              <a:cxn ang="0">
                <a:pos x="369926" y="398209"/>
              </a:cxn>
              <a:cxn ang="0">
                <a:pos x="369926" y="488257"/>
              </a:cxn>
              <a:cxn ang="0">
                <a:pos x="369926" y="488257"/>
              </a:cxn>
              <a:cxn ang="0">
                <a:pos x="457436" y="488257"/>
              </a:cxn>
              <a:cxn ang="0">
                <a:pos x="457436" y="576303"/>
              </a:cxn>
              <a:cxn ang="0">
                <a:pos x="457436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460242"/>
              </a:cxn>
              <a:cxn ang="0">
                <a:pos x="356004" y="240126"/>
              </a:cxn>
              <a:cxn ang="0">
                <a:pos x="145186" y="206108"/>
              </a:cxn>
              <a:cxn ang="0">
                <a:pos x="83532" y="144076"/>
              </a:cxn>
              <a:cxn ang="0">
                <a:pos x="145186" y="82043"/>
              </a:cxn>
              <a:cxn ang="0">
                <a:pos x="206840" y="144076"/>
              </a:cxn>
              <a:cxn ang="0">
                <a:pos x="145186" y="206108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1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52" y="47845"/>
                </a:cxn>
                <a:cxn ang="0">
                  <a:pos x="35752" y="177426"/>
                </a:cxn>
                <a:cxn ang="0">
                  <a:pos x="65544" y="207329"/>
                </a:cxn>
                <a:cxn ang="0">
                  <a:pos x="150951" y="207329"/>
                </a:cxn>
                <a:cxn ang="0">
                  <a:pos x="182730" y="177426"/>
                </a:cxn>
                <a:cxn ang="0">
                  <a:pos x="146978" y="47845"/>
                </a:cxn>
                <a:cxn ang="0">
                  <a:pos x="166840" y="17942"/>
                </a:cxn>
                <a:cxn ang="0">
                  <a:pos x="43696" y="3987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2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avLst/>
              <a:gdLst/>
              <a:ahLst/>
              <a:cxnLst>
                <a:cxn ang="0">
                  <a:pos x="0" y="318349"/>
                </a:cxn>
                <a:cxn ang="0">
                  <a:pos x="397088" y="435740"/>
                </a:cxn>
                <a:cxn ang="0">
                  <a:pos x="397088" y="0"/>
                </a:cxn>
                <a:cxn ang="0">
                  <a:pos x="0" y="117391"/>
                </a:cxn>
                <a:cxn ang="0">
                  <a:pos x="0" y="318349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3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avLst/>
              <a:gdLst/>
              <a:ahLst/>
              <a:cxnLst>
                <a:cxn ang="0">
                  <a:pos x="115965" y="196786"/>
                </a:cxn>
                <a:cxn ang="0">
                  <a:pos x="115965" y="0"/>
                </a:cxn>
                <a:cxn ang="0">
                  <a:pos x="0" y="98393"/>
                </a:cxn>
                <a:cxn ang="0">
                  <a:pos x="115965" y="196786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37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8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9" name="TextBox 13"/>
            <p:cNvSpPr txBox="1"/>
            <p:nvPr/>
          </p:nvSpPr>
          <p:spPr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5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6" name="TextBox 13"/>
            <p:cNvSpPr txBox="1"/>
            <p:nvPr/>
          </p:nvSpPr>
          <p:spPr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21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2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3" name="TextBox 13"/>
            <p:cNvSpPr txBox="1"/>
            <p:nvPr/>
          </p:nvSpPr>
          <p:spPr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87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69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0" name="TextBox 13"/>
            <p:cNvSpPr txBox="1"/>
            <p:nvPr/>
          </p:nvSpPr>
          <p:spPr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163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9165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6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9167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1360" y="3830000"/>
              <a:ext cx="1944216" cy="79208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2704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716" y="4114358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1617" y="3325944"/>
              <a:ext cx="1944216" cy="129177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023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1676" y="388152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5833" y="2821889"/>
              <a:ext cx="1944216" cy="17914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1595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5473" y="358580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4216" cy="2592288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318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400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293" y="3267563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182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0184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5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0186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832" y="1969980"/>
              <a:ext cx="1785944" cy="2062787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9010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313" y="2919152"/>
              <a:ext cx="1785944" cy="2060705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8184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986" y="1920023"/>
              <a:ext cx="3578134" cy="949174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986" y="1920023"/>
              <a:ext cx="3578134" cy="949174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386" y="1728523"/>
              <a:ext cx="293495" cy="29141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326"/>
              <a:ext cx="303902" cy="30390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758" y="1876310"/>
              <a:ext cx="2171026" cy="4067291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67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2240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41" name="TextBox 13"/>
            <p:cNvSpPr txBox="1"/>
            <p:nvPr/>
          </p:nvSpPr>
          <p:spPr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8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52237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38" name="TextBox 13"/>
            <p:cNvSpPr txBox="1"/>
            <p:nvPr/>
          </p:nvSpPr>
          <p:spPr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231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2233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4" name="文本框 3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2235" name="文本框 3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7150"/>
            <a:ext cx="12192000" cy="434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252" name="组合 8"/>
          <p:cNvGrpSpPr/>
          <p:nvPr/>
        </p:nvGrpSpPr>
        <p:grpSpPr>
          <a:xfrm>
            <a:off x="3641725" y="571500"/>
            <a:ext cx="4911725" cy="3994150"/>
            <a:chOff x="2863188" y="-544228"/>
            <a:chExt cx="6529288" cy="5309810"/>
          </a:xfrm>
        </p:grpSpPr>
        <p:pic>
          <p:nvPicPr>
            <p:cNvPr id="53256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3188" y="-544228"/>
              <a:ext cx="6529288" cy="53098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7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4015" y="306226"/>
              <a:ext cx="4827100" cy="27184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3253" name="文本框 18"/>
          <p:cNvSpPr txBox="1"/>
          <p:nvPr/>
        </p:nvSpPr>
        <p:spPr>
          <a:xfrm>
            <a:off x="4976813" y="1841500"/>
            <a:ext cx="216217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48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8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4" name="文本框 10"/>
          <p:cNvSpPr txBox="1"/>
          <p:nvPr/>
        </p:nvSpPr>
        <p:spPr>
          <a:xfrm>
            <a:off x="2517775" y="4222750"/>
            <a:ext cx="71564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5" name="文本框 11"/>
          <p:cNvSpPr txBox="1"/>
          <p:nvPr/>
        </p:nvSpPr>
        <p:spPr>
          <a:xfrm>
            <a:off x="3227388" y="5484813"/>
            <a:ext cx="60372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dist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677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437" name="组合 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0" name="圆角矩形 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41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文本框 1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443" name="文本框 1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438" name="图片 1"/>
          <p:cNvPicPr>
            <a:picLocks noChangeAspect="1"/>
          </p:cNvPicPr>
          <p:nvPr/>
        </p:nvPicPr>
        <p:blipFill>
          <a:blip r:embed="rId3"/>
          <a:srcRect t="4929" b="21513"/>
          <a:stretch>
            <a:fillRect/>
          </a:stretch>
        </p:blipFill>
        <p:spPr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2"/>
          <p:cNvPicPr>
            <a:picLocks noChangeAspect="1"/>
          </p:cNvPicPr>
          <p:nvPr/>
        </p:nvPicPr>
        <p:blipFill>
          <a:blip r:embed="rId4"/>
          <a:srcRect t="23135" b="10921"/>
          <a:stretch>
            <a:fillRect/>
          </a:stretch>
        </p:blipFill>
        <p:spPr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49888" y="1675639"/>
              <a:ext cx="1791888" cy="2069274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604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1776" y="3744913"/>
              <a:ext cx="1483" cy="1483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1776" y="1675639"/>
              <a:ext cx="1791888" cy="2069274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3912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1776" y="2712501"/>
              <a:ext cx="2069275" cy="2069274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828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1776" y="3744913"/>
              <a:ext cx="1791888" cy="2069274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088" y="478005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49888" y="3744913"/>
              <a:ext cx="1791888" cy="2069274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8843" y="4675283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501"/>
              <a:ext cx="2069275" cy="2069274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3939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3" y="2964671"/>
              <a:ext cx="1560486" cy="1560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769" y="3452166"/>
              <a:ext cx="136143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527" y="1725350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40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527" y="325887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500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527" y="472572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75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800" y="1830353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411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800" y="336387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503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800" y="483072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7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5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0" name="圆角矩形 3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467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文本框 4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9469" name="文本框 4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15" name="Picture 12@|13FFC:16777215|FBC:16777215|LFC:0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892" y="2132181"/>
              <a:ext cx="1323955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072" y="3110883"/>
              <a:ext cx="319575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445" y="2547660"/>
              <a:ext cx="498635" cy="520245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7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892" y="4149501"/>
              <a:ext cx="132395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168" y="4269341"/>
              <a:ext cx="373789" cy="24538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4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300" y="4614863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788" y="4740275"/>
                <a:ext cx="196850" cy="198438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7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144" y="2132181"/>
              <a:ext cx="1323955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0882"/>
              <a:ext cx="345256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6136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6135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145" y="4143795"/>
              <a:ext cx="1323955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340"/>
              <a:ext cx="413737" cy="245387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136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135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7" name="组合 5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60" name="圆角矩形 5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89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文本框 6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0491" name="文本框 6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6"/>
          <p:cNvSpPr txBox="1"/>
          <p:nvPr/>
        </p:nvSpPr>
        <p:spPr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</a:p>
        </p:txBody>
      </p:sp>
      <p:sp>
        <p:nvSpPr>
          <p:cNvPr id="21507" name="文本框 7"/>
          <p:cNvSpPr txBox="1"/>
          <p:nvPr/>
        </p:nvSpPr>
        <p:spPr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</a:p>
        </p:txBody>
      </p:sp>
      <p:grpSp>
        <p:nvGrpSpPr>
          <p:cNvPr id="21508" name="组合 2"/>
          <p:cNvGrpSpPr/>
          <p:nvPr/>
        </p:nvGrpSpPr>
        <p:grpSpPr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915"/>
              <a:ext cx="440538" cy="44053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3041" y="2700784"/>
              <a:ext cx="438041" cy="440100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352" y="2673704"/>
              <a:ext cx="40588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21511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13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4" name="文本框 2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15" name="文本框 2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9076" cy="699074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2557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x-none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8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2554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5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2551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2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2548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9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2545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578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2542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36" name="组合 30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4" name="圆角矩形 3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38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文本框 3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2540" name="文本框 3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4513" y="2066925"/>
            <a:ext cx="1470481" cy="2587625"/>
            <a:chOff x="544840" y="2314029"/>
            <a:chExt cx="1469563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187" y="4243865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99" name="TextBox 6@|17FFC:16777215|FBC:16777215|LFC:16777215|LBC:16777215"/>
            <p:cNvSpPr txBox="1"/>
            <p:nvPr/>
          </p:nvSpPr>
          <p:spPr>
            <a:xfrm>
              <a:off x="581134" y="4303237"/>
              <a:ext cx="1401204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600" name="TextBox 7@|17FFC:16777215|FBC:16777215|LFC:16777215|LBC:16777215"/>
            <p:cNvSpPr txBox="1"/>
            <p:nvPr/>
          </p:nvSpPr>
          <p:spPr>
            <a:xfrm>
              <a:off x="577154" y="4580911"/>
              <a:ext cx="116005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065" y="4220990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36788" y="2066925"/>
            <a:ext cx="1469097" cy="2587625"/>
            <a:chOff x="2237150" y="2314029"/>
            <a:chExt cx="146841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93" name="TextBox 12@|17FFC:16777215|FBC:16777215|LFC:16777215|LBC:16777215"/>
            <p:cNvSpPr txBox="1"/>
            <p:nvPr/>
          </p:nvSpPr>
          <p:spPr>
            <a:xfrm>
              <a:off x="2272098" y="4303238"/>
              <a:ext cx="1401432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94" name="TextBox 13@|17FFC:16777215|FBC:16777215|LFC:16777215|LBC:16777215"/>
            <p:cNvSpPr txBox="1"/>
            <p:nvPr/>
          </p:nvSpPr>
          <p:spPr>
            <a:xfrm>
              <a:off x="2268118" y="4580912"/>
              <a:ext cx="1160243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352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3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29063" y="2066925"/>
            <a:ext cx="1476074" cy="2587625"/>
            <a:chOff x="3928314" y="2314029"/>
            <a:chExt cx="1476970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88" name="TextBox 18@|17FFC:16777215|FBC:16777215|LFC:16777215|LBC:16777215"/>
            <p:cNvSpPr txBox="1"/>
            <p:nvPr/>
          </p:nvSpPr>
          <p:spPr>
            <a:xfrm>
              <a:off x="3963262" y="4303238"/>
              <a:ext cx="1402931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89" name="TextBox 19@|17FFC:16777215|FBC:16777215|LFC:16777215|LBC:16777215"/>
            <p:cNvSpPr txBox="1"/>
            <p:nvPr/>
          </p:nvSpPr>
          <p:spPr>
            <a:xfrm>
              <a:off x="3959282" y="4580912"/>
              <a:ext cx="116148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068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580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988" y="2066925"/>
            <a:ext cx="1473683" cy="2590800"/>
            <a:chOff x="5487308" y="2314029"/>
            <a:chExt cx="1475137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4229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83" name="TextBox 24@|17FFC:16777215|FBC:16777215|LFC:16777215|LBC:16777215"/>
            <p:cNvSpPr txBox="1"/>
            <p:nvPr/>
          </p:nvSpPr>
          <p:spPr>
            <a:xfrm>
              <a:off x="5529177" y="4306279"/>
              <a:ext cx="1403464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84" name="TextBox 25@|17FFC:16777215|FBC:16777215|LFC:16777215|LBC:16777215"/>
            <p:cNvSpPr txBox="1"/>
            <p:nvPr/>
          </p:nvSpPr>
          <p:spPr>
            <a:xfrm>
              <a:off x="5525197" y="4583953"/>
              <a:ext cx="116192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5593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907"/>
              <a:ext cx="1468215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78" name="TextBox 30@|17FFC:16777215|FBC:16777215|LFC:16777215|LBC:16777215"/>
            <p:cNvSpPr txBox="1"/>
            <p:nvPr/>
          </p:nvSpPr>
          <p:spPr>
            <a:xfrm>
              <a:off x="7124036" y="4306279"/>
              <a:ext cx="1403251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79" name="TextBox 31@|17FFC:16777215|FBC:16777215|LFC:16777215|LBC:16777215"/>
            <p:cNvSpPr txBox="1"/>
            <p:nvPr/>
          </p:nvSpPr>
          <p:spPr>
            <a:xfrm>
              <a:off x="7120056" y="4583953"/>
              <a:ext cx="1161749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538" y="4215592"/>
              <a:ext cx="1468215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185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73" name="TextBox 36@|17FFC:16777215|FBC:16777215|LFC:16777215|LBC:16777215"/>
            <p:cNvSpPr txBox="1"/>
            <p:nvPr/>
          </p:nvSpPr>
          <p:spPr>
            <a:xfrm>
              <a:off x="8750133" y="4306279"/>
              <a:ext cx="1401255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74" name="TextBox 37@|17FFC:16777215|FBC:16777215|LFC:16777215|LBC:16777215"/>
            <p:cNvSpPr txBox="1"/>
            <p:nvPr/>
          </p:nvSpPr>
          <p:spPr>
            <a:xfrm>
              <a:off x="8746152" y="4583953"/>
              <a:ext cx="1160097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5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96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68" name="TextBox 42@|17FFC:16777215|FBC:16777215|LFC:16777215|LBC:16777215"/>
            <p:cNvSpPr txBox="1"/>
            <p:nvPr/>
          </p:nvSpPr>
          <p:spPr>
            <a:xfrm>
              <a:off x="10339944" y="4306279"/>
              <a:ext cx="1401929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569" name="TextBox 43@|17FFC:16777215|FBC:16777215|LFC:16777215|LBC:16777215"/>
            <p:cNvSpPr txBox="1"/>
            <p:nvPr/>
          </p:nvSpPr>
          <p:spPr>
            <a:xfrm>
              <a:off x="10335965" y="4583953"/>
              <a:ext cx="116065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62" name="组合 4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0" name="圆角矩形 4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64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5" name="文本框 6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3566" name="文本框 6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</Words>
  <Application>Microsoft Office PowerPoint</Application>
  <PresentationFormat>宽屏</PresentationFormat>
  <Paragraphs>442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Helvetica Light</vt:lpstr>
      <vt:lpstr>Open Sans</vt:lpstr>
      <vt:lpstr>PT Sans</vt:lpstr>
      <vt:lpstr>等线</vt:lpstr>
      <vt:lpstr>等线 Light</vt:lpstr>
      <vt:lpstr>微软雅黑</vt:lpstr>
      <vt:lpstr>Arial</vt:lpstr>
      <vt:lpstr>Impact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575</cp:revision>
  <dcterms:created xsi:type="dcterms:W3CDTF">2015-08-21T12:41:00Z</dcterms:created>
  <dcterms:modified xsi:type="dcterms:W3CDTF">2021-01-05T11:12:10Z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