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0"/>
  </p:notesMasterIdLst>
  <p:sldIdLst>
    <p:sldId id="260" r:id="rId2"/>
    <p:sldId id="292" r:id="rId3"/>
    <p:sldId id="262" r:id="rId4"/>
    <p:sldId id="332" r:id="rId5"/>
    <p:sldId id="329" r:id="rId6"/>
    <p:sldId id="324" r:id="rId7"/>
    <p:sldId id="325" r:id="rId8"/>
    <p:sldId id="331" r:id="rId9"/>
    <p:sldId id="333" r:id="rId10"/>
    <p:sldId id="326" r:id="rId11"/>
    <p:sldId id="264" r:id="rId12"/>
    <p:sldId id="315" r:id="rId13"/>
    <p:sldId id="334" r:id="rId14"/>
    <p:sldId id="335" r:id="rId15"/>
    <p:sldId id="327" r:id="rId16"/>
    <p:sldId id="319" r:id="rId17"/>
    <p:sldId id="320" r:id="rId18"/>
    <p:sldId id="263" r:id="rId19"/>
    <p:sldId id="330" r:id="rId20"/>
    <p:sldId id="328" r:id="rId21"/>
    <p:sldId id="296" r:id="rId22"/>
    <p:sldId id="316" r:id="rId23"/>
    <p:sldId id="266" r:id="rId24"/>
    <p:sldId id="314" r:id="rId25"/>
    <p:sldId id="300" r:id="rId26"/>
    <p:sldId id="277" r:id="rId27"/>
    <p:sldId id="307" r:id="rId28"/>
    <p:sldId id="313" r:id="rId29"/>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D"/>
    <a:srgbClr val="D8DDE1"/>
    <a:srgbClr val="E8888F"/>
    <a:srgbClr val="B1BB9A"/>
    <a:srgbClr val="B5ACA4"/>
    <a:srgbClr val="DDB895"/>
    <a:srgbClr val="F2F2F2"/>
    <a:srgbClr val="239071"/>
    <a:srgbClr val="FCA821"/>
    <a:srgbClr val="F9F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692135" y="774909"/>
            <a:ext cx="10807731" cy="1865448"/>
          </a:xfrm>
        </p:spPr>
        <p:txBody>
          <a:bodyPr anchor="ctr">
            <a:normAutofit/>
          </a:bodyPr>
          <a:lstStyle>
            <a:lvl1pPr algn="ctr">
              <a:lnSpc>
                <a:spcPct val="150000"/>
              </a:lnSpc>
              <a:defRPr sz="4800" b="1" i="0">
                <a:solidFill>
                  <a:schemeClr val="tx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2021/1/5</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1648149" y="3013482"/>
            <a:ext cx="8895702"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2021/1/5</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35922" y="877734"/>
            <a:ext cx="11520156" cy="1579716"/>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319251" y="2908226"/>
            <a:ext cx="9553498"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2021/1/5</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2021/1/5</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2021/1/5</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2021/1/5</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2021/1/5</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教育教学粉笔小清新模板</a:t>
            </a:r>
          </a:p>
        </p:txBody>
      </p:sp>
      <p:sp>
        <p:nvSpPr>
          <p:cNvPr id="7" name="副标题 6"/>
          <p:cNvSpPr>
            <a:spLocks noGrp="1"/>
          </p:cNvSpPr>
          <p:nvPr>
            <p:ph type="subTitle" idx="1"/>
          </p:nvPr>
        </p:nvSpPr>
        <p:spPr/>
        <p:txBody>
          <a:bodyPr/>
          <a:lstStyle/>
          <a:p>
            <a:r>
              <a:rPr lang="zh-CN" altLang="en-US" sz="2400">
                <a:latin typeface="+mn-ea"/>
              </a:rPr>
              <a:t>讲课人：</a:t>
            </a:r>
            <a:r>
              <a:rPr lang="en-US" altLang="zh-CN" sz="2400">
                <a:latin typeface="+mn-ea"/>
              </a:rPr>
              <a:t>xiazaii   </a:t>
            </a:r>
            <a:r>
              <a:rPr lang="zh-CN" altLang="en-US" sz="2400">
                <a:latin typeface="+mn-ea"/>
              </a:rPr>
              <a:t>时间：</a:t>
            </a:r>
            <a:r>
              <a:rPr lang="en-US" altLang="zh-CN" sz="2400">
                <a:latin typeface="+mn-ea"/>
              </a:rPr>
              <a:t>202X</a:t>
            </a:r>
            <a:r>
              <a:rPr lang="zh-CN" altLang="en-US" sz="2400">
                <a:latin typeface="+mn-ea"/>
              </a:rPr>
              <a:t>年</a:t>
            </a:r>
            <a:r>
              <a:rPr lang="en-US" altLang="zh-CN" sz="2400">
                <a:latin typeface="+mn-ea"/>
              </a:rPr>
              <a:t>12</a:t>
            </a:r>
            <a:r>
              <a:rPr lang="zh-CN" altLang="en-US" sz="2400">
                <a:latin typeface="+mn-ea"/>
              </a:rPr>
              <a:t>月</a:t>
            </a:r>
            <a:r>
              <a:rPr lang="en-US" altLang="zh-CN" sz="2400">
                <a:latin typeface="+mn-ea"/>
              </a:rPr>
              <a:t>30</a:t>
            </a:r>
            <a:r>
              <a:rPr lang="zh-CN" altLang="en-US" sz="2400">
                <a:latin typeface="+mn-ea"/>
              </a:rPr>
              <a:t>日</a:t>
            </a:r>
            <a:endParaRPr lang="zh-CN" altLang="en-US" sz="24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7901112" flipV="1">
            <a:off x="6336321" y="3224630"/>
            <a:ext cx="5941617" cy="406887"/>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5" name="矩形 24"/>
          <p:cNvSpPr/>
          <p:nvPr/>
        </p:nvSpPr>
        <p:spPr>
          <a:xfrm>
            <a:off x="860167" y="187923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2591915" y="4279560"/>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Freeform 5"/>
          <p:cNvSpPr/>
          <p:nvPr/>
        </p:nvSpPr>
        <p:spPr bwMode="auto">
          <a:xfrm>
            <a:off x="6404184" y="28983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2"/>
          </a:solidFill>
          <a:ln>
            <a:noFill/>
          </a:ln>
        </p:spPr>
        <p:txBody>
          <a:bodyPr/>
          <a:lstStyle/>
          <a:p>
            <a:endParaRPr lang="zh-CN" altLang="en-US"/>
          </a:p>
        </p:txBody>
      </p:sp>
      <p:sp>
        <p:nvSpPr>
          <p:cNvPr id="92" name="Freeform 10"/>
          <p:cNvSpPr/>
          <p:nvPr/>
        </p:nvSpPr>
        <p:spPr bwMode="auto">
          <a:xfrm>
            <a:off x="5966489" y="44812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75000"/>
            </a:schemeClr>
          </a:solidFill>
          <a:ln>
            <a:noFill/>
          </a:ln>
        </p:spPr>
        <p:txBody>
          <a:bodyPr/>
          <a:lstStyle/>
          <a:p>
            <a:endParaRPr lang="zh-CN" altLang="en-US"/>
          </a:p>
        </p:txBody>
      </p:sp>
      <p:sp>
        <p:nvSpPr>
          <p:cNvPr id="95" name="Freeform 8"/>
          <p:cNvSpPr/>
          <p:nvPr/>
        </p:nvSpPr>
        <p:spPr bwMode="auto">
          <a:xfrm>
            <a:off x="4225717" y="26794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6" name="KSO_Shape"/>
          <p:cNvSpPr/>
          <p:nvPr/>
        </p:nvSpPr>
        <p:spPr bwMode="auto">
          <a:xfrm>
            <a:off x="4553915" y="3154362"/>
            <a:ext cx="1390762" cy="1415731"/>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7" name="KSO_Shape"/>
          <p:cNvSpPr/>
          <p:nvPr/>
        </p:nvSpPr>
        <p:spPr bwMode="auto">
          <a:xfrm>
            <a:off x="6912940" y="3486609"/>
            <a:ext cx="544584" cy="680129"/>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8" name="KSO_Shape"/>
          <p:cNvSpPr/>
          <p:nvPr/>
        </p:nvSpPr>
        <p:spPr bwMode="auto">
          <a:xfrm>
            <a:off x="6233230" y="4861594"/>
            <a:ext cx="546017" cy="523868"/>
          </a:xfrm>
          <a:custGeom>
            <a:avLst/>
            <a:gdLst>
              <a:gd name="T0" fmla="*/ 288285 w 3897"/>
              <a:gd name="T1" fmla="*/ 0 h 3741"/>
              <a:gd name="T2" fmla="*/ 288285 w 3897"/>
              <a:gd name="T3" fmla="*/ 324343 h 3741"/>
              <a:gd name="T4" fmla="*/ 0 w 3897"/>
              <a:gd name="T5" fmla="*/ 324343 h 3741"/>
              <a:gd name="T6" fmla="*/ 0 w 3897"/>
              <a:gd name="T7" fmla="*/ 1368062 h 3741"/>
              <a:gd name="T8" fmla="*/ 360357 w 3897"/>
              <a:gd name="T9" fmla="*/ 1728443 h 3741"/>
              <a:gd name="T10" fmla="*/ 1440040 w 3897"/>
              <a:gd name="T11" fmla="*/ 1728443 h 3741"/>
              <a:gd name="T12" fmla="*/ 1800397 w 3897"/>
              <a:gd name="T13" fmla="*/ 1368062 h 3741"/>
              <a:gd name="T14" fmla="*/ 1800397 w 3897"/>
              <a:gd name="T15" fmla="*/ 0 h 3741"/>
              <a:gd name="T16" fmla="*/ 288285 w 3897"/>
              <a:gd name="T17" fmla="*/ 0 h 3741"/>
              <a:gd name="T18" fmla="*/ 288285 w 3897"/>
              <a:gd name="T19" fmla="*/ 1260410 h 3741"/>
              <a:gd name="T20" fmla="*/ 198196 w 3897"/>
              <a:gd name="T21" fmla="*/ 1497430 h 3741"/>
              <a:gd name="T22" fmla="*/ 108107 w 3897"/>
              <a:gd name="T23" fmla="*/ 1260410 h 3741"/>
              <a:gd name="T24" fmla="*/ 108107 w 3897"/>
              <a:gd name="T25" fmla="*/ 431995 h 3741"/>
              <a:gd name="T26" fmla="*/ 288285 w 3897"/>
              <a:gd name="T27" fmla="*/ 431995 h 3741"/>
              <a:gd name="T28" fmla="*/ 288285 w 3897"/>
              <a:gd name="T29" fmla="*/ 1260410 h 3741"/>
              <a:gd name="T30" fmla="*/ 1692290 w 3897"/>
              <a:gd name="T31" fmla="*/ 1260410 h 3741"/>
              <a:gd name="T32" fmla="*/ 1332395 w 3897"/>
              <a:gd name="T33" fmla="*/ 1620329 h 3741"/>
              <a:gd name="T34" fmla="*/ 468002 w 3897"/>
              <a:gd name="T35" fmla="*/ 1620329 h 3741"/>
              <a:gd name="T36" fmla="*/ 320625 w 3897"/>
              <a:gd name="T37" fmla="*/ 1588449 h 3741"/>
              <a:gd name="T38" fmla="*/ 396392 w 3897"/>
              <a:gd name="T39" fmla="*/ 1368062 h 3741"/>
              <a:gd name="T40" fmla="*/ 396392 w 3897"/>
              <a:gd name="T41" fmla="*/ 108114 h 3741"/>
              <a:gd name="T42" fmla="*/ 1692290 w 3897"/>
              <a:gd name="T43" fmla="*/ 108114 h 3741"/>
              <a:gd name="T44" fmla="*/ 1692290 w 3897"/>
              <a:gd name="T45" fmla="*/ 1260410 h 3741"/>
              <a:gd name="T46" fmla="*/ 900429 w 3897"/>
              <a:gd name="T47" fmla="*/ 1152295 h 3741"/>
              <a:gd name="T48" fmla="*/ 540073 w 3897"/>
              <a:gd name="T49" fmla="*/ 1152295 h 3741"/>
              <a:gd name="T50" fmla="*/ 540073 w 3897"/>
              <a:gd name="T51" fmla="*/ 1260410 h 3741"/>
              <a:gd name="T52" fmla="*/ 900429 w 3897"/>
              <a:gd name="T53" fmla="*/ 1260410 h 3741"/>
              <a:gd name="T54" fmla="*/ 900429 w 3897"/>
              <a:gd name="T55" fmla="*/ 1152295 h 3741"/>
              <a:gd name="T56" fmla="*/ 900429 w 3897"/>
              <a:gd name="T57" fmla="*/ 972105 h 3741"/>
              <a:gd name="T58" fmla="*/ 540073 w 3897"/>
              <a:gd name="T59" fmla="*/ 972105 h 3741"/>
              <a:gd name="T60" fmla="*/ 540073 w 3897"/>
              <a:gd name="T61" fmla="*/ 1080219 h 3741"/>
              <a:gd name="T62" fmla="*/ 900429 w 3897"/>
              <a:gd name="T63" fmla="*/ 1080219 h 3741"/>
              <a:gd name="T64" fmla="*/ 900429 w 3897"/>
              <a:gd name="T65" fmla="*/ 972105 h 3741"/>
              <a:gd name="T66" fmla="*/ 900429 w 3897"/>
              <a:gd name="T67" fmla="*/ 792376 h 3741"/>
              <a:gd name="T68" fmla="*/ 540073 w 3897"/>
              <a:gd name="T69" fmla="*/ 792376 h 3741"/>
              <a:gd name="T70" fmla="*/ 540073 w 3897"/>
              <a:gd name="T71" fmla="*/ 900029 h 3741"/>
              <a:gd name="T72" fmla="*/ 900429 w 3897"/>
              <a:gd name="T73" fmla="*/ 900029 h 3741"/>
              <a:gd name="T74" fmla="*/ 900429 w 3897"/>
              <a:gd name="T75" fmla="*/ 792376 h 3741"/>
              <a:gd name="T76" fmla="*/ 1512112 w 3897"/>
              <a:gd name="T77" fmla="*/ 324343 h 3741"/>
              <a:gd name="T78" fmla="*/ 540073 w 3897"/>
              <a:gd name="T79" fmla="*/ 324343 h 3741"/>
              <a:gd name="T80" fmla="*/ 540073 w 3897"/>
              <a:gd name="T81" fmla="*/ 468033 h 3741"/>
              <a:gd name="T82" fmla="*/ 1512112 w 3897"/>
              <a:gd name="T83" fmla="*/ 468033 h 3741"/>
              <a:gd name="T84" fmla="*/ 1512112 w 3897"/>
              <a:gd name="T85" fmla="*/ 324343 h 3741"/>
              <a:gd name="T86" fmla="*/ 900429 w 3897"/>
              <a:gd name="T87" fmla="*/ 612186 h 3741"/>
              <a:gd name="T88" fmla="*/ 540073 w 3897"/>
              <a:gd name="T89" fmla="*/ 612186 h 3741"/>
              <a:gd name="T90" fmla="*/ 540073 w 3897"/>
              <a:gd name="T91" fmla="*/ 720300 h 3741"/>
              <a:gd name="T92" fmla="*/ 900429 w 3897"/>
              <a:gd name="T93" fmla="*/ 720300 h 3741"/>
              <a:gd name="T94" fmla="*/ 900429 w 3897"/>
              <a:gd name="T95" fmla="*/ 612186 h 3741"/>
              <a:gd name="T96" fmla="*/ 1008074 w 3897"/>
              <a:gd name="T97" fmla="*/ 1260410 h 3741"/>
              <a:gd name="T98" fmla="*/ 1512112 w 3897"/>
              <a:gd name="T99" fmla="*/ 1260410 h 3741"/>
              <a:gd name="T100" fmla="*/ 1512112 w 3897"/>
              <a:gd name="T101" fmla="*/ 612186 h 3741"/>
              <a:gd name="T102" fmla="*/ 1008074 w 3897"/>
              <a:gd name="T103" fmla="*/ 612186 h 3741"/>
              <a:gd name="T104" fmla="*/ 1008074 w 3897"/>
              <a:gd name="T105" fmla="*/ 1260410 h 37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897" h="3741">
                <a:moveTo>
                  <a:pt x="624" y="0"/>
                </a:moveTo>
                <a:cubicBezTo>
                  <a:pt x="624" y="702"/>
                  <a:pt x="624" y="702"/>
                  <a:pt x="624" y="702"/>
                </a:cubicBezTo>
                <a:cubicBezTo>
                  <a:pt x="0" y="702"/>
                  <a:pt x="0" y="702"/>
                  <a:pt x="0" y="702"/>
                </a:cubicBezTo>
                <a:cubicBezTo>
                  <a:pt x="0" y="2961"/>
                  <a:pt x="0" y="2961"/>
                  <a:pt x="0" y="2961"/>
                </a:cubicBezTo>
                <a:cubicBezTo>
                  <a:pt x="0" y="3392"/>
                  <a:pt x="349" y="3741"/>
                  <a:pt x="780" y="3741"/>
                </a:cubicBezTo>
                <a:cubicBezTo>
                  <a:pt x="3117" y="3741"/>
                  <a:pt x="3117" y="3741"/>
                  <a:pt x="3117" y="3741"/>
                </a:cubicBezTo>
                <a:cubicBezTo>
                  <a:pt x="3548" y="3741"/>
                  <a:pt x="3897" y="3392"/>
                  <a:pt x="3897" y="2961"/>
                </a:cubicBezTo>
                <a:cubicBezTo>
                  <a:pt x="3897" y="0"/>
                  <a:pt x="3897" y="0"/>
                  <a:pt x="3897" y="0"/>
                </a:cubicBezTo>
                <a:lnTo>
                  <a:pt x="624" y="0"/>
                </a:lnTo>
                <a:close/>
                <a:moveTo>
                  <a:pt x="624" y="2728"/>
                </a:moveTo>
                <a:cubicBezTo>
                  <a:pt x="624" y="2925"/>
                  <a:pt x="550" y="3104"/>
                  <a:pt x="429" y="3241"/>
                </a:cubicBezTo>
                <a:cubicBezTo>
                  <a:pt x="308" y="3104"/>
                  <a:pt x="234" y="2925"/>
                  <a:pt x="234" y="2728"/>
                </a:cubicBezTo>
                <a:cubicBezTo>
                  <a:pt x="234" y="935"/>
                  <a:pt x="234" y="935"/>
                  <a:pt x="234" y="935"/>
                </a:cubicBezTo>
                <a:cubicBezTo>
                  <a:pt x="624" y="935"/>
                  <a:pt x="624" y="935"/>
                  <a:pt x="624" y="935"/>
                </a:cubicBezTo>
                <a:lnTo>
                  <a:pt x="624" y="2728"/>
                </a:lnTo>
                <a:close/>
                <a:moveTo>
                  <a:pt x="3663" y="2728"/>
                </a:moveTo>
                <a:cubicBezTo>
                  <a:pt x="3663" y="3158"/>
                  <a:pt x="3314" y="3507"/>
                  <a:pt x="2884" y="3507"/>
                </a:cubicBezTo>
                <a:cubicBezTo>
                  <a:pt x="1013" y="3507"/>
                  <a:pt x="1013" y="3507"/>
                  <a:pt x="1013" y="3507"/>
                </a:cubicBezTo>
                <a:cubicBezTo>
                  <a:pt x="899" y="3507"/>
                  <a:pt x="791" y="3482"/>
                  <a:pt x="694" y="3438"/>
                </a:cubicBezTo>
                <a:cubicBezTo>
                  <a:pt x="796" y="3306"/>
                  <a:pt x="858" y="3141"/>
                  <a:pt x="858" y="2961"/>
                </a:cubicBezTo>
                <a:cubicBezTo>
                  <a:pt x="858" y="234"/>
                  <a:pt x="858" y="234"/>
                  <a:pt x="858" y="234"/>
                </a:cubicBezTo>
                <a:cubicBezTo>
                  <a:pt x="3663" y="234"/>
                  <a:pt x="3663" y="234"/>
                  <a:pt x="3663" y="234"/>
                </a:cubicBezTo>
                <a:lnTo>
                  <a:pt x="3663" y="2728"/>
                </a:lnTo>
                <a:close/>
                <a:moveTo>
                  <a:pt x="1949" y="2494"/>
                </a:moveTo>
                <a:cubicBezTo>
                  <a:pt x="1169" y="2494"/>
                  <a:pt x="1169" y="2494"/>
                  <a:pt x="1169" y="2494"/>
                </a:cubicBezTo>
                <a:cubicBezTo>
                  <a:pt x="1169" y="2728"/>
                  <a:pt x="1169" y="2728"/>
                  <a:pt x="1169" y="2728"/>
                </a:cubicBezTo>
                <a:cubicBezTo>
                  <a:pt x="1949" y="2728"/>
                  <a:pt x="1949" y="2728"/>
                  <a:pt x="1949" y="2728"/>
                </a:cubicBezTo>
                <a:lnTo>
                  <a:pt x="1949" y="2494"/>
                </a:lnTo>
                <a:close/>
                <a:moveTo>
                  <a:pt x="1949" y="2104"/>
                </a:moveTo>
                <a:cubicBezTo>
                  <a:pt x="1169" y="2104"/>
                  <a:pt x="1169" y="2104"/>
                  <a:pt x="1169" y="2104"/>
                </a:cubicBezTo>
                <a:cubicBezTo>
                  <a:pt x="1169" y="2338"/>
                  <a:pt x="1169" y="2338"/>
                  <a:pt x="1169" y="2338"/>
                </a:cubicBezTo>
                <a:cubicBezTo>
                  <a:pt x="1949" y="2338"/>
                  <a:pt x="1949" y="2338"/>
                  <a:pt x="1949" y="2338"/>
                </a:cubicBezTo>
                <a:lnTo>
                  <a:pt x="1949" y="2104"/>
                </a:lnTo>
                <a:close/>
                <a:moveTo>
                  <a:pt x="1949" y="1715"/>
                </a:moveTo>
                <a:cubicBezTo>
                  <a:pt x="1169" y="1715"/>
                  <a:pt x="1169" y="1715"/>
                  <a:pt x="1169" y="1715"/>
                </a:cubicBezTo>
                <a:cubicBezTo>
                  <a:pt x="1169" y="1948"/>
                  <a:pt x="1169" y="1948"/>
                  <a:pt x="1169" y="1948"/>
                </a:cubicBezTo>
                <a:cubicBezTo>
                  <a:pt x="1949" y="1948"/>
                  <a:pt x="1949" y="1948"/>
                  <a:pt x="1949" y="1948"/>
                </a:cubicBezTo>
                <a:lnTo>
                  <a:pt x="1949" y="1715"/>
                </a:lnTo>
                <a:close/>
                <a:moveTo>
                  <a:pt x="3273" y="702"/>
                </a:moveTo>
                <a:cubicBezTo>
                  <a:pt x="1169" y="702"/>
                  <a:pt x="1169" y="702"/>
                  <a:pt x="1169" y="702"/>
                </a:cubicBezTo>
                <a:cubicBezTo>
                  <a:pt x="1169" y="1013"/>
                  <a:pt x="1169" y="1013"/>
                  <a:pt x="1169" y="1013"/>
                </a:cubicBezTo>
                <a:cubicBezTo>
                  <a:pt x="3273" y="1013"/>
                  <a:pt x="3273" y="1013"/>
                  <a:pt x="3273" y="1013"/>
                </a:cubicBezTo>
                <a:lnTo>
                  <a:pt x="3273" y="702"/>
                </a:lnTo>
                <a:close/>
                <a:moveTo>
                  <a:pt x="1949" y="1325"/>
                </a:moveTo>
                <a:cubicBezTo>
                  <a:pt x="1169" y="1325"/>
                  <a:pt x="1169" y="1325"/>
                  <a:pt x="1169" y="1325"/>
                </a:cubicBezTo>
                <a:cubicBezTo>
                  <a:pt x="1169" y="1559"/>
                  <a:pt x="1169" y="1559"/>
                  <a:pt x="1169" y="1559"/>
                </a:cubicBezTo>
                <a:cubicBezTo>
                  <a:pt x="1949" y="1559"/>
                  <a:pt x="1949" y="1559"/>
                  <a:pt x="1949" y="1559"/>
                </a:cubicBezTo>
                <a:lnTo>
                  <a:pt x="1949" y="1325"/>
                </a:lnTo>
                <a:close/>
                <a:moveTo>
                  <a:pt x="2182" y="2728"/>
                </a:moveTo>
                <a:cubicBezTo>
                  <a:pt x="3273" y="2728"/>
                  <a:pt x="3273" y="2728"/>
                  <a:pt x="3273" y="2728"/>
                </a:cubicBezTo>
                <a:cubicBezTo>
                  <a:pt x="3273" y="1325"/>
                  <a:pt x="3273" y="1325"/>
                  <a:pt x="3273" y="1325"/>
                </a:cubicBezTo>
                <a:cubicBezTo>
                  <a:pt x="2182" y="1325"/>
                  <a:pt x="2182" y="1325"/>
                  <a:pt x="2182" y="1325"/>
                </a:cubicBezTo>
                <a:lnTo>
                  <a:pt x="2182" y="27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9" name="Freeform 10"/>
          <p:cNvSpPr/>
          <p:nvPr/>
        </p:nvSpPr>
        <p:spPr bwMode="auto">
          <a:xfrm>
            <a:off x="562659" y="2222140"/>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
        <p:nvSpPr>
          <p:cNvPr id="100" name="Freeform 10"/>
          <p:cNvSpPr/>
          <p:nvPr/>
        </p:nvSpPr>
        <p:spPr bwMode="auto">
          <a:xfrm>
            <a:off x="792163" y="1698318"/>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40000"/>
              <a:lumOff val="60000"/>
            </a:schemeClr>
          </a:solidFill>
          <a:ln>
            <a:noFill/>
          </a:ln>
        </p:spPr>
        <p:txBody>
          <a:bodyPr/>
          <a:lstStyle/>
          <a:p>
            <a:endParaRPr lang="zh-CN" altLang="en-US"/>
          </a:p>
        </p:txBody>
      </p:sp>
      <p:sp>
        <p:nvSpPr>
          <p:cNvPr id="101" name="Freeform 10"/>
          <p:cNvSpPr/>
          <p:nvPr/>
        </p:nvSpPr>
        <p:spPr bwMode="auto">
          <a:xfrm>
            <a:off x="2134053" y="2286882"/>
            <a:ext cx="361732" cy="417056"/>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5">
              <a:lumMod val="60000"/>
              <a:lumOff val="40000"/>
            </a:schemeClr>
          </a:solidFill>
          <a:ln>
            <a:noFill/>
          </a:ln>
        </p:spPr>
        <p:txBody>
          <a:bodyPr/>
          <a:lstStyle/>
          <a:p>
            <a:endParaRPr lang="zh-CN" altLang="en-US"/>
          </a:p>
        </p:txBody>
      </p:sp>
      <p:sp>
        <p:nvSpPr>
          <p:cNvPr id="102" name="矩形 101"/>
          <p:cNvSpPr/>
          <p:nvPr/>
        </p:nvSpPr>
        <p:spPr>
          <a:xfrm>
            <a:off x="8360227"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3" name="矩形 102"/>
          <p:cNvSpPr/>
          <p:nvPr/>
        </p:nvSpPr>
        <p:spPr>
          <a:xfrm>
            <a:off x="692588"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4" name="矩形 103"/>
          <p:cNvSpPr/>
          <p:nvPr/>
        </p:nvSpPr>
        <p:spPr>
          <a:xfrm>
            <a:off x="2547333" y="530389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5" name="Freeform 10"/>
          <p:cNvSpPr/>
          <p:nvPr/>
        </p:nvSpPr>
        <p:spPr bwMode="auto">
          <a:xfrm>
            <a:off x="9592716" y="5525126"/>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任意多边形 15"/>
          <p:cNvSpPr/>
          <p:nvPr>
            <p:custDataLst>
              <p:tags r:id="rId1"/>
            </p:custDataLst>
          </p:nvPr>
        </p:nvSpPr>
        <p:spPr>
          <a:xfrm rot="2935387">
            <a:off x="3706475" y="2579976"/>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5"/>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7" name="任意多边形 14"/>
          <p:cNvSpPr/>
          <p:nvPr>
            <p:custDataLst>
              <p:tags r:id="rId2"/>
            </p:custDataLst>
          </p:nvPr>
        </p:nvSpPr>
        <p:spPr>
          <a:xfrm rot="8310640">
            <a:off x="3925551" y="3071549"/>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3"/>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8" name="任意多边形 16"/>
          <p:cNvSpPr/>
          <p:nvPr>
            <p:custDataLst>
              <p:tags r:id="rId3"/>
            </p:custDataLst>
          </p:nvPr>
        </p:nvSpPr>
        <p:spPr>
          <a:xfrm rot="19133679">
            <a:off x="3464070" y="2104484"/>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2"/>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3978545" y="460384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687659"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1" name="矩形 20"/>
          <p:cNvSpPr/>
          <p:nvPr/>
        </p:nvSpPr>
        <p:spPr>
          <a:xfrm>
            <a:off x="4652380"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任意多边形 29"/>
          <p:cNvSpPr/>
          <p:nvPr/>
        </p:nvSpPr>
        <p:spPr>
          <a:xfrm rot="3152299">
            <a:off x="2873814" y="3178477"/>
            <a:ext cx="516319" cy="1334310"/>
          </a:xfrm>
          <a:custGeom>
            <a:avLst/>
            <a:gdLst>
              <a:gd name="connsiteX0" fmla="*/ 84221 w 349326"/>
              <a:gd name="connsiteY0" fmla="*/ 0 h 902754"/>
              <a:gd name="connsiteX1" fmla="*/ 258891 w 349326"/>
              <a:gd name="connsiteY1" fmla="*/ 0 h 902754"/>
              <a:gd name="connsiteX2" fmla="*/ 261995 w 349326"/>
              <a:gd name="connsiteY2" fmla="*/ 528251 h 902754"/>
              <a:gd name="connsiteX3" fmla="*/ 349326 w 349326"/>
              <a:gd name="connsiteY3" fmla="*/ 527738 h 902754"/>
              <a:gd name="connsiteX4" fmla="*/ 176860 w 349326"/>
              <a:gd name="connsiteY4" fmla="*/ 902754 h 902754"/>
              <a:gd name="connsiteX5" fmla="*/ 0 w 349326"/>
              <a:gd name="connsiteY5" fmla="*/ 529791 h 902754"/>
              <a:gd name="connsiteX6" fmla="*/ 87331 w 349326"/>
              <a:gd name="connsiteY6" fmla="*/ 529278 h 90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326" h="902754">
                <a:moveTo>
                  <a:pt x="84221" y="0"/>
                </a:moveTo>
                <a:lnTo>
                  <a:pt x="258891" y="0"/>
                </a:lnTo>
                <a:lnTo>
                  <a:pt x="261995" y="528251"/>
                </a:lnTo>
                <a:lnTo>
                  <a:pt x="349326" y="527738"/>
                </a:lnTo>
                <a:lnTo>
                  <a:pt x="176860" y="902754"/>
                </a:lnTo>
                <a:lnTo>
                  <a:pt x="0" y="529791"/>
                </a:lnTo>
                <a:lnTo>
                  <a:pt x="87331" y="529278"/>
                </a:lnTo>
                <a:close/>
              </a:path>
            </a:pathLst>
          </a:cu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0867" y="4470910"/>
            <a:ext cx="2931841" cy="820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请输入您的小标题</a:t>
            </a:r>
          </a:p>
        </p:txBody>
      </p:sp>
      <p:cxnSp>
        <p:nvCxnSpPr>
          <p:cNvPr id="24" name="直接连接符 23"/>
          <p:cNvCxnSpPr/>
          <p:nvPr/>
        </p:nvCxnSpPr>
        <p:spPr>
          <a:xfrm>
            <a:off x="7248525"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368538" y="1390231"/>
            <a:ext cx="4183915"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38" name="KSO_Shape"/>
          <p:cNvSpPr/>
          <p:nvPr/>
        </p:nvSpPr>
        <p:spPr bwMode="auto">
          <a:xfrm>
            <a:off x="4532910" y="2778659"/>
            <a:ext cx="3126181" cy="2365477"/>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1136129"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2419349"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矩形 16"/>
          <p:cNvSpPr/>
          <p:nvPr/>
        </p:nvSpPr>
        <p:spPr>
          <a:xfrm>
            <a:off x="8227492"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9510712"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6" name="组合 15"/>
          <p:cNvGrpSpPr/>
          <p:nvPr/>
        </p:nvGrpSpPr>
        <p:grpSpPr>
          <a:xfrm>
            <a:off x="4155565" y="212294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p>
          </p:txBody>
        </p:sp>
        <p:sp>
          <p:nvSpPr>
            <p:cNvPr id="24"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p>
          </p:txBody>
        </p:sp>
      </p:grpSp>
      <p:sp>
        <p:nvSpPr>
          <p:cNvPr id="25" name="圆角矩形 19"/>
          <p:cNvSpPr/>
          <p:nvPr/>
        </p:nvSpPr>
        <p:spPr>
          <a:xfrm>
            <a:off x="8206865" y="181185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19"/>
          <p:cNvSpPr/>
          <p:nvPr/>
        </p:nvSpPr>
        <p:spPr>
          <a:xfrm>
            <a:off x="7625045" y="451031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299244" y="313568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5" name="等腰三角形 184"/>
          <p:cNvSpPr/>
          <p:nvPr/>
        </p:nvSpPr>
        <p:spPr>
          <a:xfrm>
            <a:off x="3097156" y="3725108"/>
            <a:ext cx="2954406" cy="1471447"/>
          </a:xfrm>
          <a:prstGeom prst="triangle">
            <a:avLst/>
          </a:prstGeom>
          <a:solidFill>
            <a:schemeClr val="accent2"/>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87" name="等腰三角形 186"/>
          <p:cNvSpPr/>
          <p:nvPr/>
        </p:nvSpPr>
        <p:spPr>
          <a:xfrm>
            <a:off x="520504" y="3233883"/>
            <a:ext cx="3940703" cy="1962672"/>
          </a:xfrm>
          <a:prstGeom prst="triangle">
            <a:avLst/>
          </a:prstGeom>
          <a:solidFill>
            <a:schemeClr val="accent1"/>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96" name="Rectangle 42"/>
          <p:cNvSpPr>
            <a:spLocks noChangeArrowheads="1"/>
          </p:cNvSpPr>
          <p:nvPr/>
        </p:nvSpPr>
        <p:spPr bwMode="auto">
          <a:xfrm>
            <a:off x="1633817" y="2140422"/>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68</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7" name="Rectangle 42"/>
          <p:cNvSpPr>
            <a:spLocks noChangeArrowheads="1"/>
          </p:cNvSpPr>
          <p:nvPr/>
        </p:nvSpPr>
        <p:spPr bwMode="auto">
          <a:xfrm>
            <a:off x="3717321" y="2772218"/>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42</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8" name="Rectangle 41"/>
          <p:cNvSpPr>
            <a:spLocks noChangeArrowheads="1"/>
          </p:cNvSpPr>
          <p:nvPr/>
        </p:nvSpPr>
        <p:spPr bwMode="auto">
          <a:xfrm>
            <a:off x="520504" y="5687780"/>
            <a:ext cx="553105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请输入您的小标题</a:t>
            </a:r>
            <a:endParaRPr lang="zh-CN" altLang="en-US" dirty="0">
              <a:latin typeface="+mn-lt"/>
            </a:endParaRPr>
          </a:p>
        </p:txBody>
      </p:sp>
      <p:sp>
        <p:nvSpPr>
          <p:cNvPr id="199" name="Oval 6"/>
          <p:cNvSpPr>
            <a:spLocks noChangeArrowheads="1"/>
          </p:cNvSpPr>
          <p:nvPr/>
        </p:nvSpPr>
        <p:spPr bwMode="auto">
          <a:xfrm>
            <a:off x="6584245" y="184942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0" name="Oval 6"/>
          <p:cNvSpPr>
            <a:spLocks noChangeArrowheads="1"/>
          </p:cNvSpPr>
          <p:nvPr/>
        </p:nvSpPr>
        <p:spPr bwMode="auto">
          <a:xfrm>
            <a:off x="6584245" y="3044865"/>
            <a:ext cx="661988" cy="666750"/>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1" name="Oval 6"/>
          <p:cNvSpPr>
            <a:spLocks noChangeArrowheads="1"/>
          </p:cNvSpPr>
          <p:nvPr/>
        </p:nvSpPr>
        <p:spPr bwMode="auto">
          <a:xfrm>
            <a:off x="6584245" y="4240305"/>
            <a:ext cx="661988" cy="666750"/>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2" name="KSO_Shape"/>
          <p:cNvSpPr/>
          <p:nvPr/>
        </p:nvSpPr>
        <p:spPr bwMode="auto">
          <a:xfrm>
            <a:off x="6729275" y="4434517"/>
            <a:ext cx="371929" cy="278327"/>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3" name="Text Box 8"/>
          <p:cNvSpPr txBox="1">
            <a:spLocks noChangeArrowheads="1"/>
          </p:cNvSpPr>
          <p:nvPr/>
        </p:nvSpPr>
        <p:spPr bwMode="auto">
          <a:xfrm>
            <a:off x="7369932" y="190580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4" name="Text Box 8"/>
          <p:cNvSpPr txBox="1">
            <a:spLocks noChangeArrowheads="1"/>
          </p:cNvSpPr>
          <p:nvPr/>
        </p:nvSpPr>
        <p:spPr bwMode="auto">
          <a:xfrm>
            <a:off x="7369932" y="310124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5" name="Text Box 8"/>
          <p:cNvSpPr txBox="1">
            <a:spLocks noChangeArrowheads="1"/>
          </p:cNvSpPr>
          <p:nvPr/>
        </p:nvSpPr>
        <p:spPr bwMode="auto">
          <a:xfrm>
            <a:off x="7369932" y="429668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6" name="KSO_Shape"/>
          <p:cNvSpPr/>
          <p:nvPr/>
        </p:nvSpPr>
        <p:spPr>
          <a:xfrm>
            <a:off x="6729275" y="2065332"/>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07" name="KSO_Shape"/>
          <p:cNvSpPr/>
          <p:nvPr/>
        </p:nvSpPr>
        <p:spPr bwMode="auto">
          <a:xfrm>
            <a:off x="6793804" y="3243651"/>
            <a:ext cx="299308" cy="22647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8" name="Oval 6"/>
          <p:cNvSpPr>
            <a:spLocks noChangeArrowheads="1"/>
          </p:cNvSpPr>
          <p:nvPr/>
        </p:nvSpPr>
        <p:spPr bwMode="auto">
          <a:xfrm>
            <a:off x="6584245" y="5492121"/>
            <a:ext cx="661988" cy="666750"/>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9" name="Text Box 8"/>
          <p:cNvSpPr txBox="1">
            <a:spLocks noChangeArrowheads="1"/>
          </p:cNvSpPr>
          <p:nvPr/>
        </p:nvSpPr>
        <p:spPr bwMode="auto">
          <a:xfrm>
            <a:off x="7369932" y="5548497"/>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0" name="KSO_Shape"/>
          <p:cNvSpPr/>
          <p:nvPr/>
        </p:nvSpPr>
        <p:spPr>
          <a:xfrm>
            <a:off x="6780392" y="5601373"/>
            <a:ext cx="269695" cy="4482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latin typeface="Calibri" panose="020F0502020204030204" pitchFamily="34" charset="0"/>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5" name="组合 34"/>
          <p:cNvGrpSpPr/>
          <p:nvPr/>
        </p:nvGrpSpPr>
        <p:grpSpPr>
          <a:xfrm rot="12918611">
            <a:off x="9905078" y="419380"/>
            <a:ext cx="1142380" cy="2890827"/>
            <a:chOff x="8585978" y="4338795"/>
            <a:chExt cx="762600" cy="1929782"/>
          </a:xfrm>
        </p:grpSpPr>
        <p:sp>
          <p:nvSpPr>
            <p:cNvPr id="3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5"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0" name="任意多边形: 形状 9"/>
          <p:cNvSpPr/>
          <p:nvPr/>
        </p:nvSpPr>
        <p:spPr>
          <a:xfrm flipH="1">
            <a:off x="792163" y="1898076"/>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25274" y="1898076"/>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1444924" y="2253800"/>
            <a:ext cx="492881" cy="42073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타원 108"/>
          <p:cNvSpPr/>
          <p:nvPr/>
        </p:nvSpPr>
        <p:spPr>
          <a:xfrm>
            <a:off x="2528608" y="1898076"/>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 name="矩形 14"/>
          <p:cNvSpPr/>
          <p:nvPr/>
        </p:nvSpPr>
        <p:spPr>
          <a:xfrm>
            <a:off x="2528608" y="2483199"/>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flipH="1">
            <a:off x="5377416" y="4396512"/>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710527" y="4396512"/>
            <a:ext cx="1132182" cy="1132182"/>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타원 108"/>
          <p:cNvSpPr/>
          <p:nvPr/>
        </p:nvSpPr>
        <p:spPr>
          <a:xfrm>
            <a:off x="7113861" y="4396512"/>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2"/>
                </a:solidFill>
                <a:latin typeface="+mj-ea"/>
                <a:ea typeface="+mj-ea"/>
              </a:rPr>
              <a:t>请输入您的小标题</a:t>
            </a:r>
            <a:endParaRPr lang="ko-KR" altLang="en-US" sz="2000" b="1" dirty="0">
              <a:solidFill>
                <a:schemeClr val="accent2"/>
              </a:solidFill>
              <a:latin typeface="+mj-ea"/>
              <a:ea typeface="+mj-ea"/>
            </a:endParaRPr>
          </a:p>
        </p:txBody>
      </p:sp>
      <p:sp>
        <p:nvSpPr>
          <p:cNvPr id="20" name="矩形 19"/>
          <p:cNvSpPr/>
          <p:nvPr/>
        </p:nvSpPr>
        <p:spPr>
          <a:xfrm>
            <a:off x="7113861" y="4981635"/>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Freeform 7"/>
          <p:cNvSpPr/>
          <p:nvPr/>
        </p:nvSpPr>
        <p:spPr bwMode="auto">
          <a:xfrm rot="18900000">
            <a:off x="6008787" y="4711236"/>
            <a:ext cx="535662" cy="50273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5" name="组合 14"/>
          <p:cNvGrpSpPr/>
          <p:nvPr/>
        </p:nvGrpSpPr>
        <p:grpSpPr>
          <a:xfrm>
            <a:off x="1726364" y="3462117"/>
            <a:ext cx="683842" cy="754285"/>
            <a:chOff x="2059358" y="4037555"/>
            <a:chExt cx="1609611" cy="1775418"/>
          </a:xfrm>
        </p:grpSpPr>
        <p:sp>
          <p:nvSpPr>
            <p:cNvPr id="18"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1"/>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19"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1">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27" name="直接连接符 26"/>
          <p:cNvCxnSpPr/>
          <p:nvPr/>
        </p:nvCxnSpPr>
        <p:spPr>
          <a:xfrm>
            <a:off x="914400" y="4470400"/>
            <a:ext cx="2307771"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023257"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9" name="椭圆 28"/>
          <p:cNvSpPr/>
          <p:nvPr/>
        </p:nvSpPr>
        <p:spPr>
          <a:xfrm>
            <a:off x="1703772" y="2467426"/>
            <a:ext cx="729027" cy="72902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A</a:t>
            </a:r>
            <a:endParaRPr lang="zh-CN" altLang="en-US" sz="2800" dirty="0"/>
          </a:p>
        </p:txBody>
      </p:sp>
      <p:grpSp>
        <p:nvGrpSpPr>
          <p:cNvPr id="30" name="组合 29"/>
          <p:cNvGrpSpPr/>
          <p:nvPr/>
        </p:nvGrpSpPr>
        <p:grpSpPr>
          <a:xfrm>
            <a:off x="4440535" y="3462117"/>
            <a:ext cx="683842" cy="754285"/>
            <a:chOff x="2059358" y="4037555"/>
            <a:chExt cx="1609611" cy="1775418"/>
          </a:xfrm>
        </p:grpSpPr>
        <p:sp>
          <p:nvSpPr>
            <p:cNvPr id="32"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2"/>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33"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2">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34" name="直接连接符 33"/>
          <p:cNvCxnSpPr/>
          <p:nvPr/>
        </p:nvCxnSpPr>
        <p:spPr>
          <a:xfrm>
            <a:off x="3628571" y="4470400"/>
            <a:ext cx="230777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3737428"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6" name="椭圆 35"/>
          <p:cNvSpPr/>
          <p:nvPr/>
        </p:nvSpPr>
        <p:spPr>
          <a:xfrm>
            <a:off x="4417943" y="2467426"/>
            <a:ext cx="729027" cy="7290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B</a:t>
            </a:r>
            <a:endParaRPr lang="zh-CN" altLang="en-US" sz="2800" dirty="0"/>
          </a:p>
        </p:txBody>
      </p:sp>
      <p:sp>
        <p:nvSpPr>
          <p:cNvPr id="37" name="椭圆 36"/>
          <p:cNvSpPr/>
          <p:nvPr/>
        </p:nvSpPr>
        <p:spPr>
          <a:xfrm>
            <a:off x="6632357" y="5432325"/>
            <a:ext cx="1060213" cy="10600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8" name="圆角矩形 108"/>
          <p:cNvSpPr/>
          <p:nvPr/>
        </p:nvSpPr>
        <p:spPr>
          <a:xfrm>
            <a:off x="6648656" y="190353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9" name="KSO_Shape"/>
          <p:cNvSpPr/>
          <p:nvPr/>
        </p:nvSpPr>
        <p:spPr bwMode="auto">
          <a:xfrm>
            <a:off x="6840273" y="5772789"/>
            <a:ext cx="644381" cy="3791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0" name="椭圆 39"/>
          <p:cNvSpPr/>
          <p:nvPr/>
        </p:nvSpPr>
        <p:spPr>
          <a:xfrm>
            <a:off x="7900486" y="5432325"/>
            <a:ext cx="1060213" cy="10600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1" name="椭圆 40"/>
          <p:cNvSpPr/>
          <p:nvPr/>
        </p:nvSpPr>
        <p:spPr>
          <a:xfrm>
            <a:off x="9168615" y="5432325"/>
            <a:ext cx="1060213" cy="106003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2" name="椭圆 41"/>
          <p:cNvSpPr/>
          <p:nvPr/>
        </p:nvSpPr>
        <p:spPr>
          <a:xfrm>
            <a:off x="10436744" y="5432325"/>
            <a:ext cx="1060213" cy="1060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3" name="KSO_Shape"/>
          <p:cNvSpPr/>
          <p:nvPr/>
        </p:nvSpPr>
        <p:spPr bwMode="auto">
          <a:xfrm flipH="1">
            <a:off x="8166456" y="5750155"/>
            <a:ext cx="528273" cy="424379"/>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4" name="KSO_Shape"/>
          <p:cNvSpPr/>
          <p:nvPr/>
        </p:nvSpPr>
        <p:spPr>
          <a:xfrm>
            <a:off x="9434436" y="5761928"/>
            <a:ext cx="528570" cy="400833"/>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45" name="KSO_Shape"/>
          <p:cNvSpPr/>
          <p:nvPr/>
        </p:nvSpPr>
        <p:spPr bwMode="auto">
          <a:xfrm>
            <a:off x="10768627" y="5700966"/>
            <a:ext cx="396446" cy="522756"/>
          </a:xfrm>
          <a:custGeom>
            <a:avLst/>
            <a:gdLst>
              <a:gd name="T0" fmla="*/ 83295 w 2951"/>
              <a:gd name="T1" fmla="*/ 0 h 3890"/>
              <a:gd name="T2" fmla="*/ 0 w 2951"/>
              <a:gd name="T3" fmla="*/ 1716625 h 3890"/>
              <a:gd name="T4" fmla="*/ 1282280 w 2951"/>
              <a:gd name="T5" fmla="*/ 1800397 h 3890"/>
              <a:gd name="T6" fmla="*/ 1365575 w 2951"/>
              <a:gd name="T7" fmla="*/ 83772 h 3890"/>
              <a:gd name="T8" fmla="*/ 455809 w 2951"/>
              <a:gd name="T9" fmla="*/ 1448648 h 3890"/>
              <a:gd name="T10" fmla="*/ 259603 w 2951"/>
              <a:gd name="T11" fmla="*/ 1482435 h 3890"/>
              <a:gd name="T12" fmla="*/ 217030 w 2951"/>
              <a:gd name="T13" fmla="*/ 1367191 h 3890"/>
              <a:gd name="T14" fmla="*/ 412773 w 2951"/>
              <a:gd name="T15" fmla="*/ 1333405 h 3890"/>
              <a:gd name="T16" fmla="*/ 455809 w 2951"/>
              <a:gd name="T17" fmla="*/ 1448648 h 3890"/>
              <a:gd name="T18" fmla="*/ 412773 w 2951"/>
              <a:gd name="T19" fmla="*/ 1229731 h 3890"/>
              <a:gd name="T20" fmla="*/ 217030 w 2951"/>
              <a:gd name="T21" fmla="*/ 1195945 h 3890"/>
              <a:gd name="T22" fmla="*/ 259603 w 2951"/>
              <a:gd name="T23" fmla="*/ 1083941 h 3890"/>
              <a:gd name="T24" fmla="*/ 455809 w 2951"/>
              <a:gd name="T25" fmla="*/ 1117727 h 3890"/>
              <a:gd name="T26" fmla="*/ 455809 w 2951"/>
              <a:gd name="T27" fmla="*/ 942779 h 3890"/>
              <a:gd name="T28" fmla="*/ 259603 w 2951"/>
              <a:gd name="T29" fmla="*/ 977028 h 3890"/>
              <a:gd name="T30" fmla="*/ 217030 w 2951"/>
              <a:gd name="T31" fmla="*/ 861784 h 3890"/>
              <a:gd name="T32" fmla="*/ 412773 w 2951"/>
              <a:gd name="T33" fmla="*/ 827997 h 3890"/>
              <a:gd name="T34" fmla="*/ 455809 w 2951"/>
              <a:gd name="T35" fmla="*/ 942779 h 3890"/>
              <a:gd name="T36" fmla="*/ 751043 w 2951"/>
              <a:gd name="T37" fmla="*/ 1482435 h 3890"/>
              <a:gd name="T38" fmla="*/ 566869 w 2951"/>
              <a:gd name="T39" fmla="*/ 1448648 h 3890"/>
              <a:gd name="T40" fmla="*/ 609904 w 2951"/>
              <a:gd name="T41" fmla="*/ 1333405 h 3890"/>
              <a:gd name="T42" fmla="*/ 794079 w 2951"/>
              <a:gd name="T43" fmla="*/ 1367191 h 3890"/>
              <a:gd name="T44" fmla="*/ 794079 w 2951"/>
              <a:gd name="T45" fmla="*/ 1195945 h 3890"/>
              <a:gd name="T46" fmla="*/ 609904 w 2951"/>
              <a:gd name="T47" fmla="*/ 1229731 h 3890"/>
              <a:gd name="T48" fmla="*/ 566869 w 2951"/>
              <a:gd name="T49" fmla="*/ 1117727 h 3890"/>
              <a:gd name="T50" fmla="*/ 751043 w 2951"/>
              <a:gd name="T51" fmla="*/ 1083941 h 3890"/>
              <a:gd name="T52" fmla="*/ 794079 w 2951"/>
              <a:gd name="T53" fmla="*/ 1195945 h 3890"/>
              <a:gd name="T54" fmla="*/ 751043 w 2951"/>
              <a:gd name="T55" fmla="*/ 977028 h 3890"/>
              <a:gd name="T56" fmla="*/ 566869 w 2951"/>
              <a:gd name="T57" fmla="*/ 942779 h 3890"/>
              <a:gd name="T58" fmla="*/ 609904 w 2951"/>
              <a:gd name="T59" fmla="*/ 827997 h 3890"/>
              <a:gd name="T60" fmla="*/ 794079 w 2951"/>
              <a:gd name="T61" fmla="*/ 861784 h 3890"/>
              <a:gd name="T62" fmla="*/ 1151785 w 2951"/>
              <a:gd name="T63" fmla="*/ 1446334 h 3890"/>
              <a:gd name="T64" fmla="*/ 940771 w 2951"/>
              <a:gd name="T65" fmla="*/ 1480584 h 3890"/>
              <a:gd name="T66" fmla="*/ 897735 w 2951"/>
              <a:gd name="T67" fmla="*/ 1365340 h 3890"/>
              <a:gd name="T68" fmla="*/ 1109212 w 2951"/>
              <a:gd name="T69" fmla="*/ 1331090 h 3890"/>
              <a:gd name="T70" fmla="*/ 1151785 w 2951"/>
              <a:gd name="T71" fmla="*/ 1446334 h 3890"/>
              <a:gd name="T72" fmla="*/ 1109212 w 2951"/>
              <a:gd name="T73" fmla="*/ 1227880 h 3890"/>
              <a:gd name="T74" fmla="*/ 897735 w 2951"/>
              <a:gd name="T75" fmla="*/ 1193631 h 3890"/>
              <a:gd name="T76" fmla="*/ 940771 w 2951"/>
              <a:gd name="T77" fmla="*/ 1081627 h 3890"/>
              <a:gd name="T78" fmla="*/ 1151785 w 2951"/>
              <a:gd name="T79" fmla="*/ 1115876 h 3890"/>
              <a:gd name="T80" fmla="*/ 1151785 w 2951"/>
              <a:gd name="T81" fmla="*/ 940927 h 3890"/>
              <a:gd name="T82" fmla="*/ 940771 w 2951"/>
              <a:gd name="T83" fmla="*/ 974714 h 3890"/>
              <a:gd name="T84" fmla="*/ 897735 w 2951"/>
              <a:gd name="T85" fmla="*/ 859933 h 3890"/>
              <a:gd name="T86" fmla="*/ 1109212 w 2951"/>
              <a:gd name="T87" fmla="*/ 825683 h 3890"/>
              <a:gd name="T88" fmla="*/ 1151785 w 2951"/>
              <a:gd name="T89" fmla="*/ 940927 h 3890"/>
              <a:gd name="T90" fmla="*/ 928739 w 2951"/>
              <a:gd name="T91" fmla="*/ 648421 h 3890"/>
              <a:gd name="T92" fmla="*/ 928739 w 2951"/>
              <a:gd name="T93" fmla="*/ 505870 h 3890"/>
              <a:gd name="T94" fmla="*/ 1174922 w 2951"/>
              <a:gd name="T95" fmla="*/ 568352 h 3890"/>
              <a:gd name="T96" fmla="*/ 1224436 w 2951"/>
              <a:gd name="T97" fmla="*/ 372576 h 3890"/>
              <a:gd name="T98" fmla="*/ 204073 w 2951"/>
              <a:gd name="T99" fmla="*/ 430429 h 3890"/>
              <a:gd name="T100" fmla="*/ 141139 w 2951"/>
              <a:gd name="T101" fmla="*/ 202255 h 3890"/>
              <a:gd name="T102" fmla="*/ 1161965 w 2951"/>
              <a:gd name="T103" fmla="*/ 144402 h 3890"/>
              <a:gd name="T104" fmla="*/ 1224436 w 2951"/>
              <a:gd name="T105" fmla="*/ 372576 h 3890"/>
              <a:gd name="T106" fmla="*/ 1086074 w 2951"/>
              <a:gd name="T107" fmla="*/ 201793 h 3890"/>
              <a:gd name="T108" fmla="*/ 1117541 w 2951"/>
              <a:gd name="T109" fmla="*/ 402197 h 3890"/>
              <a:gd name="T110" fmla="*/ 1149008 w 2951"/>
              <a:gd name="T111" fmla="*/ 201793 h 38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1" h="3890">
                <a:moveTo>
                  <a:pt x="2771" y="0"/>
                </a:moveTo>
                <a:cubicBezTo>
                  <a:pt x="180" y="0"/>
                  <a:pt x="180" y="0"/>
                  <a:pt x="180" y="0"/>
                </a:cubicBezTo>
                <a:cubicBezTo>
                  <a:pt x="80" y="0"/>
                  <a:pt x="0" y="81"/>
                  <a:pt x="0" y="181"/>
                </a:cubicBezTo>
                <a:cubicBezTo>
                  <a:pt x="0" y="3709"/>
                  <a:pt x="0" y="3709"/>
                  <a:pt x="0" y="3709"/>
                </a:cubicBezTo>
                <a:cubicBezTo>
                  <a:pt x="0" y="3809"/>
                  <a:pt x="80" y="3890"/>
                  <a:pt x="180" y="3890"/>
                </a:cubicBezTo>
                <a:cubicBezTo>
                  <a:pt x="2771" y="3890"/>
                  <a:pt x="2771" y="3890"/>
                  <a:pt x="2771" y="3890"/>
                </a:cubicBezTo>
                <a:cubicBezTo>
                  <a:pt x="2871" y="3890"/>
                  <a:pt x="2951" y="3809"/>
                  <a:pt x="2951" y="3709"/>
                </a:cubicBezTo>
                <a:cubicBezTo>
                  <a:pt x="2951" y="181"/>
                  <a:pt x="2951" y="181"/>
                  <a:pt x="2951" y="181"/>
                </a:cubicBezTo>
                <a:cubicBezTo>
                  <a:pt x="2951" y="81"/>
                  <a:pt x="2871" y="0"/>
                  <a:pt x="2771" y="0"/>
                </a:cubicBezTo>
                <a:close/>
                <a:moveTo>
                  <a:pt x="985" y="3130"/>
                </a:moveTo>
                <a:cubicBezTo>
                  <a:pt x="985" y="3170"/>
                  <a:pt x="943" y="3203"/>
                  <a:pt x="892" y="3203"/>
                </a:cubicBezTo>
                <a:cubicBezTo>
                  <a:pt x="561" y="3203"/>
                  <a:pt x="561" y="3203"/>
                  <a:pt x="561" y="3203"/>
                </a:cubicBezTo>
                <a:cubicBezTo>
                  <a:pt x="510" y="3203"/>
                  <a:pt x="469" y="3170"/>
                  <a:pt x="469" y="3130"/>
                </a:cubicBezTo>
                <a:cubicBezTo>
                  <a:pt x="469" y="2954"/>
                  <a:pt x="469" y="2954"/>
                  <a:pt x="469" y="2954"/>
                </a:cubicBezTo>
                <a:cubicBezTo>
                  <a:pt x="469" y="2914"/>
                  <a:pt x="510" y="2881"/>
                  <a:pt x="561" y="2881"/>
                </a:cubicBezTo>
                <a:cubicBezTo>
                  <a:pt x="892" y="2881"/>
                  <a:pt x="892" y="2881"/>
                  <a:pt x="892" y="2881"/>
                </a:cubicBezTo>
                <a:cubicBezTo>
                  <a:pt x="943" y="2881"/>
                  <a:pt x="985" y="2914"/>
                  <a:pt x="985" y="2954"/>
                </a:cubicBezTo>
                <a:lnTo>
                  <a:pt x="985" y="3130"/>
                </a:lnTo>
                <a:close/>
                <a:moveTo>
                  <a:pt x="985" y="2584"/>
                </a:moveTo>
                <a:cubicBezTo>
                  <a:pt x="985" y="2625"/>
                  <a:pt x="943" y="2657"/>
                  <a:pt x="892" y="2657"/>
                </a:cubicBezTo>
                <a:cubicBezTo>
                  <a:pt x="561" y="2657"/>
                  <a:pt x="561" y="2657"/>
                  <a:pt x="561" y="2657"/>
                </a:cubicBezTo>
                <a:cubicBezTo>
                  <a:pt x="510" y="2657"/>
                  <a:pt x="469" y="2625"/>
                  <a:pt x="469" y="2584"/>
                </a:cubicBezTo>
                <a:cubicBezTo>
                  <a:pt x="469" y="2415"/>
                  <a:pt x="469" y="2415"/>
                  <a:pt x="469" y="2415"/>
                </a:cubicBezTo>
                <a:cubicBezTo>
                  <a:pt x="469" y="2375"/>
                  <a:pt x="510" y="2342"/>
                  <a:pt x="561" y="2342"/>
                </a:cubicBezTo>
                <a:cubicBezTo>
                  <a:pt x="892" y="2342"/>
                  <a:pt x="892" y="2342"/>
                  <a:pt x="892" y="2342"/>
                </a:cubicBezTo>
                <a:cubicBezTo>
                  <a:pt x="943" y="2342"/>
                  <a:pt x="985" y="2375"/>
                  <a:pt x="985" y="2415"/>
                </a:cubicBezTo>
                <a:lnTo>
                  <a:pt x="985" y="2584"/>
                </a:lnTo>
                <a:close/>
                <a:moveTo>
                  <a:pt x="985" y="2037"/>
                </a:moveTo>
                <a:cubicBezTo>
                  <a:pt x="985" y="2078"/>
                  <a:pt x="943" y="2111"/>
                  <a:pt x="892" y="2111"/>
                </a:cubicBezTo>
                <a:cubicBezTo>
                  <a:pt x="561" y="2111"/>
                  <a:pt x="561" y="2111"/>
                  <a:pt x="561" y="2111"/>
                </a:cubicBezTo>
                <a:cubicBezTo>
                  <a:pt x="510" y="2111"/>
                  <a:pt x="469" y="2078"/>
                  <a:pt x="469" y="2037"/>
                </a:cubicBezTo>
                <a:cubicBezTo>
                  <a:pt x="469" y="1862"/>
                  <a:pt x="469" y="1862"/>
                  <a:pt x="469" y="1862"/>
                </a:cubicBezTo>
                <a:cubicBezTo>
                  <a:pt x="469" y="1822"/>
                  <a:pt x="510" y="1789"/>
                  <a:pt x="561" y="1789"/>
                </a:cubicBezTo>
                <a:cubicBezTo>
                  <a:pt x="892" y="1789"/>
                  <a:pt x="892" y="1789"/>
                  <a:pt x="892" y="1789"/>
                </a:cubicBezTo>
                <a:cubicBezTo>
                  <a:pt x="943" y="1789"/>
                  <a:pt x="985" y="1822"/>
                  <a:pt x="985" y="1862"/>
                </a:cubicBezTo>
                <a:lnTo>
                  <a:pt x="985" y="2037"/>
                </a:lnTo>
                <a:close/>
                <a:moveTo>
                  <a:pt x="1716" y="3130"/>
                </a:moveTo>
                <a:cubicBezTo>
                  <a:pt x="1716" y="3170"/>
                  <a:pt x="1674" y="3203"/>
                  <a:pt x="1623" y="3203"/>
                </a:cubicBezTo>
                <a:cubicBezTo>
                  <a:pt x="1318" y="3203"/>
                  <a:pt x="1318" y="3203"/>
                  <a:pt x="1318" y="3203"/>
                </a:cubicBezTo>
                <a:cubicBezTo>
                  <a:pt x="1267" y="3203"/>
                  <a:pt x="1225" y="3170"/>
                  <a:pt x="1225" y="3130"/>
                </a:cubicBezTo>
                <a:cubicBezTo>
                  <a:pt x="1225" y="2954"/>
                  <a:pt x="1225" y="2954"/>
                  <a:pt x="1225" y="2954"/>
                </a:cubicBezTo>
                <a:cubicBezTo>
                  <a:pt x="1225" y="2914"/>
                  <a:pt x="1267" y="2881"/>
                  <a:pt x="1318" y="2881"/>
                </a:cubicBezTo>
                <a:cubicBezTo>
                  <a:pt x="1623" y="2881"/>
                  <a:pt x="1623" y="2881"/>
                  <a:pt x="1623" y="2881"/>
                </a:cubicBezTo>
                <a:cubicBezTo>
                  <a:pt x="1674" y="2881"/>
                  <a:pt x="1716" y="2914"/>
                  <a:pt x="1716" y="2954"/>
                </a:cubicBezTo>
                <a:lnTo>
                  <a:pt x="1716" y="3130"/>
                </a:lnTo>
                <a:close/>
                <a:moveTo>
                  <a:pt x="1716" y="2584"/>
                </a:moveTo>
                <a:cubicBezTo>
                  <a:pt x="1716" y="2625"/>
                  <a:pt x="1674" y="2657"/>
                  <a:pt x="1623" y="2657"/>
                </a:cubicBezTo>
                <a:cubicBezTo>
                  <a:pt x="1318" y="2657"/>
                  <a:pt x="1318" y="2657"/>
                  <a:pt x="1318" y="2657"/>
                </a:cubicBezTo>
                <a:cubicBezTo>
                  <a:pt x="1267" y="2657"/>
                  <a:pt x="1225" y="2625"/>
                  <a:pt x="1225" y="2584"/>
                </a:cubicBezTo>
                <a:cubicBezTo>
                  <a:pt x="1225" y="2415"/>
                  <a:pt x="1225" y="2415"/>
                  <a:pt x="1225" y="2415"/>
                </a:cubicBezTo>
                <a:cubicBezTo>
                  <a:pt x="1225" y="2375"/>
                  <a:pt x="1267" y="2342"/>
                  <a:pt x="1318" y="2342"/>
                </a:cubicBezTo>
                <a:cubicBezTo>
                  <a:pt x="1623" y="2342"/>
                  <a:pt x="1623" y="2342"/>
                  <a:pt x="1623" y="2342"/>
                </a:cubicBezTo>
                <a:cubicBezTo>
                  <a:pt x="1674" y="2342"/>
                  <a:pt x="1716" y="2375"/>
                  <a:pt x="1716" y="2415"/>
                </a:cubicBezTo>
                <a:lnTo>
                  <a:pt x="1716" y="2584"/>
                </a:lnTo>
                <a:close/>
                <a:moveTo>
                  <a:pt x="1716" y="2037"/>
                </a:moveTo>
                <a:cubicBezTo>
                  <a:pt x="1716" y="2078"/>
                  <a:pt x="1674" y="2111"/>
                  <a:pt x="1623" y="2111"/>
                </a:cubicBezTo>
                <a:cubicBezTo>
                  <a:pt x="1318" y="2111"/>
                  <a:pt x="1318" y="2111"/>
                  <a:pt x="1318" y="2111"/>
                </a:cubicBezTo>
                <a:cubicBezTo>
                  <a:pt x="1267" y="2111"/>
                  <a:pt x="1225" y="2078"/>
                  <a:pt x="1225" y="2037"/>
                </a:cubicBezTo>
                <a:cubicBezTo>
                  <a:pt x="1225" y="1862"/>
                  <a:pt x="1225" y="1862"/>
                  <a:pt x="1225" y="1862"/>
                </a:cubicBezTo>
                <a:cubicBezTo>
                  <a:pt x="1225" y="1822"/>
                  <a:pt x="1267" y="1789"/>
                  <a:pt x="1318" y="1789"/>
                </a:cubicBezTo>
                <a:cubicBezTo>
                  <a:pt x="1623" y="1789"/>
                  <a:pt x="1623" y="1789"/>
                  <a:pt x="1623" y="1789"/>
                </a:cubicBezTo>
                <a:cubicBezTo>
                  <a:pt x="1674" y="1789"/>
                  <a:pt x="1716" y="1822"/>
                  <a:pt x="1716" y="1862"/>
                </a:cubicBezTo>
                <a:lnTo>
                  <a:pt x="1716" y="2037"/>
                </a:lnTo>
                <a:close/>
                <a:moveTo>
                  <a:pt x="2489" y="3125"/>
                </a:moveTo>
                <a:cubicBezTo>
                  <a:pt x="2489" y="3166"/>
                  <a:pt x="2448" y="3199"/>
                  <a:pt x="2397" y="3199"/>
                </a:cubicBezTo>
                <a:cubicBezTo>
                  <a:pt x="2033" y="3199"/>
                  <a:pt x="2033" y="3199"/>
                  <a:pt x="2033" y="3199"/>
                </a:cubicBezTo>
                <a:cubicBezTo>
                  <a:pt x="1982" y="3199"/>
                  <a:pt x="1940" y="3166"/>
                  <a:pt x="1940" y="3125"/>
                </a:cubicBezTo>
                <a:cubicBezTo>
                  <a:pt x="1940" y="2950"/>
                  <a:pt x="1940" y="2950"/>
                  <a:pt x="1940" y="2950"/>
                </a:cubicBezTo>
                <a:cubicBezTo>
                  <a:pt x="1940" y="2909"/>
                  <a:pt x="1982" y="2876"/>
                  <a:pt x="2033" y="2876"/>
                </a:cubicBezTo>
                <a:cubicBezTo>
                  <a:pt x="2397" y="2876"/>
                  <a:pt x="2397" y="2876"/>
                  <a:pt x="2397" y="2876"/>
                </a:cubicBezTo>
                <a:cubicBezTo>
                  <a:pt x="2448" y="2876"/>
                  <a:pt x="2489" y="2909"/>
                  <a:pt x="2489" y="2950"/>
                </a:cubicBezTo>
                <a:lnTo>
                  <a:pt x="2489" y="3125"/>
                </a:lnTo>
                <a:close/>
                <a:moveTo>
                  <a:pt x="2489" y="2579"/>
                </a:moveTo>
                <a:cubicBezTo>
                  <a:pt x="2489" y="2620"/>
                  <a:pt x="2448" y="2653"/>
                  <a:pt x="2397" y="2653"/>
                </a:cubicBezTo>
                <a:cubicBezTo>
                  <a:pt x="2033" y="2653"/>
                  <a:pt x="2033" y="2653"/>
                  <a:pt x="2033" y="2653"/>
                </a:cubicBezTo>
                <a:cubicBezTo>
                  <a:pt x="1982" y="2653"/>
                  <a:pt x="1940" y="2620"/>
                  <a:pt x="1940" y="2579"/>
                </a:cubicBezTo>
                <a:cubicBezTo>
                  <a:pt x="1940" y="2411"/>
                  <a:pt x="1940" y="2411"/>
                  <a:pt x="1940" y="2411"/>
                </a:cubicBezTo>
                <a:cubicBezTo>
                  <a:pt x="1940" y="2370"/>
                  <a:pt x="1982" y="2337"/>
                  <a:pt x="2033" y="2337"/>
                </a:cubicBezTo>
                <a:cubicBezTo>
                  <a:pt x="2397" y="2337"/>
                  <a:pt x="2397" y="2337"/>
                  <a:pt x="2397" y="2337"/>
                </a:cubicBezTo>
                <a:cubicBezTo>
                  <a:pt x="2448" y="2337"/>
                  <a:pt x="2489" y="2370"/>
                  <a:pt x="2489" y="2411"/>
                </a:cubicBezTo>
                <a:lnTo>
                  <a:pt x="2489" y="2579"/>
                </a:lnTo>
                <a:close/>
                <a:moveTo>
                  <a:pt x="2489" y="2033"/>
                </a:moveTo>
                <a:cubicBezTo>
                  <a:pt x="2489" y="2074"/>
                  <a:pt x="2448" y="2106"/>
                  <a:pt x="2397" y="2106"/>
                </a:cubicBezTo>
                <a:cubicBezTo>
                  <a:pt x="2033" y="2106"/>
                  <a:pt x="2033" y="2106"/>
                  <a:pt x="2033" y="2106"/>
                </a:cubicBezTo>
                <a:cubicBezTo>
                  <a:pt x="1982" y="2106"/>
                  <a:pt x="1940" y="2074"/>
                  <a:pt x="1940" y="2033"/>
                </a:cubicBezTo>
                <a:cubicBezTo>
                  <a:pt x="1940" y="1858"/>
                  <a:pt x="1940" y="1858"/>
                  <a:pt x="1940" y="1858"/>
                </a:cubicBezTo>
                <a:cubicBezTo>
                  <a:pt x="1940" y="1817"/>
                  <a:pt x="1982" y="1784"/>
                  <a:pt x="2033" y="1784"/>
                </a:cubicBezTo>
                <a:cubicBezTo>
                  <a:pt x="2397" y="1784"/>
                  <a:pt x="2397" y="1784"/>
                  <a:pt x="2397" y="1784"/>
                </a:cubicBezTo>
                <a:cubicBezTo>
                  <a:pt x="2448" y="1784"/>
                  <a:pt x="2489" y="1817"/>
                  <a:pt x="2489" y="1858"/>
                </a:cubicBezTo>
                <a:lnTo>
                  <a:pt x="2489" y="2033"/>
                </a:lnTo>
                <a:close/>
                <a:moveTo>
                  <a:pt x="2455" y="1401"/>
                </a:moveTo>
                <a:cubicBezTo>
                  <a:pt x="2007" y="1401"/>
                  <a:pt x="2007" y="1401"/>
                  <a:pt x="2007" y="1401"/>
                </a:cubicBezTo>
                <a:cubicBezTo>
                  <a:pt x="1960" y="1401"/>
                  <a:pt x="1922" y="1298"/>
                  <a:pt x="1922" y="1228"/>
                </a:cubicBezTo>
                <a:cubicBezTo>
                  <a:pt x="1922" y="1157"/>
                  <a:pt x="1960" y="1093"/>
                  <a:pt x="2007" y="1093"/>
                </a:cubicBezTo>
                <a:cubicBezTo>
                  <a:pt x="2455" y="1093"/>
                  <a:pt x="2455" y="1093"/>
                  <a:pt x="2455" y="1093"/>
                </a:cubicBezTo>
                <a:cubicBezTo>
                  <a:pt x="2502" y="1093"/>
                  <a:pt x="2539" y="1157"/>
                  <a:pt x="2539" y="1228"/>
                </a:cubicBezTo>
                <a:cubicBezTo>
                  <a:pt x="2539" y="1298"/>
                  <a:pt x="2502" y="1401"/>
                  <a:pt x="2455" y="1401"/>
                </a:cubicBezTo>
                <a:close/>
                <a:moveTo>
                  <a:pt x="2646" y="805"/>
                </a:moveTo>
                <a:cubicBezTo>
                  <a:pt x="2646" y="874"/>
                  <a:pt x="2585" y="930"/>
                  <a:pt x="2511" y="930"/>
                </a:cubicBezTo>
                <a:cubicBezTo>
                  <a:pt x="441" y="930"/>
                  <a:pt x="441" y="930"/>
                  <a:pt x="441" y="930"/>
                </a:cubicBezTo>
                <a:cubicBezTo>
                  <a:pt x="366" y="930"/>
                  <a:pt x="305" y="874"/>
                  <a:pt x="305" y="805"/>
                </a:cubicBezTo>
                <a:cubicBezTo>
                  <a:pt x="305" y="437"/>
                  <a:pt x="305" y="437"/>
                  <a:pt x="305" y="437"/>
                </a:cubicBezTo>
                <a:cubicBezTo>
                  <a:pt x="305" y="368"/>
                  <a:pt x="366" y="312"/>
                  <a:pt x="441" y="312"/>
                </a:cubicBezTo>
                <a:cubicBezTo>
                  <a:pt x="2511" y="312"/>
                  <a:pt x="2511" y="312"/>
                  <a:pt x="2511" y="312"/>
                </a:cubicBezTo>
                <a:cubicBezTo>
                  <a:pt x="2585" y="312"/>
                  <a:pt x="2646" y="368"/>
                  <a:pt x="2646" y="437"/>
                </a:cubicBezTo>
                <a:lnTo>
                  <a:pt x="2646" y="805"/>
                </a:lnTo>
                <a:close/>
                <a:moveTo>
                  <a:pt x="2415" y="380"/>
                </a:moveTo>
                <a:cubicBezTo>
                  <a:pt x="2377" y="380"/>
                  <a:pt x="2347" y="405"/>
                  <a:pt x="2347" y="436"/>
                </a:cubicBezTo>
                <a:cubicBezTo>
                  <a:pt x="2347" y="813"/>
                  <a:pt x="2347" y="813"/>
                  <a:pt x="2347" y="813"/>
                </a:cubicBezTo>
                <a:cubicBezTo>
                  <a:pt x="2347" y="844"/>
                  <a:pt x="2377" y="869"/>
                  <a:pt x="2415" y="869"/>
                </a:cubicBezTo>
                <a:cubicBezTo>
                  <a:pt x="2452" y="869"/>
                  <a:pt x="2483" y="844"/>
                  <a:pt x="2483" y="813"/>
                </a:cubicBezTo>
                <a:cubicBezTo>
                  <a:pt x="2483" y="436"/>
                  <a:pt x="2483" y="436"/>
                  <a:pt x="2483" y="436"/>
                </a:cubicBezTo>
                <a:cubicBezTo>
                  <a:pt x="2483" y="405"/>
                  <a:pt x="2452" y="380"/>
                  <a:pt x="2415" y="38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6" name="圆角矩形 120"/>
          <p:cNvSpPr/>
          <p:nvPr/>
        </p:nvSpPr>
        <p:spPr>
          <a:xfrm>
            <a:off x="6648656" y="367104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23" name="组合 22"/>
          <p:cNvGrpSpPr/>
          <p:nvPr/>
        </p:nvGrpSpPr>
        <p:grpSpPr>
          <a:xfrm>
            <a:off x="5222140" y="2054998"/>
            <a:ext cx="2233502" cy="2233502"/>
            <a:chOff x="5076056" y="2996952"/>
            <a:chExt cx="1800200" cy="1800200"/>
          </a:xfrm>
          <a:effectLst/>
        </p:grpSpPr>
        <p:sp>
          <p:nvSpPr>
            <p:cNvPr id="24" name="椭圆 23"/>
            <p:cNvSpPr/>
            <p:nvPr/>
          </p:nvSpPr>
          <p:spPr>
            <a:xfrm>
              <a:off x="5076056" y="2996952"/>
              <a:ext cx="1800200" cy="1800200"/>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5" name="椭圆 2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6" name="椭圆 25"/>
            <p:cNvSpPr/>
            <p:nvPr/>
          </p:nvSpPr>
          <p:spPr>
            <a:xfrm>
              <a:off x="5499115" y="3420011"/>
              <a:ext cx="954083" cy="954083"/>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7" name="椭圆 2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28" name="组合 27"/>
          <p:cNvGrpSpPr/>
          <p:nvPr/>
        </p:nvGrpSpPr>
        <p:grpSpPr>
          <a:xfrm>
            <a:off x="4124550" y="5135025"/>
            <a:ext cx="656527" cy="656527"/>
            <a:chOff x="5076056" y="2996952"/>
            <a:chExt cx="1800200" cy="1800200"/>
          </a:xfrm>
          <a:effectLst/>
        </p:grpSpPr>
        <p:sp>
          <p:nvSpPr>
            <p:cNvPr id="29" name="椭圆 28"/>
            <p:cNvSpPr/>
            <p:nvPr/>
          </p:nvSpPr>
          <p:spPr>
            <a:xfrm>
              <a:off x="5076056" y="2996952"/>
              <a:ext cx="1800200" cy="180020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0" name="椭圆 29"/>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1" name="椭圆 30"/>
            <p:cNvSpPr/>
            <p:nvPr/>
          </p:nvSpPr>
          <p:spPr>
            <a:xfrm>
              <a:off x="5499115" y="3420011"/>
              <a:ext cx="954083" cy="954083"/>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2" name="椭圆 31"/>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33" name="组合 32"/>
          <p:cNvGrpSpPr/>
          <p:nvPr/>
        </p:nvGrpSpPr>
        <p:grpSpPr>
          <a:xfrm>
            <a:off x="4067120" y="3024960"/>
            <a:ext cx="2015411" cy="2015411"/>
            <a:chOff x="5076056" y="2996952"/>
            <a:chExt cx="1800200" cy="1800200"/>
          </a:xfrm>
          <a:effectLst/>
        </p:grpSpPr>
        <p:sp>
          <p:nvSpPr>
            <p:cNvPr id="34" name="椭圆 33"/>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5" name="椭圆 3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6" name="椭圆 35"/>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椭圆 3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38" name="椭圆 37"/>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9" name="椭圆 38"/>
          <p:cNvSpPr/>
          <p:nvPr/>
        </p:nvSpPr>
        <p:spPr>
          <a:xfrm>
            <a:off x="5980950" y="3888147"/>
            <a:ext cx="1884872" cy="188487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0" name="椭圆 39"/>
          <p:cNvSpPr/>
          <p:nvPr/>
        </p:nvSpPr>
        <p:spPr>
          <a:xfrm>
            <a:off x="6286607" y="4193804"/>
            <a:ext cx="1273554" cy="1273555"/>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椭圆 40"/>
          <p:cNvSpPr/>
          <p:nvPr/>
        </p:nvSpPr>
        <p:spPr>
          <a:xfrm>
            <a:off x="6542280" y="4449477"/>
            <a:ext cx="762215" cy="762215"/>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nvGrpSpPr>
          <p:cNvPr id="42" name="组合 41"/>
          <p:cNvGrpSpPr/>
          <p:nvPr/>
        </p:nvGrpSpPr>
        <p:grpSpPr>
          <a:xfrm>
            <a:off x="4999719" y="4439821"/>
            <a:ext cx="1321302" cy="1321304"/>
            <a:chOff x="7077543" y="4594621"/>
            <a:chExt cx="1440418" cy="1440420"/>
          </a:xfrm>
        </p:grpSpPr>
        <p:sp>
          <p:nvSpPr>
            <p:cNvPr id="43" name="椭圆 42"/>
            <p:cNvSpPr/>
            <p:nvPr/>
          </p:nvSpPr>
          <p:spPr>
            <a:xfrm>
              <a:off x="7077543" y="4594621"/>
              <a:ext cx="1440418" cy="1440420"/>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4" name="椭圆 43"/>
            <p:cNvSpPr/>
            <p:nvPr/>
          </p:nvSpPr>
          <p:spPr>
            <a:xfrm>
              <a:off x="7232830" y="4749908"/>
              <a:ext cx="1129845" cy="1129846"/>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5" name="椭圆 44"/>
            <p:cNvSpPr/>
            <p:nvPr/>
          </p:nvSpPr>
          <p:spPr>
            <a:xfrm>
              <a:off x="7416049" y="4933132"/>
              <a:ext cx="763403" cy="763405"/>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6" name="椭圆 45"/>
            <p:cNvSpPr/>
            <p:nvPr/>
          </p:nvSpPr>
          <p:spPr>
            <a:xfrm>
              <a:off x="7569306" y="5086388"/>
              <a:ext cx="456893" cy="45689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47" name="组合 46"/>
          <p:cNvGrpSpPr/>
          <p:nvPr/>
        </p:nvGrpSpPr>
        <p:grpSpPr>
          <a:xfrm>
            <a:off x="7524104" y="3209086"/>
            <a:ext cx="515315" cy="515315"/>
            <a:chOff x="5076056" y="2996952"/>
            <a:chExt cx="1800200" cy="1800200"/>
          </a:xfrm>
          <a:effectLst/>
        </p:grpSpPr>
        <p:sp>
          <p:nvSpPr>
            <p:cNvPr id="48" name="椭圆 47"/>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9" name="椭圆 48"/>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0" name="椭圆 49"/>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1" name="椭圆 50"/>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52" name="矩形 51"/>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770568"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4" name="矩形 53"/>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5" name="矩形 54"/>
          <p:cNvSpPr/>
          <p:nvPr/>
        </p:nvSpPr>
        <p:spPr>
          <a:xfrm>
            <a:off x="8264712"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2"/>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2"/>
                </a:solidFill>
                <a:latin typeface="+mn-lt"/>
              </a:rPr>
              <a:t>82</a:t>
            </a:r>
            <a:r>
              <a:rPr lang="en-US" altLang="zh-CN" sz="4000" u="sng" dirty="0">
                <a:solidFill>
                  <a:schemeClr val="accent2"/>
                </a:solidFill>
                <a:latin typeface="+mn-lt"/>
              </a:rPr>
              <a:t>%</a:t>
            </a:r>
            <a:endParaRPr lang="zh-CN" altLang="en-US" sz="5400" u="sng" dirty="0">
              <a:solidFill>
                <a:schemeClr val="accent2"/>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请输入第一章的大标题</a:t>
            </a:r>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314113"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570774"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grpSp>
        <p:nvGrpSpPr>
          <p:cNvPr id="36" name="组合 35"/>
          <p:cNvGrpSpPr/>
          <p:nvPr/>
        </p:nvGrpSpPr>
        <p:grpSpPr>
          <a:xfrm>
            <a:off x="7168732" y="2008601"/>
            <a:ext cx="4452494" cy="3396945"/>
            <a:chOff x="1731123" y="3127958"/>
            <a:chExt cx="2608865" cy="1990384"/>
          </a:xfrm>
        </p:grpSpPr>
        <p:sp>
          <p:nvSpPr>
            <p:cNvPr id="37"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5"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7"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8"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9"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0"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1"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2" name="星形: 五角 81"/>
            <p:cNvSpPr/>
            <p:nvPr/>
          </p:nvSpPr>
          <p:spPr>
            <a:xfrm>
              <a:off x="2071286" y="3319538"/>
              <a:ext cx="567879" cy="567879"/>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 name="箭头: 右 1"/>
          <p:cNvSpPr/>
          <p:nvPr/>
        </p:nvSpPr>
        <p:spPr>
          <a:xfrm>
            <a:off x="5078643" y="3181363"/>
            <a:ext cx="936764" cy="7109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타원 108"/>
          <p:cNvSpPr/>
          <p:nvPr/>
        </p:nvSpPr>
        <p:spPr>
          <a:xfrm>
            <a:off x="7383507" y="5525158"/>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7" name="任意多边形 13"/>
          <p:cNvSpPr/>
          <p:nvPr/>
        </p:nvSpPr>
        <p:spPr>
          <a:xfrm>
            <a:off x="1674068"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3"/>
                </a:solidFill>
              </a:rPr>
              <a:t>C</a:t>
            </a:r>
            <a:endParaRPr lang="zh-CN" altLang="en-US" sz="2800" dirty="0">
              <a:solidFill>
                <a:schemeClr val="accent3"/>
              </a:solidFill>
            </a:endParaRPr>
          </a:p>
        </p:txBody>
      </p:sp>
      <p:sp>
        <p:nvSpPr>
          <p:cNvPr id="28" name="Freeform 15"/>
          <p:cNvSpPr/>
          <p:nvPr/>
        </p:nvSpPr>
        <p:spPr bwMode="auto">
          <a:xfrm>
            <a:off x="1113984"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3"/>
          </a:solidFill>
          <a:ln w="9525">
            <a:noFill/>
            <a:round/>
          </a:ln>
        </p:spPr>
        <p:txBody>
          <a:bodyPr vert="horz" wrap="square" lIns="121920" tIns="60960" rIns="121920" bIns="60960" numCol="1" anchor="t" anchorCtr="0" compatLnSpc="1"/>
          <a:lstStyle/>
          <a:p>
            <a:endParaRPr lang="en-US" sz="2400">
              <a:solidFill>
                <a:schemeClr val="accent3"/>
              </a:solidFill>
            </a:endParaRPr>
          </a:p>
        </p:txBody>
      </p:sp>
      <p:sp>
        <p:nvSpPr>
          <p:cNvPr id="29" name="Rounded Rectangle 112"/>
          <p:cNvSpPr/>
          <p:nvPr/>
        </p:nvSpPr>
        <p:spPr>
          <a:xfrm>
            <a:off x="1305061"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3"/>
                </a:solidFill>
              </a:rPr>
              <a:t>请输入文本</a:t>
            </a:r>
            <a:endParaRPr lang="en-US" sz="2000" dirty="0">
              <a:solidFill>
                <a:schemeClr val="accent3"/>
              </a:solidFill>
            </a:endParaRPr>
          </a:p>
        </p:txBody>
      </p:sp>
      <p:sp>
        <p:nvSpPr>
          <p:cNvPr id="30" name="任意多边形 16"/>
          <p:cNvSpPr/>
          <p:nvPr/>
        </p:nvSpPr>
        <p:spPr>
          <a:xfrm>
            <a:off x="5550329"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4"/>
                </a:solidFill>
              </a:rPr>
              <a:t>D</a:t>
            </a:r>
            <a:endParaRPr lang="zh-CN" altLang="en-US" sz="2800" dirty="0">
              <a:solidFill>
                <a:schemeClr val="accent4"/>
              </a:solidFill>
            </a:endParaRPr>
          </a:p>
        </p:txBody>
      </p:sp>
      <p:sp>
        <p:nvSpPr>
          <p:cNvPr id="32" name="Freeform 15"/>
          <p:cNvSpPr/>
          <p:nvPr/>
        </p:nvSpPr>
        <p:spPr bwMode="auto">
          <a:xfrm>
            <a:off x="4990245"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4"/>
          </a:solidFill>
          <a:ln w="9525">
            <a:noFill/>
            <a:round/>
          </a:ln>
        </p:spPr>
        <p:txBody>
          <a:bodyPr vert="horz" wrap="square" lIns="121920" tIns="60960" rIns="121920" bIns="60960" numCol="1" anchor="t" anchorCtr="0" compatLnSpc="1"/>
          <a:lstStyle/>
          <a:p>
            <a:endParaRPr lang="en-US" sz="2400">
              <a:solidFill>
                <a:schemeClr val="accent4"/>
              </a:solidFill>
            </a:endParaRPr>
          </a:p>
        </p:txBody>
      </p:sp>
      <p:sp>
        <p:nvSpPr>
          <p:cNvPr id="33" name="Rounded Rectangle 112"/>
          <p:cNvSpPr/>
          <p:nvPr/>
        </p:nvSpPr>
        <p:spPr>
          <a:xfrm>
            <a:off x="5181322"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4"/>
                </a:solidFill>
              </a:rPr>
              <a:t>请输入文本</a:t>
            </a:r>
            <a:endParaRPr lang="en-US" sz="2000" dirty="0">
              <a:solidFill>
                <a:schemeClr val="accent4"/>
              </a:solidFill>
            </a:endParaRPr>
          </a:p>
        </p:txBody>
      </p:sp>
      <p:sp>
        <p:nvSpPr>
          <p:cNvPr id="34" name="任意多边形 24"/>
          <p:cNvSpPr/>
          <p:nvPr/>
        </p:nvSpPr>
        <p:spPr>
          <a:xfrm>
            <a:off x="9426590"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E</a:t>
            </a:r>
            <a:endParaRPr lang="zh-CN" altLang="en-US" sz="2800" dirty="0">
              <a:solidFill>
                <a:schemeClr val="accent1"/>
              </a:solidFill>
            </a:endParaRPr>
          </a:p>
        </p:txBody>
      </p:sp>
      <p:sp>
        <p:nvSpPr>
          <p:cNvPr id="35" name="Freeform 15"/>
          <p:cNvSpPr/>
          <p:nvPr/>
        </p:nvSpPr>
        <p:spPr bwMode="auto">
          <a:xfrm>
            <a:off x="8866506"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5"/>
          </a:solidFill>
          <a:ln w="9525">
            <a:noFill/>
            <a:round/>
          </a:ln>
        </p:spPr>
        <p:txBody>
          <a:bodyPr vert="horz" wrap="square" lIns="121920" tIns="60960" rIns="121920" bIns="60960" numCol="1" anchor="t" anchorCtr="0" compatLnSpc="1"/>
          <a:lstStyle/>
          <a:p>
            <a:endParaRPr lang="en-US" sz="2400"/>
          </a:p>
        </p:txBody>
      </p:sp>
      <p:sp>
        <p:nvSpPr>
          <p:cNvPr id="36" name="Rounded Rectangle 112"/>
          <p:cNvSpPr/>
          <p:nvPr/>
        </p:nvSpPr>
        <p:spPr>
          <a:xfrm>
            <a:off x="9057583"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5"/>
                </a:solidFill>
              </a:rPr>
              <a:t>请输入文本</a:t>
            </a:r>
            <a:endParaRPr lang="en-US" sz="2000" dirty="0">
              <a:solidFill>
                <a:schemeClr val="accent5"/>
              </a:solidFill>
            </a:endParaRPr>
          </a:p>
        </p:txBody>
      </p:sp>
      <p:sp>
        <p:nvSpPr>
          <p:cNvPr id="37" name="矩形 36"/>
          <p:cNvSpPr/>
          <p:nvPr/>
        </p:nvSpPr>
        <p:spPr>
          <a:xfrm>
            <a:off x="1136129" y="143396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flipH="1">
            <a:off x="768238"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9" name="KSO_Shape"/>
          <p:cNvSpPr/>
          <p:nvPr/>
        </p:nvSpPr>
        <p:spPr bwMode="auto">
          <a:xfrm>
            <a:off x="11122305"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任意多边形 14"/>
          <p:cNvSpPr/>
          <p:nvPr/>
        </p:nvSpPr>
        <p:spPr>
          <a:xfrm>
            <a:off x="3609290"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A</a:t>
            </a:r>
            <a:endParaRPr lang="zh-CN" altLang="en-US" sz="2800" dirty="0">
              <a:solidFill>
                <a:schemeClr val="accent1"/>
              </a:solidFill>
            </a:endParaRPr>
          </a:p>
        </p:txBody>
      </p:sp>
      <p:sp>
        <p:nvSpPr>
          <p:cNvPr id="41" name="Freeform 15"/>
          <p:cNvSpPr/>
          <p:nvPr/>
        </p:nvSpPr>
        <p:spPr bwMode="auto">
          <a:xfrm>
            <a:off x="3049206"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42" name="Rounded Rectangle 112"/>
          <p:cNvSpPr/>
          <p:nvPr/>
        </p:nvSpPr>
        <p:spPr>
          <a:xfrm>
            <a:off x="3240283"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43" name="任意多边形 20"/>
          <p:cNvSpPr/>
          <p:nvPr/>
        </p:nvSpPr>
        <p:spPr>
          <a:xfrm>
            <a:off x="7485551"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2"/>
                </a:solidFill>
              </a:rPr>
              <a:t>B</a:t>
            </a:r>
            <a:endParaRPr lang="zh-CN" altLang="en-US" sz="2800" dirty="0">
              <a:solidFill>
                <a:schemeClr val="accent2"/>
              </a:solidFill>
            </a:endParaRPr>
          </a:p>
        </p:txBody>
      </p:sp>
      <p:sp>
        <p:nvSpPr>
          <p:cNvPr id="44" name="Freeform 15"/>
          <p:cNvSpPr/>
          <p:nvPr/>
        </p:nvSpPr>
        <p:spPr bwMode="auto">
          <a:xfrm>
            <a:off x="6925467"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2"/>
          </a:solidFill>
          <a:ln w="9525">
            <a:noFill/>
            <a:round/>
          </a:ln>
        </p:spPr>
        <p:txBody>
          <a:bodyPr vert="horz" wrap="square" lIns="121920" tIns="60960" rIns="121920" bIns="60960" numCol="1" anchor="t" anchorCtr="0" compatLnSpc="1"/>
          <a:lstStyle/>
          <a:p>
            <a:endParaRPr lang="en-US" sz="2400">
              <a:solidFill>
                <a:schemeClr val="accent2"/>
              </a:solidFill>
            </a:endParaRPr>
          </a:p>
        </p:txBody>
      </p:sp>
      <p:sp>
        <p:nvSpPr>
          <p:cNvPr id="45" name="Rounded Rectangle 112"/>
          <p:cNvSpPr/>
          <p:nvPr/>
        </p:nvSpPr>
        <p:spPr>
          <a:xfrm>
            <a:off x="7116544"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2"/>
                </a:solidFill>
              </a:rPr>
              <a:t>请输入文本</a:t>
            </a:r>
            <a:endParaRPr lang="en-US" sz="2000" dirty="0">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椭圆 12"/>
          <p:cNvSpPr/>
          <p:nvPr/>
        </p:nvSpPr>
        <p:spPr>
          <a:xfrm>
            <a:off x="1327978" y="1832090"/>
            <a:ext cx="3556158" cy="2193540"/>
          </a:xfrm>
          <a:prstGeom prst="ellipse">
            <a:avLst/>
          </a:prstGeom>
          <a:solidFill>
            <a:srgbClr val="FFFEFF"/>
          </a:solidFill>
          <a:ln w="571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bwMode="auto">
          <a:xfrm>
            <a:off x="2397164" y="2117151"/>
            <a:ext cx="1417786" cy="16234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矩形 22"/>
          <p:cNvSpPr/>
          <p:nvPr/>
        </p:nvSpPr>
        <p:spPr>
          <a:xfrm>
            <a:off x="7325710" y="4572702"/>
            <a:ext cx="3538311" cy="158684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4" name="椭圆 23"/>
          <p:cNvSpPr/>
          <p:nvPr/>
        </p:nvSpPr>
        <p:spPr>
          <a:xfrm>
            <a:off x="7307864" y="1832090"/>
            <a:ext cx="3556158" cy="2193540"/>
          </a:xfrm>
          <a:prstGeom prst="ellipse">
            <a:avLst/>
          </a:prstGeom>
          <a:solidFill>
            <a:srgbClr val="FFFEFF"/>
          </a:solidFill>
          <a:ln w="571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310980"/>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7325710" y="6385264"/>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8377050" y="2442087"/>
            <a:ext cx="1417786" cy="973546"/>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5"/>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29">
      <a:dk1>
        <a:srgbClr val="585858"/>
      </a:dk1>
      <a:lt1>
        <a:sysClr val="window" lastClr="FFFFFF"/>
      </a:lt1>
      <a:dk2>
        <a:srgbClr val="585858"/>
      </a:dk2>
      <a:lt2>
        <a:srgbClr val="FFFFFF"/>
      </a:lt2>
      <a:accent1>
        <a:srgbClr val="E8888F"/>
      </a:accent1>
      <a:accent2>
        <a:srgbClr val="D7AB83"/>
      </a:accent2>
      <a:accent3>
        <a:srgbClr val="A99F95"/>
      </a:accent3>
      <a:accent4>
        <a:srgbClr val="ADB896"/>
      </a:accent4>
      <a:accent5>
        <a:srgbClr val="BB735D"/>
      </a:accent5>
      <a:accent6>
        <a:srgbClr val="A94E84"/>
      </a:accent6>
      <a:hlink>
        <a:srgbClr val="CC9900"/>
      </a:hlink>
      <a:folHlink>
        <a:srgbClr val="0070C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2084</Words>
  <Application>Microsoft Office PowerPoint</Application>
  <PresentationFormat>宽屏</PresentationFormat>
  <Paragraphs>175</Paragraphs>
  <Slides>28</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28</vt:i4>
      </vt:variant>
    </vt:vector>
  </HeadingPairs>
  <TitlesOfParts>
    <vt:vector size="41" baseType="lpstr">
      <vt:lpstr>Gungsuh</vt:lpstr>
      <vt:lpstr>Lato Black</vt:lpstr>
      <vt:lpstr>等线</vt:lpstr>
      <vt:lpstr>等线 Light</vt:lpstr>
      <vt:lpstr>微软雅黑</vt:lpstr>
      <vt:lpstr>幼圆</vt:lpstr>
      <vt:lpstr>Arial</vt:lpstr>
      <vt:lpstr>Bernard MT Condensed</vt:lpstr>
      <vt:lpstr>Calibri</vt:lpstr>
      <vt:lpstr>Tempus Sans ITC</vt:lpstr>
      <vt:lpstr>Wingdings</vt:lpstr>
      <vt:lpstr>Wingdings 2</vt:lpstr>
      <vt:lpstr>A000120141119A01PPBG</vt:lpstr>
      <vt:lpstr>教育教学粉笔小清新模板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2017-06-07T15:19:00Z</dcterms:created>
  <dcterms:modified xsi:type="dcterms:W3CDTF">2021-01-05T11:35:53Z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